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3" r:id="rId2"/>
  </p:sldMasterIdLst>
  <p:notesMasterIdLst>
    <p:notesMasterId r:id="rId24"/>
  </p:notesMasterIdLst>
  <p:sldIdLst>
    <p:sldId id="402" r:id="rId3"/>
    <p:sldId id="269" r:id="rId4"/>
    <p:sldId id="256" r:id="rId5"/>
    <p:sldId id="257" r:id="rId6"/>
    <p:sldId id="261" r:id="rId7"/>
    <p:sldId id="258" r:id="rId8"/>
    <p:sldId id="259" r:id="rId9"/>
    <p:sldId id="263" r:id="rId10"/>
    <p:sldId id="260" r:id="rId11"/>
    <p:sldId id="264" r:id="rId12"/>
    <p:sldId id="314" r:id="rId13"/>
    <p:sldId id="313" r:id="rId14"/>
    <p:sldId id="317" r:id="rId15"/>
    <p:sldId id="315" r:id="rId16"/>
    <p:sldId id="316" r:id="rId17"/>
    <p:sldId id="332" r:id="rId18"/>
    <p:sldId id="271" r:id="rId19"/>
    <p:sldId id="318" r:id="rId20"/>
    <p:sldId id="319" r:id="rId21"/>
    <p:sldId id="320" r:id="rId22"/>
    <p:sldId id="331" r:id="rId23"/>
  </p:sldIdLst>
  <p:sldSz cx="9144000" cy="5143500" type="screen16x9"/>
  <p:notesSz cx="6858000" cy="9144000"/>
  <p:embeddedFontLst>
    <p:embeddedFont>
      <p:font typeface="DM Sans" pitchFamily="2" charset="0"/>
      <p:regular r:id="rId25"/>
      <p:bold r:id="rId26"/>
      <p:italic r:id="rId27"/>
      <p:boldItalic r:id="rId28"/>
    </p:embeddedFont>
    <p:embeddedFont>
      <p:font typeface="Figtree" panose="020B0604020202020204" charset="0"/>
      <p:regular r:id="rId29"/>
      <p:bold r:id="rId30"/>
      <p:italic r:id="rId31"/>
      <p:boldItalic r:id="rId32"/>
    </p:embeddedFont>
    <p:embeddedFont>
      <p:font typeface="Fredoka One" panose="02000000000000000000" pitchFamily="2" charset="0"/>
      <p:regular r:id="rId33"/>
    </p:embeddedFont>
    <p:embeddedFont>
      <p:font typeface="Quicksand Medium" panose="020B0604020202020204" charset="0"/>
      <p:regular r:id="rId34"/>
      <p:bold r:id="rId35"/>
    </p:embeddedFont>
    <p:embeddedFont>
      <p:font typeface="Rammetto One" panose="020B0604020202020204" charset="0"/>
      <p:regular r:id="rId36"/>
    </p:embeddedFont>
    <p:embeddedFont>
      <p:font typeface="Ribeye" panose="020B0604020202020204" charset="0"/>
      <p:regular r:id="rId37"/>
    </p:embeddedFont>
    <p:embeddedFont>
      <p:font typeface="Roboto Condensed Light" panose="02000000000000000000" pitchFamily="2" charset="0"/>
      <p:regular r:id="rId38"/>
      <p: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1E6A8F-9BA9-437B-A18B-39282DA5A151}">
  <a:tblStyle styleId="{3F1E6A8F-9BA9-437B-A18B-39282DA5A15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587" autoAdjust="0"/>
  </p:normalViewPr>
  <p:slideViewPr>
    <p:cSldViewPr snapToGrid="0">
      <p:cViewPr varScale="1">
        <p:scale>
          <a:sx n="85" d="100"/>
          <a:sy n="85" d="100"/>
        </p:scale>
        <p:origin x="9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96ed876f0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96ed876f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96ed876f0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96ed876f0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209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96ed876f0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96ed876f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2586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296ed876f0c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296ed876f0c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9294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96ed876f0c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296ed876f0c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537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96ed876f0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96ed876f0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0403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296ed876f0c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296ed876f0c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7502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296ed876f0c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296ed876f0c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0316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75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5706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222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054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3c2bc466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3c2bc466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96ed876f0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96ed876f0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96ed876f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96ed876f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96ed876f0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96ed876f0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25"/>
            <a:ext cx="9144000" cy="5143525"/>
            <a:chOff x="0" y="-25"/>
            <a:chExt cx="9144000" cy="5143525"/>
          </a:xfrm>
        </p:grpSpPr>
        <p:pic>
          <p:nvPicPr>
            <p:cNvPr id="10" name="Google Shape;10;p2"/>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11" name="Google Shape;11;p2"/>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12" name="Google Shape;12;p2"/>
          <p:cNvSpPr txBox="1">
            <a:spLocks noGrp="1"/>
          </p:cNvSpPr>
          <p:nvPr>
            <p:ph type="ctrTitle"/>
          </p:nvPr>
        </p:nvSpPr>
        <p:spPr>
          <a:xfrm>
            <a:off x="727900" y="1165050"/>
            <a:ext cx="4220700" cy="2481300"/>
          </a:xfrm>
          <a:prstGeom prst="rect">
            <a:avLst/>
          </a:prstGeom>
          <a:noFill/>
        </p:spPr>
        <p:txBody>
          <a:bodyPr spcFirstLastPara="1" wrap="square" lIns="91425" tIns="91425" rIns="91425" bIns="91425" anchor="t" anchorCtr="0">
            <a:noAutofit/>
          </a:bodyPr>
          <a:lstStyle>
            <a:lvl1pPr lvl="0" algn="l">
              <a:lnSpc>
                <a:spcPct val="90000"/>
              </a:lnSpc>
              <a:spcBef>
                <a:spcPts val="0"/>
              </a:spcBef>
              <a:spcAft>
                <a:spcPts val="0"/>
              </a:spcAft>
              <a:buSzPts val="4500"/>
              <a:buFont typeface="Loved by the King"/>
              <a:buNone/>
              <a:defRPr sz="7000"/>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3" name="Google Shape;13;p2"/>
          <p:cNvSpPr txBox="1">
            <a:spLocks noGrp="1"/>
          </p:cNvSpPr>
          <p:nvPr>
            <p:ph type="subTitle" idx="1"/>
          </p:nvPr>
        </p:nvSpPr>
        <p:spPr>
          <a:xfrm>
            <a:off x="727700" y="3688950"/>
            <a:ext cx="4220700" cy="3657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a:spLocks noGrp="1"/>
          </p:cNvSpPr>
          <p:nvPr>
            <p:ph type="pic" idx="2"/>
          </p:nvPr>
        </p:nvSpPr>
        <p:spPr>
          <a:xfrm>
            <a:off x="4950747" y="793180"/>
            <a:ext cx="3482100" cy="3482100"/>
          </a:xfrm>
          <a:prstGeom prst="ellipse">
            <a:avLst/>
          </a:prstGeom>
          <a:noFill/>
          <a:ln w="38100" cap="flat" cmpd="sng">
            <a:solidFill>
              <a:schemeClr val="lt2"/>
            </a:solidFill>
            <a:prstDash val="solid"/>
            <a:round/>
            <a:headEnd type="none" w="sm" len="sm"/>
            <a:tailEnd type="none" w="sm" len="sm"/>
          </a:ln>
        </p:spPr>
      </p:sp>
      <p:grpSp>
        <p:nvGrpSpPr>
          <p:cNvPr id="15" name="Google Shape;15;p2"/>
          <p:cNvGrpSpPr/>
          <p:nvPr/>
        </p:nvGrpSpPr>
        <p:grpSpPr>
          <a:xfrm>
            <a:off x="-152409" y="-4"/>
            <a:ext cx="9372609" cy="5168576"/>
            <a:chOff x="-152409" y="-4"/>
            <a:chExt cx="9372609" cy="5168576"/>
          </a:xfrm>
        </p:grpSpPr>
        <p:pic>
          <p:nvPicPr>
            <p:cNvPr id="16" name="Google Shape;16;p2"/>
            <p:cNvPicPr preferRelativeResize="0"/>
            <p:nvPr/>
          </p:nvPicPr>
          <p:blipFill>
            <a:blip r:embed="rId4">
              <a:alphaModFix/>
            </a:blip>
            <a:stretch>
              <a:fillRect/>
            </a:stretch>
          </p:blipFill>
          <p:spPr>
            <a:xfrm flipH="1">
              <a:off x="0" y="-4"/>
              <a:ext cx="711150" cy="559026"/>
            </a:xfrm>
            <a:prstGeom prst="rect">
              <a:avLst/>
            </a:prstGeom>
            <a:noFill/>
            <a:ln>
              <a:noFill/>
            </a:ln>
          </p:spPr>
        </p:pic>
        <p:pic>
          <p:nvPicPr>
            <p:cNvPr id="17" name="Google Shape;17;p2"/>
            <p:cNvPicPr preferRelativeResize="0"/>
            <p:nvPr/>
          </p:nvPicPr>
          <p:blipFill>
            <a:blip r:embed="rId5">
              <a:alphaModFix/>
            </a:blip>
            <a:stretch>
              <a:fillRect/>
            </a:stretch>
          </p:blipFill>
          <p:spPr>
            <a:xfrm>
              <a:off x="7924214" y="-3"/>
              <a:ext cx="1219787" cy="793175"/>
            </a:xfrm>
            <a:prstGeom prst="rect">
              <a:avLst/>
            </a:prstGeom>
            <a:noFill/>
            <a:ln>
              <a:noFill/>
            </a:ln>
          </p:spPr>
        </p:pic>
        <p:pic>
          <p:nvPicPr>
            <p:cNvPr id="18" name="Google Shape;18;p2"/>
            <p:cNvPicPr preferRelativeResize="0"/>
            <p:nvPr/>
          </p:nvPicPr>
          <p:blipFill>
            <a:blip r:embed="rId6">
              <a:alphaModFix/>
            </a:blip>
            <a:stretch>
              <a:fillRect/>
            </a:stretch>
          </p:blipFill>
          <p:spPr>
            <a:xfrm>
              <a:off x="-152409" y="438675"/>
              <a:ext cx="821600" cy="1045675"/>
            </a:xfrm>
            <a:prstGeom prst="rect">
              <a:avLst/>
            </a:prstGeom>
            <a:noFill/>
            <a:ln>
              <a:noFill/>
            </a:ln>
          </p:spPr>
        </p:pic>
        <p:pic>
          <p:nvPicPr>
            <p:cNvPr id="19" name="Google Shape;19;p2"/>
            <p:cNvPicPr preferRelativeResize="0"/>
            <p:nvPr/>
          </p:nvPicPr>
          <p:blipFill>
            <a:blip r:embed="rId4">
              <a:alphaModFix/>
            </a:blip>
            <a:stretch>
              <a:fillRect/>
            </a:stretch>
          </p:blipFill>
          <p:spPr>
            <a:xfrm>
              <a:off x="8432850" y="834396"/>
              <a:ext cx="711150" cy="559026"/>
            </a:xfrm>
            <a:prstGeom prst="rect">
              <a:avLst/>
            </a:prstGeom>
            <a:noFill/>
            <a:ln>
              <a:noFill/>
            </a:ln>
          </p:spPr>
        </p:pic>
        <p:pic>
          <p:nvPicPr>
            <p:cNvPr id="20" name="Google Shape;20;p2"/>
            <p:cNvPicPr preferRelativeResize="0"/>
            <p:nvPr/>
          </p:nvPicPr>
          <p:blipFill>
            <a:blip r:embed="rId7">
              <a:alphaModFix/>
            </a:blip>
            <a:stretch>
              <a:fillRect/>
            </a:stretch>
          </p:blipFill>
          <p:spPr>
            <a:xfrm flipH="1">
              <a:off x="8509050" y="1409700"/>
              <a:ext cx="711150" cy="830411"/>
            </a:xfrm>
            <a:prstGeom prst="rect">
              <a:avLst/>
            </a:prstGeom>
            <a:noFill/>
            <a:ln>
              <a:noFill/>
            </a:ln>
          </p:spPr>
        </p:pic>
        <p:pic>
          <p:nvPicPr>
            <p:cNvPr id="21" name="Google Shape;21;p2"/>
            <p:cNvPicPr preferRelativeResize="0"/>
            <p:nvPr/>
          </p:nvPicPr>
          <p:blipFill>
            <a:blip r:embed="rId8">
              <a:alphaModFix/>
            </a:blip>
            <a:stretch>
              <a:fillRect/>
            </a:stretch>
          </p:blipFill>
          <p:spPr>
            <a:xfrm>
              <a:off x="8527593" y="3570117"/>
              <a:ext cx="618851" cy="655075"/>
            </a:xfrm>
            <a:prstGeom prst="rect">
              <a:avLst/>
            </a:prstGeom>
            <a:noFill/>
            <a:ln>
              <a:noFill/>
            </a:ln>
          </p:spPr>
        </p:pic>
        <p:pic>
          <p:nvPicPr>
            <p:cNvPr id="22" name="Google Shape;22;p2"/>
            <p:cNvPicPr preferRelativeResize="0"/>
            <p:nvPr/>
          </p:nvPicPr>
          <p:blipFill>
            <a:blip r:embed="rId9">
              <a:alphaModFix/>
            </a:blip>
            <a:stretch>
              <a:fillRect/>
            </a:stretch>
          </p:blipFill>
          <p:spPr>
            <a:xfrm rot="5400000" flipH="1">
              <a:off x="8254904" y="4254404"/>
              <a:ext cx="948175" cy="830000"/>
            </a:xfrm>
            <a:prstGeom prst="rect">
              <a:avLst/>
            </a:prstGeom>
            <a:noFill/>
            <a:ln>
              <a:noFill/>
            </a:ln>
          </p:spPr>
        </p:pic>
        <p:pic>
          <p:nvPicPr>
            <p:cNvPr id="23" name="Google Shape;23;p2"/>
            <p:cNvPicPr preferRelativeResize="0"/>
            <p:nvPr/>
          </p:nvPicPr>
          <p:blipFill>
            <a:blip r:embed="rId5">
              <a:alphaModFix/>
            </a:blip>
            <a:stretch>
              <a:fillRect/>
            </a:stretch>
          </p:blipFill>
          <p:spPr>
            <a:xfrm rot="10800000">
              <a:off x="-11" y="4375397"/>
              <a:ext cx="1219787" cy="793175"/>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3">
  <p:cSld name="CUSTOM_22_1_1">
    <p:spTree>
      <p:nvGrpSpPr>
        <p:cNvPr id="1" name="Shape 228"/>
        <p:cNvGrpSpPr/>
        <p:nvPr/>
      </p:nvGrpSpPr>
      <p:grpSpPr>
        <a:xfrm>
          <a:off x="0" y="0"/>
          <a:ext cx="0" cy="0"/>
          <a:chOff x="0" y="0"/>
          <a:chExt cx="0" cy="0"/>
        </a:xfrm>
      </p:grpSpPr>
      <p:grpSp>
        <p:nvGrpSpPr>
          <p:cNvPr id="229" name="Google Shape;229;p18"/>
          <p:cNvGrpSpPr/>
          <p:nvPr/>
        </p:nvGrpSpPr>
        <p:grpSpPr>
          <a:xfrm rot="10800000">
            <a:off x="0" y="-25"/>
            <a:ext cx="9144000" cy="5143525"/>
            <a:chOff x="0" y="-25"/>
            <a:chExt cx="9144000" cy="5143525"/>
          </a:xfrm>
        </p:grpSpPr>
        <p:pic>
          <p:nvPicPr>
            <p:cNvPr id="230" name="Google Shape;230;p18"/>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231" name="Google Shape;231;p18"/>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232" name="Google Shape;232;p18"/>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33" name="Google Shape;233;p18"/>
          <p:cNvGrpSpPr/>
          <p:nvPr/>
        </p:nvGrpSpPr>
        <p:grpSpPr>
          <a:xfrm>
            <a:off x="-209290" y="-12471"/>
            <a:ext cx="9565808" cy="5228264"/>
            <a:chOff x="-209290" y="-12471"/>
            <a:chExt cx="9565808" cy="5228264"/>
          </a:xfrm>
        </p:grpSpPr>
        <p:pic>
          <p:nvPicPr>
            <p:cNvPr id="234" name="Google Shape;234;p18"/>
            <p:cNvPicPr preferRelativeResize="0"/>
            <p:nvPr/>
          </p:nvPicPr>
          <p:blipFill>
            <a:blip r:embed="rId4">
              <a:alphaModFix/>
            </a:blip>
            <a:stretch>
              <a:fillRect/>
            </a:stretch>
          </p:blipFill>
          <p:spPr>
            <a:xfrm rot="5400000" flipH="1">
              <a:off x="8467431" y="4326705"/>
              <a:ext cx="948175" cy="830000"/>
            </a:xfrm>
            <a:prstGeom prst="rect">
              <a:avLst/>
            </a:prstGeom>
            <a:noFill/>
            <a:ln>
              <a:noFill/>
            </a:ln>
          </p:spPr>
        </p:pic>
        <p:pic>
          <p:nvPicPr>
            <p:cNvPr id="235" name="Google Shape;235;p18"/>
            <p:cNvPicPr preferRelativeResize="0"/>
            <p:nvPr/>
          </p:nvPicPr>
          <p:blipFill>
            <a:blip r:embed="rId5">
              <a:alphaModFix/>
            </a:blip>
            <a:stretch>
              <a:fillRect/>
            </a:stretch>
          </p:blipFill>
          <p:spPr>
            <a:xfrm rot="10800000" flipH="1">
              <a:off x="8435294" y="3577437"/>
              <a:ext cx="711150" cy="559026"/>
            </a:xfrm>
            <a:prstGeom prst="rect">
              <a:avLst/>
            </a:prstGeom>
            <a:noFill/>
            <a:ln>
              <a:noFill/>
            </a:ln>
          </p:spPr>
        </p:pic>
        <p:pic>
          <p:nvPicPr>
            <p:cNvPr id="236" name="Google Shape;236;p18"/>
            <p:cNvPicPr preferRelativeResize="0"/>
            <p:nvPr/>
          </p:nvPicPr>
          <p:blipFill>
            <a:blip r:embed="rId6">
              <a:alphaModFix/>
            </a:blip>
            <a:stretch>
              <a:fillRect/>
            </a:stretch>
          </p:blipFill>
          <p:spPr>
            <a:xfrm rot="5400000" flipH="1">
              <a:off x="8472841" y="840450"/>
              <a:ext cx="753824" cy="490175"/>
            </a:xfrm>
            <a:prstGeom prst="rect">
              <a:avLst/>
            </a:prstGeom>
            <a:noFill/>
            <a:ln>
              <a:noFill/>
            </a:ln>
          </p:spPr>
        </p:pic>
        <p:pic>
          <p:nvPicPr>
            <p:cNvPr id="237" name="Google Shape;237;p18"/>
            <p:cNvPicPr preferRelativeResize="0"/>
            <p:nvPr/>
          </p:nvPicPr>
          <p:blipFill>
            <a:blip r:embed="rId7">
              <a:alphaModFix/>
            </a:blip>
            <a:stretch>
              <a:fillRect/>
            </a:stretch>
          </p:blipFill>
          <p:spPr>
            <a:xfrm rot="10800000" flipH="1">
              <a:off x="8432870" y="-12471"/>
              <a:ext cx="618851" cy="655075"/>
            </a:xfrm>
            <a:prstGeom prst="rect">
              <a:avLst/>
            </a:prstGeom>
            <a:noFill/>
            <a:ln>
              <a:noFill/>
            </a:ln>
          </p:spPr>
        </p:pic>
        <p:pic>
          <p:nvPicPr>
            <p:cNvPr id="238" name="Google Shape;238;p18"/>
            <p:cNvPicPr preferRelativeResize="0"/>
            <p:nvPr/>
          </p:nvPicPr>
          <p:blipFill>
            <a:blip r:embed="rId6">
              <a:alphaModFix/>
            </a:blip>
            <a:stretch>
              <a:fillRect/>
            </a:stretch>
          </p:blipFill>
          <p:spPr>
            <a:xfrm rot="-5400000">
              <a:off x="-131830" y="840450"/>
              <a:ext cx="753824" cy="490175"/>
            </a:xfrm>
            <a:prstGeom prst="rect">
              <a:avLst/>
            </a:prstGeom>
            <a:noFill/>
            <a:ln>
              <a:noFill/>
            </a:ln>
          </p:spPr>
        </p:pic>
        <p:pic>
          <p:nvPicPr>
            <p:cNvPr id="239" name="Google Shape;239;p18"/>
            <p:cNvPicPr preferRelativeResize="0"/>
            <p:nvPr/>
          </p:nvPicPr>
          <p:blipFill>
            <a:blip r:embed="rId7">
              <a:alphaModFix/>
            </a:blip>
            <a:stretch>
              <a:fillRect/>
            </a:stretch>
          </p:blipFill>
          <p:spPr>
            <a:xfrm rot="10800000">
              <a:off x="43115" y="-12471"/>
              <a:ext cx="618851" cy="655075"/>
            </a:xfrm>
            <a:prstGeom prst="rect">
              <a:avLst/>
            </a:prstGeom>
            <a:noFill/>
            <a:ln>
              <a:noFill/>
            </a:ln>
          </p:spPr>
        </p:pic>
        <p:pic>
          <p:nvPicPr>
            <p:cNvPr id="240" name="Google Shape;240;p18"/>
            <p:cNvPicPr preferRelativeResize="0"/>
            <p:nvPr/>
          </p:nvPicPr>
          <p:blipFill>
            <a:blip r:embed="rId4">
              <a:alphaModFix/>
            </a:blip>
            <a:stretch>
              <a:fillRect/>
            </a:stretch>
          </p:blipFill>
          <p:spPr>
            <a:xfrm rot="-5400000">
              <a:off x="-268378" y="4254405"/>
              <a:ext cx="948175" cy="830000"/>
            </a:xfrm>
            <a:prstGeom prst="rect">
              <a:avLst/>
            </a:prstGeom>
            <a:noFill/>
            <a:ln>
              <a:noFill/>
            </a:ln>
          </p:spPr>
        </p:pic>
        <p:pic>
          <p:nvPicPr>
            <p:cNvPr id="241" name="Google Shape;241;p18"/>
            <p:cNvPicPr preferRelativeResize="0"/>
            <p:nvPr/>
          </p:nvPicPr>
          <p:blipFill>
            <a:blip r:embed="rId5">
              <a:alphaModFix/>
            </a:blip>
            <a:stretch>
              <a:fillRect/>
            </a:stretch>
          </p:blipFill>
          <p:spPr>
            <a:xfrm rot="10800000">
              <a:off x="785" y="3505137"/>
              <a:ext cx="711150" cy="559026"/>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CUSTOM_14_2">
    <p:spTree>
      <p:nvGrpSpPr>
        <p:cNvPr id="1" name="Shape 288"/>
        <p:cNvGrpSpPr/>
        <p:nvPr/>
      </p:nvGrpSpPr>
      <p:grpSpPr>
        <a:xfrm>
          <a:off x="0" y="0"/>
          <a:ext cx="0" cy="0"/>
          <a:chOff x="0" y="0"/>
          <a:chExt cx="0" cy="0"/>
        </a:xfrm>
      </p:grpSpPr>
      <p:grpSp>
        <p:nvGrpSpPr>
          <p:cNvPr id="289" name="Google Shape;289;p22"/>
          <p:cNvGrpSpPr/>
          <p:nvPr/>
        </p:nvGrpSpPr>
        <p:grpSpPr>
          <a:xfrm rot="10800000" flipH="1">
            <a:off x="0" y="-25"/>
            <a:ext cx="9144000" cy="5143525"/>
            <a:chOff x="0" y="-25"/>
            <a:chExt cx="9144000" cy="5143525"/>
          </a:xfrm>
        </p:grpSpPr>
        <p:pic>
          <p:nvPicPr>
            <p:cNvPr id="290" name="Google Shape;290;p22"/>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291" name="Google Shape;291;p22"/>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292" name="Google Shape;292;p22"/>
          <p:cNvSpPr txBox="1">
            <a:spLocks noGrp="1"/>
          </p:cNvSpPr>
          <p:nvPr>
            <p:ph type="subTitle" idx="1"/>
          </p:nvPr>
        </p:nvSpPr>
        <p:spPr>
          <a:xfrm>
            <a:off x="4638464" y="1516050"/>
            <a:ext cx="3420300" cy="23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3" name="Google Shape;293;p22"/>
          <p:cNvSpPr txBox="1">
            <a:spLocks noGrp="1"/>
          </p:cNvSpPr>
          <p:nvPr>
            <p:ph type="subTitle" idx="2"/>
          </p:nvPr>
        </p:nvSpPr>
        <p:spPr>
          <a:xfrm>
            <a:off x="1085236" y="1516050"/>
            <a:ext cx="3420900" cy="23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4" name="Google Shape;294;p22"/>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95" name="Google Shape;295;p22"/>
          <p:cNvGrpSpPr/>
          <p:nvPr/>
        </p:nvGrpSpPr>
        <p:grpSpPr>
          <a:xfrm>
            <a:off x="-76209" y="16398"/>
            <a:ext cx="9222652" cy="5152173"/>
            <a:chOff x="-76209" y="16398"/>
            <a:chExt cx="9222652" cy="5152173"/>
          </a:xfrm>
        </p:grpSpPr>
        <p:pic>
          <p:nvPicPr>
            <p:cNvPr id="296" name="Google Shape;296;p22"/>
            <p:cNvPicPr preferRelativeResize="0"/>
            <p:nvPr/>
          </p:nvPicPr>
          <p:blipFill>
            <a:blip r:embed="rId4">
              <a:alphaModFix/>
            </a:blip>
            <a:stretch>
              <a:fillRect/>
            </a:stretch>
          </p:blipFill>
          <p:spPr>
            <a:xfrm rot="-5400000" flipH="1">
              <a:off x="7979414" y="4161420"/>
              <a:ext cx="1219787" cy="793175"/>
            </a:xfrm>
            <a:prstGeom prst="rect">
              <a:avLst/>
            </a:prstGeom>
            <a:noFill/>
            <a:ln>
              <a:noFill/>
            </a:ln>
          </p:spPr>
        </p:pic>
        <p:pic>
          <p:nvPicPr>
            <p:cNvPr id="297" name="Google Shape;297;p22"/>
            <p:cNvPicPr preferRelativeResize="0"/>
            <p:nvPr/>
          </p:nvPicPr>
          <p:blipFill>
            <a:blip r:embed="rId4">
              <a:alphaModFix/>
            </a:blip>
            <a:stretch>
              <a:fillRect/>
            </a:stretch>
          </p:blipFill>
          <p:spPr>
            <a:xfrm rot="5400000" flipH="1">
              <a:off x="-61861" y="229704"/>
              <a:ext cx="1219787" cy="793175"/>
            </a:xfrm>
            <a:prstGeom prst="rect">
              <a:avLst/>
            </a:prstGeom>
            <a:noFill/>
            <a:ln>
              <a:noFill/>
            </a:ln>
          </p:spPr>
        </p:pic>
        <p:pic>
          <p:nvPicPr>
            <p:cNvPr id="298" name="Google Shape;298;p22"/>
            <p:cNvPicPr preferRelativeResize="0"/>
            <p:nvPr/>
          </p:nvPicPr>
          <p:blipFill>
            <a:blip r:embed="rId5">
              <a:alphaModFix/>
            </a:blip>
            <a:stretch>
              <a:fillRect/>
            </a:stretch>
          </p:blipFill>
          <p:spPr>
            <a:xfrm rot="10800000" flipH="1">
              <a:off x="8414838" y="3344346"/>
              <a:ext cx="711150" cy="559026"/>
            </a:xfrm>
            <a:prstGeom prst="rect">
              <a:avLst/>
            </a:prstGeom>
            <a:noFill/>
            <a:ln>
              <a:noFill/>
            </a:ln>
          </p:spPr>
        </p:pic>
        <p:pic>
          <p:nvPicPr>
            <p:cNvPr id="299" name="Google Shape;299;p22"/>
            <p:cNvPicPr preferRelativeResize="0"/>
            <p:nvPr/>
          </p:nvPicPr>
          <p:blipFill>
            <a:blip r:embed="rId5">
              <a:alphaModFix/>
            </a:blip>
            <a:stretch>
              <a:fillRect/>
            </a:stretch>
          </p:blipFill>
          <p:spPr>
            <a:xfrm rot="10800000">
              <a:off x="0" y="4609546"/>
              <a:ext cx="711150" cy="559026"/>
            </a:xfrm>
            <a:prstGeom prst="rect">
              <a:avLst/>
            </a:prstGeom>
            <a:noFill/>
            <a:ln>
              <a:noFill/>
            </a:ln>
          </p:spPr>
        </p:pic>
        <p:pic>
          <p:nvPicPr>
            <p:cNvPr id="300" name="Google Shape;300;p22"/>
            <p:cNvPicPr preferRelativeResize="0"/>
            <p:nvPr/>
          </p:nvPicPr>
          <p:blipFill>
            <a:blip r:embed="rId6">
              <a:alphaModFix/>
            </a:blip>
            <a:stretch>
              <a:fillRect/>
            </a:stretch>
          </p:blipFill>
          <p:spPr>
            <a:xfrm rot="10800000" flipH="1">
              <a:off x="-76209" y="3684218"/>
              <a:ext cx="821600" cy="1045675"/>
            </a:xfrm>
            <a:prstGeom prst="rect">
              <a:avLst/>
            </a:prstGeom>
            <a:noFill/>
            <a:ln>
              <a:noFill/>
            </a:ln>
          </p:spPr>
        </p:pic>
        <p:pic>
          <p:nvPicPr>
            <p:cNvPr id="301" name="Google Shape;301;p22"/>
            <p:cNvPicPr preferRelativeResize="0"/>
            <p:nvPr/>
          </p:nvPicPr>
          <p:blipFill>
            <a:blip r:embed="rId7">
              <a:alphaModFix/>
            </a:blip>
            <a:stretch>
              <a:fillRect/>
            </a:stretch>
          </p:blipFill>
          <p:spPr>
            <a:xfrm rot="5400000">
              <a:off x="8254904" y="84164"/>
              <a:ext cx="948175" cy="830000"/>
            </a:xfrm>
            <a:prstGeom prst="rect">
              <a:avLst/>
            </a:prstGeom>
            <a:noFill/>
            <a:ln>
              <a:noFill/>
            </a:ln>
          </p:spPr>
        </p:pic>
        <p:pic>
          <p:nvPicPr>
            <p:cNvPr id="302" name="Google Shape;302;p22"/>
            <p:cNvPicPr preferRelativeResize="0"/>
            <p:nvPr/>
          </p:nvPicPr>
          <p:blipFill>
            <a:blip r:embed="rId8">
              <a:alphaModFix/>
            </a:blip>
            <a:stretch>
              <a:fillRect/>
            </a:stretch>
          </p:blipFill>
          <p:spPr>
            <a:xfrm rot="10800000" flipH="1">
              <a:off x="8527593" y="943375"/>
              <a:ext cx="618851" cy="655075"/>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CUSTOM_14_1_1">
    <p:spTree>
      <p:nvGrpSpPr>
        <p:cNvPr id="1" name="Shape 322"/>
        <p:cNvGrpSpPr/>
        <p:nvPr/>
      </p:nvGrpSpPr>
      <p:grpSpPr>
        <a:xfrm>
          <a:off x="0" y="0"/>
          <a:ext cx="0" cy="0"/>
          <a:chOff x="0" y="0"/>
          <a:chExt cx="0" cy="0"/>
        </a:xfrm>
      </p:grpSpPr>
      <p:grpSp>
        <p:nvGrpSpPr>
          <p:cNvPr id="323" name="Google Shape;323;p24"/>
          <p:cNvGrpSpPr/>
          <p:nvPr/>
        </p:nvGrpSpPr>
        <p:grpSpPr>
          <a:xfrm>
            <a:off x="0" y="-25"/>
            <a:ext cx="9144000" cy="5143525"/>
            <a:chOff x="0" y="-25"/>
            <a:chExt cx="9144000" cy="5143525"/>
          </a:xfrm>
        </p:grpSpPr>
        <p:pic>
          <p:nvPicPr>
            <p:cNvPr id="324" name="Google Shape;324;p24"/>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325" name="Google Shape;325;p24"/>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326" name="Google Shape;326;p24"/>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27" name="Google Shape;327;p24"/>
          <p:cNvSpPr txBox="1">
            <a:spLocks noGrp="1"/>
          </p:cNvSpPr>
          <p:nvPr>
            <p:ph type="subTitle" idx="1"/>
          </p:nvPr>
        </p:nvSpPr>
        <p:spPr>
          <a:xfrm>
            <a:off x="3095262" y="1485874"/>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8" name="Google Shape;328;p24"/>
          <p:cNvSpPr txBox="1">
            <a:spLocks noGrp="1"/>
          </p:cNvSpPr>
          <p:nvPr>
            <p:ph type="subTitle" idx="2"/>
          </p:nvPr>
        </p:nvSpPr>
        <p:spPr>
          <a:xfrm>
            <a:off x="3095262" y="2555824"/>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9" name="Google Shape;329;p24"/>
          <p:cNvSpPr txBox="1">
            <a:spLocks noGrp="1"/>
          </p:cNvSpPr>
          <p:nvPr>
            <p:ph type="subTitle" idx="3"/>
          </p:nvPr>
        </p:nvSpPr>
        <p:spPr>
          <a:xfrm>
            <a:off x="3095262" y="3628768"/>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0" name="Google Shape;330;p24"/>
          <p:cNvSpPr txBox="1">
            <a:spLocks noGrp="1"/>
          </p:cNvSpPr>
          <p:nvPr>
            <p:ph type="title" idx="4"/>
          </p:nvPr>
        </p:nvSpPr>
        <p:spPr>
          <a:xfrm>
            <a:off x="3095262" y="1272431"/>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200"/>
              <a:buNone/>
              <a:defRPr sz="2000" b="1">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31" name="Google Shape;331;p24"/>
          <p:cNvSpPr txBox="1">
            <a:spLocks noGrp="1"/>
          </p:cNvSpPr>
          <p:nvPr>
            <p:ph type="title" idx="5"/>
          </p:nvPr>
        </p:nvSpPr>
        <p:spPr>
          <a:xfrm>
            <a:off x="3095262" y="2342381"/>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200"/>
              <a:buNone/>
              <a:defRPr sz="2000" b="1">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32" name="Google Shape;332;p24"/>
          <p:cNvSpPr txBox="1">
            <a:spLocks noGrp="1"/>
          </p:cNvSpPr>
          <p:nvPr>
            <p:ph type="title" idx="6"/>
          </p:nvPr>
        </p:nvSpPr>
        <p:spPr>
          <a:xfrm>
            <a:off x="3095262" y="3415325"/>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200"/>
              <a:buNone/>
              <a:defRPr sz="2000" b="1">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33" name="Google Shape;333;p24"/>
          <p:cNvGrpSpPr/>
          <p:nvPr/>
        </p:nvGrpSpPr>
        <p:grpSpPr>
          <a:xfrm rot="10800000">
            <a:off x="-76209" y="16398"/>
            <a:ext cx="9222652" cy="5152173"/>
            <a:chOff x="-76209" y="16398"/>
            <a:chExt cx="9222652" cy="5152173"/>
          </a:xfrm>
        </p:grpSpPr>
        <p:pic>
          <p:nvPicPr>
            <p:cNvPr id="334" name="Google Shape;334;p24"/>
            <p:cNvPicPr preferRelativeResize="0"/>
            <p:nvPr/>
          </p:nvPicPr>
          <p:blipFill>
            <a:blip r:embed="rId4">
              <a:alphaModFix/>
            </a:blip>
            <a:stretch>
              <a:fillRect/>
            </a:stretch>
          </p:blipFill>
          <p:spPr>
            <a:xfrm rot="-5400000" flipH="1">
              <a:off x="7979414" y="4161420"/>
              <a:ext cx="1219787" cy="793175"/>
            </a:xfrm>
            <a:prstGeom prst="rect">
              <a:avLst/>
            </a:prstGeom>
            <a:noFill/>
            <a:ln>
              <a:noFill/>
            </a:ln>
          </p:spPr>
        </p:pic>
        <p:pic>
          <p:nvPicPr>
            <p:cNvPr id="335" name="Google Shape;335;p24"/>
            <p:cNvPicPr preferRelativeResize="0"/>
            <p:nvPr/>
          </p:nvPicPr>
          <p:blipFill>
            <a:blip r:embed="rId4">
              <a:alphaModFix/>
            </a:blip>
            <a:stretch>
              <a:fillRect/>
            </a:stretch>
          </p:blipFill>
          <p:spPr>
            <a:xfrm rot="5400000" flipH="1">
              <a:off x="-61861" y="229704"/>
              <a:ext cx="1219787" cy="793175"/>
            </a:xfrm>
            <a:prstGeom prst="rect">
              <a:avLst/>
            </a:prstGeom>
            <a:noFill/>
            <a:ln>
              <a:noFill/>
            </a:ln>
          </p:spPr>
        </p:pic>
        <p:pic>
          <p:nvPicPr>
            <p:cNvPr id="336" name="Google Shape;336;p24"/>
            <p:cNvPicPr preferRelativeResize="0"/>
            <p:nvPr/>
          </p:nvPicPr>
          <p:blipFill>
            <a:blip r:embed="rId5">
              <a:alphaModFix/>
            </a:blip>
            <a:stretch>
              <a:fillRect/>
            </a:stretch>
          </p:blipFill>
          <p:spPr>
            <a:xfrm rot="10800000" flipH="1">
              <a:off x="8414838" y="3344346"/>
              <a:ext cx="711150" cy="559026"/>
            </a:xfrm>
            <a:prstGeom prst="rect">
              <a:avLst/>
            </a:prstGeom>
            <a:noFill/>
            <a:ln>
              <a:noFill/>
            </a:ln>
          </p:spPr>
        </p:pic>
        <p:pic>
          <p:nvPicPr>
            <p:cNvPr id="337" name="Google Shape;337;p24"/>
            <p:cNvPicPr preferRelativeResize="0"/>
            <p:nvPr/>
          </p:nvPicPr>
          <p:blipFill>
            <a:blip r:embed="rId5">
              <a:alphaModFix/>
            </a:blip>
            <a:stretch>
              <a:fillRect/>
            </a:stretch>
          </p:blipFill>
          <p:spPr>
            <a:xfrm rot="10800000">
              <a:off x="0" y="4609546"/>
              <a:ext cx="711150" cy="559026"/>
            </a:xfrm>
            <a:prstGeom prst="rect">
              <a:avLst/>
            </a:prstGeom>
            <a:noFill/>
            <a:ln>
              <a:noFill/>
            </a:ln>
          </p:spPr>
        </p:pic>
        <p:pic>
          <p:nvPicPr>
            <p:cNvPr id="338" name="Google Shape;338;p24"/>
            <p:cNvPicPr preferRelativeResize="0"/>
            <p:nvPr/>
          </p:nvPicPr>
          <p:blipFill>
            <a:blip r:embed="rId6">
              <a:alphaModFix/>
            </a:blip>
            <a:stretch>
              <a:fillRect/>
            </a:stretch>
          </p:blipFill>
          <p:spPr>
            <a:xfrm rot="10800000" flipH="1">
              <a:off x="-76209" y="3684218"/>
              <a:ext cx="821600" cy="1045675"/>
            </a:xfrm>
            <a:prstGeom prst="rect">
              <a:avLst/>
            </a:prstGeom>
            <a:noFill/>
            <a:ln>
              <a:noFill/>
            </a:ln>
          </p:spPr>
        </p:pic>
        <p:pic>
          <p:nvPicPr>
            <p:cNvPr id="339" name="Google Shape;339;p24"/>
            <p:cNvPicPr preferRelativeResize="0"/>
            <p:nvPr/>
          </p:nvPicPr>
          <p:blipFill>
            <a:blip r:embed="rId7">
              <a:alphaModFix/>
            </a:blip>
            <a:stretch>
              <a:fillRect/>
            </a:stretch>
          </p:blipFill>
          <p:spPr>
            <a:xfrm rot="5400000">
              <a:off x="8254904" y="84164"/>
              <a:ext cx="948175" cy="830000"/>
            </a:xfrm>
            <a:prstGeom prst="rect">
              <a:avLst/>
            </a:prstGeom>
            <a:noFill/>
            <a:ln>
              <a:noFill/>
            </a:ln>
          </p:spPr>
        </p:pic>
        <p:pic>
          <p:nvPicPr>
            <p:cNvPr id="340" name="Google Shape;340;p24"/>
            <p:cNvPicPr preferRelativeResize="0"/>
            <p:nvPr/>
          </p:nvPicPr>
          <p:blipFill>
            <a:blip r:embed="rId8">
              <a:alphaModFix/>
            </a:blip>
            <a:stretch>
              <a:fillRect/>
            </a:stretch>
          </p:blipFill>
          <p:spPr>
            <a:xfrm rot="10800000" flipH="1">
              <a:off x="8527593" y="943375"/>
              <a:ext cx="618851" cy="655075"/>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41"/>
        <p:cNvGrpSpPr/>
        <p:nvPr/>
      </p:nvGrpSpPr>
      <p:grpSpPr>
        <a:xfrm>
          <a:off x="0" y="0"/>
          <a:ext cx="0" cy="0"/>
          <a:chOff x="0" y="0"/>
          <a:chExt cx="0" cy="0"/>
        </a:xfrm>
      </p:grpSpPr>
      <p:grpSp>
        <p:nvGrpSpPr>
          <p:cNvPr id="342" name="Google Shape;342;p25"/>
          <p:cNvGrpSpPr/>
          <p:nvPr/>
        </p:nvGrpSpPr>
        <p:grpSpPr>
          <a:xfrm flipH="1">
            <a:off x="0" y="-25"/>
            <a:ext cx="9144000" cy="5143525"/>
            <a:chOff x="0" y="-25"/>
            <a:chExt cx="9144000" cy="5143525"/>
          </a:xfrm>
        </p:grpSpPr>
        <p:pic>
          <p:nvPicPr>
            <p:cNvPr id="343" name="Google Shape;343;p25"/>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344" name="Google Shape;344;p25"/>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345" name="Google Shape;345;p25"/>
          <p:cNvSpPr txBox="1">
            <a:spLocks noGrp="1"/>
          </p:cNvSpPr>
          <p:nvPr>
            <p:ph type="title"/>
          </p:nvPr>
        </p:nvSpPr>
        <p:spPr>
          <a:xfrm>
            <a:off x="2357355" y="155226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6" name="Google Shape;346;p25"/>
          <p:cNvSpPr txBox="1">
            <a:spLocks noGrp="1"/>
          </p:cNvSpPr>
          <p:nvPr>
            <p:ph type="subTitle" idx="1"/>
          </p:nvPr>
        </p:nvSpPr>
        <p:spPr>
          <a:xfrm>
            <a:off x="2357355" y="1763686"/>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25"/>
          <p:cNvSpPr txBox="1">
            <a:spLocks noGrp="1"/>
          </p:cNvSpPr>
          <p:nvPr>
            <p:ph type="title" idx="2"/>
          </p:nvPr>
        </p:nvSpPr>
        <p:spPr>
          <a:xfrm>
            <a:off x="5706756" y="155226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8" name="Google Shape;348;p25"/>
          <p:cNvSpPr txBox="1">
            <a:spLocks noGrp="1"/>
          </p:cNvSpPr>
          <p:nvPr>
            <p:ph type="subTitle" idx="3"/>
          </p:nvPr>
        </p:nvSpPr>
        <p:spPr>
          <a:xfrm>
            <a:off x="5706756" y="1763686"/>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9" name="Google Shape;349;p25"/>
          <p:cNvSpPr txBox="1">
            <a:spLocks noGrp="1"/>
          </p:cNvSpPr>
          <p:nvPr>
            <p:ph type="title" idx="4"/>
          </p:nvPr>
        </p:nvSpPr>
        <p:spPr>
          <a:xfrm>
            <a:off x="2357355" y="3077506"/>
            <a:ext cx="1975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0" name="Google Shape;350;p25"/>
          <p:cNvSpPr txBox="1">
            <a:spLocks noGrp="1"/>
          </p:cNvSpPr>
          <p:nvPr>
            <p:ph type="subTitle" idx="5"/>
          </p:nvPr>
        </p:nvSpPr>
        <p:spPr>
          <a:xfrm>
            <a:off x="2357355" y="3288925"/>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1" name="Google Shape;351;p25"/>
          <p:cNvSpPr txBox="1">
            <a:spLocks noGrp="1"/>
          </p:cNvSpPr>
          <p:nvPr>
            <p:ph type="title" idx="6"/>
          </p:nvPr>
        </p:nvSpPr>
        <p:spPr>
          <a:xfrm>
            <a:off x="5706756" y="307750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2" name="Google Shape;352;p25"/>
          <p:cNvSpPr txBox="1">
            <a:spLocks noGrp="1"/>
          </p:cNvSpPr>
          <p:nvPr>
            <p:ph type="subTitle" idx="7"/>
          </p:nvPr>
        </p:nvSpPr>
        <p:spPr>
          <a:xfrm>
            <a:off x="5706756" y="3288925"/>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25"/>
          <p:cNvSpPr txBox="1">
            <a:spLocks noGrp="1"/>
          </p:cNvSpPr>
          <p:nvPr>
            <p:ph type="title" idx="8"/>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54" name="Google Shape;354;p25"/>
          <p:cNvGrpSpPr/>
          <p:nvPr/>
        </p:nvGrpSpPr>
        <p:grpSpPr>
          <a:xfrm rot="10800000" flipH="1">
            <a:off x="-5" y="-12471"/>
            <a:ext cx="9146448" cy="5228264"/>
            <a:chOff x="-5" y="-12471"/>
            <a:chExt cx="9146448" cy="5228264"/>
          </a:xfrm>
        </p:grpSpPr>
        <p:pic>
          <p:nvPicPr>
            <p:cNvPr id="355" name="Google Shape;355;p25"/>
            <p:cNvPicPr preferRelativeResize="0"/>
            <p:nvPr/>
          </p:nvPicPr>
          <p:blipFill>
            <a:blip r:embed="rId4">
              <a:alphaModFix/>
            </a:blip>
            <a:stretch>
              <a:fillRect/>
            </a:stretch>
          </p:blipFill>
          <p:spPr>
            <a:xfrm rot="5400000" flipH="1">
              <a:off x="8238831" y="4326705"/>
              <a:ext cx="948175" cy="830000"/>
            </a:xfrm>
            <a:prstGeom prst="rect">
              <a:avLst/>
            </a:prstGeom>
            <a:noFill/>
            <a:ln>
              <a:noFill/>
            </a:ln>
          </p:spPr>
        </p:pic>
        <p:pic>
          <p:nvPicPr>
            <p:cNvPr id="356" name="Google Shape;356;p25"/>
            <p:cNvPicPr preferRelativeResize="0"/>
            <p:nvPr/>
          </p:nvPicPr>
          <p:blipFill>
            <a:blip r:embed="rId5">
              <a:alphaModFix/>
            </a:blip>
            <a:stretch>
              <a:fillRect/>
            </a:stretch>
          </p:blipFill>
          <p:spPr>
            <a:xfrm rot="10800000" flipH="1">
              <a:off x="8435294" y="3577437"/>
              <a:ext cx="711150" cy="559026"/>
            </a:xfrm>
            <a:prstGeom prst="rect">
              <a:avLst/>
            </a:prstGeom>
            <a:noFill/>
            <a:ln>
              <a:noFill/>
            </a:ln>
          </p:spPr>
        </p:pic>
        <p:pic>
          <p:nvPicPr>
            <p:cNvPr id="357" name="Google Shape;357;p25"/>
            <p:cNvPicPr preferRelativeResize="0"/>
            <p:nvPr/>
          </p:nvPicPr>
          <p:blipFill>
            <a:blip r:embed="rId6">
              <a:alphaModFix/>
            </a:blip>
            <a:stretch>
              <a:fillRect/>
            </a:stretch>
          </p:blipFill>
          <p:spPr>
            <a:xfrm rot="5400000" flipH="1">
              <a:off x="8472841" y="840450"/>
              <a:ext cx="753824" cy="490175"/>
            </a:xfrm>
            <a:prstGeom prst="rect">
              <a:avLst/>
            </a:prstGeom>
            <a:noFill/>
            <a:ln>
              <a:noFill/>
            </a:ln>
          </p:spPr>
        </p:pic>
        <p:pic>
          <p:nvPicPr>
            <p:cNvPr id="358" name="Google Shape;358;p25"/>
            <p:cNvPicPr preferRelativeResize="0"/>
            <p:nvPr/>
          </p:nvPicPr>
          <p:blipFill>
            <a:blip r:embed="rId7">
              <a:alphaModFix/>
            </a:blip>
            <a:stretch>
              <a:fillRect/>
            </a:stretch>
          </p:blipFill>
          <p:spPr>
            <a:xfrm rot="10800000" flipH="1">
              <a:off x="8432870" y="-12471"/>
              <a:ext cx="618851" cy="655075"/>
            </a:xfrm>
            <a:prstGeom prst="rect">
              <a:avLst/>
            </a:prstGeom>
            <a:noFill/>
            <a:ln>
              <a:noFill/>
            </a:ln>
          </p:spPr>
        </p:pic>
        <p:pic>
          <p:nvPicPr>
            <p:cNvPr id="359" name="Google Shape;359;p25"/>
            <p:cNvPicPr preferRelativeResize="0"/>
            <p:nvPr/>
          </p:nvPicPr>
          <p:blipFill>
            <a:blip r:embed="rId6">
              <a:alphaModFix/>
            </a:blip>
            <a:stretch>
              <a:fillRect/>
            </a:stretch>
          </p:blipFill>
          <p:spPr>
            <a:xfrm rot="-5400000">
              <a:off x="-131830" y="840450"/>
              <a:ext cx="753824" cy="490175"/>
            </a:xfrm>
            <a:prstGeom prst="rect">
              <a:avLst/>
            </a:prstGeom>
            <a:noFill/>
            <a:ln>
              <a:noFill/>
            </a:ln>
          </p:spPr>
        </p:pic>
        <p:pic>
          <p:nvPicPr>
            <p:cNvPr id="360" name="Google Shape;360;p25"/>
            <p:cNvPicPr preferRelativeResize="0"/>
            <p:nvPr/>
          </p:nvPicPr>
          <p:blipFill>
            <a:blip r:embed="rId7">
              <a:alphaModFix/>
            </a:blip>
            <a:stretch>
              <a:fillRect/>
            </a:stretch>
          </p:blipFill>
          <p:spPr>
            <a:xfrm rot="10800000">
              <a:off x="43115" y="-12471"/>
              <a:ext cx="618851" cy="655075"/>
            </a:xfrm>
            <a:prstGeom prst="rect">
              <a:avLst/>
            </a:prstGeom>
            <a:noFill/>
            <a:ln>
              <a:noFill/>
            </a:ln>
          </p:spPr>
        </p:pic>
        <p:pic>
          <p:nvPicPr>
            <p:cNvPr id="361" name="Google Shape;361;p25"/>
            <p:cNvPicPr preferRelativeResize="0"/>
            <p:nvPr/>
          </p:nvPicPr>
          <p:blipFill>
            <a:blip r:embed="rId4">
              <a:alphaModFix/>
            </a:blip>
            <a:stretch>
              <a:fillRect/>
            </a:stretch>
          </p:blipFill>
          <p:spPr>
            <a:xfrm rot="-5400000">
              <a:off x="-39778" y="4254405"/>
              <a:ext cx="948175" cy="830000"/>
            </a:xfrm>
            <a:prstGeom prst="rect">
              <a:avLst/>
            </a:prstGeom>
            <a:noFill/>
            <a:ln>
              <a:noFill/>
            </a:ln>
          </p:spPr>
        </p:pic>
        <p:pic>
          <p:nvPicPr>
            <p:cNvPr id="362" name="Google Shape;362;p25"/>
            <p:cNvPicPr preferRelativeResize="0"/>
            <p:nvPr/>
          </p:nvPicPr>
          <p:blipFill>
            <a:blip r:embed="rId5">
              <a:alphaModFix/>
            </a:blip>
            <a:stretch>
              <a:fillRect/>
            </a:stretch>
          </p:blipFill>
          <p:spPr>
            <a:xfrm rot="10800000">
              <a:off x="785" y="3505137"/>
              <a:ext cx="711150" cy="559026"/>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_1">
    <p:spTree>
      <p:nvGrpSpPr>
        <p:cNvPr id="1" name="Shape 387"/>
        <p:cNvGrpSpPr/>
        <p:nvPr/>
      </p:nvGrpSpPr>
      <p:grpSpPr>
        <a:xfrm>
          <a:off x="0" y="0"/>
          <a:ext cx="0" cy="0"/>
          <a:chOff x="0" y="0"/>
          <a:chExt cx="0" cy="0"/>
        </a:xfrm>
      </p:grpSpPr>
      <p:grpSp>
        <p:nvGrpSpPr>
          <p:cNvPr id="388" name="Google Shape;388;p27"/>
          <p:cNvGrpSpPr/>
          <p:nvPr/>
        </p:nvGrpSpPr>
        <p:grpSpPr>
          <a:xfrm rot="10800000" flipH="1">
            <a:off x="0" y="-25"/>
            <a:ext cx="9144000" cy="5143525"/>
            <a:chOff x="0" y="-25"/>
            <a:chExt cx="9144000" cy="5143525"/>
          </a:xfrm>
        </p:grpSpPr>
        <p:pic>
          <p:nvPicPr>
            <p:cNvPr id="389" name="Google Shape;389;p27"/>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390" name="Google Shape;390;p27"/>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391" name="Google Shape;391;p27"/>
          <p:cNvSpPr txBox="1">
            <a:spLocks noGrp="1"/>
          </p:cNvSpPr>
          <p:nvPr>
            <p:ph type="title"/>
          </p:nvPr>
        </p:nvSpPr>
        <p:spPr>
          <a:xfrm>
            <a:off x="1023437" y="2008767"/>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2" name="Google Shape;392;p27"/>
          <p:cNvSpPr txBox="1">
            <a:spLocks noGrp="1"/>
          </p:cNvSpPr>
          <p:nvPr>
            <p:ph type="subTitle" idx="1"/>
          </p:nvPr>
        </p:nvSpPr>
        <p:spPr>
          <a:xfrm>
            <a:off x="1023437" y="2238476"/>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3" name="Google Shape;393;p27"/>
          <p:cNvSpPr txBox="1">
            <a:spLocks noGrp="1"/>
          </p:cNvSpPr>
          <p:nvPr>
            <p:ph type="title" idx="2"/>
          </p:nvPr>
        </p:nvSpPr>
        <p:spPr>
          <a:xfrm>
            <a:off x="3579000" y="2008767"/>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4" name="Google Shape;394;p27"/>
          <p:cNvSpPr txBox="1">
            <a:spLocks noGrp="1"/>
          </p:cNvSpPr>
          <p:nvPr>
            <p:ph type="subTitle" idx="3"/>
          </p:nvPr>
        </p:nvSpPr>
        <p:spPr>
          <a:xfrm>
            <a:off x="3579000" y="2238476"/>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 name="Google Shape;395;p27"/>
          <p:cNvSpPr txBox="1">
            <a:spLocks noGrp="1"/>
          </p:cNvSpPr>
          <p:nvPr>
            <p:ph type="title" idx="4"/>
          </p:nvPr>
        </p:nvSpPr>
        <p:spPr>
          <a:xfrm>
            <a:off x="1023437" y="3863406"/>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6" name="Google Shape;396;p27"/>
          <p:cNvSpPr txBox="1">
            <a:spLocks noGrp="1"/>
          </p:cNvSpPr>
          <p:nvPr>
            <p:ph type="subTitle" idx="5"/>
          </p:nvPr>
        </p:nvSpPr>
        <p:spPr>
          <a:xfrm>
            <a:off x="1023437" y="4093841"/>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7" name="Google Shape;397;p27"/>
          <p:cNvSpPr txBox="1">
            <a:spLocks noGrp="1"/>
          </p:cNvSpPr>
          <p:nvPr>
            <p:ph type="title" idx="6"/>
          </p:nvPr>
        </p:nvSpPr>
        <p:spPr>
          <a:xfrm>
            <a:off x="3579000" y="3863406"/>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8" name="Google Shape;398;p27"/>
          <p:cNvSpPr txBox="1">
            <a:spLocks noGrp="1"/>
          </p:cNvSpPr>
          <p:nvPr>
            <p:ph type="subTitle" idx="7"/>
          </p:nvPr>
        </p:nvSpPr>
        <p:spPr>
          <a:xfrm>
            <a:off x="3579000" y="4093841"/>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7"/>
          <p:cNvSpPr txBox="1">
            <a:spLocks noGrp="1"/>
          </p:cNvSpPr>
          <p:nvPr>
            <p:ph type="title" idx="8"/>
          </p:nvPr>
        </p:nvSpPr>
        <p:spPr>
          <a:xfrm>
            <a:off x="6134563" y="2008767"/>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0" name="Google Shape;400;p27"/>
          <p:cNvSpPr txBox="1">
            <a:spLocks noGrp="1"/>
          </p:cNvSpPr>
          <p:nvPr>
            <p:ph type="subTitle" idx="9"/>
          </p:nvPr>
        </p:nvSpPr>
        <p:spPr>
          <a:xfrm>
            <a:off x="6134563" y="2238476"/>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27"/>
          <p:cNvSpPr txBox="1">
            <a:spLocks noGrp="1"/>
          </p:cNvSpPr>
          <p:nvPr>
            <p:ph type="title" idx="13"/>
          </p:nvPr>
        </p:nvSpPr>
        <p:spPr>
          <a:xfrm>
            <a:off x="6134563" y="3863406"/>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2" name="Google Shape;402;p27"/>
          <p:cNvSpPr txBox="1">
            <a:spLocks noGrp="1"/>
          </p:cNvSpPr>
          <p:nvPr>
            <p:ph type="subTitle" idx="14"/>
          </p:nvPr>
        </p:nvSpPr>
        <p:spPr>
          <a:xfrm>
            <a:off x="6134563" y="4093841"/>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27"/>
          <p:cNvSpPr txBox="1">
            <a:spLocks noGrp="1"/>
          </p:cNvSpPr>
          <p:nvPr>
            <p:ph type="title" idx="15"/>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404" name="Google Shape;404;p27"/>
          <p:cNvGrpSpPr/>
          <p:nvPr/>
        </p:nvGrpSpPr>
        <p:grpSpPr>
          <a:xfrm>
            <a:off x="-5" y="-12471"/>
            <a:ext cx="9146448" cy="5228264"/>
            <a:chOff x="-5" y="-12471"/>
            <a:chExt cx="9146448" cy="5228264"/>
          </a:xfrm>
        </p:grpSpPr>
        <p:pic>
          <p:nvPicPr>
            <p:cNvPr id="405" name="Google Shape;405;p27"/>
            <p:cNvPicPr preferRelativeResize="0"/>
            <p:nvPr/>
          </p:nvPicPr>
          <p:blipFill>
            <a:blip r:embed="rId4">
              <a:alphaModFix/>
            </a:blip>
            <a:stretch>
              <a:fillRect/>
            </a:stretch>
          </p:blipFill>
          <p:spPr>
            <a:xfrm rot="5400000" flipH="1">
              <a:off x="8238831" y="4326705"/>
              <a:ext cx="948175" cy="830000"/>
            </a:xfrm>
            <a:prstGeom prst="rect">
              <a:avLst/>
            </a:prstGeom>
            <a:noFill/>
            <a:ln>
              <a:noFill/>
            </a:ln>
          </p:spPr>
        </p:pic>
        <p:pic>
          <p:nvPicPr>
            <p:cNvPr id="406" name="Google Shape;406;p27"/>
            <p:cNvPicPr preferRelativeResize="0"/>
            <p:nvPr/>
          </p:nvPicPr>
          <p:blipFill>
            <a:blip r:embed="rId5">
              <a:alphaModFix/>
            </a:blip>
            <a:stretch>
              <a:fillRect/>
            </a:stretch>
          </p:blipFill>
          <p:spPr>
            <a:xfrm rot="10800000" flipH="1">
              <a:off x="8435294" y="3577437"/>
              <a:ext cx="711150" cy="559026"/>
            </a:xfrm>
            <a:prstGeom prst="rect">
              <a:avLst/>
            </a:prstGeom>
            <a:noFill/>
            <a:ln>
              <a:noFill/>
            </a:ln>
          </p:spPr>
        </p:pic>
        <p:pic>
          <p:nvPicPr>
            <p:cNvPr id="407" name="Google Shape;407;p27"/>
            <p:cNvPicPr preferRelativeResize="0"/>
            <p:nvPr/>
          </p:nvPicPr>
          <p:blipFill>
            <a:blip r:embed="rId6">
              <a:alphaModFix/>
            </a:blip>
            <a:stretch>
              <a:fillRect/>
            </a:stretch>
          </p:blipFill>
          <p:spPr>
            <a:xfrm rot="5400000" flipH="1">
              <a:off x="8472841" y="840450"/>
              <a:ext cx="753824" cy="490175"/>
            </a:xfrm>
            <a:prstGeom prst="rect">
              <a:avLst/>
            </a:prstGeom>
            <a:noFill/>
            <a:ln>
              <a:noFill/>
            </a:ln>
          </p:spPr>
        </p:pic>
        <p:pic>
          <p:nvPicPr>
            <p:cNvPr id="408" name="Google Shape;408;p27"/>
            <p:cNvPicPr preferRelativeResize="0"/>
            <p:nvPr/>
          </p:nvPicPr>
          <p:blipFill>
            <a:blip r:embed="rId7">
              <a:alphaModFix/>
            </a:blip>
            <a:stretch>
              <a:fillRect/>
            </a:stretch>
          </p:blipFill>
          <p:spPr>
            <a:xfrm rot="10800000" flipH="1">
              <a:off x="8432870" y="-12471"/>
              <a:ext cx="618851" cy="655075"/>
            </a:xfrm>
            <a:prstGeom prst="rect">
              <a:avLst/>
            </a:prstGeom>
            <a:noFill/>
            <a:ln>
              <a:noFill/>
            </a:ln>
          </p:spPr>
        </p:pic>
        <p:pic>
          <p:nvPicPr>
            <p:cNvPr id="409" name="Google Shape;409;p27"/>
            <p:cNvPicPr preferRelativeResize="0"/>
            <p:nvPr/>
          </p:nvPicPr>
          <p:blipFill>
            <a:blip r:embed="rId6">
              <a:alphaModFix/>
            </a:blip>
            <a:stretch>
              <a:fillRect/>
            </a:stretch>
          </p:blipFill>
          <p:spPr>
            <a:xfrm rot="-5400000">
              <a:off x="-131830" y="840450"/>
              <a:ext cx="753824" cy="490175"/>
            </a:xfrm>
            <a:prstGeom prst="rect">
              <a:avLst/>
            </a:prstGeom>
            <a:noFill/>
            <a:ln>
              <a:noFill/>
            </a:ln>
          </p:spPr>
        </p:pic>
        <p:pic>
          <p:nvPicPr>
            <p:cNvPr id="410" name="Google Shape;410;p27"/>
            <p:cNvPicPr preferRelativeResize="0"/>
            <p:nvPr/>
          </p:nvPicPr>
          <p:blipFill>
            <a:blip r:embed="rId7">
              <a:alphaModFix/>
            </a:blip>
            <a:stretch>
              <a:fillRect/>
            </a:stretch>
          </p:blipFill>
          <p:spPr>
            <a:xfrm rot="10800000">
              <a:off x="43115" y="-12471"/>
              <a:ext cx="618851" cy="655075"/>
            </a:xfrm>
            <a:prstGeom prst="rect">
              <a:avLst/>
            </a:prstGeom>
            <a:noFill/>
            <a:ln>
              <a:noFill/>
            </a:ln>
          </p:spPr>
        </p:pic>
        <p:pic>
          <p:nvPicPr>
            <p:cNvPr id="411" name="Google Shape;411;p27"/>
            <p:cNvPicPr preferRelativeResize="0"/>
            <p:nvPr/>
          </p:nvPicPr>
          <p:blipFill>
            <a:blip r:embed="rId4">
              <a:alphaModFix/>
            </a:blip>
            <a:stretch>
              <a:fillRect/>
            </a:stretch>
          </p:blipFill>
          <p:spPr>
            <a:xfrm rot="-5400000">
              <a:off x="-39778" y="4254405"/>
              <a:ext cx="948175" cy="830000"/>
            </a:xfrm>
            <a:prstGeom prst="rect">
              <a:avLst/>
            </a:prstGeom>
            <a:noFill/>
            <a:ln>
              <a:noFill/>
            </a:ln>
          </p:spPr>
        </p:pic>
        <p:pic>
          <p:nvPicPr>
            <p:cNvPr id="412" name="Google Shape;412;p27"/>
            <p:cNvPicPr preferRelativeResize="0"/>
            <p:nvPr/>
          </p:nvPicPr>
          <p:blipFill>
            <a:blip r:embed="rId5">
              <a:alphaModFix/>
            </a:blip>
            <a:stretch>
              <a:fillRect/>
            </a:stretch>
          </p:blipFill>
          <p:spPr>
            <a:xfrm rot="10800000">
              <a:off x="785" y="3505137"/>
              <a:ext cx="711150" cy="559026"/>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56"/>
        <p:cNvGrpSpPr/>
        <p:nvPr/>
      </p:nvGrpSpPr>
      <p:grpSpPr>
        <a:xfrm>
          <a:off x="0" y="0"/>
          <a:ext cx="0" cy="0"/>
          <a:chOff x="0" y="0"/>
          <a:chExt cx="0" cy="0"/>
        </a:xfrm>
      </p:grpSpPr>
      <p:pic>
        <p:nvPicPr>
          <p:cNvPr id="57" name="Google Shape;57;p11"/>
          <p:cNvPicPr preferRelativeResize="0"/>
          <p:nvPr/>
        </p:nvPicPr>
        <p:blipFill rotWithShape="1">
          <a:blip r:embed="rId2">
            <a:alphaModFix/>
          </a:blip>
          <a:srcRect t="29" b="29"/>
          <a:stretch/>
        </p:blipFill>
        <p:spPr>
          <a:xfrm>
            <a:off x="1356" y="1524"/>
            <a:ext cx="9141289" cy="5138928"/>
          </a:xfrm>
          <a:prstGeom prst="rect">
            <a:avLst/>
          </a:prstGeom>
          <a:noFill/>
          <a:ln>
            <a:noFill/>
          </a:ln>
        </p:spPr>
      </p:pic>
      <p:sp>
        <p:nvSpPr>
          <p:cNvPr id="58" name="Google Shape;58;p11"/>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1"/>
          <p:cNvSpPr txBox="1">
            <a:spLocks noGrp="1"/>
          </p:cNvSpPr>
          <p:nvPr>
            <p:ph type="title" hasCustomPrompt="1"/>
          </p:nvPr>
        </p:nvSpPr>
        <p:spPr>
          <a:xfrm>
            <a:off x="2438550" y="2990450"/>
            <a:ext cx="4266900" cy="936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b="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0" name="Google Shape;60;p11"/>
          <p:cNvSpPr txBox="1">
            <a:spLocks noGrp="1"/>
          </p:cNvSpPr>
          <p:nvPr>
            <p:ph type="subTitle" idx="1"/>
          </p:nvPr>
        </p:nvSpPr>
        <p:spPr>
          <a:xfrm>
            <a:off x="2438550" y="3927050"/>
            <a:ext cx="42669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61" name="Google Shape;61;p11"/>
          <p:cNvSpPr>
            <a:spLocks noGrp="1"/>
          </p:cNvSpPr>
          <p:nvPr>
            <p:ph type="pic" idx="2"/>
          </p:nvPr>
        </p:nvSpPr>
        <p:spPr>
          <a:xfrm>
            <a:off x="713350" y="591775"/>
            <a:ext cx="2294100" cy="1948200"/>
          </a:xfrm>
          <a:prstGeom prst="roundRect">
            <a:avLst>
              <a:gd name="adj" fmla="val 16667"/>
            </a:avLst>
          </a:prstGeom>
          <a:noFill/>
          <a:ln>
            <a:noFill/>
          </a:ln>
        </p:spPr>
      </p:sp>
      <p:sp>
        <p:nvSpPr>
          <p:cNvPr id="62" name="Google Shape;62;p11"/>
          <p:cNvSpPr>
            <a:spLocks noGrp="1"/>
          </p:cNvSpPr>
          <p:nvPr>
            <p:ph type="pic" idx="3"/>
          </p:nvPr>
        </p:nvSpPr>
        <p:spPr>
          <a:xfrm>
            <a:off x="3424950" y="591775"/>
            <a:ext cx="2294100" cy="1948200"/>
          </a:xfrm>
          <a:prstGeom prst="roundRect">
            <a:avLst>
              <a:gd name="adj" fmla="val 16667"/>
            </a:avLst>
          </a:prstGeom>
          <a:noFill/>
          <a:ln>
            <a:noFill/>
          </a:ln>
        </p:spPr>
      </p:sp>
      <p:sp>
        <p:nvSpPr>
          <p:cNvPr id="63" name="Google Shape;63;p11"/>
          <p:cNvSpPr>
            <a:spLocks noGrp="1"/>
          </p:cNvSpPr>
          <p:nvPr>
            <p:ph type="pic" idx="4"/>
          </p:nvPr>
        </p:nvSpPr>
        <p:spPr>
          <a:xfrm>
            <a:off x="6136550" y="591775"/>
            <a:ext cx="2294100" cy="1948200"/>
          </a:xfrm>
          <a:prstGeom prst="roundRect">
            <a:avLst>
              <a:gd name="adj" fmla="val 16667"/>
            </a:avLst>
          </a:prstGeom>
          <a:noFill/>
          <a:ln>
            <a:noFill/>
          </a:ln>
        </p:spPr>
      </p:sp>
    </p:spTree>
    <p:extLst>
      <p:ext uri="{BB962C8B-B14F-4D97-AF65-F5344CB8AC3E}">
        <p14:creationId xmlns:p14="http://schemas.microsoft.com/office/powerpoint/2010/main" val="10063658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t="29" b="29"/>
          <a:stretch/>
        </p:blipFill>
        <p:spPr>
          <a:xfrm rot="10800000" flipH="1">
            <a:off x="1356" y="1524"/>
            <a:ext cx="9141289" cy="5138928"/>
          </a:xfrm>
          <a:prstGeom prst="rect">
            <a:avLst/>
          </a:prstGeom>
          <a:noFill/>
          <a:ln>
            <a:noFill/>
          </a:ln>
        </p:spPr>
      </p:pic>
      <p:sp>
        <p:nvSpPr>
          <p:cNvPr id="87" name="Google Shape;87;p15"/>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txBox="1">
            <a:spLocks noGrp="1"/>
          </p:cNvSpPr>
          <p:nvPr>
            <p:ph type="title"/>
          </p:nvPr>
        </p:nvSpPr>
        <p:spPr>
          <a:xfrm>
            <a:off x="713225" y="3341850"/>
            <a:ext cx="4598400" cy="628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89" name="Google Shape;89;p15"/>
          <p:cNvSpPr txBox="1">
            <a:spLocks noGrp="1"/>
          </p:cNvSpPr>
          <p:nvPr>
            <p:ph type="subTitle" idx="1"/>
          </p:nvPr>
        </p:nvSpPr>
        <p:spPr>
          <a:xfrm>
            <a:off x="713225" y="3912900"/>
            <a:ext cx="4598400" cy="6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90" name="Google Shape;90;p15"/>
          <p:cNvSpPr>
            <a:spLocks noGrp="1"/>
          </p:cNvSpPr>
          <p:nvPr>
            <p:ph type="pic" idx="2"/>
          </p:nvPr>
        </p:nvSpPr>
        <p:spPr>
          <a:xfrm>
            <a:off x="713225" y="539503"/>
            <a:ext cx="2302800" cy="2652600"/>
          </a:xfrm>
          <a:prstGeom prst="roundRect">
            <a:avLst>
              <a:gd name="adj" fmla="val 16667"/>
            </a:avLst>
          </a:prstGeom>
          <a:noFill/>
          <a:ln>
            <a:noFill/>
          </a:ln>
        </p:spPr>
      </p:sp>
      <p:sp>
        <p:nvSpPr>
          <p:cNvPr id="91" name="Google Shape;91;p15"/>
          <p:cNvSpPr>
            <a:spLocks noGrp="1"/>
          </p:cNvSpPr>
          <p:nvPr>
            <p:ph type="pic" idx="3"/>
          </p:nvPr>
        </p:nvSpPr>
        <p:spPr>
          <a:xfrm>
            <a:off x="5564564" y="539500"/>
            <a:ext cx="2866200" cy="4064400"/>
          </a:xfrm>
          <a:prstGeom prst="roundRect">
            <a:avLst>
              <a:gd name="adj" fmla="val 16667"/>
            </a:avLst>
          </a:prstGeom>
          <a:noFill/>
          <a:ln>
            <a:noFill/>
          </a:ln>
        </p:spPr>
      </p:sp>
      <p:sp>
        <p:nvSpPr>
          <p:cNvPr id="92" name="Google Shape;92;p15"/>
          <p:cNvSpPr>
            <a:spLocks noGrp="1"/>
          </p:cNvSpPr>
          <p:nvPr>
            <p:ph type="pic" idx="4"/>
          </p:nvPr>
        </p:nvSpPr>
        <p:spPr>
          <a:xfrm>
            <a:off x="3138900" y="539500"/>
            <a:ext cx="2302800" cy="2652600"/>
          </a:xfrm>
          <a:prstGeom prst="roundRect">
            <a:avLst>
              <a:gd name="adj" fmla="val 16667"/>
            </a:avLst>
          </a:prstGeom>
          <a:noFill/>
          <a:ln>
            <a:noFill/>
          </a:ln>
        </p:spPr>
      </p:sp>
    </p:spTree>
    <p:extLst>
      <p:ext uri="{BB962C8B-B14F-4D97-AF65-F5344CB8AC3E}">
        <p14:creationId xmlns:p14="http://schemas.microsoft.com/office/powerpoint/2010/main" val="23377747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8658" y="-21859"/>
            <a:ext cx="9221315" cy="5187218"/>
            <a:chOff x="24120" y="2880"/>
            <a:chExt cx="10050480" cy="5663520"/>
          </a:xfrm>
        </p:grpSpPr>
        <p:sp>
          <p:nvSpPr>
            <p:cNvPr id="10" name="Google Shape;10;p2"/>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 name="Google Shape;11;p2"/>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2;p2"/>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7;p2"/>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18;p2"/>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 name="Google Shape;19;p2"/>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 name="Google Shape;20;p2"/>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21;p2"/>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22;p2"/>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23;p2"/>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2"/>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2"/>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2"/>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27;p2"/>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28;p2"/>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2"/>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2"/>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2"/>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2"/>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2"/>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2"/>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 name="Google Shape;35;p2"/>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 name="Google Shape;36;p2"/>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 name="Google Shape;37;p2"/>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 name="Google Shape;38;p2"/>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 name="Google Shape;39;p2"/>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 name="Google Shape;40;p2"/>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 name="Google Shape;41;p2"/>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 name="Google Shape;42;p2"/>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 name="Google Shape;43;p2"/>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 name="Google Shape;44;p2"/>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 name="Google Shape;45;p2"/>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 name="Google Shape;46;p2"/>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 name="Google Shape;47;p2"/>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 name="Google Shape;48;p2"/>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 name="Google Shape;49;p2"/>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 name="Google Shape;50;p2"/>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 name="Google Shape;51;p2"/>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 name="Google Shape;52;p2"/>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 name="Google Shape;53;p2"/>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 name="Google Shape;54;p2"/>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 name="Google Shape;55;p2"/>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 name="Google Shape;56;p2"/>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 name="Google Shape;57;p2"/>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 name="Google Shape;58;p2"/>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 name="Google Shape;59;p2"/>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 name="Google Shape;60;p2"/>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 name="Google Shape;61;p2"/>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 name="Google Shape;62;p2"/>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 name="Google Shape;63;p2"/>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 name="Google Shape;64;p2"/>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 name="Google Shape;65;p2"/>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 name="Google Shape;66;p2"/>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7" name="Google Shape;67;p2"/>
          <p:cNvSpPr txBox="1">
            <a:spLocks noGrp="1"/>
          </p:cNvSpPr>
          <p:nvPr>
            <p:ph type="ctrTitle"/>
          </p:nvPr>
        </p:nvSpPr>
        <p:spPr>
          <a:xfrm>
            <a:off x="911100" y="1221675"/>
            <a:ext cx="7321800" cy="20313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8" name="Google Shape;68;p2"/>
          <p:cNvSpPr txBox="1">
            <a:spLocks noGrp="1"/>
          </p:cNvSpPr>
          <p:nvPr>
            <p:ph type="subTitle" idx="1"/>
          </p:nvPr>
        </p:nvSpPr>
        <p:spPr>
          <a:xfrm>
            <a:off x="2307625" y="3446025"/>
            <a:ext cx="45288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9" name="Google Shape;69;p2"/>
          <p:cNvGrpSpPr/>
          <p:nvPr/>
        </p:nvGrpSpPr>
        <p:grpSpPr>
          <a:xfrm rot="10370899" flipH="1">
            <a:off x="6261900" y="322430"/>
            <a:ext cx="400544" cy="267874"/>
            <a:chOff x="5609880" y="3647520"/>
            <a:chExt cx="455400" cy="304560"/>
          </a:xfrm>
        </p:grpSpPr>
        <p:sp>
          <p:nvSpPr>
            <p:cNvPr id="70" name="Google Shape;70;p2"/>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 name="Google Shape;71;p2"/>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72" name="Google Shape;72;p2"/>
          <p:cNvGrpSpPr/>
          <p:nvPr/>
        </p:nvGrpSpPr>
        <p:grpSpPr>
          <a:xfrm rot="8426814">
            <a:off x="3959472" y="4524524"/>
            <a:ext cx="412854" cy="276126"/>
            <a:chOff x="5609880" y="3647520"/>
            <a:chExt cx="455400" cy="304560"/>
          </a:xfrm>
        </p:grpSpPr>
        <p:sp>
          <p:nvSpPr>
            <p:cNvPr id="73" name="Google Shape;73;p2"/>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 name="Google Shape;74;p2"/>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75" name="Google Shape;75;p2"/>
          <p:cNvSpPr/>
          <p:nvPr/>
        </p:nvSpPr>
        <p:spPr>
          <a:xfrm>
            <a:off x="6012650" y="4529300"/>
            <a:ext cx="1870800" cy="655249"/>
          </a:xfrm>
          <a:custGeom>
            <a:avLst/>
            <a:gdLst/>
            <a:ahLst/>
            <a:cxnLst/>
            <a:rect l="l" t="t" r="r" b="b"/>
            <a:pathLst>
              <a:path w="6538" h="2290" extrusionOk="0">
                <a:moveTo>
                  <a:pt x="6520" y="2053"/>
                </a:moveTo>
                <a:cubicBezTo>
                  <a:pt x="6119" y="1582"/>
                  <a:pt x="5247" y="1652"/>
                  <a:pt x="5247" y="1652"/>
                </a:cubicBezTo>
                <a:cubicBezTo>
                  <a:pt x="5247" y="1652"/>
                  <a:pt x="6015" y="973"/>
                  <a:pt x="5509" y="938"/>
                </a:cubicBezTo>
                <a:cubicBezTo>
                  <a:pt x="5003" y="903"/>
                  <a:pt x="4610" y="1352"/>
                  <a:pt x="4610" y="1352"/>
                </a:cubicBezTo>
                <a:cubicBezTo>
                  <a:pt x="4610" y="1352"/>
                  <a:pt x="5154" y="245"/>
                  <a:pt x="4755" y="104"/>
                </a:cubicBezTo>
                <a:cubicBezTo>
                  <a:pt x="4581" y="43"/>
                  <a:pt x="4286" y="287"/>
                  <a:pt x="4003" y="589"/>
                </a:cubicBezTo>
                <a:cubicBezTo>
                  <a:pt x="4021" y="455"/>
                  <a:pt x="4022" y="228"/>
                  <a:pt x="3818" y="206"/>
                </a:cubicBezTo>
                <a:cubicBezTo>
                  <a:pt x="3578" y="180"/>
                  <a:pt x="3251" y="771"/>
                  <a:pt x="3173" y="1243"/>
                </a:cubicBezTo>
                <a:cubicBezTo>
                  <a:pt x="3031" y="801"/>
                  <a:pt x="2710" y="-13"/>
                  <a:pt x="2266" y="0"/>
                </a:cubicBezTo>
                <a:cubicBezTo>
                  <a:pt x="1655" y="17"/>
                  <a:pt x="1879" y="1230"/>
                  <a:pt x="1879" y="1230"/>
                </a:cubicBezTo>
                <a:cubicBezTo>
                  <a:pt x="1879" y="1230"/>
                  <a:pt x="1214" y="571"/>
                  <a:pt x="823" y="709"/>
                </a:cubicBezTo>
                <a:cubicBezTo>
                  <a:pt x="422" y="849"/>
                  <a:pt x="861" y="1657"/>
                  <a:pt x="861" y="1657"/>
                </a:cubicBezTo>
                <a:cubicBezTo>
                  <a:pt x="861" y="1657"/>
                  <a:pt x="286" y="1389"/>
                  <a:pt x="94" y="1504"/>
                </a:cubicBezTo>
                <a:cubicBezTo>
                  <a:pt x="-226" y="1695"/>
                  <a:pt x="368" y="2192"/>
                  <a:pt x="418" y="2175"/>
                </a:cubicBezTo>
                <a:cubicBezTo>
                  <a:pt x="522" y="2140"/>
                  <a:pt x="6922" y="2524"/>
                  <a:pt x="6520" y="205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extLst>
      <p:ext uri="{BB962C8B-B14F-4D97-AF65-F5344CB8AC3E}">
        <p14:creationId xmlns:p14="http://schemas.microsoft.com/office/powerpoint/2010/main" val="42832587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3"/>
        <p:cNvGrpSpPr/>
        <p:nvPr/>
      </p:nvGrpSpPr>
      <p:grpSpPr>
        <a:xfrm>
          <a:off x="0" y="0"/>
          <a:ext cx="0" cy="0"/>
          <a:chOff x="0" y="0"/>
          <a:chExt cx="0" cy="0"/>
        </a:xfrm>
      </p:grpSpPr>
      <p:grpSp>
        <p:nvGrpSpPr>
          <p:cNvPr id="564" name="Google Shape;564;p9"/>
          <p:cNvGrpSpPr/>
          <p:nvPr/>
        </p:nvGrpSpPr>
        <p:grpSpPr>
          <a:xfrm>
            <a:off x="-38658" y="-21859"/>
            <a:ext cx="9221315" cy="5187218"/>
            <a:chOff x="24120" y="2880"/>
            <a:chExt cx="10050480" cy="5663520"/>
          </a:xfrm>
        </p:grpSpPr>
        <p:sp>
          <p:nvSpPr>
            <p:cNvPr id="565" name="Google Shape;565;p9"/>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6" name="Google Shape;566;p9"/>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7" name="Google Shape;567;p9"/>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8" name="Google Shape;568;p9"/>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9" name="Google Shape;569;p9"/>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0" name="Google Shape;570;p9"/>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1" name="Google Shape;571;p9"/>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2" name="Google Shape;572;p9"/>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3" name="Google Shape;573;p9"/>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4" name="Google Shape;574;p9"/>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5" name="Google Shape;575;p9"/>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6" name="Google Shape;576;p9"/>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7" name="Google Shape;577;p9"/>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8" name="Google Shape;578;p9"/>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9" name="Google Shape;579;p9"/>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0" name="Google Shape;580;p9"/>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1" name="Google Shape;581;p9"/>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2" name="Google Shape;582;p9"/>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3" name="Google Shape;583;p9"/>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4" name="Google Shape;584;p9"/>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5" name="Google Shape;585;p9"/>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6" name="Google Shape;586;p9"/>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7" name="Google Shape;587;p9"/>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8" name="Google Shape;588;p9"/>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9" name="Google Shape;589;p9"/>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0" name="Google Shape;590;p9"/>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1" name="Google Shape;591;p9"/>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2" name="Google Shape;592;p9"/>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3" name="Google Shape;593;p9"/>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4" name="Google Shape;594;p9"/>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5" name="Google Shape;595;p9"/>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6" name="Google Shape;596;p9"/>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7" name="Google Shape;597;p9"/>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8" name="Google Shape;598;p9"/>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9" name="Google Shape;599;p9"/>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0" name="Google Shape;600;p9"/>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1" name="Google Shape;601;p9"/>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2" name="Google Shape;602;p9"/>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3" name="Google Shape;603;p9"/>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4" name="Google Shape;604;p9"/>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5" name="Google Shape;605;p9"/>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6" name="Google Shape;606;p9"/>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7" name="Google Shape;607;p9"/>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8" name="Google Shape;608;p9"/>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9" name="Google Shape;609;p9"/>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9"/>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1" name="Google Shape;611;p9"/>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2" name="Google Shape;612;p9"/>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3" name="Google Shape;613;p9"/>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4" name="Google Shape;614;p9"/>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5" name="Google Shape;615;p9"/>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6" name="Google Shape;616;p9"/>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7" name="Google Shape;617;p9"/>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8" name="Google Shape;618;p9"/>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9" name="Google Shape;619;p9"/>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0" name="Google Shape;620;p9"/>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1" name="Google Shape;621;p9"/>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22" name="Google Shape;622;p9"/>
          <p:cNvSpPr txBox="1">
            <a:spLocks noGrp="1"/>
          </p:cNvSpPr>
          <p:nvPr>
            <p:ph type="title"/>
          </p:nvPr>
        </p:nvSpPr>
        <p:spPr>
          <a:xfrm>
            <a:off x="3557875" y="1232525"/>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3" name="Google Shape;623;p9"/>
          <p:cNvSpPr txBox="1">
            <a:spLocks noGrp="1"/>
          </p:cNvSpPr>
          <p:nvPr>
            <p:ph type="subTitle" idx="1"/>
          </p:nvPr>
        </p:nvSpPr>
        <p:spPr>
          <a:xfrm>
            <a:off x="3557875" y="2393950"/>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9"/>
          <p:cNvSpPr/>
          <p:nvPr/>
        </p:nvSpPr>
        <p:spPr>
          <a:xfrm>
            <a:off x="1362075" y="4213050"/>
            <a:ext cx="1789107" cy="626653"/>
          </a:xfrm>
          <a:custGeom>
            <a:avLst/>
            <a:gdLst/>
            <a:ahLst/>
            <a:cxnLst/>
            <a:rect l="l" t="t" r="r" b="b"/>
            <a:pathLst>
              <a:path w="6538" h="2290" extrusionOk="0">
                <a:moveTo>
                  <a:pt x="6520" y="2053"/>
                </a:moveTo>
                <a:cubicBezTo>
                  <a:pt x="6119" y="1582"/>
                  <a:pt x="5247" y="1652"/>
                  <a:pt x="5247" y="1652"/>
                </a:cubicBezTo>
                <a:cubicBezTo>
                  <a:pt x="5247" y="1652"/>
                  <a:pt x="6015" y="973"/>
                  <a:pt x="5509" y="938"/>
                </a:cubicBezTo>
                <a:cubicBezTo>
                  <a:pt x="5003" y="903"/>
                  <a:pt x="4610" y="1352"/>
                  <a:pt x="4610" y="1352"/>
                </a:cubicBezTo>
                <a:cubicBezTo>
                  <a:pt x="4610" y="1352"/>
                  <a:pt x="5154" y="245"/>
                  <a:pt x="4755" y="104"/>
                </a:cubicBezTo>
                <a:cubicBezTo>
                  <a:pt x="4581" y="43"/>
                  <a:pt x="4286" y="287"/>
                  <a:pt x="4003" y="589"/>
                </a:cubicBezTo>
                <a:cubicBezTo>
                  <a:pt x="4021" y="455"/>
                  <a:pt x="4022" y="228"/>
                  <a:pt x="3818" y="206"/>
                </a:cubicBezTo>
                <a:cubicBezTo>
                  <a:pt x="3578" y="180"/>
                  <a:pt x="3251" y="771"/>
                  <a:pt x="3173" y="1243"/>
                </a:cubicBezTo>
                <a:cubicBezTo>
                  <a:pt x="3031" y="801"/>
                  <a:pt x="2710" y="-13"/>
                  <a:pt x="2266" y="0"/>
                </a:cubicBezTo>
                <a:cubicBezTo>
                  <a:pt x="1655" y="17"/>
                  <a:pt x="1879" y="1230"/>
                  <a:pt x="1879" y="1230"/>
                </a:cubicBezTo>
                <a:cubicBezTo>
                  <a:pt x="1879" y="1230"/>
                  <a:pt x="1214" y="571"/>
                  <a:pt x="823" y="709"/>
                </a:cubicBezTo>
                <a:cubicBezTo>
                  <a:pt x="422" y="849"/>
                  <a:pt x="861" y="1657"/>
                  <a:pt x="861" y="1657"/>
                </a:cubicBezTo>
                <a:cubicBezTo>
                  <a:pt x="861" y="1657"/>
                  <a:pt x="286" y="1389"/>
                  <a:pt x="94" y="1504"/>
                </a:cubicBezTo>
                <a:cubicBezTo>
                  <a:pt x="-226" y="1695"/>
                  <a:pt x="368" y="2192"/>
                  <a:pt x="418" y="2175"/>
                </a:cubicBezTo>
                <a:cubicBezTo>
                  <a:pt x="522" y="2140"/>
                  <a:pt x="6922" y="2524"/>
                  <a:pt x="6520" y="205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5" name="Google Shape;625;p9"/>
          <p:cNvSpPr/>
          <p:nvPr/>
        </p:nvSpPr>
        <p:spPr>
          <a:xfrm>
            <a:off x="7338725" y="4332800"/>
            <a:ext cx="1789107" cy="626653"/>
          </a:xfrm>
          <a:custGeom>
            <a:avLst/>
            <a:gdLst/>
            <a:ahLst/>
            <a:cxnLst/>
            <a:rect l="l" t="t" r="r" b="b"/>
            <a:pathLst>
              <a:path w="6538" h="2290" extrusionOk="0">
                <a:moveTo>
                  <a:pt x="6520" y="2053"/>
                </a:moveTo>
                <a:cubicBezTo>
                  <a:pt x="6119" y="1582"/>
                  <a:pt x="5247" y="1652"/>
                  <a:pt x="5247" y="1652"/>
                </a:cubicBezTo>
                <a:cubicBezTo>
                  <a:pt x="5247" y="1652"/>
                  <a:pt x="6015" y="973"/>
                  <a:pt x="5509" y="938"/>
                </a:cubicBezTo>
                <a:cubicBezTo>
                  <a:pt x="5003" y="903"/>
                  <a:pt x="4610" y="1352"/>
                  <a:pt x="4610" y="1352"/>
                </a:cubicBezTo>
                <a:cubicBezTo>
                  <a:pt x="4610" y="1352"/>
                  <a:pt x="5154" y="245"/>
                  <a:pt x="4755" y="104"/>
                </a:cubicBezTo>
                <a:cubicBezTo>
                  <a:pt x="4581" y="43"/>
                  <a:pt x="4286" y="287"/>
                  <a:pt x="4003" y="589"/>
                </a:cubicBezTo>
                <a:cubicBezTo>
                  <a:pt x="4021" y="455"/>
                  <a:pt x="4022" y="228"/>
                  <a:pt x="3818" y="206"/>
                </a:cubicBezTo>
                <a:cubicBezTo>
                  <a:pt x="3578" y="180"/>
                  <a:pt x="3251" y="771"/>
                  <a:pt x="3173" y="1243"/>
                </a:cubicBezTo>
                <a:cubicBezTo>
                  <a:pt x="3031" y="801"/>
                  <a:pt x="2710" y="-13"/>
                  <a:pt x="2266" y="0"/>
                </a:cubicBezTo>
                <a:cubicBezTo>
                  <a:pt x="1655" y="17"/>
                  <a:pt x="1879" y="1230"/>
                  <a:pt x="1879" y="1230"/>
                </a:cubicBezTo>
                <a:cubicBezTo>
                  <a:pt x="1879" y="1230"/>
                  <a:pt x="1214" y="571"/>
                  <a:pt x="823" y="709"/>
                </a:cubicBezTo>
                <a:cubicBezTo>
                  <a:pt x="422" y="849"/>
                  <a:pt x="861" y="1657"/>
                  <a:pt x="861" y="1657"/>
                </a:cubicBezTo>
                <a:cubicBezTo>
                  <a:pt x="861" y="1657"/>
                  <a:pt x="286" y="1389"/>
                  <a:pt x="94" y="1504"/>
                </a:cubicBezTo>
                <a:cubicBezTo>
                  <a:pt x="-226" y="1695"/>
                  <a:pt x="368" y="2192"/>
                  <a:pt x="418" y="2175"/>
                </a:cubicBezTo>
                <a:cubicBezTo>
                  <a:pt x="522" y="2140"/>
                  <a:pt x="6922" y="2524"/>
                  <a:pt x="6520" y="205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6" name="Google Shape;626;p9"/>
          <p:cNvSpPr/>
          <p:nvPr/>
        </p:nvSpPr>
        <p:spPr>
          <a:xfrm>
            <a:off x="0" y="4735275"/>
            <a:ext cx="9144010" cy="408226"/>
          </a:xfrm>
          <a:custGeom>
            <a:avLst/>
            <a:gdLst/>
            <a:ahLst/>
            <a:cxnLst/>
            <a:rect l="l" t="t" r="r" b="b"/>
            <a:pathLst>
              <a:path w="27236" h="1134" extrusionOk="0">
                <a:moveTo>
                  <a:pt x="0" y="0"/>
                </a:moveTo>
                <a:lnTo>
                  <a:pt x="27236" y="0"/>
                </a:lnTo>
                <a:lnTo>
                  <a:pt x="27236" y="1134"/>
                </a:lnTo>
                <a:lnTo>
                  <a:pt x="0" y="113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27" name="Google Shape;627;p9"/>
          <p:cNvGrpSpPr/>
          <p:nvPr/>
        </p:nvGrpSpPr>
        <p:grpSpPr>
          <a:xfrm rot="-321427">
            <a:off x="8524965" y="3373079"/>
            <a:ext cx="901973" cy="1191423"/>
            <a:chOff x="8972640" y="2325240"/>
            <a:chExt cx="936720" cy="1237320"/>
          </a:xfrm>
        </p:grpSpPr>
        <p:sp>
          <p:nvSpPr>
            <p:cNvPr id="628" name="Google Shape;628;p9"/>
            <p:cNvSpPr/>
            <p:nvPr/>
          </p:nvSpPr>
          <p:spPr>
            <a:xfrm>
              <a:off x="9010080" y="2372040"/>
              <a:ext cx="265320" cy="242640"/>
            </a:xfrm>
            <a:custGeom>
              <a:avLst/>
              <a:gdLst/>
              <a:ahLst/>
              <a:cxnLst/>
              <a:rect l="l" t="t" r="r" b="b"/>
              <a:pathLst>
                <a:path w="737" h="674" extrusionOk="0">
                  <a:moveTo>
                    <a:pt x="737" y="674"/>
                  </a:moveTo>
                  <a:cubicBezTo>
                    <a:pt x="706" y="501"/>
                    <a:pt x="603" y="345"/>
                    <a:pt x="469" y="232"/>
                  </a:cubicBezTo>
                  <a:cubicBezTo>
                    <a:pt x="335" y="119"/>
                    <a:pt x="170" y="45"/>
                    <a:pt x="0" y="0"/>
                  </a:cubicBezTo>
                  <a:cubicBezTo>
                    <a:pt x="49" y="170"/>
                    <a:pt x="140" y="333"/>
                    <a:pt x="271" y="451"/>
                  </a:cubicBezTo>
                  <a:cubicBezTo>
                    <a:pt x="401" y="570"/>
                    <a:pt x="563" y="642"/>
                    <a:pt x="737" y="674"/>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9" name="Google Shape;629;p9"/>
            <p:cNvSpPr/>
            <p:nvPr/>
          </p:nvSpPr>
          <p:spPr>
            <a:xfrm>
              <a:off x="8972640" y="2582640"/>
              <a:ext cx="351360" cy="125640"/>
            </a:xfrm>
            <a:custGeom>
              <a:avLst/>
              <a:gdLst/>
              <a:ahLst/>
              <a:cxnLst/>
              <a:rect l="l" t="t" r="r" b="b"/>
              <a:pathLst>
                <a:path w="976" h="349" extrusionOk="0">
                  <a:moveTo>
                    <a:pt x="976" y="325"/>
                  </a:moveTo>
                  <a:cubicBezTo>
                    <a:pt x="711" y="93"/>
                    <a:pt x="351" y="-25"/>
                    <a:pt x="0" y="5"/>
                  </a:cubicBezTo>
                  <a:cubicBezTo>
                    <a:pt x="122" y="139"/>
                    <a:pt x="275" y="247"/>
                    <a:pt x="447" y="302"/>
                  </a:cubicBezTo>
                  <a:cubicBezTo>
                    <a:pt x="619" y="357"/>
                    <a:pt x="800" y="363"/>
                    <a:pt x="976" y="32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0" name="Google Shape;630;p9"/>
            <p:cNvSpPr/>
            <p:nvPr/>
          </p:nvSpPr>
          <p:spPr>
            <a:xfrm>
              <a:off x="9053280" y="2736720"/>
              <a:ext cx="349920" cy="95400"/>
            </a:xfrm>
            <a:custGeom>
              <a:avLst/>
              <a:gdLst/>
              <a:ahLst/>
              <a:cxnLst/>
              <a:rect l="l" t="t" r="r" b="b"/>
              <a:pathLst>
                <a:path w="972" h="265" extrusionOk="0">
                  <a:moveTo>
                    <a:pt x="972" y="198"/>
                  </a:moveTo>
                  <a:cubicBezTo>
                    <a:pt x="692" y="6"/>
                    <a:pt x="324" y="-51"/>
                    <a:pt x="0" y="48"/>
                  </a:cubicBezTo>
                  <a:cubicBezTo>
                    <a:pt x="132" y="155"/>
                    <a:pt x="292" y="231"/>
                    <a:pt x="460" y="255"/>
                  </a:cubicBezTo>
                  <a:cubicBezTo>
                    <a:pt x="628" y="278"/>
                    <a:pt x="815" y="264"/>
                    <a:pt x="972" y="19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1" name="Google Shape;631;p9"/>
            <p:cNvSpPr/>
            <p:nvPr/>
          </p:nvSpPr>
          <p:spPr>
            <a:xfrm>
              <a:off x="9127080" y="2876760"/>
              <a:ext cx="347760" cy="93960"/>
            </a:xfrm>
            <a:custGeom>
              <a:avLst/>
              <a:gdLst/>
              <a:ahLst/>
              <a:cxnLst/>
              <a:rect l="l" t="t" r="r" b="b"/>
              <a:pathLst>
                <a:path w="966" h="261" extrusionOk="0">
                  <a:moveTo>
                    <a:pt x="966" y="146"/>
                  </a:moveTo>
                  <a:cubicBezTo>
                    <a:pt x="822" y="60"/>
                    <a:pt x="657" y="10"/>
                    <a:pt x="490" y="2"/>
                  </a:cubicBezTo>
                  <a:cubicBezTo>
                    <a:pt x="322" y="-7"/>
                    <a:pt x="152" y="26"/>
                    <a:pt x="0" y="97"/>
                  </a:cubicBezTo>
                  <a:cubicBezTo>
                    <a:pt x="130" y="207"/>
                    <a:pt x="302" y="261"/>
                    <a:pt x="472" y="261"/>
                  </a:cubicBezTo>
                  <a:cubicBezTo>
                    <a:pt x="643" y="262"/>
                    <a:pt x="805" y="199"/>
                    <a:pt x="966" y="14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2" name="Google Shape;632;p9"/>
            <p:cNvSpPr/>
            <p:nvPr/>
          </p:nvSpPr>
          <p:spPr>
            <a:xfrm>
              <a:off x="9204120" y="2990520"/>
              <a:ext cx="330120" cy="95040"/>
            </a:xfrm>
            <a:custGeom>
              <a:avLst/>
              <a:gdLst/>
              <a:ahLst/>
              <a:cxnLst/>
              <a:rect l="l" t="t" r="r" b="b"/>
              <a:pathLst>
                <a:path w="917" h="264" extrusionOk="0">
                  <a:moveTo>
                    <a:pt x="917" y="178"/>
                  </a:moveTo>
                  <a:cubicBezTo>
                    <a:pt x="786" y="86"/>
                    <a:pt x="631" y="27"/>
                    <a:pt x="473" y="7"/>
                  </a:cubicBezTo>
                  <a:cubicBezTo>
                    <a:pt x="314" y="-13"/>
                    <a:pt x="150" y="7"/>
                    <a:pt x="0" y="64"/>
                  </a:cubicBezTo>
                  <a:cubicBezTo>
                    <a:pt x="129" y="166"/>
                    <a:pt x="287" y="235"/>
                    <a:pt x="450" y="257"/>
                  </a:cubicBezTo>
                  <a:cubicBezTo>
                    <a:pt x="612" y="279"/>
                    <a:pt x="766" y="242"/>
                    <a:pt x="917" y="17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3" name="Google Shape;633;p9"/>
            <p:cNvSpPr/>
            <p:nvPr/>
          </p:nvSpPr>
          <p:spPr>
            <a:xfrm>
              <a:off x="9270720" y="3117600"/>
              <a:ext cx="310320" cy="84960"/>
            </a:xfrm>
            <a:custGeom>
              <a:avLst/>
              <a:gdLst/>
              <a:ahLst/>
              <a:cxnLst/>
              <a:rect l="l" t="t" r="r" b="b"/>
              <a:pathLst>
                <a:path w="862" h="236" extrusionOk="0">
                  <a:moveTo>
                    <a:pt x="862" y="166"/>
                  </a:moveTo>
                  <a:cubicBezTo>
                    <a:pt x="739" y="78"/>
                    <a:pt x="593" y="22"/>
                    <a:pt x="443" y="5"/>
                  </a:cubicBezTo>
                  <a:cubicBezTo>
                    <a:pt x="294" y="-11"/>
                    <a:pt x="139" y="11"/>
                    <a:pt x="0" y="70"/>
                  </a:cubicBezTo>
                  <a:cubicBezTo>
                    <a:pt x="124" y="154"/>
                    <a:pt x="270" y="216"/>
                    <a:pt x="419" y="231"/>
                  </a:cubicBezTo>
                  <a:cubicBezTo>
                    <a:pt x="568" y="245"/>
                    <a:pt x="724" y="224"/>
                    <a:pt x="862" y="166"/>
                  </a:cubicBezTo>
                  <a:close/>
                </a:path>
              </a:pathLst>
            </a:custGeom>
            <a:solidFill>
              <a:schemeClr val="accent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4" name="Google Shape;634;p9"/>
            <p:cNvSpPr/>
            <p:nvPr/>
          </p:nvSpPr>
          <p:spPr>
            <a:xfrm>
              <a:off x="9296280" y="3216960"/>
              <a:ext cx="321480" cy="105120"/>
            </a:xfrm>
            <a:custGeom>
              <a:avLst/>
              <a:gdLst/>
              <a:ahLst/>
              <a:cxnLst/>
              <a:rect l="l" t="t" r="r" b="b"/>
              <a:pathLst>
                <a:path w="893" h="292" extrusionOk="0">
                  <a:moveTo>
                    <a:pt x="893" y="256"/>
                  </a:moveTo>
                  <a:cubicBezTo>
                    <a:pt x="776" y="146"/>
                    <a:pt x="630" y="67"/>
                    <a:pt x="475" y="28"/>
                  </a:cubicBezTo>
                  <a:cubicBezTo>
                    <a:pt x="320" y="-11"/>
                    <a:pt x="155" y="-10"/>
                    <a:pt x="0" y="31"/>
                  </a:cubicBezTo>
                  <a:cubicBezTo>
                    <a:pt x="115" y="143"/>
                    <a:pt x="257" y="226"/>
                    <a:pt x="412" y="265"/>
                  </a:cubicBezTo>
                  <a:cubicBezTo>
                    <a:pt x="568" y="304"/>
                    <a:pt x="739" y="299"/>
                    <a:pt x="893" y="25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5" name="Google Shape;635;p9"/>
            <p:cNvSpPr/>
            <p:nvPr/>
          </p:nvSpPr>
          <p:spPr>
            <a:xfrm>
              <a:off x="9337320" y="3334680"/>
              <a:ext cx="305640" cy="117360"/>
            </a:xfrm>
            <a:custGeom>
              <a:avLst/>
              <a:gdLst/>
              <a:ahLst/>
              <a:cxnLst/>
              <a:rect l="l" t="t" r="r" b="b"/>
              <a:pathLst>
                <a:path w="849" h="326" extrusionOk="0">
                  <a:moveTo>
                    <a:pt x="849" y="290"/>
                  </a:moveTo>
                  <a:cubicBezTo>
                    <a:pt x="751" y="169"/>
                    <a:pt x="611" y="87"/>
                    <a:pt x="461" y="43"/>
                  </a:cubicBezTo>
                  <a:cubicBezTo>
                    <a:pt x="312" y="0"/>
                    <a:pt x="154" y="-7"/>
                    <a:pt x="0" y="6"/>
                  </a:cubicBezTo>
                  <a:cubicBezTo>
                    <a:pt x="79" y="147"/>
                    <a:pt x="216" y="251"/>
                    <a:pt x="369" y="299"/>
                  </a:cubicBezTo>
                  <a:cubicBezTo>
                    <a:pt x="523" y="348"/>
                    <a:pt x="691" y="322"/>
                    <a:pt x="849" y="29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6" name="Google Shape;636;p9"/>
            <p:cNvSpPr/>
            <p:nvPr/>
          </p:nvSpPr>
          <p:spPr>
            <a:xfrm>
              <a:off x="9702720" y="3194280"/>
              <a:ext cx="206640" cy="218520"/>
            </a:xfrm>
            <a:custGeom>
              <a:avLst/>
              <a:gdLst/>
              <a:ahLst/>
              <a:cxnLst/>
              <a:rect l="l" t="t" r="r" b="b"/>
              <a:pathLst>
                <a:path w="574" h="607" extrusionOk="0">
                  <a:moveTo>
                    <a:pt x="574" y="0"/>
                  </a:moveTo>
                  <a:cubicBezTo>
                    <a:pt x="306" y="105"/>
                    <a:pt x="90" y="334"/>
                    <a:pt x="0" y="607"/>
                  </a:cubicBezTo>
                  <a:cubicBezTo>
                    <a:pt x="143" y="578"/>
                    <a:pt x="283" y="508"/>
                    <a:pt x="383" y="403"/>
                  </a:cubicBezTo>
                  <a:cubicBezTo>
                    <a:pt x="484" y="298"/>
                    <a:pt x="551" y="144"/>
                    <a:pt x="574"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7" name="Google Shape;637;p9"/>
            <p:cNvSpPr/>
            <p:nvPr/>
          </p:nvSpPr>
          <p:spPr>
            <a:xfrm>
              <a:off x="9675720" y="3061800"/>
              <a:ext cx="223200" cy="222840"/>
            </a:xfrm>
            <a:custGeom>
              <a:avLst/>
              <a:gdLst/>
              <a:ahLst/>
              <a:cxnLst/>
              <a:rect l="l" t="t" r="r" b="b"/>
              <a:pathLst>
                <a:path w="620" h="619" extrusionOk="0">
                  <a:moveTo>
                    <a:pt x="620" y="0"/>
                  </a:moveTo>
                  <a:cubicBezTo>
                    <a:pt x="335" y="100"/>
                    <a:pt x="100" y="334"/>
                    <a:pt x="0" y="619"/>
                  </a:cubicBezTo>
                  <a:cubicBezTo>
                    <a:pt x="148" y="574"/>
                    <a:pt x="291" y="499"/>
                    <a:pt x="400" y="389"/>
                  </a:cubicBezTo>
                  <a:cubicBezTo>
                    <a:pt x="510" y="279"/>
                    <a:pt x="575" y="149"/>
                    <a:pt x="620"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8" name="Google Shape;638;p9"/>
            <p:cNvSpPr/>
            <p:nvPr/>
          </p:nvSpPr>
          <p:spPr>
            <a:xfrm>
              <a:off x="9630720" y="2918520"/>
              <a:ext cx="214200" cy="234720"/>
            </a:xfrm>
            <a:custGeom>
              <a:avLst/>
              <a:gdLst/>
              <a:ahLst/>
              <a:cxnLst/>
              <a:rect l="l" t="t" r="r" b="b"/>
              <a:pathLst>
                <a:path w="595" h="652" extrusionOk="0">
                  <a:moveTo>
                    <a:pt x="595" y="0"/>
                  </a:moveTo>
                  <a:cubicBezTo>
                    <a:pt x="445" y="40"/>
                    <a:pt x="306" y="123"/>
                    <a:pt x="201" y="237"/>
                  </a:cubicBezTo>
                  <a:cubicBezTo>
                    <a:pt x="96" y="352"/>
                    <a:pt x="25" y="498"/>
                    <a:pt x="0" y="652"/>
                  </a:cubicBezTo>
                  <a:cubicBezTo>
                    <a:pt x="277" y="536"/>
                    <a:pt x="507" y="287"/>
                    <a:pt x="595"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9" name="Google Shape;639;p9"/>
            <p:cNvSpPr/>
            <p:nvPr/>
          </p:nvSpPr>
          <p:spPr>
            <a:xfrm>
              <a:off x="9578520" y="2776680"/>
              <a:ext cx="218520" cy="256320"/>
            </a:xfrm>
            <a:custGeom>
              <a:avLst/>
              <a:gdLst/>
              <a:ahLst/>
              <a:cxnLst/>
              <a:rect l="l" t="t" r="r" b="b"/>
              <a:pathLst>
                <a:path w="607" h="712" extrusionOk="0">
                  <a:moveTo>
                    <a:pt x="607" y="0"/>
                  </a:moveTo>
                  <a:cubicBezTo>
                    <a:pt x="315" y="135"/>
                    <a:pt x="87" y="403"/>
                    <a:pt x="0" y="712"/>
                  </a:cubicBezTo>
                  <a:cubicBezTo>
                    <a:pt x="151" y="641"/>
                    <a:pt x="299" y="562"/>
                    <a:pt x="413" y="441"/>
                  </a:cubicBezTo>
                  <a:cubicBezTo>
                    <a:pt x="528" y="319"/>
                    <a:pt x="604" y="167"/>
                    <a:pt x="607"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0" name="Google Shape;640;p9"/>
            <p:cNvSpPr/>
            <p:nvPr/>
          </p:nvSpPr>
          <p:spPr>
            <a:xfrm>
              <a:off x="9517320" y="2597400"/>
              <a:ext cx="180000" cy="306720"/>
            </a:xfrm>
            <a:custGeom>
              <a:avLst/>
              <a:gdLst/>
              <a:ahLst/>
              <a:cxnLst/>
              <a:rect l="l" t="t" r="r" b="b"/>
              <a:pathLst>
                <a:path w="500" h="852" extrusionOk="0">
                  <a:moveTo>
                    <a:pt x="500" y="0"/>
                  </a:moveTo>
                  <a:cubicBezTo>
                    <a:pt x="356" y="92"/>
                    <a:pt x="234" y="218"/>
                    <a:pt x="147" y="366"/>
                  </a:cubicBezTo>
                  <a:cubicBezTo>
                    <a:pt x="60" y="513"/>
                    <a:pt x="10" y="681"/>
                    <a:pt x="0" y="852"/>
                  </a:cubicBezTo>
                  <a:cubicBezTo>
                    <a:pt x="158" y="775"/>
                    <a:pt x="295" y="651"/>
                    <a:pt x="388" y="501"/>
                  </a:cubicBezTo>
                  <a:cubicBezTo>
                    <a:pt x="481" y="350"/>
                    <a:pt x="502" y="176"/>
                    <a:pt x="500"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1" name="Google Shape;641;p9"/>
            <p:cNvSpPr/>
            <p:nvPr/>
          </p:nvSpPr>
          <p:spPr>
            <a:xfrm>
              <a:off x="9440640" y="2468160"/>
              <a:ext cx="156600" cy="319320"/>
            </a:xfrm>
            <a:custGeom>
              <a:avLst/>
              <a:gdLst/>
              <a:ahLst/>
              <a:cxnLst/>
              <a:rect l="l" t="t" r="r" b="b"/>
              <a:pathLst>
                <a:path w="435" h="887" extrusionOk="0">
                  <a:moveTo>
                    <a:pt x="431" y="0"/>
                  </a:moveTo>
                  <a:cubicBezTo>
                    <a:pt x="289" y="97"/>
                    <a:pt x="174" y="232"/>
                    <a:pt x="99" y="387"/>
                  </a:cubicBezTo>
                  <a:cubicBezTo>
                    <a:pt x="25" y="542"/>
                    <a:pt x="-9" y="716"/>
                    <a:pt x="2" y="887"/>
                  </a:cubicBezTo>
                  <a:cubicBezTo>
                    <a:pt x="143" y="792"/>
                    <a:pt x="262" y="660"/>
                    <a:pt x="335" y="506"/>
                  </a:cubicBezTo>
                  <a:cubicBezTo>
                    <a:pt x="408" y="352"/>
                    <a:pt x="446" y="170"/>
                    <a:pt x="431"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2" name="Google Shape;642;p9"/>
            <p:cNvSpPr/>
            <p:nvPr/>
          </p:nvSpPr>
          <p:spPr>
            <a:xfrm>
              <a:off x="9365760" y="2325240"/>
              <a:ext cx="132480" cy="355320"/>
            </a:xfrm>
            <a:custGeom>
              <a:avLst/>
              <a:gdLst/>
              <a:ahLst/>
              <a:cxnLst/>
              <a:rect l="l" t="t" r="r" b="b"/>
              <a:pathLst>
                <a:path w="368" h="987" extrusionOk="0">
                  <a:moveTo>
                    <a:pt x="347" y="0"/>
                  </a:moveTo>
                  <a:cubicBezTo>
                    <a:pt x="101" y="260"/>
                    <a:pt x="-27" y="629"/>
                    <a:pt x="6" y="987"/>
                  </a:cubicBezTo>
                  <a:cubicBezTo>
                    <a:pt x="145" y="865"/>
                    <a:pt x="250" y="713"/>
                    <a:pt x="309" y="539"/>
                  </a:cubicBezTo>
                  <a:cubicBezTo>
                    <a:pt x="369" y="364"/>
                    <a:pt x="384" y="181"/>
                    <a:pt x="347"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3" name="Google Shape;643;p9"/>
            <p:cNvSpPr/>
            <p:nvPr/>
          </p:nvSpPr>
          <p:spPr>
            <a:xfrm>
              <a:off x="9099000" y="2449440"/>
              <a:ext cx="736200" cy="1113120"/>
            </a:xfrm>
            <a:custGeom>
              <a:avLst/>
              <a:gdLst/>
              <a:ahLst/>
              <a:cxnLst/>
              <a:rect l="l" t="t" r="r" b="b"/>
              <a:pathLst>
                <a:path w="2045" h="3092" extrusionOk="0">
                  <a:moveTo>
                    <a:pt x="1956" y="2028"/>
                  </a:moveTo>
                  <a:lnTo>
                    <a:pt x="1528" y="2416"/>
                  </a:lnTo>
                  <a:cubicBezTo>
                    <a:pt x="1553" y="2526"/>
                    <a:pt x="1574" y="2637"/>
                    <a:pt x="1590" y="2749"/>
                  </a:cubicBezTo>
                  <a:lnTo>
                    <a:pt x="2019" y="2349"/>
                  </a:lnTo>
                  <a:cubicBezTo>
                    <a:pt x="2025" y="2343"/>
                    <a:pt x="2035" y="2343"/>
                    <a:pt x="2041" y="2349"/>
                  </a:cubicBezTo>
                  <a:cubicBezTo>
                    <a:pt x="2047" y="2356"/>
                    <a:pt x="2047" y="2366"/>
                    <a:pt x="2040" y="2372"/>
                  </a:cubicBezTo>
                  <a:lnTo>
                    <a:pt x="1595" y="2787"/>
                  </a:lnTo>
                  <a:cubicBezTo>
                    <a:pt x="1608" y="2882"/>
                    <a:pt x="1618" y="2979"/>
                    <a:pt x="1625" y="3075"/>
                  </a:cubicBezTo>
                  <a:cubicBezTo>
                    <a:pt x="1625" y="3082"/>
                    <a:pt x="1621" y="3088"/>
                    <a:pt x="1614" y="3091"/>
                  </a:cubicBezTo>
                  <a:cubicBezTo>
                    <a:pt x="1613" y="3091"/>
                    <a:pt x="1611" y="3091"/>
                    <a:pt x="1610" y="3092"/>
                  </a:cubicBezTo>
                  <a:cubicBezTo>
                    <a:pt x="1601" y="3092"/>
                    <a:pt x="1594" y="3086"/>
                    <a:pt x="1593" y="3077"/>
                  </a:cubicBezTo>
                  <a:cubicBezTo>
                    <a:pt x="1587" y="2982"/>
                    <a:pt x="1577" y="2887"/>
                    <a:pt x="1564" y="2793"/>
                  </a:cubicBezTo>
                  <a:lnTo>
                    <a:pt x="1053" y="2637"/>
                  </a:lnTo>
                  <a:cubicBezTo>
                    <a:pt x="1044" y="2635"/>
                    <a:pt x="1040" y="2626"/>
                    <a:pt x="1042" y="2618"/>
                  </a:cubicBezTo>
                  <a:cubicBezTo>
                    <a:pt x="1045" y="2609"/>
                    <a:pt x="1053" y="2605"/>
                    <a:pt x="1062" y="2607"/>
                  </a:cubicBezTo>
                  <a:lnTo>
                    <a:pt x="1560" y="2758"/>
                  </a:lnTo>
                  <a:cubicBezTo>
                    <a:pt x="1543" y="2646"/>
                    <a:pt x="1522" y="2534"/>
                    <a:pt x="1497" y="2424"/>
                  </a:cubicBezTo>
                  <a:lnTo>
                    <a:pt x="990" y="2306"/>
                  </a:lnTo>
                  <a:cubicBezTo>
                    <a:pt x="982" y="2304"/>
                    <a:pt x="977" y="2295"/>
                    <a:pt x="979" y="2287"/>
                  </a:cubicBezTo>
                  <a:cubicBezTo>
                    <a:pt x="981" y="2279"/>
                    <a:pt x="989" y="2273"/>
                    <a:pt x="998" y="2275"/>
                  </a:cubicBezTo>
                  <a:lnTo>
                    <a:pt x="1489" y="2389"/>
                  </a:lnTo>
                  <a:cubicBezTo>
                    <a:pt x="1461" y="2274"/>
                    <a:pt x="1429" y="2160"/>
                    <a:pt x="1392" y="2048"/>
                  </a:cubicBezTo>
                  <a:lnTo>
                    <a:pt x="918" y="1983"/>
                  </a:lnTo>
                  <a:cubicBezTo>
                    <a:pt x="910" y="1982"/>
                    <a:pt x="904" y="1974"/>
                    <a:pt x="905" y="1966"/>
                  </a:cubicBezTo>
                  <a:cubicBezTo>
                    <a:pt x="906" y="1957"/>
                    <a:pt x="913" y="1951"/>
                    <a:pt x="922" y="1952"/>
                  </a:cubicBezTo>
                  <a:lnTo>
                    <a:pt x="1382" y="2015"/>
                  </a:lnTo>
                  <a:cubicBezTo>
                    <a:pt x="1347" y="1913"/>
                    <a:pt x="1309" y="1813"/>
                    <a:pt x="1268" y="1714"/>
                  </a:cubicBezTo>
                  <a:lnTo>
                    <a:pt x="740" y="1647"/>
                  </a:lnTo>
                  <a:cubicBezTo>
                    <a:pt x="731" y="1645"/>
                    <a:pt x="725" y="1638"/>
                    <a:pt x="726" y="1629"/>
                  </a:cubicBezTo>
                  <a:cubicBezTo>
                    <a:pt x="727" y="1620"/>
                    <a:pt x="735" y="1614"/>
                    <a:pt x="744" y="1615"/>
                  </a:cubicBezTo>
                  <a:lnTo>
                    <a:pt x="1254" y="1681"/>
                  </a:lnTo>
                  <a:cubicBezTo>
                    <a:pt x="1207" y="1572"/>
                    <a:pt x="1156" y="1465"/>
                    <a:pt x="1100" y="1361"/>
                  </a:cubicBezTo>
                  <a:lnTo>
                    <a:pt x="547" y="1341"/>
                  </a:lnTo>
                  <a:cubicBezTo>
                    <a:pt x="538" y="1340"/>
                    <a:pt x="530" y="1332"/>
                    <a:pt x="531" y="1324"/>
                  </a:cubicBezTo>
                  <a:cubicBezTo>
                    <a:pt x="531" y="1315"/>
                    <a:pt x="539" y="1309"/>
                    <a:pt x="548" y="1309"/>
                  </a:cubicBezTo>
                  <a:lnTo>
                    <a:pt x="1083" y="1329"/>
                  </a:lnTo>
                  <a:cubicBezTo>
                    <a:pt x="1027" y="1225"/>
                    <a:pt x="967" y="1124"/>
                    <a:pt x="903" y="1025"/>
                  </a:cubicBezTo>
                  <a:lnTo>
                    <a:pt x="385" y="960"/>
                  </a:lnTo>
                  <a:cubicBezTo>
                    <a:pt x="376" y="959"/>
                    <a:pt x="370" y="951"/>
                    <a:pt x="371" y="942"/>
                  </a:cubicBezTo>
                  <a:cubicBezTo>
                    <a:pt x="372" y="933"/>
                    <a:pt x="380" y="927"/>
                    <a:pt x="389" y="928"/>
                  </a:cubicBezTo>
                  <a:lnTo>
                    <a:pt x="881" y="991"/>
                  </a:lnTo>
                  <a:cubicBezTo>
                    <a:pt x="824" y="905"/>
                    <a:pt x="764" y="821"/>
                    <a:pt x="702" y="739"/>
                  </a:cubicBezTo>
                  <a:lnTo>
                    <a:pt x="148" y="561"/>
                  </a:lnTo>
                  <a:cubicBezTo>
                    <a:pt x="140" y="558"/>
                    <a:pt x="135" y="549"/>
                    <a:pt x="138" y="541"/>
                  </a:cubicBezTo>
                  <a:cubicBezTo>
                    <a:pt x="141" y="533"/>
                    <a:pt x="149" y="528"/>
                    <a:pt x="158" y="531"/>
                  </a:cubicBezTo>
                  <a:lnTo>
                    <a:pt x="667" y="695"/>
                  </a:lnTo>
                  <a:cubicBezTo>
                    <a:pt x="472" y="449"/>
                    <a:pt x="250" y="224"/>
                    <a:pt x="6" y="28"/>
                  </a:cubicBezTo>
                  <a:cubicBezTo>
                    <a:pt x="-1" y="23"/>
                    <a:pt x="-2" y="13"/>
                    <a:pt x="4" y="6"/>
                  </a:cubicBezTo>
                  <a:cubicBezTo>
                    <a:pt x="9" y="-1"/>
                    <a:pt x="19" y="-2"/>
                    <a:pt x="26" y="4"/>
                  </a:cubicBezTo>
                  <a:cubicBezTo>
                    <a:pt x="279" y="206"/>
                    <a:pt x="507" y="439"/>
                    <a:pt x="707" y="695"/>
                  </a:cubicBezTo>
                  <a:lnTo>
                    <a:pt x="881" y="227"/>
                  </a:lnTo>
                  <a:cubicBezTo>
                    <a:pt x="884" y="219"/>
                    <a:pt x="893" y="215"/>
                    <a:pt x="902" y="218"/>
                  </a:cubicBezTo>
                  <a:cubicBezTo>
                    <a:pt x="910" y="221"/>
                    <a:pt x="913" y="230"/>
                    <a:pt x="911" y="238"/>
                  </a:cubicBezTo>
                  <a:lnTo>
                    <a:pt x="730" y="724"/>
                  </a:lnTo>
                  <a:cubicBezTo>
                    <a:pt x="794" y="808"/>
                    <a:pt x="855" y="893"/>
                    <a:pt x="912" y="981"/>
                  </a:cubicBezTo>
                  <a:lnTo>
                    <a:pt x="1159" y="511"/>
                  </a:lnTo>
                  <a:cubicBezTo>
                    <a:pt x="1163" y="503"/>
                    <a:pt x="1172" y="501"/>
                    <a:pt x="1180" y="505"/>
                  </a:cubicBezTo>
                  <a:cubicBezTo>
                    <a:pt x="1188" y="509"/>
                    <a:pt x="1191" y="518"/>
                    <a:pt x="1186" y="526"/>
                  </a:cubicBezTo>
                  <a:lnTo>
                    <a:pt x="931" y="1011"/>
                  </a:lnTo>
                  <a:cubicBezTo>
                    <a:pt x="995" y="1110"/>
                    <a:pt x="1056" y="1212"/>
                    <a:pt x="1112" y="1317"/>
                  </a:cubicBezTo>
                  <a:lnTo>
                    <a:pt x="1398" y="880"/>
                  </a:lnTo>
                  <a:cubicBezTo>
                    <a:pt x="1402" y="873"/>
                    <a:pt x="1412" y="871"/>
                    <a:pt x="1419" y="876"/>
                  </a:cubicBezTo>
                  <a:cubicBezTo>
                    <a:pt x="1427" y="880"/>
                    <a:pt x="1429" y="890"/>
                    <a:pt x="1424" y="897"/>
                  </a:cubicBezTo>
                  <a:lnTo>
                    <a:pt x="1129" y="1348"/>
                  </a:lnTo>
                  <a:cubicBezTo>
                    <a:pt x="1185" y="1453"/>
                    <a:pt x="1237" y="1561"/>
                    <a:pt x="1284" y="1671"/>
                  </a:cubicBezTo>
                  <a:lnTo>
                    <a:pt x="1639" y="1262"/>
                  </a:lnTo>
                  <a:cubicBezTo>
                    <a:pt x="1645" y="1255"/>
                    <a:pt x="1655" y="1254"/>
                    <a:pt x="1661" y="1260"/>
                  </a:cubicBezTo>
                  <a:cubicBezTo>
                    <a:pt x="1668" y="1265"/>
                    <a:pt x="1668" y="1276"/>
                    <a:pt x="1663" y="1282"/>
                  </a:cubicBezTo>
                  <a:lnTo>
                    <a:pt x="1298" y="1704"/>
                  </a:lnTo>
                  <a:cubicBezTo>
                    <a:pt x="1339" y="1803"/>
                    <a:pt x="1377" y="1903"/>
                    <a:pt x="1412" y="2005"/>
                  </a:cubicBezTo>
                  <a:lnTo>
                    <a:pt x="1758" y="1649"/>
                  </a:lnTo>
                  <a:cubicBezTo>
                    <a:pt x="1764" y="1643"/>
                    <a:pt x="1774" y="1643"/>
                    <a:pt x="1780" y="1649"/>
                  </a:cubicBezTo>
                  <a:cubicBezTo>
                    <a:pt x="1787" y="1655"/>
                    <a:pt x="1787" y="1665"/>
                    <a:pt x="1781" y="1671"/>
                  </a:cubicBezTo>
                  <a:lnTo>
                    <a:pt x="1423" y="2039"/>
                  </a:lnTo>
                  <a:cubicBezTo>
                    <a:pt x="1459" y="2152"/>
                    <a:pt x="1492" y="2266"/>
                    <a:pt x="1519" y="2381"/>
                  </a:cubicBezTo>
                  <a:lnTo>
                    <a:pt x="1935" y="2005"/>
                  </a:lnTo>
                  <a:cubicBezTo>
                    <a:pt x="1942" y="1999"/>
                    <a:pt x="1951" y="2000"/>
                    <a:pt x="1957" y="2006"/>
                  </a:cubicBezTo>
                  <a:cubicBezTo>
                    <a:pt x="1963" y="2013"/>
                    <a:pt x="1963" y="2022"/>
                    <a:pt x="1956" y="202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44" name="Google Shape;644;p9"/>
          <p:cNvGrpSpPr/>
          <p:nvPr/>
        </p:nvGrpSpPr>
        <p:grpSpPr>
          <a:xfrm rot="610335" flipH="1">
            <a:off x="-144589" y="882619"/>
            <a:ext cx="1249230" cy="1373614"/>
            <a:chOff x="8481600" y="3909240"/>
            <a:chExt cx="1084680" cy="1192680"/>
          </a:xfrm>
        </p:grpSpPr>
        <p:sp>
          <p:nvSpPr>
            <p:cNvPr id="645" name="Google Shape;645;p9"/>
            <p:cNvSpPr/>
            <p:nvPr/>
          </p:nvSpPr>
          <p:spPr>
            <a:xfrm>
              <a:off x="8737560" y="4023360"/>
              <a:ext cx="152280" cy="291600"/>
            </a:xfrm>
            <a:custGeom>
              <a:avLst/>
              <a:gdLst/>
              <a:ahLst/>
              <a:cxnLst/>
              <a:rect l="l" t="t" r="r" b="b"/>
              <a:pathLst>
                <a:path w="423" h="810" extrusionOk="0">
                  <a:moveTo>
                    <a:pt x="253" y="810"/>
                  </a:moveTo>
                  <a:cubicBezTo>
                    <a:pt x="31" y="639"/>
                    <a:pt x="-165" y="49"/>
                    <a:pt x="216" y="2"/>
                  </a:cubicBezTo>
                  <a:cubicBezTo>
                    <a:pt x="598" y="-46"/>
                    <a:pt x="356" y="647"/>
                    <a:pt x="253" y="81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6" name="Google Shape;646;p9"/>
            <p:cNvSpPr/>
            <p:nvPr/>
          </p:nvSpPr>
          <p:spPr>
            <a:xfrm>
              <a:off x="8920440" y="4254120"/>
              <a:ext cx="123840" cy="240840"/>
            </a:xfrm>
            <a:custGeom>
              <a:avLst/>
              <a:gdLst/>
              <a:ahLst/>
              <a:cxnLst/>
              <a:rect l="l" t="t" r="r" b="b"/>
              <a:pathLst>
                <a:path w="344" h="669" extrusionOk="0">
                  <a:moveTo>
                    <a:pt x="192" y="669"/>
                  </a:moveTo>
                  <a:cubicBezTo>
                    <a:pt x="34" y="440"/>
                    <a:pt x="-120" y="22"/>
                    <a:pt x="142" y="1"/>
                  </a:cubicBezTo>
                  <a:cubicBezTo>
                    <a:pt x="403" y="-20"/>
                    <a:pt x="402" y="438"/>
                    <a:pt x="192" y="66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7" name="Google Shape;647;p9"/>
            <p:cNvSpPr/>
            <p:nvPr/>
          </p:nvSpPr>
          <p:spPr>
            <a:xfrm>
              <a:off x="9009000" y="4134600"/>
              <a:ext cx="159120" cy="267840"/>
            </a:xfrm>
            <a:custGeom>
              <a:avLst/>
              <a:gdLst/>
              <a:ahLst/>
              <a:cxnLst/>
              <a:rect l="l" t="t" r="r" b="b"/>
              <a:pathLst>
                <a:path w="442" h="744" extrusionOk="0">
                  <a:moveTo>
                    <a:pt x="423" y="744"/>
                  </a:moveTo>
                  <a:cubicBezTo>
                    <a:pt x="243" y="665"/>
                    <a:pt x="-178" y="213"/>
                    <a:pt x="82" y="32"/>
                  </a:cubicBezTo>
                  <a:cubicBezTo>
                    <a:pt x="343" y="-149"/>
                    <a:pt x="497" y="502"/>
                    <a:pt x="423" y="744"/>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8" name="Google Shape;648;p9"/>
            <p:cNvSpPr/>
            <p:nvPr/>
          </p:nvSpPr>
          <p:spPr>
            <a:xfrm>
              <a:off x="9129600" y="3909240"/>
              <a:ext cx="173880" cy="310680"/>
            </a:xfrm>
            <a:custGeom>
              <a:avLst/>
              <a:gdLst/>
              <a:ahLst/>
              <a:cxnLst/>
              <a:rect l="l" t="t" r="r" b="b"/>
              <a:pathLst>
                <a:path w="483" h="863" extrusionOk="0">
                  <a:moveTo>
                    <a:pt x="410" y="863"/>
                  </a:moveTo>
                  <a:cubicBezTo>
                    <a:pt x="212" y="685"/>
                    <a:pt x="-173" y="130"/>
                    <a:pt x="87" y="15"/>
                  </a:cubicBezTo>
                  <a:cubicBezTo>
                    <a:pt x="348" y="-101"/>
                    <a:pt x="615" y="477"/>
                    <a:pt x="410" y="86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9" name="Google Shape;649;p9"/>
            <p:cNvSpPr/>
            <p:nvPr/>
          </p:nvSpPr>
          <p:spPr>
            <a:xfrm>
              <a:off x="9316080" y="4117320"/>
              <a:ext cx="189360" cy="229680"/>
            </a:xfrm>
            <a:custGeom>
              <a:avLst/>
              <a:gdLst/>
              <a:ahLst/>
              <a:cxnLst/>
              <a:rect l="l" t="t" r="r" b="b"/>
              <a:pathLst>
                <a:path w="526" h="638" extrusionOk="0">
                  <a:moveTo>
                    <a:pt x="0" y="638"/>
                  </a:moveTo>
                  <a:cubicBezTo>
                    <a:pt x="19" y="365"/>
                    <a:pt x="223" y="-144"/>
                    <a:pt x="462" y="39"/>
                  </a:cubicBezTo>
                  <a:cubicBezTo>
                    <a:pt x="701" y="221"/>
                    <a:pt x="210" y="646"/>
                    <a:pt x="0" y="63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0" name="Google Shape;650;p9"/>
            <p:cNvSpPr/>
            <p:nvPr/>
          </p:nvSpPr>
          <p:spPr>
            <a:xfrm>
              <a:off x="9275400" y="4455720"/>
              <a:ext cx="138240" cy="284760"/>
            </a:xfrm>
            <a:custGeom>
              <a:avLst/>
              <a:gdLst/>
              <a:ahLst/>
              <a:cxnLst/>
              <a:rect l="l" t="t" r="r" b="b"/>
              <a:pathLst>
                <a:path w="384" h="791" extrusionOk="0">
                  <a:moveTo>
                    <a:pt x="310" y="791"/>
                  </a:moveTo>
                  <a:cubicBezTo>
                    <a:pt x="72" y="612"/>
                    <a:pt x="-156" y="137"/>
                    <a:pt x="141" y="15"/>
                  </a:cubicBezTo>
                  <a:cubicBezTo>
                    <a:pt x="438" y="-107"/>
                    <a:pt x="420" y="594"/>
                    <a:pt x="310" y="79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1" name="Google Shape;651;p9"/>
            <p:cNvSpPr/>
            <p:nvPr/>
          </p:nvSpPr>
          <p:spPr>
            <a:xfrm>
              <a:off x="9440280" y="4487040"/>
              <a:ext cx="126000" cy="255240"/>
            </a:xfrm>
            <a:custGeom>
              <a:avLst/>
              <a:gdLst/>
              <a:ahLst/>
              <a:cxnLst/>
              <a:rect l="l" t="t" r="r" b="b"/>
              <a:pathLst>
                <a:path w="350" h="709" extrusionOk="0">
                  <a:moveTo>
                    <a:pt x="38" y="709"/>
                  </a:moveTo>
                  <a:cubicBezTo>
                    <a:pt x="-38" y="507"/>
                    <a:pt x="-13" y="-60"/>
                    <a:pt x="232" y="6"/>
                  </a:cubicBezTo>
                  <a:cubicBezTo>
                    <a:pt x="478" y="71"/>
                    <a:pt x="302" y="556"/>
                    <a:pt x="38" y="70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2" name="Google Shape;652;p9"/>
            <p:cNvSpPr/>
            <p:nvPr/>
          </p:nvSpPr>
          <p:spPr>
            <a:xfrm>
              <a:off x="8916120" y="4662720"/>
              <a:ext cx="194760" cy="170280"/>
            </a:xfrm>
            <a:custGeom>
              <a:avLst/>
              <a:gdLst/>
              <a:ahLst/>
              <a:cxnLst/>
              <a:rect l="l" t="t" r="r" b="b"/>
              <a:pathLst>
                <a:path w="541" h="473" extrusionOk="0">
                  <a:moveTo>
                    <a:pt x="540" y="473"/>
                  </a:moveTo>
                  <a:cubicBezTo>
                    <a:pt x="322" y="447"/>
                    <a:pt x="-126" y="271"/>
                    <a:pt x="34" y="58"/>
                  </a:cubicBezTo>
                  <a:cubicBezTo>
                    <a:pt x="195" y="-155"/>
                    <a:pt x="548" y="271"/>
                    <a:pt x="540" y="47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3" name="Google Shape;653;p9"/>
            <p:cNvSpPr/>
            <p:nvPr/>
          </p:nvSpPr>
          <p:spPr>
            <a:xfrm>
              <a:off x="8789040" y="4495320"/>
              <a:ext cx="222120" cy="137520"/>
            </a:xfrm>
            <a:custGeom>
              <a:avLst/>
              <a:gdLst/>
              <a:ahLst/>
              <a:cxnLst/>
              <a:rect l="l" t="t" r="r" b="b"/>
              <a:pathLst>
                <a:path w="617" h="382" extrusionOk="0">
                  <a:moveTo>
                    <a:pt x="617" y="340"/>
                  </a:moveTo>
                  <a:cubicBezTo>
                    <a:pt x="399" y="135"/>
                    <a:pt x="58" y="-164"/>
                    <a:pt x="5" y="109"/>
                  </a:cubicBezTo>
                  <a:cubicBezTo>
                    <a:pt x="-48" y="383"/>
                    <a:pt x="374" y="431"/>
                    <a:pt x="617" y="34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4" name="Google Shape;654;p9"/>
            <p:cNvSpPr/>
            <p:nvPr/>
          </p:nvSpPr>
          <p:spPr>
            <a:xfrm>
              <a:off x="8656920" y="4556520"/>
              <a:ext cx="190800" cy="223560"/>
            </a:xfrm>
            <a:custGeom>
              <a:avLst/>
              <a:gdLst/>
              <a:ahLst/>
              <a:cxnLst/>
              <a:rect l="l" t="t" r="r" b="b"/>
              <a:pathLst>
                <a:path w="530" h="621" extrusionOk="0">
                  <a:moveTo>
                    <a:pt x="530" y="621"/>
                  </a:moveTo>
                  <a:cubicBezTo>
                    <a:pt x="471" y="324"/>
                    <a:pt x="266" y="-170"/>
                    <a:pt x="59" y="58"/>
                  </a:cubicBezTo>
                  <a:cubicBezTo>
                    <a:pt x="-148" y="287"/>
                    <a:pt x="235" y="582"/>
                    <a:pt x="530" y="62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5" name="Google Shape;655;p9"/>
            <p:cNvSpPr/>
            <p:nvPr/>
          </p:nvSpPr>
          <p:spPr>
            <a:xfrm>
              <a:off x="8755200" y="4847040"/>
              <a:ext cx="220680" cy="124560"/>
            </a:xfrm>
            <a:custGeom>
              <a:avLst/>
              <a:gdLst/>
              <a:ahLst/>
              <a:cxnLst/>
              <a:rect l="l" t="t" r="r" b="b"/>
              <a:pathLst>
                <a:path w="613" h="346" extrusionOk="0">
                  <a:moveTo>
                    <a:pt x="613" y="94"/>
                  </a:moveTo>
                  <a:cubicBezTo>
                    <a:pt x="345" y="-27"/>
                    <a:pt x="-90" y="-71"/>
                    <a:pt x="17" y="211"/>
                  </a:cubicBezTo>
                  <a:cubicBezTo>
                    <a:pt x="123" y="494"/>
                    <a:pt x="463" y="273"/>
                    <a:pt x="613" y="94"/>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6" name="Google Shape;656;p9"/>
            <p:cNvSpPr/>
            <p:nvPr/>
          </p:nvSpPr>
          <p:spPr>
            <a:xfrm>
              <a:off x="8481600" y="4233600"/>
              <a:ext cx="216000" cy="184320"/>
            </a:xfrm>
            <a:custGeom>
              <a:avLst/>
              <a:gdLst/>
              <a:ahLst/>
              <a:cxnLst/>
              <a:rect l="l" t="t" r="r" b="b"/>
              <a:pathLst>
                <a:path w="600" h="512" extrusionOk="0">
                  <a:moveTo>
                    <a:pt x="600" y="512"/>
                  </a:moveTo>
                  <a:cubicBezTo>
                    <a:pt x="479" y="244"/>
                    <a:pt x="171" y="-178"/>
                    <a:pt x="30" y="82"/>
                  </a:cubicBezTo>
                  <a:cubicBezTo>
                    <a:pt x="-111" y="343"/>
                    <a:pt x="280" y="513"/>
                    <a:pt x="600" y="51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7" name="Google Shape;657;p9"/>
            <p:cNvSpPr/>
            <p:nvPr/>
          </p:nvSpPr>
          <p:spPr>
            <a:xfrm>
              <a:off x="8483400" y="4440600"/>
              <a:ext cx="252360" cy="135360"/>
            </a:xfrm>
            <a:custGeom>
              <a:avLst/>
              <a:gdLst/>
              <a:ahLst/>
              <a:cxnLst/>
              <a:rect l="l" t="t" r="r" b="b"/>
              <a:pathLst>
                <a:path w="701" h="376" extrusionOk="0">
                  <a:moveTo>
                    <a:pt x="701" y="80"/>
                  </a:moveTo>
                  <a:cubicBezTo>
                    <a:pt x="461" y="-1"/>
                    <a:pt x="-66" y="-90"/>
                    <a:pt x="7" y="200"/>
                  </a:cubicBezTo>
                  <a:cubicBezTo>
                    <a:pt x="79" y="491"/>
                    <a:pt x="525" y="399"/>
                    <a:pt x="701" y="8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8" name="Google Shape;658;p9"/>
            <p:cNvSpPr/>
            <p:nvPr/>
          </p:nvSpPr>
          <p:spPr>
            <a:xfrm>
              <a:off x="8546760" y="3990600"/>
              <a:ext cx="951480" cy="1111320"/>
            </a:xfrm>
            <a:custGeom>
              <a:avLst/>
              <a:gdLst/>
              <a:ahLst/>
              <a:cxnLst/>
              <a:rect l="l" t="t" r="r" b="b"/>
              <a:pathLst>
                <a:path w="2643" h="3087" extrusionOk="0">
                  <a:moveTo>
                    <a:pt x="1794" y="2"/>
                  </a:moveTo>
                  <a:cubicBezTo>
                    <a:pt x="1788" y="7"/>
                    <a:pt x="1786" y="16"/>
                    <a:pt x="1790" y="22"/>
                  </a:cubicBezTo>
                  <a:cubicBezTo>
                    <a:pt x="2020" y="355"/>
                    <a:pt x="2084" y="801"/>
                    <a:pt x="1958" y="1185"/>
                  </a:cubicBezTo>
                  <a:cubicBezTo>
                    <a:pt x="1942" y="1232"/>
                    <a:pt x="1924" y="1279"/>
                    <a:pt x="1905" y="1325"/>
                  </a:cubicBezTo>
                  <a:cubicBezTo>
                    <a:pt x="1717" y="1170"/>
                    <a:pt x="1574" y="958"/>
                    <a:pt x="1501" y="725"/>
                  </a:cubicBezTo>
                  <a:cubicBezTo>
                    <a:pt x="1499" y="717"/>
                    <a:pt x="1491" y="713"/>
                    <a:pt x="1483" y="715"/>
                  </a:cubicBezTo>
                  <a:cubicBezTo>
                    <a:pt x="1476" y="718"/>
                    <a:pt x="1472" y="726"/>
                    <a:pt x="1474" y="733"/>
                  </a:cubicBezTo>
                  <a:cubicBezTo>
                    <a:pt x="1549" y="974"/>
                    <a:pt x="1698" y="1194"/>
                    <a:pt x="1893" y="1353"/>
                  </a:cubicBezTo>
                  <a:cubicBezTo>
                    <a:pt x="1891" y="1358"/>
                    <a:pt x="1889" y="1363"/>
                    <a:pt x="1887" y="1368"/>
                  </a:cubicBezTo>
                  <a:cubicBezTo>
                    <a:pt x="1861" y="1431"/>
                    <a:pt x="1833" y="1497"/>
                    <a:pt x="1812" y="1565"/>
                  </a:cubicBezTo>
                  <a:cubicBezTo>
                    <a:pt x="1771" y="1695"/>
                    <a:pt x="1762" y="1813"/>
                    <a:pt x="1786" y="1918"/>
                  </a:cubicBezTo>
                  <a:cubicBezTo>
                    <a:pt x="1784" y="1916"/>
                    <a:pt x="1781" y="1913"/>
                    <a:pt x="1778" y="1911"/>
                  </a:cubicBezTo>
                  <a:cubicBezTo>
                    <a:pt x="1678" y="1819"/>
                    <a:pt x="1566" y="1739"/>
                    <a:pt x="1457" y="1661"/>
                  </a:cubicBezTo>
                  <a:cubicBezTo>
                    <a:pt x="1378" y="1605"/>
                    <a:pt x="1299" y="1547"/>
                    <a:pt x="1222" y="1485"/>
                  </a:cubicBezTo>
                  <a:cubicBezTo>
                    <a:pt x="1270" y="1332"/>
                    <a:pt x="1274" y="1161"/>
                    <a:pt x="1235" y="1005"/>
                  </a:cubicBezTo>
                  <a:cubicBezTo>
                    <a:pt x="1233" y="998"/>
                    <a:pt x="1225" y="993"/>
                    <a:pt x="1218" y="995"/>
                  </a:cubicBezTo>
                  <a:cubicBezTo>
                    <a:pt x="1210" y="997"/>
                    <a:pt x="1205" y="1005"/>
                    <a:pt x="1207" y="1012"/>
                  </a:cubicBezTo>
                  <a:cubicBezTo>
                    <a:pt x="1245" y="1160"/>
                    <a:pt x="1241" y="1320"/>
                    <a:pt x="1199" y="1465"/>
                  </a:cubicBezTo>
                  <a:cubicBezTo>
                    <a:pt x="1150" y="1426"/>
                    <a:pt x="1103" y="1382"/>
                    <a:pt x="1061" y="1336"/>
                  </a:cubicBezTo>
                  <a:cubicBezTo>
                    <a:pt x="814" y="1071"/>
                    <a:pt x="691" y="697"/>
                    <a:pt x="732" y="337"/>
                  </a:cubicBezTo>
                  <a:cubicBezTo>
                    <a:pt x="733" y="329"/>
                    <a:pt x="727" y="322"/>
                    <a:pt x="719" y="321"/>
                  </a:cubicBezTo>
                  <a:cubicBezTo>
                    <a:pt x="712" y="320"/>
                    <a:pt x="705" y="326"/>
                    <a:pt x="704" y="333"/>
                  </a:cubicBezTo>
                  <a:cubicBezTo>
                    <a:pt x="666" y="665"/>
                    <a:pt x="764" y="1007"/>
                    <a:pt x="967" y="1270"/>
                  </a:cubicBezTo>
                  <a:cubicBezTo>
                    <a:pt x="855" y="1276"/>
                    <a:pt x="742" y="1266"/>
                    <a:pt x="633" y="1241"/>
                  </a:cubicBezTo>
                  <a:lnTo>
                    <a:pt x="633" y="1241"/>
                  </a:lnTo>
                  <a:cubicBezTo>
                    <a:pt x="404" y="1189"/>
                    <a:pt x="190" y="1073"/>
                    <a:pt x="25" y="906"/>
                  </a:cubicBezTo>
                  <a:cubicBezTo>
                    <a:pt x="19" y="901"/>
                    <a:pt x="10" y="901"/>
                    <a:pt x="5" y="906"/>
                  </a:cubicBezTo>
                  <a:cubicBezTo>
                    <a:pt x="-1" y="912"/>
                    <a:pt x="-1" y="921"/>
                    <a:pt x="4" y="926"/>
                  </a:cubicBezTo>
                  <a:cubicBezTo>
                    <a:pt x="167" y="1091"/>
                    <a:pt x="376" y="1206"/>
                    <a:pt x="600" y="1262"/>
                  </a:cubicBezTo>
                  <a:cubicBezTo>
                    <a:pt x="452" y="1376"/>
                    <a:pt x="260" y="1437"/>
                    <a:pt x="68" y="1431"/>
                  </a:cubicBezTo>
                  <a:cubicBezTo>
                    <a:pt x="60" y="1431"/>
                    <a:pt x="53" y="1436"/>
                    <a:pt x="53" y="1444"/>
                  </a:cubicBezTo>
                  <a:cubicBezTo>
                    <a:pt x="52" y="1453"/>
                    <a:pt x="59" y="1458"/>
                    <a:pt x="67" y="1458"/>
                  </a:cubicBezTo>
                  <a:cubicBezTo>
                    <a:pt x="273" y="1466"/>
                    <a:pt x="480" y="1398"/>
                    <a:pt x="635" y="1270"/>
                  </a:cubicBezTo>
                  <a:cubicBezTo>
                    <a:pt x="751" y="1296"/>
                    <a:pt x="870" y="1305"/>
                    <a:pt x="989" y="1297"/>
                  </a:cubicBezTo>
                  <a:cubicBezTo>
                    <a:pt x="1005" y="1317"/>
                    <a:pt x="1022" y="1337"/>
                    <a:pt x="1039" y="1355"/>
                  </a:cubicBezTo>
                  <a:cubicBezTo>
                    <a:pt x="1158" y="1482"/>
                    <a:pt x="1302" y="1585"/>
                    <a:pt x="1440" y="1684"/>
                  </a:cubicBezTo>
                  <a:cubicBezTo>
                    <a:pt x="1460" y="1698"/>
                    <a:pt x="1479" y="1712"/>
                    <a:pt x="1499" y="1726"/>
                  </a:cubicBezTo>
                  <a:cubicBezTo>
                    <a:pt x="1301" y="1745"/>
                    <a:pt x="1097" y="1711"/>
                    <a:pt x="909" y="1624"/>
                  </a:cubicBezTo>
                  <a:cubicBezTo>
                    <a:pt x="901" y="1621"/>
                    <a:pt x="893" y="1624"/>
                    <a:pt x="890" y="1631"/>
                  </a:cubicBezTo>
                  <a:cubicBezTo>
                    <a:pt x="886" y="1638"/>
                    <a:pt x="889" y="1647"/>
                    <a:pt x="897" y="1650"/>
                  </a:cubicBezTo>
                  <a:cubicBezTo>
                    <a:pt x="1100" y="1743"/>
                    <a:pt x="1320" y="1778"/>
                    <a:pt x="1533" y="1751"/>
                  </a:cubicBezTo>
                  <a:cubicBezTo>
                    <a:pt x="1611" y="1807"/>
                    <a:pt x="1688" y="1867"/>
                    <a:pt x="1759" y="1931"/>
                  </a:cubicBezTo>
                  <a:cubicBezTo>
                    <a:pt x="1903" y="2064"/>
                    <a:pt x="2021" y="2221"/>
                    <a:pt x="2108" y="2394"/>
                  </a:cubicBezTo>
                  <a:cubicBezTo>
                    <a:pt x="1972" y="2437"/>
                    <a:pt x="1828" y="2457"/>
                    <a:pt x="1682" y="2456"/>
                  </a:cubicBezTo>
                  <a:cubicBezTo>
                    <a:pt x="1542" y="2276"/>
                    <a:pt x="1375" y="2121"/>
                    <a:pt x="1199" y="2006"/>
                  </a:cubicBezTo>
                  <a:cubicBezTo>
                    <a:pt x="1192" y="2002"/>
                    <a:pt x="1183" y="2004"/>
                    <a:pt x="1179" y="2010"/>
                  </a:cubicBezTo>
                  <a:cubicBezTo>
                    <a:pt x="1175" y="2017"/>
                    <a:pt x="1177" y="2026"/>
                    <a:pt x="1183" y="2030"/>
                  </a:cubicBezTo>
                  <a:cubicBezTo>
                    <a:pt x="1350" y="2139"/>
                    <a:pt x="1510" y="2286"/>
                    <a:pt x="1645" y="2455"/>
                  </a:cubicBezTo>
                  <a:cubicBezTo>
                    <a:pt x="1498" y="2449"/>
                    <a:pt x="1349" y="2421"/>
                    <a:pt x="1206" y="2370"/>
                  </a:cubicBezTo>
                  <a:cubicBezTo>
                    <a:pt x="910" y="2266"/>
                    <a:pt x="653" y="2064"/>
                    <a:pt x="482" y="1801"/>
                  </a:cubicBezTo>
                  <a:cubicBezTo>
                    <a:pt x="477" y="1794"/>
                    <a:pt x="468" y="1793"/>
                    <a:pt x="462" y="1797"/>
                  </a:cubicBezTo>
                  <a:cubicBezTo>
                    <a:pt x="455" y="1802"/>
                    <a:pt x="453" y="1810"/>
                    <a:pt x="458" y="1816"/>
                  </a:cubicBezTo>
                  <a:cubicBezTo>
                    <a:pt x="633" y="2084"/>
                    <a:pt x="895" y="2291"/>
                    <a:pt x="1197" y="2397"/>
                  </a:cubicBezTo>
                  <a:cubicBezTo>
                    <a:pt x="1217" y="2404"/>
                    <a:pt x="1237" y="2411"/>
                    <a:pt x="1258" y="2417"/>
                  </a:cubicBezTo>
                  <a:cubicBezTo>
                    <a:pt x="1114" y="2510"/>
                    <a:pt x="949" y="2566"/>
                    <a:pt x="778" y="2581"/>
                  </a:cubicBezTo>
                  <a:cubicBezTo>
                    <a:pt x="771" y="2582"/>
                    <a:pt x="764" y="2589"/>
                    <a:pt x="765" y="2597"/>
                  </a:cubicBezTo>
                  <a:cubicBezTo>
                    <a:pt x="765" y="2605"/>
                    <a:pt x="773" y="2611"/>
                    <a:pt x="781" y="2610"/>
                  </a:cubicBezTo>
                  <a:cubicBezTo>
                    <a:pt x="964" y="2594"/>
                    <a:pt x="1141" y="2531"/>
                    <a:pt x="1294" y="2428"/>
                  </a:cubicBezTo>
                  <a:cubicBezTo>
                    <a:pt x="1569" y="2505"/>
                    <a:pt x="1859" y="2503"/>
                    <a:pt x="2121" y="2420"/>
                  </a:cubicBezTo>
                  <a:cubicBezTo>
                    <a:pt x="2219" y="2623"/>
                    <a:pt x="2275" y="2846"/>
                    <a:pt x="2282" y="3073"/>
                  </a:cubicBezTo>
                  <a:cubicBezTo>
                    <a:pt x="2282" y="3081"/>
                    <a:pt x="2289" y="3087"/>
                    <a:pt x="2297" y="3087"/>
                  </a:cubicBezTo>
                  <a:cubicBezTo>
                    <a:pt x="2301" y="3087"/>
                    <a:pt x="2305" y="3086"/>
                    <a:pt x="2307" y="3083"/>
                  </a:cubicBezTo>
                  <a:cubicBezTo>
                    <a:pt x="2310" y="3080"/>
                    <a:pt x="2311" y="3076"/>
                    <a:pt x="2311" y="3072"/>
                  </a:cubicBezTo>
                  <a:cubicBezTo>
                    <a:pt x="2305" y="2906"/>
                    <a:pt x="2275" y="2743"/>
                    <a:pt x="2221" y="2588"/>
                  </a:cubicBezTo>
                  <a:cubicBezTo>
                    <a:pt x="2222" y="2587"/>
                    <a:pt x="2223" y="2587"/>
                    <a:pt x="2224" y="2586"/>
                  </a:cubicBezTo>
                  <a:lnTo>
                    <a:pt x="2224" y="2585"/>
                  </a:lnTo>
                  <a:cubicBezTo>
                    <a:pt x="2303" y="2497"/>
                    <a:pt x="2373" y="2399"/>
                    <a:pt x="2432" y="2296"/>
                  </a:cubicBezTo>
                  <a:lnTo>
                    <a:pt x="2432" y="2296"/>
                  </a:lnTo>
                  <a:cubicBezTo>
                    <a:pt x="2434" y="2294"/>
                    <a:pt x="2435" y="2292"/>
                    <a:pt x="2435" y="2290"/>
                  </a:cubicBezTo>
                  <a:cubicBezTo>
                    <a:pt x="2538" y="2110"/>
                    <a:pt x="2610" y="1910"/>
                    <a:pt x="2643" y="1706"/>
                  </a:cubicBezTo>
                  <a:cubicBezTo>
                    <a:pt x="2644" y="1699"/>
                    <a:pt x="2639" y="1691"/>
                    <a:pt x="2631" y="1690"/>
                  </a:cubicBezTo>
                  <a:cubicBezTo>
                    <a:pt x="2623" y="1689"/>
                    <a:pt x="2616" y="1694"/>
                    <a:pt x="2614" y="1702"/>
                  </a:cubicBezTo>
                  <a:cubicBezTo>
                    <a:pt x="2583" y="1894"/>
                    <a:pt x="2517" y="2083"/>
                    <a:pt x="2422" y="2255"/>
                  </a:cubicBezTo>
                  <a:cubicBezTo>
                    <a:pt x="2337" y="2085"/>
                    <a:pt x="2287" y="1900"/>
                    <a:pt x="2275" y="1705"/>
                  </a:cubicBezTo>
                  <a:cubicBezTo>
                    <a:pt x="2274" y="1697"/>
                    <a:pt x="2268" y="1691"/>
                    <a:pt x="2260" y="1692"/>
                  </a:cubicBezTo>
                  <a:cubicBezTo>
                    <a:pt x="2252" y="1692"/>
                    <a:pt x="2246" y="1699"/>
                    <a:pt x="2246" y="1707"/>
                  </a:cubicBezTo>
                  <a:cubicBezTo>
                    <a:pt x="2259" y="1912"/>
                    <a:pt x="2313" y="2106"/>
                    <a:pt x="2405" y="2285"/>
                  </a:cubicBezTo>
                  <a:cubicBezTo>
                    <a:pt x="2349" y="2382"/>
                    <a:pt x="2284" y="2474"/>
                    <a:pt x="2210" y="2558"/>
                  </a:cubicBezTo>
                  <a:cubicBezTo>
                    <a:pt x="2128" y="2333"/>
                    <a:pt x="1997" y="2127"/>
                    <a:pt x="1827" y="1957"/>
                  </a:cubicBezTo>
                  <a:cubicBezTo>
                    <a:pt x="1789" y="1846"/>
                    <a:pt x="1793" y="1717"/>
                    <a:pt x="1839" y="1573"/>
                  </a:cubicBezTo>
                  <a:cubicBezTo>
                    <a:pt x="1860" y="1507"/>
                    <a:pt x="1887" y="1441"/>
                    <a:pt x="1913" y="1378"/>
                  </a:cubicBezTo>
                  <a:cubicBezTo>
                    <a:pt x="1938" y="1318"/>
                    <a:pt x="1964" y="1256"/>
                    <a:pt x="1985" y="1193"/>
                  </a:cubicBezTo>
                  <a:cubicBezTo>
                    <a:pt x="1994" y="1165"/>
                    <a:pt x="2002" y="1137"/>
                    <a:pt x="2009" y="1109"/>
                  </a:cubicBezTo>
                  <a:cubicBezTo>
                    <a:pt x="2077" y="1063"/>
                    <a:pt x="2139" y="1011"/>
                    <a:pt x="2196" y="952"/>
                  </a:cubicBezTo>
                  <a:cubicBezTo>
                    <a:pt x="2277" y="868"/>
                    <a:pt x="2345" y="773"/>
                    <a:pt x="2397" y="668"/>
                  </a:cubicBezTo>
                  <a:cubicBezTo>
                    <a:pt x="2401" y="661"/>
                    <a:pt x="2398" y="652"/>
                    <a:pt x="2391" y="649"/>
                  </a:cubicBezTo>
                  <a:cubicBezTo>
                    <a:pt x="2384" y="645"/>
                    <a:pt x="2375" y="648"/>
                    <a:pt x="2372" y="655"/>
                  </a:cubicBezTo>
                  <a:cubicBezTo>
                    <a:pt x="2290" y="819"/>
                    <a:pt x="2168" y="961"/>
                    <a:pt x="2019" y="1067"/>
                  </a:cubicBezTo>
                  <a:cubicBezTo>
                    <a:pt x="2098" y="706"/>
                    <a:pt x="2024" y="310"/>
                    <a:pt x="1814" y="5"/>
                  </a:cubicBezTo>
                  <a:cubicBezTo>
                    <a:pt x="1809" y="-1"/>
                    <a:pt x="1800" y="-2"/>
                    <a:pt x="1794"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59" name="Google Shape;659;p9"/>
          <p:cNvGrpSpPr/>
          <p:nvPr/>
        </p:nvGrpSpPr>
        <p:grpSpPr>
          <a:xfrm rot="-9390072">
            <a:off x="35514" y="2359242"/>
            <a:ext cx="249101" cy="1113397"/>
            <a:chOff x="8342280" y="2429640"/>
            <a:chExt cx="249120" cy="1113480"/>
          </a:xfrm>
        </p:grpSpPr>
        <p:sp>
          <p:nvSpPr>
            <p:cNvPr id="660" name="Google Shape;660;p9"/>
            <p:cNvSpPr/>
            <p:nvPr/>
          </p:nvSpPr>
          <p:spPr>
            <a:xfrm>
              <a:off x="8344080" y="3376080"/>
              <a:ext cx="156240" cy="167040"/>
            </a:xfrm>
            <a:custGeom>
              <a:avLst/>
              <a:gdLst/>
              <a:ahLst/>
              <a:cxnLst/>
              <a:rect l="l" t="t" r="r" b="b"/>
              <a:pathLst>
                <a:path w="434" h="464" extrusionOk="0">
                  <a:moveTo>
                    <a:pt x="119" y="414"/>
                  </a:moveTo>
                  <a:cubicBezTo>
                    <a:pt x="127" y="442"/>
                    <a:pt x="150" y="461"/>
                    <a:pt x="179" y="464"/>
                  </a:cubicBezTo>
                  <a:cubicBezTo>
                    <a:pt x="208" y="466"/>
                    <a:pt x="233" y="451"/>
                    <a:pt x="245" y="425"/>
                  </a:cubicBezTo>
                  <a:lnTo>
                    <a:pt x="434" y="38"/>
                  </a:lnTo>
                  <a:lnTo>
                    <a:pt x="0" y="0"/>
                  </a:lnTo>
                  <a:lnTo>
                    <a:pt x="119" y="41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1" name="Google Shape;661;p9"/>
            <p:cNvSpPr/>
            <p:nvPr/>
          </p:nvSpPr>
          <p:spPr>
            <a:xfrm>
              <a:off x="8344080" y="3361680"/>
              <a:ext cx="156240" cy="42480"/>
            </a:xfrm>
            <a:custGeom>
              <a:avLst/>
              <a:gdLst/>
              <a:ahLst/>
              <a:cxnLst/>
              <a:rect l="l" t="t" r="r" b="b"/>
              <a:pathLst>
                <a:path w="434" h="118" extrusionOk="0">
                  <a:moveTo>
                    <a:pt x="0" y="40"/>
                  </a:moveTo>
                  <a:cubicBezTo>
                    <a:pt x="3" y="9"/>
                    <a:pt x="102" y="-7"/>
                    <a:pt x="222" y="3"/>
                  </a:cubicBezTo>
                  <a:cubicBezTo>
                    <a:pt x="341" y="14"/>
                    <a:pt x="437" y="47"/>
                    <a:pt x="434" y="78"/>
                  </a:cubicBezTo>
                  <a:cubicBezTo>
                    <a:pt x="431" y="109"/>
                    <a:pt x="332" y="125"/>
                    <a:pt x="213" y="115"/>
                  </a:cubicBezTo>
                  <a:cubicBezTo>
                    <a:pt x="92" y="105"/>
                    <a:pt x="-3" y="71"/>
                    <a:pt x="0" y="40"/>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2" name="Google Shape;662;p9"/>
            <p:cNvSpPr/>
            <p:nvPr/>
          </p:nvSpPr>
          <p:spPr>
            <a:xfrm>
              <a:off x="8344080" y="2443680"/>
              <a:ext cx="237600" cy="946080"/>
            </a:xfrm>
            <a:custGeom>
              <a:avLst/>
              <a:gdLst/>
              <a:ahLst/>
              <a:cxnLst/>
              <a:rect l="l" t="t" r="r" b="b"/>
              <a:pathLst>
                <a:path w="660" h="2628" extrusionOk="0">
                  <a:moveTo>
                    <a:pt x="0" y="2590"/>
                  </a:moveTo>
                  <a:lnTo>
                    <a:pt x="225" y="0"/>
                  </a:lnTo>
                  <a:lnTo>
                    <a:pt x="660" y="38"/>
                  </a:lnTo>
                  <a:lnTo>
                    <a:pt x="434" y="2628"/>
                  </a:lnTo>
                  <a:lnTo>
                    <a:pt x="0" y="259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3" name="Google Shape;663;p9"/>
            <p:cNvSpPr/>
            <p:nvPr/>
          </p:nvSpPr>
          <p:spPr>
            <a:xfrm>
              <a:off x="8407440" y="2631960"/>
              <a:ext cx="156240" cy="42480"/>
            </a:xfrm>
            <a:custGeom>
              <a:avLst/>
              <a:gdLst/>
              <a:ahLst/>
              <a:cxnLst/>
              <a:rect l="l" t="t" r="r" b="b"/>
              <a:pathLst>
                <a:path w="434" h="118" extrusionOk="0">
                  <a:moveTo>
                    <a:pt x="1" y="40"/>
                  </a:moveTo>
                  <a:cubicBezTo>
                    <a:pt x="3" y="9"/>
                    <a:pt x="102" y="-7"/>
                    <a:pt x="222" y="3"/>
                  </a:cubicBezTo>
                  <a:cubicBezTo>
                    <a:pt x="342" y="14"/>
                    <a:pt x="437" y="47"/>
                    <a:pt x="434" y="78"/>
                  </a:cubicBezTo>
                  <a:cubicBezTo>
                    <a:pt x="432" y="109"/>
                    <a:pt x="332" y="125"/>
                    <a:pt x="212" y="115"/>
                  </a:cubicBezTo>
                  <a:cubicBezTo>
                    <a:pt x="92" y="104"/>
                    <a:pt x="-2" y="71"/>
                    <a:pt x="1" y="4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4" name="Google Shape;664;p9"/>
            <p:cNvSpPr/>
            <p:nvPr/>
          </p:nvSpPr>
          <p:spPr>
            <a:xfrm>
              <a:off x="8397360" y="2444040"/>
              <a:ext cx="194040" cy="216000"/>
            </a:xfrm>
            <a:custGeom>
              <a:avLst/>
              <a:gdLst/>
              <a:ahLst/>
              <a:cxnLst/>
              <a:rect l="l" t="t" r="r" b="b"/>
              <a:pathLst>
                <a:path w="539" h="600" extrusionOk="0">
                  <a:moveTo>
                    <a:pt x="29" y="562"/>
                  </a:moveTo>
                  <a:lnTo>
                    <a:pt x="463" y="600"/>
                  </a:lnTo>
                  <a:cubicBezTo>
                    <a:pt x="463" y="600"/>
                    <a:pt x="594" y="367"/>
                    <a:pt x="512" y="37"/>
                  </a:cubicBezTo>
                  <a:lnTo>
                    <a:pt x="76" y="0"/>
                  </a:lnTo>
                  <a:cubicBezTo>
                    <a:pt x="-61" y="310"/>
                    <a:pt x="29" y="562"/>
                    <a:pt x="29" y="56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5" name="Google Shape;665;p9"/>
            <p:cNvSpPr/>
            <p:nvPr/>
          </p:nvSpPr>
          <p:spPr>
            <a:xfrm>
              <a:off x="8424720" y="2429640"/>
              <a:ext cx="156600" cy="42120"/>
            </a:xfrm>
            <a:custGeom>
              <a:avLst/>
              <a:gdLst/>
              <a:ahLst/>
              <a:cxnLst/>
              <a:rect l="l" t="t" r="r" b="b"/>
              <a:pathLst>
                <a:path w="435" h="117" extrusionOk="0">
                  <a:moveTo>
                    <a:pt x="0" y="40"/>
                  </a:moveTo>
                  <a:cubicBezTo>
                    <a:pt x="3" y="9"/>
                    <a:pt x="103" y="-8"/>
                    <a:pt x="223" y="3"/>
                  </a:cubicBezTo>
                  <a:cubicBezTo>
                    <a:pt x="343" y="13"/>
                    <a:pt x="438" y="46"/>
                    <a:pt x="435" y="77"/>
                  </a:cubicBezTo>
                  <a:cubicBezTo>
                    <a:pt x="433" y="108"/>
                    <a:pt x="333" y="125"/>
                    <a:pt x="213" y="114"/>
                  </a:cubicBezTo>
                  <a:cubicBezTo>
                    <a:pt x="93" y="104"/>
                    <a:pt x="-1" y="70"/>
                    <a:pt x="0"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6" name="Google Shape;666;p9"/>
            <p:cNvSpPr/>
            <p:nvPr/>
          </p:nvSpPr>
          <p:spPr>
            <a:xfrm>
              <a:off x="8376120" y="3487320"/>
              <a:ext cx="73440" cy="55800"/>
            </a:xfrm>
            <a:custGeom>
              <a:avLst/>
              <a:gdLst/>
              <a:ahLst/>
              <a:cxnLst/>
              <a:rect l="l" t="t" r="r" b="b"/>
              <a:pathLst>
                <a:path w="204" h="155" extrusionOk="0">
                  <a:moveTo>
                    <a:pt x="0" y="0"/>
                  </a:moveTo>
                  <a:lnTo>
                    <a:pt x="30" y="105"/>
                  </a:lnTo>
                  <a:cubicBezTo>
                    <a:pt x="38" y="133"/>
                    <a:pt x="61" y="152"/>
                    <a:pt x="90" y="155"/>
                  </a:cubicBezTo>
                  <a:cubicBezTo>
                    <a:pt x="119" y="157"/>
                    <a:pt x="144" y="142"/>
                    <a:pt x="156" y="116"/>
                  </a:cubicBezTo>
                  <a:lnTo>
                    <a:pt x="204" y="18"/>
                  </a:lnTo>
                  <a:cubicBezTo>
                    <a:pt x="176" y="22"/>
                    <a:pt x="140" y="23"/>
                    <a:pt x="102" y="19"/>
                  </a:cubicBezTo>
                  <a:cubicBezTo>
                    <a:pt x="62" y="16"/>
                    <a:pt x="27" y="9"/>
                    <a:pt x="0" y="0"/>
                  </a:cubicBezTo>
                  <a:close/>
                </a:path>
              </a:pathLst>
            </a:custGeom>
            <a:solidFill>
              <a:schemeClr val="dk1"/>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7" name="Google Shape;667;p9"/>
            <p:cNvSpPr/>
            <p:nvPr/>
          </p:nvSpPr>
          <p:spPr>
            <a:xfrm>
              <a:off x="8342280" y="2644560"/>
              <a:ext cx="223560" cy="761400"/>
            </a:xfrm>
            <a:custGeom>
              <a:avLst/>
              <a:gdLst/>
              <a:ahLst/>
              <a:cxnLst/>
              <a:rect l="l" t="t" r="r" b="b"/>
              <a:pathLst>
                <a:path w="621" h="2115" extrusionOk="0">
                  <a:moveTo>
                    <a:pt x="275" y="65"/>
                  </a:moveTo>
                  <a:lnTo>
                    <a:pt x="100" y="2083"/>
                  </a:lnTo>
                  <a:cubicBezTo>
                    <a:pt x="43" y="2068"/>
                    <a:pt x="8" y="2048"/>
                    <a:pt x="10" y="2033"/>
                  </a:cubicBezTo>
                  <a:cubicBezTo>
                    <a:pt x="10" y="2030"/>
                    <a:pt x="7" y="2028"/>
                    <a:pt x="5" y="2027"/>
                  </a:cubicBezTo>
                  <a:cubicBezTo>
                    <a:pt x="2" y="2027"/>
                    <a:pt x="0" y="2029"/>
                    <a:pt x="0" y="2032"/>
                  </a:cubicBezTo>
                  <a:cubicBezTo>
                    <a:pt x="-3" y="2071"/>
                    <a:pt x="109" y="2103"/>
                    <a:pt x="217" y="2112"/>
                  </a:cubicBezTo>
                  <a:cubicBezTo>
                    <a:pt x="324" y="2121"/>
                    <a:pt x="440" y="2110"/>
                    <a:pt x="444" y="2071"/>
                  </a:cubicBezTo>
                  <a:cubicBezTo>
                    <a:pt x="444" y="2068"/>
                    <a:pt x="442" y="2066"/>
                    <a:pt x="439" y="2065"/>
                  </a:cubicBezTo>
                  <a:cubicBezTo>
                    <a:pt x="437" y="2065"/>
                    <a:pt x="434" y="2067"/>
                    <a:pt x="434" y="2070"/>
                  </a:cubicBezTo>
                  <a:cubicBezTo>
                    <a:pt x="433" y="2085"/>
                    <a:pt x="397" y="2098"/>
                    <a:pt x="341" y="2103"/>
                  </a:cubicBezTo>
                  <a:lnTo>
                    <a:pt x="517" y="86"/>
                  </a:lnTo>
                  <a:cubicBezTo>
                    <a:pt x="575" y="81"/>
                    <a:pt x="619" y="67"/>
                    <a:pt x="621" y="43"/>
                  </a:cubicBezTo>
                  <a:cubicBezTo>
                    <a:pt x="621" y="41"/>
                    <a:pt x="619" y="38"/>
                    <a:pt x="616" y="38"/>
                  </a:cubicBezTo>
                  <a:cubicBezTo>
                    <a:pt x="614" y="38"/>
                    <a:pt x="611" y="40"/>
                    <a:pt x="611" y="43"/>
                  </a:cubicBezTo>
                  <a:cubicBezTo>
                    <a:pt x="609" y="67"/>
                    <a:pt x="519" y="86"/>
                    <a:pt x="394" y="75"/>
                  </a:cubicBezTo>
                  <a:cubicBezTo>
                    <a:pt x="352" y="71"/>
                    <a:pt x="315" y="65"/>
                    <a:pt x="284" y="57"/>
                  </a:cubicBezTo>
                  <a:cubicBezTo>
                    <a:pt x="283" y="57"/>
                    <a:pt x="282" y="56"/>
                    <a:pt x="281" y="56"/>
                  </a:cubicBezTo>
                  <a:cubicBezTo>
                    <a:pt x="281" y="56"/>
                    <a:pt x="280" y="56"/>
                    <a:pt x="279" y="56"/>
                  </a:cubicBezTo>
                  <a:cubicBezTo>
                    <a:pt x="221" y="41"/>
                    <a:pt x="186" y="21"/>
                    <a:pt x="187" y="6"/>
                  </a:cubicBezTo>
                  <a:cubicBezTo>
                    <a:pt x="187" y="3"/>
                    <a:pt x="185" y="1"/>
                    <a:pt x="182" y="0"/>
                  </a:cubicBezTo>
                  <a:cubicBezTo>
                    <a:pt x="180" y="0"/>
                    <a:pt x="177" y="2"/>
                    <a:pt x="177" y="5"/>
                  </a:cubicBezTo>
                  <a:cubicBezTo>
                    <a:pt x="175" y="29"/>
                    <a:pt x="217" y="51"/>
                    <a:pt x="275" y="65"/>
                  </a:cubicBezTo>
                  <a:moveTo>
                    <a:pt x="110" y="2085"/>
                  </a:moveTo>
                  <a:lnTo>
                    <a:pt x="285" y="68"/>
                  </a:lnTo>
                  <a:cubicBezTo>
                    <a:pt x="317" y="75"/>
                    <a:pt x="352" y="81"/>
                    <a:pt x="388" y="84"/>
                  </a:cubicBezTo>
                  <a:lnTo>
                    <a:pt x="213" y="2102"/>
                  </a:lnTo>
                  <a:cubicBezTo>
                    <a:pt x="174" y="2098"/>
                    <a:pt x="139" y="2092"/>
                    <a:pt x="110" y="2085"/>
                  </a:cubicBezTo>
                  <a:moveTo>
                    <a:pt x="331" y="2104"/>
                  </a:moveTo>
                  <a:cubicBezTo>
                    <a:pt x="300" y="2106"/>
                    <a:pt x="263" y="2106"/>
                    <a:pt x="223" y="2103"/>
                  </a:cubicBezTo>
                  <a:lnTo>
                    <a:pt x="398" y="85"/>
                  </a:lnTo>
                  <a:cubicBezTo>
                    <a:pt x="435" y="88"/>
                    <a:pt x="473" y="89"/>
                    <a:pt x="507" y="87"/>
                  </a:cubicBezTo>
                  <a:lnTo>
                    <a:pt x="331" y="21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668" name="Google Shape;668;p9"/>
          <p:cNvSpPr/>
          <p:nvPr/>
        </p:nvSpPr>
        <p:spPr>
          <a:xfrm>
            <a:off x="4111375" y="4532625"/>
            <a:ext cx="1789107" cy="626653"/>
          </a:xfrm>
          <a:custGeom>
            <a:avLst/>
            <a:gdLst/>
            <a:ahLst/>
            <a:cxnLst/>
            <a:rect l="l" t="t" r="r" b="b"/>
            <a:pathLst>
              <a:path w="6538" h="2290" extrusionOk="0">
                <a:moveTo>
                  <a:pt x="6520" y="2053"/>
                </a:moveTo>
                <a:cubicBezTo>
                  <a:pt x="6119" y="1582"/>
                  <a:pt x="5247" y="1652"/>
                  <a:pt x="5247" y="1652"/>
                </a:cubicBezTo>
                <a:cubicBezTo>
                  <a:pt x="5247" y="1652"/>
                  <a:pt x="6015" y="973"/>
                  <a:pt x="5509" y="938"/>
                </a:cubicBezTo>
                <a:cubicBezTo>
                  <a:pt x="5003" y="903"/>
                  <a:pt x="4610" y="1352"/>
                  <a:pt x="4610" y="1352"/>
                </a:cubicBezTo>
                <a:cubicBezTo>
                  <a:pt x="4610" y="1352"/>
                  <a:pt x="5154" y="245"/>
                  <a:pt x="4755" y="104"/>
                </a:cubicBezTo>
                <a:cubicBezTo>
                  <a:pt x="4581" y="43"/>
                  <a:pt x="4286" y="287"/>
                  <a:pt x="4003" y="589"/>
                </a:cubicBezTo>
                <a:cubicBezTo>
                  <a:pt x="4021" y="455"/>
                  <a:pt x="4022" y="228"/>
                  <a:pt x="3818" y="206"/>
                </a:cubicBezTo>
                <a:cubicBezTo>
                  <a:pt x="3578" y="180"/>
                  <a:pt x="3251" y="771"/>
                  <a:pt x="3173" y="1243"/>
                </a:cubicBezTo>
                <a:cubicBezTo>
                  <a:pt x="3031" y="801"/>
                  <a:pt x="2710" y="-13"/>
                  <a:pt x="2266" y="0"/>
                </a:cubicBezTo>
                <a:cubicBezTo>
                  <a:pt x="1655" y="17"/>
                  <a:pt x="1879" y="1230"/>
                  <a:pt x="1879" y="1230"/>
                </a:cubicBezTo>
                <a:cubicBezTo>
                  <a:pt x="1879" y="1230"/>
                  <a:pt x="1214" y="571"/>
                  <a:pt x="823" y="709"/>
                </a:cubicBezTo>
                <a:cubicBezTo>
                  <a:pt x="422" y="849"/>
                  <a:pt x="861" y="1657"/>
                  <a:pt x="861" y="1657"/>
                </a:cubicBezTo>
                <a:cubicBezTo>
                  <a:pt x="861" y="1657"/>
                  <a:pt x="286" y="1389"/>
                  <a:pt x="94" y="1504"/>
                </a:cubicBezTo>
                <a:cubicBezTo>
                  <a:pt x="-226" y="1695"/>
                  <a:pt x="368" y="2192"/>
                  <a:pt x="418" y="2175"/>
                </a:cubicBezTo>
                <a:cubicBezTo>
                  <a:pt x="522" y="2140"/>
                  <a:pt x="6922" y="2524"/>
                  <a:pt x="6520" y="205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69" name="Google Shape;669;p9"/>
          <p:cNvGrpSpPr/>
          <p:nvPr/>
        </p:nvGrpSpPr>
        <p:grpSpPr>
          <a:xfrm rot="-4064695">
            <a:off x="8494224" y="831135"/>
            <a:ext cx="434681" cy="290732"/>
            <a:chOff x="5609880" y="3647520"/>
            <a:chExt cx="455400" cy="304560"/>
          </a:xfrm>
        </p:grpSpPr>
        <p:sp>
          <p:nvSpPr>
            <p:cNvPr id="670" name="Google Shape;670;p9"/>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1" name="Google Shape;671;p9"/>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2366222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33"/>
        <p:cNvGrpSpPr/>
        <p:nvPr/>
      </p:nvGrpSpPr>
      <p:grpSpPr>
        <a:xfrm>
          <a:off x="0" y="0"/>
          <a:ext cx="0" cy="0"/>
          <a:chOff x="0" y="0"/>
          <a:chExt cx="0" cy="0"/>
        </a:xfrm>
      </p:grpSpPr>
      <p:grpSp>
        <p:nvGrpSpPr>
          <p:cNvPr id="734" name="Google Shape;734;p11"/>
          <p:cNvGrpSpPr/>
          <p:nvPr/>
        </p:nvGrpSpPr>
        <p:grpSpPr>
          <a:xfrm>
            <a:off x="-38658" y="-21859"/>
            <a:ext cx="9221315" cy="5187218"/>
            <a:chOff x="24120" y="2880"/>
            <a:chExt cx="10050480" cy="5663520"/>
          </a:xfrm>
        </p:grpSpPr>
        <p:sp>
          <p:nvSpPr>
            <p:cNvPr id="735" name="Google Shape;735;p11"/>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11"/>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7" name="Google Shape;737;p11"/>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8" name="Google Shape;738;p11"/>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11"/>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0" name="Google Shape;740;p11"/>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1" name="Google Shape;741;p11"/>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11"/>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11"/>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11"/>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11"/>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11"/>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7" name="Google Shape;747;p11"/>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8" name="Google Shape;748;p11"/>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9" name="Google Shape;749;p11"/>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0" name="Google Shape;750;p11"/>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1" name="Google Shape;751;p11"/>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2" name="Google Shape;752;p11"/>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3" name="Google Shape;753;p11"/>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4" name="Google Shape;754;p11"/>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5" name="Google Shape;755;p11"/>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6" name="Google Shape;756;p11"/>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7" name="Google Shape;757;p11"/>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8" name="Google Shape;758;p11"/>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9" name="Google Shape;759;p11"/>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0" name="Google Shape;760;p11"/>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1" name="Google Shape;761;p11"/>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11"/>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3" name="Google Shape;763;p11"/>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4" name="Google Shape;764;p11"/>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5" name="Google Shape;765;p11"/>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11"/>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11"/>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8" name="Google Shape;768;p11"/>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11"/>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0" name="Google Shape;770;p11"/>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1" name="Google Shape;771;p11"/>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2" name="Google Shape;772;p11"/>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3" name="Google Shape;773;p11"/>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4" name="Google Shape;774;p11"/>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5" name="Google Shape;775;p11"/>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11"/>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11"/>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11"/>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9" name="Google Shape;779;p11"/>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0" name="Google Shape;780;p11"/>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1" name="Google Shape;781;p11"/>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2" name="Google Shape;782;p11"/>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11"/>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4" name="Google Shape;784;p11"/>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5" name="Google Shape;785;p11"/>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6" name="Google Shape;786;p11"/>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11"/>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11"/>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11"/>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11"/>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11"/>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92" name="Google Shape;792;p11"/>
          <p:cNvSpPr txBox="1">
            <a:spLocks noGrp="1"/>
          </p:cNvSpPr>
          <p:nvPr>
            <p:ph type="title" hasCustomPrompt="1"/>
          </p:nvPr>
        </p:nvSpPr>
        <p:spPr>
          <a:xfrm>
            <a:off x="1284000" y="600349"/>
            <a:ext cx="6576000" cy="1716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93" name="Google Shape;793;p11"/>
          <p:cNvSpPr txBox="1">
            <a:spLocks noGrp="1"/>
          </p:cNvSpPr>
          <p:nvPr>
            <p:ph type="subTitle" idx="1"/>
          </p:nvPr>
        </p:nvSpPr>
        <p:spPr>
          <a:xfrm>
            <a:off x="1284000" y="2316899"/>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794" name="Google Shape;794;p11"/>
          <p:cNvGrpSpPr/>
          <p:nvPr/>
        </p:nvGrpSpPr>
        <p:grpSpPr>
          <a:xfrm rot="7105097">
            <a:off x="4111424" y="403652"/>
            <a:ext cx="415014" cy="277551"/>
            <a:chOff x="5609880" y="3647520"/>
            <a:chExt cx="455400" cy="304560"/>
          </a:xfrm>
        </p:grpSpPr>
        <p:sp>
          <p:nvSpPr>
            <p:cNvPr id="795" name="Google Shape;795;p11"/>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11"/>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797" name="Google Shape;797;p11"/>
          <p:cNvGrpSpPr/>
          <p:nvPr/>
        </p:nvGrpSpPr>
        <p:grpSpPr>
          <a:xfrm rot="555027">
            <a:off x="8223349" y="2788049"/>
            <a:ext cx="415030" cy="277561"/>
            <a:chOff x="5609880" y="3647520"/>
            <a:chExt cx="455400" cy="304560"/>
          </a:xfrm>
        </p:grpSpPr>
        <p:sp>
          <p:nvSpPr>
            <p:cNvPr id="798" name="Google Shape;798;p11"/>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9" name="Google Shape;799;p11"/>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800" name="Google Shape;800;p11"/>
          <p:cNvSpPr/>
          <p:nvPr/>
        </p:nvSpPr>
        <p:spPr>
          <a:xfrm>
            <a:off x="0" y="4735275"/>
            <a:ext cx="9144010" cy="408226"/>
          </a:xfrm>
          <a:custGeom>
            <a:avLst/>
            <a:gdLst/>
            <a:ahLst/>
            <a:cxnLst/>
            <a:rect l="l" t="t" r="r" b="b"/>
            <a:pathLst>
              <a:path w="27236" h="1134" extrusionOk="0">
                <a:moveTo>
                  <a:pt x="0" y="0"/>
                </a:moveTo>
                <a:lnTo>
                  <a:pt x="27236" y="0"/>
                </a:lnTo>
                <a:lnTo>
                  <a:pt x="27236" y="1134"/>
                </a:lnTo>
                <a:lnTo>
                  <a:pt x="0" y="1134"/>
                </a:lnTo>
                <a:lnTo>
                  <a:pt x="0"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extLst>
      <p:ext uri="{BB962C8B-B14F-4D97-AF65-F5344CB8AC3E}">
        <p14:creationId xmlns:p14="http://schemas.microsoft.com/office/powerpoint/2010/main" val="38579906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grpSp>
        <p:nvGrpSpPr>
          <p:cNvPr id="25" name="Google Shape;25;p3"/>
          <p:cNvGrpSpPr/>
          <p:nvPr/>
        </p:nvGrpSpPr>
        <p:grpSpPr>
          <a:xfrm flipH="1">
            <a:off x="0" y="-25"/>
            <a:ext cx="9144000" cy="5143525"/>
            <a:chOff x="0" y="-25"/>
            <a:chExt cx="9144000" cy="5143525"/>
          </a:xfrm>
        </p:grpSpPr>
        <p:pic>
          <p:nvPicPr>
            <p:cNvPr id="26" name="Google Shape;26;p3"/>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27" name="Google Shape;27;p3"/>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28" name="Google Shape;28;p3"/>
          <p:cNvSpPr txBox="1">
            <a:spLocks noGrp="1"/>
          </p:cNvSpPr>
          <p:nvPr>
            <p:ph type="title"/>
          </p:nvPr>
        </p:nvSpPr>
        <p:spPr>
          <a:xfrm>
            <a:off x="1380900" y="2706676"/>
            <a:ext cx="6382200" cy="690900"/>
          </a:xfrm>
          <a:prstGeom prst="rect">
            <a:avLst/>
          </a:prstGeom>
          <a:noFill/>
        </p:spPr>
        <p:txBody>
          <a:bodyPr spcFirstLastPara="1" wrap="square" lIns="91425" tIns="91425" rIns="91425" bIns="91425" anchor="t" anchorCtr="0">
            <a:noAutofit/>
          </a:bodyPr>
          <a:lstStyle>
            <a:lvl1pPr lvl="0">
              <a:spcBef>
                <a:spcPts val="0"/>
              </a:spcBef>
              <a:spcAft>
                <a:spcPts val="0"/>
              </a:spcAft>
              <a:buSzPts val="3600"/>
              <a:buNone/>
              <a:defRPr sz="4000"/>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29" name="Google Shape;29;p3"/>
          <p:cNvSpPr txBox="1">
            <a:spLocks noGrp="1"/>
          </p:cNvSpPr>
          <p:nvPr>
            <p:ph type="title" idx="2" hasCustomPrompt="1"/>
          </p:nvPr>
        </p:nvSpPr>
        <p:spPr>
          <a:xfrm>
            <a:off x="4114800" y="1696320"/>
            <a:ext cx="914400" cy="690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0" name="Google Shape;30;p3"/>
          <p:cNvSpPr txBox="1">
            <a:spLocks noGrp="1"/>
          </p:cNvSpPr>
          <p:nvPr>
            <p:ph type="subTitle" idx="1"/>
          </p:nvPr>
        </p:nvSpPr>
        <p:spPr>
          <a:xfrm>
            <a:off x="1383300" y="3392928"/>
            <a:ext cx="6377400" cy="365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1" name="Google Shape;31;p3"/>
          <p:cNvGrpSpPr/>
          <p:nvPr/>
        </p:nvGrpSpPr>
        <p:grpSpPr>
          <a:xfrm rot="10800000" flipH="1">
            <a:off x="-152409" y="-4"/>
            <a:ext cx="9372609" cy="5168576"/>
            <a:chOff x="-152409" y="-4"/>
            <a:chExt cx="9372609" cy="5168576"/>
          </a:xfrm>
        </p:grpSpPr>
        <p:pic>
          <p:nvPicPr>
            <p:cNvPr id="32" name="Google Shape;32;p3"/>
            <p:cNvPicPr preferRelativeResize="0"/>
            <p:nvPr/>
          </p:nvPicPr>
          <p:blipFill>
            <a:blip r:embed="rId4">
              <a:alphaModFix/>
            </a:blip>
            <a:stretch>
              <a:fillRect/>
            </a:stretch>
          </p:blipFill>
          <p:spPr>
            <a:xfrm>
              <a:off x="7924214" y="-3"/>
              <a:ext cx="1219787" cy="793175"/>
            </a:xfrm>
            <a:prstGeom prst="rect">
              <a:avLst/>
            </a:prstGeom>
            <a:noFill/>
            <a:ln>
              <a:noFill/>
            </a:ln>
          </p:spPr>
        </p:pic>
        <p:pic>
          <p:nvPicPr>
            <p:cNvPr id="33" name="Google Shape;33;p3"/>
            <p:cNvPicPr preferRelativeResize="0"/>
            <p:nvPr/>
          </p:nvPicPr>
          <p:blipFill>
            <a:blip r:embed="rId4">
              <a:alphaModFix/>
            </a:blip>
            <a:stretch>
              <a:fillRect/>
            </a:stretch>
          </p:blipFill>
          <p:spPr>
            <a:xfrm rot="10800000">
              <a:off x="-11" y="4375397"/>
              <a:ext cx="1219787" cy="793175"/>
            </a:xfrm>
            <a:prstGeom prst="rect">
              <a:avLst/>
            </a:prstGeom>
            <a:noFill/>
            <a:ln>
              <a:noFill/>
            </a:ln>
          </p:spPr>
        </p:pic>
        <p:pic>
          <p:nvPicPr>
            <p:cNvPr id="34" name="Google Shape;34;p3"/>
            <p:cNvPicPr preferRelativeResize="0"/>
            <p:nvPr/>
          </p:nvPicPr>
          <p:blipFill>
            <a:blip r:embed="rId5">
              <a:alphaModFix/>
            </a:blip>
            <a:stretch>
              <a:fillRect/>
            </a:stretch>
          </p:blipFill>
          <p:spPr>
            <a:xfrm>
              <a:off x="8432850" y="834396"/>
              <a:ext cx="711150" cy="559026"/>
            </a:xfrm>
            <a:prstGeom prst="rect">
              <a:avLst/>
            </a:prstGeom>
            <a:noFill/>
            <a:ln>
              <a:noFill/>
            </a:ln>
          </p:spPr>
        </p:pic>
        <p:pic>
          <p:nvPicPr>
            <p:cNvPr id="35" name="Google Shape;35;p3"/>
            <p:cNvPicPr preferRelativeResize="0"/>
            <p:nvPr/>
          </p:nvPicPr>
          <p:blipFill>
            <a:blip r:embed="rId5">
              <a:alphaModFix/>
            </a:blip>
            <a:stretch>
              <a:fillRect/>
            </a:stretch>
          </p:blipFill>
          <p:spPr>
            <a:xfrm flipH="1">
              <a:off x="0" y="-4"/>
              <a:ext cx="711150" cy="559026"/>
            </a:xfrm>
            <a:prstGeom prst="rect">
              <a:avLst/>
            </a:prstGeom>
            <a:noFill/>
            <a:ln>
              <a:noFill/>
            </a:ln>
          </p:spPr>
        </p:pic>
        <p:pic>
          <p:nvPicPr>
            <p:cNvPr id="36" name="Google Shape;36;p3"/>
            <p:cNvPicPr preferRelativeResize="0"/>
            <p:nvPr/>
          </p:nvPicPr>
          <p:blipFill>
            <a:blip r:embed="rId6">
              <a:alphaModFix/>
            </a:blip>
            <a:stretch>
              <a:fillRect/>
            </a:stretch>
          </p:blipFill>
          <p:spPr>
            <a:xfrm>
              <a:off x="-152409" y="438675"/>
              <a:ext cx="821600" cy="1045675"/>
            </a:xfrm>
            <a:prstGeom prst="rect">
              <a:avLst/>
            </a:prstGeom>
            <a:noFill/>
            <a:ln>
              <a:noFill/>
            </a:ln>
          </p:spPr>
        </p:pic>
        <p:pic>
          <p:nvPicPr>
            <p:cNvPr id="37" name="Google Shape;37;p3"/>
            <p:cNvPicPr preferRelativeResize="0"/>
            <p:nvPr/>
          </p:nvPicPr>
          <p:blipFill>
            <a:blip r:embed="rId7">
              <a:alphaModFix/>
            </a:blip>
            <a:stretch>
              <a:fillRect/>
            </a:stretch>
          </p:blipFill>
          <p:spPr>
            <a:xfrm flipH="1">
              <a:off x="8509050" y="1409700"/>
              <a:ext cx="711150" cy="830411"/>
            </a:xfrm>
            <a:prstGeom prst="rect">
              <a:avLst/>
            </a:prstGeom>
            <a:noFill/>
            <a:ln>
              <a:noFill/>
            </a:ln>
          </p:spPr>
        </p:pic>
        <p:pic>
          <p:nvPicPr>
            <p:cNvPr id="38" name="Google Shape;38;p3"/>
            <p:cNvPicPr preferRelativeResize="0"/>
            <p:nvPr/>
          </p:nvPicPr>
          <p:blipFill>
            <a:blip r:embed="rId8">
              <a:alphaModFix/>
            </a:blip>
            <a:stretch>
              <a:fillRect/>
            </a:stretch>
          </p:blipFill>
          <p:spPr>
            <a:xfrm rot="5400000" flipH="1">
              <a:off x="8254904" y="4254404"/>
              <a:ext cx="948175" cy="830000"/>
            </a:xfrm>
            <a:prstGeom prst="rect">
              <a:avLst/>
            </a:prstGeom>
            <a:noFill/>
            <a:ln>
              <a:noFill/>
            </a:ln>
          </p:spPr>
        </p:pic>
        <p:pic>
          <p:nvPicPr>
            <p:cNvPr id="39" name="Google Shape;39;p3"/>
            <p:cNvPicPr preferRelativeResize="0"/>
            <p:nvPr/>
          </p:nvPicPr>
          <p:blipFill>
            <a:blip r:embed="rId9">
              <a:alphaModFix/>
            </a:blip>
            <a:stretch>
              <a:fillRect/>
            </a:stretch>
          </p:blipFill>
          <p:spPr>
            <a:xfrm>
              <a:off x="8527593" y="3570117"/>
              <a:ext cx="618851" cy="655075"/>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34"/>
        <p:cNvGrpSpPr/>
        <p:nvPr/>
      </p:nvGrpSpPr>
      <p:grpSpPr>
        <a:xfrm>
          <a:off x="0" y="0"/>
          <a:ext cx="0" cy="0"/>
          <a:chOff x="0" y="0"/>
          <a:chExt cx="0" cy="0"/>
        </a:xfrm>
      </p:grpSpPr>
      <p:grpSp>
        <p:nvGrpSpPr>
          <p:cNvPr id="1035" name="Google Shape;1035;p16"/>
          <p:cNvGrpSpPr/>
          <p:nvPr/>
        </p:nvGrpSpPr>
        <p:grpSpPr>
          <a:xfrm>
            <a:off x="-38658" y="-21859"/>
            <a:ext cx="9221315" cy="5187218"/>
            <a:chOff x="24120" y="2880"/>
            <a:chExt cx="10050480" cy="5663520"/>
          </a:xfrm>
        </p:grpSpPr>
        <p:sp>
          <p:nvSpPr>
            <p:cNvPr id="1036" name="Google Shape;1036;p16"/>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16"/>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16"/>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16"/>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16"/>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1" name="Google Shape;1041;p16"/>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2" name="Google Shape;1042;p16"/>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3" name="Google Shape;1043;p16"/>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16"/>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16"/>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16"/>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16"/>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16"/>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9" name="Google Shape;1049;p16"/>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16"/>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1" name="Google Shape;1051;p16"/>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16"/>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16"/>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16"/>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16"/>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16"/>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16"/>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8" name="Google Shape;1058;p16"/>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9" name="Google Shape;1059;p16"/>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0" name="Google Shape;1060;p16"/>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1" name="Google Shape;1061;p16"/>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2" name="Google Shape;1062;p16"/>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3" name="Google Shape;1063;p16"/>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4" name="Google Shape;1064;p16"/>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16"/>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6" name="Google Shape;1066;p16"/>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7" name="Google Shape;1067;p16"/>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8" name="Google Shape;1068;p16"/>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9" name="Google Shape;1069;p16"/>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0" name="Google Shape;1070;p16"/>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1" name="Google Shape;1071;p16"/>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2" name="Google Shape;1072;p16"/>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3" name="Google Shape;1073;p16"/>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4" name="Google Shape;1074;p16"/>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5" name="Google Shape;1075;p16"/>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6" name="Google Shape;1076;p16"/>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7" name="Google Shape;1077;p16"/>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8" name="Google Shape;1078;p16"/>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9" name="Google Shape;1079;p16"/>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0" name="Google Shape;1080;p16"/>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1" name="Google Shape;1081;p16"/>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2" name="Google Shape;1082;p16"/>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3" name="Google Shape;1083;p16"/>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4" name="Google Shape;1084;p16"/>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5" name="Google Shape;1085;p16"/>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6" name="Google Shape;1086;p16"/>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7" name="Google Shape;1087;p16"/>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8" name="Google Shape;1088;p16"/>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9" name="Google Shape;1089;p16"/>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0" name="Google Shape;1090;p16"/>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1" name="Google Shape;1091;p16"/>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2" name="Google Shape;1092;p16"/>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93" name="Google Shape;1093;p16"/>
          <p:cNvSpPr txBox="1">
            <a:spLocks noGrp="1"/>
          </p:cNvSpPr>
          <p:nvPr>
            <p:ph type="title"/>
          </p:nvPr>
        </p:nvSpPr>
        <p:spPr>
          <a:xfrm>
            <a:off x="2038200" y="2329950"/>
            <a:ext cx="5067600" cy="1026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4" name="Google Shape;1094;p16"/>
          <p:cNvSpPr txBox="1">
            <a:spLocks noGrp="1"/>
          </p:cNvSpPr>
          <p:nvPr>
            <p:ph type="title" idx="2" hasCustomPrompt="1"/>
          </p:nvPr>
        </p:nvSpPr>
        <p:spPr>
          <a:xfrm>
            <a:off x="3745950" y="1414050"/>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95" name="Google Shape;1095;p16"/>
          <p:cNvSpPr txBox="1">
            <a:spLocks noGrp="1"/>
          </p:cNvSpPr>
          <p:nvPr>
            <p:ph type="subTitle" idx="1"/>
          </p:nvPr>
        </p:nvSpPr>
        <p:spPr>
          <a:xfrm>
            <a:off x="2038200" y="33544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6" name="Google Shape;1096;p16"/>
          <p:cNvGrpSpPr/>
          <p:nvPr/>
        </p:nvGrpSpPr>
        <p:grpSpPr>
          <a:xfrm rot="-2826594">
            <a:off x="8347192" y="2345333"/>
            <a:ext cx="461024" cy="452081"/>
            <a:chOff x="6055920" y="2130840"/>
            <a:chExt cx="538200" cy="527760"/>
          </a:xfrm>
        </p:grpSpPr>
        <p:sp>
          <p:nvSpPr>
            <p:cNvPr id="1097" name="Google Shape;1097;p16"/>
            <p:cNvSpPr/>
            <p:nvPr/>
          </p:nvSpPr>
          <p:spPr>
            <a:xfrm>
              <a:off x="6055920" y="2130840"/>
              <a:ext cx="538200" cy="527760"/>
            </a:xfrm>
            <a:custGeom>
              <a:avLst/>
              <a:gdLst/>
              <a:ahLst/>
              <a:cxnLst/>
              <a:rect l="l" t="t" r="r" b="b"/>
              <a:pathLst>
                <a:path w="1495" h="1466" extrusionOk="0">
                  <a:moveTo>
                    <a:pt x="1469" y="870"/>
                  </a:moveTo>
                  <a:cubicBezTo>
                    <a:pt x="1586" y="476"/>
                    <a:pt x="1266" y="329"/>
                    <a:pt x="1165" y="336"/>
                  </a:cubicBezTo>
                  <a:cubicBezTo>
                    <a:pt x="1064" y="343"/>
                    <a:pt x="982" y="296"/>
                    <a:pt x="982" y="296"/>
                  </a:cubicBezTo>
                  <a:cubicBezTo>
                    <a:pt x="982" y="296"/>
                    <a:pt x="900" y="247"/>
                    <a:pt x="856" y="156"/>
                  </a:cubicBezTo>
                  <a:cubicBezTo>
                    <a:pt x="813" y="64"/>
                    <a:pt x="528" y="-142"/>
                    <a:pt x="242" y="155"/>
                  </a:cubicBezTo>
                  <a:cubicBezTo>
                    <a:pt x="-45" y="451"/>
                    <a:pt x="-156" y="1058"/>
                    <a:pt x="361" y="1359"/>
                  </a:cubicBezTo>
                  <a:cubicBezTo>
                    <a:pt x="877" y="1661"/>
                    <a:pt x="1352" y="1266"/>
                    <a:pt x="1469" y="87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8" name="Google Shape;1098;p16"/>
            <p:cNvSpPr/>
            <p:nvPr/>
          </p:nvSpPr>
          <p:spPr>
            <a:xfrm>
              <a:off x="6348600" y="2235960"/>
              <a:ext cx="90360" cy="58320"/>
            </a:xfrm>
            <a:custGeom>
              <a:avLst/>
              <a:gdLst/>
              <a:ahLst/>
              <a:cxnLst/>
              <a:rect l="l" t="t" r="r" b="b"/>
              <a:pathLst>
                <a:path w="251" h="162" extrusionOk="0">
                  <a:moveTo>
                    <a:pt x="0" y="0"/>
                  </a:moveTo>
                  <a:cubicBezTo>
                    <a:pt x="64" y="85"/>
                    <a:pt x="146" y="143"/>
                    <a:pt x="251" y="155"/>
                  </a:cubicBezTo>
                  <a:cubicBezTo>
                    <a:pt x="144" y="188"/>
                    <a:pt x="24" y="107"/>
                    <a:pt x="0" y="0"/>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9" name="Google Shape;1099;p16"/>
            <p:cNvSpPr/>
            <p:nvPr/>
          </p:nvSpPr>
          <p:spPr>
            <a:xfrm>
              <a:off x="6380640" y="2197800"/>
              <a:ext cx="129600" cy="84960"/>
            </a:xfrm>
            <a:custGeom>
              <a:avLst/>
              <a:gdLst/>
              <a:ahLst/>
              <a:cxnLst/>
              <a:rect l="l" t="t" r="r" b="b"/>
              <a:pathLst>
                <a:path w="360" h="236" extrusionOk="0">
                  <a:moveTo>
                    <a:pt x="7" y="235"/>
                  </a:moveTo>
                  <a:cubicBezTo>
                    <a:pt x="0" y="231"/>
                    <a:pt x="-2" y="222"/>
                    <a:pt x="1" y="215"/>
                  </a:cubicBezTo>
                  <a:cubicBezTo>
                    <a:pt x="6" y="205"/>
                    <a:pt x="130" y="-23"/>
                    <a:pt x="347" y="2"/>
                  </a:cubicBezTo>
                  <a:cubicBezTo>
                    <a:pt x="355" y="3"/>
                    <a:pt x="361" y="11"/>
                    <a:pt x="360" y="19"/>
                  </a:cubicBezTo>
                  <a:cubicBezTo>
                    <a:pt x="359" y="27"/>
                    <a:pt x="352" y="33"/>
                    <a:pt x="344" y="32"/>
                  </a:cubicBezTo>
                  <a:cubicBezTo>
                    <a:pt x="147" y="8"/>
                    <a:pt x="29" y="227"/>
                    <a:pt x="27" y="229"/>
                  </a:cubicBezTo>
                  <a:cubicBezTo>
                    <a:pt x="24" y="236"/>
                    <a:pt x="15" y="239"/>
                    <a:pt x="8" y="235"/>
                  </a:cubicBezTo>
                  <a:cubicBezTo>
                    <a:pt x="7" y="235"/>
                    <a:pt x="7" y="235"/>
                    <a:pt x="7" y="235"/>
                  </a:cubicBez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0" name="Google Shape;1100;p16"/>
          <p:cNvGrpSpPr/>
          <p:nvPr/>
        </p:nvGrpSpPr>
        <p:grpSpPr>
          <a:xfrm rot="-3686575">
            <a:off x="3088823" y="413080"/>
            <a:ext cx="378488" cy="253123"/>
            <a:chOff x="5609880" y="3647520"/>
            <a:chExt cx="455400" cy="304560"/>
          </a:xfrm>
        </p:grpSpPr>
        <p:sp>
          <p:nvSpPr>
            <p:cNvPr id="1101" name="Google Shape;1101;p16"/>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2" name="Google Shape;1102;p16"/>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3" name="Google Shape;1103;p16"/>
          <p:cNvGrpSpPr/>
          <p:nvPr/>
        </p:nvGrpSpPr>
        <p:grpSpPr>
          <a:xfrm rot="3678057" flipH="1">
            <a:off x="586692" y="4133713"/>
            <a:ext cx="378481" cy="253119"/>
            <a:chOff x="5609880" y="3647520"/>
            <a:chExt cx="455400" cy="304560"/>
          </a:xfrm>
        </p:grpSpPr>
        <p:sp>
          <p:nvSpPr>
            <p:cNvPr id="1104" name="Google Shape;1104;p16"/>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5" name="Google Shape;1105;p16"/>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4225130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62"/>
        <p:cNvGrpSpPr/>
        <p:nvPr/>
      </p:nvGrpSpPr>
      <p:grpSpPr>
        <a:xfrm>
          <a:off x="0" y="0"/>
          <a:ext cx="0" cy="0"/>
          <a:chOff x="0" y="0"/>
          <a:chExt cx="0" cy="0"/>
        </a:xfrm>
      </p:grpSpPr>
      <p:grpSp>
        <p:nvGrpSpPr>
          <p:cNvPr id="1663" name="Google Shape;1663;p24"/>
          <p:cNvGrpSpPr/>
          <p:nvPr/>
        </p:nvGrpSpPr>
        <p:grpSpPr>
          <a:xfrm>
            <a:off x="-38658" y="-21859"/>
            <a:ext cx="9221315" cy="5187218"/>
            <a:chOff x="24120" y="2880"/>
            <a:chExt cx="10050480" cy="5663520"/>
          </a:xfrm>
        </p:grpSpPr>
        <p:sp>
          <p:nvSpPr>
            <p:cNvPr id="1664" name="Google Shape;1664;p24"/>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5" name="Google Shape;1665;p24"/>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6" name="Google Shape;1666;p24"/>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7" name="Google Shape;1667;p24"/>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8" name="Google Shape;1668;p24"/>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9" name="Google Shape;1669;p24"/>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0" name="Google Shape;1670;p24"/>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1" name="Google Shape;1671;p24"/>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2" name="Google Shape;1672;p24"/>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3" name="Google Shape;1673;p24"/>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4" name="Google Shape;1674;p24"/>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5" name="Google Shape;1675;p24"/>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6" name="Google Shape;1676;p24"/>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7" name="Google Shape;1677;p24"/>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8" name="Google Shape;1678;p24"/>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9" name="Google Shape;1679;p24"/>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0" name="Google Shape;1680;p24"/>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1" name="Google Shape;1681;p24"/>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2" name="Google Shape;1682;p24"/>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3" name="Google Shape;1683;p24"/>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4" name="Google Shape;1684;p24"/>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5" name="Google Shape;1685;p24"/>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6" name="Google Shape;1686;p24"/>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7" name="Google Shape;1687;p24"/>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8" name="Google Shape;1688;p24"/>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9" name="Google Shape;1689;p24"/>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0" name="Google Shape;1690;p24"/>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1" name="Google Shape;1691;p24"/>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2" name="Google Shape;1692;p24"/>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3" name="Google Shape;1693;p24"/>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4" name="Google Shape;1694;p24"/>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5" name="Google Shape;1695;p24"/>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6" name="Google Shape;1696;p24"/>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7" name="Google Shape;1697;p24"/>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8" name="Google Shape;1698;p24"/>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9" name="Google Shape;1699;p24"/>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0" name="Google Shape;1700;p24"/>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1" name="Google Shape;1701;p24"/>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2" name="Google Shape;1702;p24"/>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3" name="Google Shape;1703;p24"/>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4" name="Google Shape;1704;p24"/>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5" name="Google Shape;1705;p24"/>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6" name="Google Shape;1706;p24"/>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7" name="Google Shape;1707;p24"/>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8" name="Google Shape;1708;p24"/>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9" name="Google Shape;1709;p24"/>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0" name="Google Shape;1710;p24"/>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1" name="Google Shape;1711;p24"/>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2" name="Google Shape;1712;p24"/>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3" name="Google Shape;1713;p24"/>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4" name="Google Shape;1714;p24"/>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5" name="Google Shape;1715;p24"/>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6" name="Google Shape;1716;p24"/>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7" name="Google Shape;1717;p24"/>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8" name="Google Shape;1718;p24"/>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9" name="Google Shape;1719;p24"/>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0" name="Google Shape;1720;p24"/>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721" name="Google Shape;172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722" name="Google Shape;1722;p24"/>
          <p:cNvGrpSpPr/>
          <p:nvPr/>
        </p:nvGrpSpPr>
        <p:grpSpPr>
          <a:xfrm rot="-297344">
            <a:off x="7806113" y="3917130"/>
            <a:ext cx="1249341" cy="1373736"/>
            <a:chOff x="8481600" y="3909240"/>
            <a:chExt cx="1084680" cy="1192680"/>
          </a:xfrm>
        </p:grpSpPr>
        <p:sp>
          <p:nvSpPr>
            <p:cNvPr id="1723" name="Google Shape;1723;p24"/>
            <p:cNvSpPr/>
            <p:nvPr/>
          </p:nvSpPr>
          <p:spPr>
            <a:xfrm>
              <a:off x="8737560" y="4023360"/>
              <a:ext cx="152280" cy="291600"/>
            </a:xfrm>
            <a:custGeom>
              <a:avLst/>
              <a:gdLst/>
              <a:ahLst/>
              <a:cxnLst/>
              <a:rect l="l" t="t" r="r" b="b"/>
              <a:pathLst>
                <a:path w="423" h="810" extrusionOk="0">
                  <a:moveTo>
                    <a:pt x="253" y="810"/>
                  </a:moveTo>
                  <a:cubicBezTo>
                    <a:pt x="31" y="639"/>
                    <a:pt x="-165" y="49"/>
                    <a:pt x="216" y="2"/>
                  </a:cubicBezTo>
                  <a:cubicBezTo>
                    <a:pt x="598" y="-46"/>
                    <a:pt x="356" y="647"/>
                    <a:pt x="253" y="81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4" name="Google Shape;1724;p24"/>
            <p:cNvSpPr/>
            <p:nvPr/>
          </p:nvSpPr>
          <p:spPr>
            <a:xfrm>
              <a:off x="8920440" y="4254120"/>
              <a:ext cx="123840" cy="240840"/>
            </a:xfrm>
            <a:custGeom>
              <a:avLst/>
              <a:gdLst/>
              <a:ahLst/>
              <a:cxnLst/>
              <a:rect l="l" t="t" r="r" b="b"/>
              <a:pathLst>
                <a:path w="344" h="669" extrusionOk="0">
                  <a:moveTo>
                    <a:pt x="192" y="669"/>
                  </a:moveTo>
                  <a:cubicBezTo>
                    <a:pt x="34" y="440"/>
                    <a:pt x="-120" y="22"/>
                    <a:pt x="142" y="1"/>
                  </a:cubicBezTo>
                  <a:cubicBezTo>
                    <a:pt x="403" y="-20"/>
                    <a:pt x="402" y="438"/>
                    <a:pt x="192" y="66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5" name="Google Shape;1725;p24"/>
            <p:cNvSpPr/>
            <p:nvPr/>
          </p:nvSpPr>
          <p:spPr>
            <a:xfrm>
              <a:off x="9009000" y="4134600"/>
              <a:ext cx="159120" cy="267840"/>
            </a:xfrm>
            <a:custGeom>
              <a:avLst/>
              <a:gdLst/>
              <a:ahLst/>
              <a:cxnLst/>
              <a:rect l="l" t="t" r="r" b="b"/>
              <a:pathLst>
                <a:path w="442" h="744" extrusionOk="0">
                  <a:moveTo>
                    <a:pt x="423" y="744"/>
                  </a:moveTo>
                  <a:cubicBezTo>
                    <a:pt x="243" y="665"/>
                    <a:pt x="-178" y="213"/>
                    <a:pt x="82" y="32"/>
                  </a:cubicBezTo>
                  <a:cubicBezTo>
                    <a:pt x="343" y="-149"/>
                    <a:pt x="497" y="502"/>
                    <a:pt x="423" y="74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6" name="Google Shape;1726;p24"/>
            <p:cNvSpPr/>
            <p:nvPr/>
          </p:nvSpPr>
          <p:spPr>
            <a:xfrm>
              <a:off x="9129600" y="3909240"/>
              <a:ext cx="173880" cy="310680"/>
            </a:xfrm>
            <a:custGeom>
              <a:avLst/>
              <a:gdLst/>
              <a:ahLst/>
              <a:cxnLst/>
              <a:rect l="l" t="t" r="r" b="b"/>
              <a:pathLst>
                <a:path w="483" h="863" extrusionOk="0">
                  <a:moveTo>
                    <a:pt x="410" y="863"/>
                  </a:moveTo>
                  <a:cubicBezTo>
                    <a:pt x="212" y="685"/>
                    <a:pt x="-173" y="130"/>
                    <a:pt x="87" y="15"/>
                  </a:cubicBezTo>
                  <a:cubicBezTo>
                    <a:pt x="348" y="-101"/>
                    <a:pt x="615" y="477"/>
                    <a:pt x="410" y="86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7" name="Google Shape;1727;p24"/>
            <p:cNvSpPr/>
            <p:nvPr/>
          </p:nvSpPr>
          <p:spPr>
            <a:xfrm>
              <a:off x="9316080" y="4117320"/>
              <a:ext cx="189360" cy="229680"/>
            </a:xfrm>
            <a:custGeom>
              <a:avLst/>
              <a:gdLst/>
              <a:ahLst/>
              <a:cxnLst/>
              <a:rect l="l" t="t" r="r" b="b"/>
              <a:pathLst>
                <a:path w="526" h="638" extrusionOk="0">
                  <a:moveTo>
                    <a:pt x="0" y="638"/>
                  </a:moveTo>
                  <a:cubicBezTo>
                    <a:pt x="19" y="365"/>
                    <a:pt x="223" y="-144"/>
                    <a:pt x="462" y="39"/>
                  </a:cubicBezTo>
                  <a:cubicBezTo>
                    <a:pt x="701" y="221"/>
                    <a:pt x="210" y="646"/>
                    <a:pt x="0" y="638"/>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8" name="Google Shape;1728;p24"/>
            <p:cNvSpPr/>
            <p:nvPr/>
          </p:nvSpPr>
          <p:spPr>
            <a:xfrm>
              <a:off x="9275400" y="4455720"/>
              <a:ext cx="138240" cy="284760"/>
            </a:xfrm>
            <a:custGeom>
              <a:avLst/>
              <a:gdLst/>
              <a:ahLst/>
              <a:cxnLst/>
              <a:rect l="l" t="t" r="r" b="b"/>
              <a:pathLst>
                <a:path w="384" h="791" extrusionOk="0">
                  <a:moveTo>
                    <a:pt x="310" y="791"/>
                  </a:moveTo>
                  <a:cubicBezTo>
                    <a:pt x="72" y="612"/>
                    <a:pt x="-156" y="137"/>
                    <a:pt x="141" y="15"/>
                  </a:cubicBezTo>
                  <a:cubicBezTo>
                    <a:pt x="438" y="-107"/>
                    <a:pt x="420" y="594"/>
                    <a:pt x="310" y="79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9" name="Google Shape;1729;p24"/>
            <p:cNvSpPr/>
            <p:nvPr/>
          </p:nvSpPr>
          <p:spPr>
            <a:xfrm>
              <a:off x="9440280" y="4487040"/>
              <a:ext cx="126000" cy="255240"/>
            </a:xfrm>
            <a:custGeom>
              <a:avLst/>
              <a:gdLst/>
              <a:ahLst/>
              <a:cxnLst/>
              <a:rect l="l" t="t" r="r" b="b"/>
              <a:pathLst>
                <a:path w="350" h="709" extrusionOk="0">
                  <a:moveTo>
                    <a:pt x="38" y="709"/>
                  </a:moveTo>
                  <a:cubicBezTo>
                    <a:pt x="-38" y="507"/>
                    <a:pt x="-13" y="-60"/>
                    <a:pt x="232" y="6"/>
                  </a:cubicBezTo>
                  <a:cubicBezTo>
                    <a:pt x="478" y="71"/>
                    <a:pt x="302" y="556"/>
                    <a:pt x="38" y="70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0" name="Google Shape;1730;p24"/>
            <p:cNvSpPr/>
            <p:nvPr/>
          </p:nvSpPr>
          <p:spPr>
            <a:xfrm>
              <a:off x="8916120" y="4662720"/>
              <a:ext cx="194760" cy="170280"/>
            </a:xfrm>
            <a:custGeom>
              <a:avLst/>
              <a:gdLst/>
              <a:ahLst/>
              <a:cxnLst/>
              <a:rect l="l" t="t" r="r" b="b"/>
              <a:pathLst>
                <a:path w="541" h="473" extrusionOk="0">
                  <a:moveTo>
                    <a:pt x="540" y="473"/>
                  </a:moveTo>
                  <a:cubicBezTo>
                    <a:pt x="322" y="447"/>
                    <a:pt x="-126" y="271"/>
                    <a:pt x="34" y="58"/>
                  </a:cubicBezTo>
                  <a:cubicBezTo>
                    <a:pt x="195" y="-155"/>
                    <a:pt x="548" y="271"/>
                    <a:pt x="540" y="47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1" name="Google Shape;1731;p24"/>
            <p:cNvSpPr/>
            <p:nvPr/>
          </p:nvSpPr>
          <p:spPr>
            <a:xfrm>
              <a:off x="8789040" y="4495320"/>
              <a:ext cx="222120" cy="137520"/>
            </a:xfrm>
            <a:custGeom>
              <a:avLst/>
              <a:gdLst/>
              <a:ahLst/>
              <a:cxnLst/>
              <a:rect l="l" t="t" r="r" b="b"/>
              <a:pathLst>
                <a:path w="617" h="382" extrusionOk="0">
                  <a:moveTo>
                    <a:pt x="617" y="340"/>
                  </a:moveTo>
                  <a:cubicBezTo>
                    <a:pt x="399" y="135"/>
                    <a:pt x="58" y="-164"/>
                    <a:pt x="5" y="109"/>
                  </a:cubicBezTo>
                  <a:cubicBezTo>
                    <a:pt x="-48" y="383"/>
                    <a:pt x="374" y="431"/>
                    <a:pt x="617" y="34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2" name="Google Shape;1732;p24"/>
            <p:cNvSpPr/>
            <p:nvPr/>
          </p:nvSpPr>
          <p:spPr>
            <a:xfrm>
              <a:off x="8656920" y="4556520"/>
              <a:ext cx="190800" cy="223560"/>
            </a:xfrm>
            <a:custGeom>
              <a:avLst/>
              <a:gdLst/>
              <a:ahLst/>
              <a:cxnLst/>
              <a:rect l="l" t="t" r="r" b="b"/>
              <a:pathLst>
                <a:path w="530" h="621" extrusionOk="0">
                  <a:moveTo>
                    <a:pt x="530" y="621"/>
                  </a:moveTo>
                  <a:cubicBezTo>
                    <a:pt x="471" y="324"/>
                    <a:pt x="266" y="-170"/>
                    <a:pt x="59" y="58"/>
                  </a:cubicBezTo>
                  <a:cubicBezTo>
                    <a:pt x="-148" y="287"/>
                    <a:pt x="235" y="582"/>
                    <a:pt x="530" y="62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3" name="Google Shape;1733;p24"/>
            <p:cNvSpPr/>
            <p:nvPr/>
          </p:nvSpPr>
          <p:spPr>
            <a:xfrm>
              <a:off x="8755200" y="4847040"/>
              <a:ext cx="220680" cy="124560"/>
            </a:xfrm>
            <a:custGeom>
              <a:avLst/>
              <a:gdLst/>
              <a:ahLst/>
              <a:cxnLst/>
              <a:rect l="l" t="t" r="r" b="b"/>
              <a:pathLst>
                <a:path w="613" h="346" extrusionOk="0">
                  <a:moveTo>
                    <a:pt x="613" y="94"/>
                  </a:moveTo>
                  <a:cubicBezTo>
                    <a:pt x="345" y="-27"/>
                    <a:pt x="-90" y="-71"/>
                    <a:pt x="17" y="211"/>
                  </a:cubicBezTo>
                  <a:cubicBezTo>
                    <a:pt x="123" y="494"/>
                    <a:pt x="463" y="273"/>
                    <a:pt x="613" y="9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4" name="Google Shape;1734;p24"/>
            <p:cNvSpPr/>
            <p:nvPr/>
          </p:nvSpPr>
          <p:spPr>
            <a:xfrm>
              <a:off x="8481600" y="4233600"/>
              <a:ext cx="216000" cy="184320"/>
            </a:xfrm>
            <a:custGeom>
              <a:avLst/>
              <a:gdLst/>
              <a:ahLst/>
              <a:cxnLst/>
              <a:rect l="l" t="t" r="r" b="b"/>
              <a:pathLst>
                <a:path w="600" h="512" extrusionOk="0">
                  <a:moveTo>
                    <a:pt x="600" y="512"/>
                  </a:moveTo>
                  <a:cubicBezTo>
                    <a:pt x="479" y="244"/>
                    <a:pt x="171" y="-178"/>
                    <a:pt x="30" y="82"/>
                  </a:cubicBezTo>
                  <a:cubicBezTo>
                    <a:pt x="-111" y="343"/>
                    <a:pt x="280" y="513"/>
                    <a:pt x="600" y="51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5" name="Google Shape;1735;p24"/>
            <p:cNvSpPr/>
            <p:nvPr/>
          </p:nvSpPr>
          <p:spPr>
            <a:xfrm>
              <a:off x="8483400" y="4440600"/>
              <a:ext cx="252360" cy="135360"/>
            </a:xfrm>
            <a:custGeom>
              <a:avLst/>
              <a:gdLst/>
              <a:ahLst/>
              <a:cxnLst/>
              <a:rect l="l" t="t" r="r" b="b"/>
              <a:pathLst>
                <a:path w="701" h="376" extrusionOk="0">
                  <a:moveTo>
                    <a:pt x="701" y="80"/>
                  </a:moveTo>
                  <a:cubicBezTo>
                    <a:pt x="461" y="-1"/>
                    <a:pt x="-66" y="-90"/>
                    <a:pt x="7" y="200"/>
                  </a:cubicBezTo>
                  <a:cubicBezTo>
                    <a:pt x="79" y="491"/>
                    <a:pt x="525" y="399"/>
                    <a:pt x="701" y="8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6" name="Google Shape;1736;p24"/>
            <p:cNvSpPr/>
            <p:nvPr/>
          </p:nvSpPr>
          <p:spPr>
            <a:xfrm>
              <a:off x="8546760" y="3990600"/>
              <a:ext cx="951480" cy="1111320"/>
            </a:xfrm>
            <a:custGeom>
              <a:avLst/>
              <a:gdLst/>
              <a:ahLst/>
              <a:cxnLst/>
              <a:rect l="l" t="t" r="r" b="b"/>
              <a:pathLst>
                <a:path w="2643" h="3087" extrusionOk="0">
                  <a:moveTo>
                    <a:pt x="1794" y="2"/>
                  </a:moveTo>
                  <a:cubicBezTo>
                    <a:pt x="1788" y="7"/>
                    <a:pt x="1786" y="16"/>
                    <a:pt x="1790" y="22"/>
                  </a:cubicBezTo>
                  <a:cubicBezTo>
                    <a:pt x="2020" y="355"/>
                    <a:pt x="2084" y="801"/>
                    <a:pt x="1958" y="1185"/>
                  </a:cubicBezTo>
                  <a:cubicBezTo>
                    <a:pt x="1942" y="1232"/>
                    <a:pt x="1924" y="1279"/>
                    <a:pt x="1905" y="1325"/>
                  </a:cubicBezTo>
                  <a:cubicBezTo>
                    <a:pt x="1717" y="1170"/>
                    <a:pt x="1574" y="958"/>
                    <a:pt x="1501" y="725"/>
                  </a:cubicBezTo>
                  <a:cubicBezTo>
                    <a:pt x="1499" y="717"/>
                    <a:pt x="1491" y="713"/>
                    <a:pt x="1483" y="715"/>
                  </a:cubicBezTo>
                  <a:cubicBezTo>
                    <a:pt x="1476" y="718"/>
                    <a:pt x="1472" y="726"/>
                    <a:pt x="1474" y="733"/>
                  </a:cubicBezTo>
                  <a:cubicBezTo>
                    <a:pt x="1549" y="974"/>
                    <a:pt x="1698" y="1194"/>
                    <a:pt x="1893" y="1353"/>
                  </a:cubicBezTo>
                  <a:cubicBezTo>
                    <a:pt x="1891" y="1358"/>
                    <a:pt x="1889" y="1363"/>
                    <a:pt x="1887" y="1368"/>
                  </a:cubicBezTo>
                  <a:cubicBezTo>
                    <a:pt x="1861" y="1431"/>
                    <a:pt x="1833" y="1497"/>
                    <a:pt x="1812" y="1565"/>
                  </a:cubicBezTo>
                  <a:cubicBezTo>
                    <a:pt x="1771" y="1695"/>
                    <a:pt x="1762" y="1813"/>
                    <a:pt x="1786" y="1918"/>
                  </a:cubicBezTo>
                  <a:cubicBezTo>
                    <a:pt x="1784" y="1916"/>
                    <a:pt x="1781" y="1913"/>
                    <a:pt x="1778" y="1911"/>
                  </a:cubicBezTo>
                  <a:cubicBezTo>
                    <a:pt x="1678" y="1819"/>
                    <a:pt x="1566" y="1739"/>
                    <a:pt x="1457" y="1661"/>
                  </a:cubicBezTo>
                  <a:cubicBezTo>
                    <a:pt x="1378" y="1605"/>
                    <a:pt x="1299" y="1547"/>
                    <a:pt x="1222" y="1485"/>
                  </a:cubicBezTo>
                  <a:cubicBezTo>
                    <a:pt x="1270" y="1332"/>
                    <a:pt x="1274" y="1161"/>
                    <a:pt x="1235" y="1005"/>
                  </a:cubicBezTo>
                  <a:cubicBezTo>
                    <a:pt x="1233" y="998"/>
                    <a:pt x="1225" y="993"/>
                    <a:pt x="1218" y="995"/>
                  </a:cubicBezTo>
                  <a:cubicBezTo>
                    <a:pt x="1210" y="997"/>
                    <a:pt x="1205" y="1005"/>
                    <a:pt x="1207" y="1012"/>
                  </a:cubicBezTo>
                  <a:cubicBezTo>
                    <a:pt x="1245" y="1160"/>
                    <a:pt x="1241" y="1320"/>
                    <a:pt x="1199" y="1465"/>
                  </a:cubicBezTo>
                  <a:cubicBezTo>
                    <a:pt x="1150" y="1426"/>
                    <a:pt x="1103" y="1382"/>
                    <a:pt x="1061" y="1336"/>
                  </a:cubicBezTo>
                  <a:cubicBezTo>
                    <a:pt x="814" y="1071"/>
                    <a:pt x="691" y="697"/>
                    <a:pt x="732" y="337"/>
                  </a:cubicBezTo>
                  <a:cubicBezTo>
                    <a:pt x="733" y="329"/>
                    <a:pt x="727" y="322"/>
                    <a:pt x="719" y="321"/>
                  </a:cubicBezTo>
                  <a:cubicBezTo>
                    <a:pt x="712" y="320"/>
                    <a:pt x="705" y="326"/>
                    <a:pt x="704" y="333"/>
                  </a:cubicBezTo>
                  <a:cubicBezTo>
                    <a:pt x="666" y="665"/>
                    <a:pt x="764" y="1007"/>
                    <a:pt x="967" y="1270"/>
                  </a:cubicBezTo>
                  <a:cubicBezTo>
                    <a:pt x="855" y="1276"/>
                    <a:pt x="742" y="1266"/>
                    <a:pt x="633" y="1241"/>
                  </a:cubicBezTo>
                  <a:lnTo>
                    <a:pt x="633" y="1241"/>
                  </a:lnTo>
                  <a:cubicBezTo>
                    <a:pt x="404" y="1189"/>
                    <a:pt x="190" y="1073"/>
                    <a:pt x="25" y="906"/>
                  </a:cubicBezTo>
                  <a:cubicBezTo>
                    <a:pt x="19" y="901"/>
                    <a:pt x="10" y="901"/>
                    <a:pt x="5" y="906"/>
                  </a:cubicBezTo>
                  <a:cubicBezTo>
                    <a:pt x="-1" y="912"/>
                    <a:pt x="-1" y="921"/>
                    <a:pt x="4" y="926"/>
                  </a:cubicBezTo>
                  <a:cubicBezTo>
                    <a:pt x="167" y="1091"/>
                    <a:pt x="376" y="1206"/>
                    <a:pt x="600" y="1262"/>
                  </a:cubicBezTo>
                  <a:cubicBezTo>
                    <a:pt x="452" y="1376"/>
                    <a:pt x="260" y="1437"/>
                    <a:pt x="68" y="1431"/>
                  </a:cubicBezTo>
                  <a:cubicBezTo>
                    <a:pt x="60" y="1431"/>
                    <a:pt x="53" y="1436"/>
                    <a:pt x="53" y="1444"/>
                  </a:cubicBezTo>
                  <a:cubicBezTo>
                    <a:pt x="52" y="1453"/>
                    <a:pt x="59" y="1458"/>
                    <a:pt x="67" y="1458"/>
                  </a:cubicBezTo>
                  <a:cubicBezTo>
                    <a:pt x="273" y="1466"/>
                    <a:pt x="480" y="1398"/>
                    <a:pt x="635" y="1270"/>
                  </a:cubicBezTo>
                  <a:cubicBezTo>
                    <a:pt x="751" y="1296"/>
                    <a:pt x="870" y="1305"/>
                    <a:pt x="989" y="1297"/>
                  </a:cubicBezTo>
                  <a:cubicBezTo>
                    <a:pt x="1005" y="1317"/>
                    <a:pt x="1022" y="1337"/>
                    <a:pt x="1039" y="1355"/>
                  </a:cubicBezTo>
                  <a:cubicBezTo>
                    <a:pt x="1158" y="1482"/>
                    <a:pt x="1302" y="1585"/>
                    <a:pt x="1440" y="1684"/>
                  </a:cubicBezTo>
                  <a:cubicBezTo>
                    <a:pt x="1460" y="1698"/>
                    <a:pt x="1479" y="1712"/>
                    <a:pt x="1499" y="1726"/>
                  </a:cubicBezTo>
                  <a:cubicBezTo>
                    <a:pt x="1301" y="1745"/>
                    <a:pt x="1097" y="1711"/>
                    <a:pt x="909" y="1624"/>
                  </a:cubicBezTo>
                  <a:cubicBezTo>
                    <a:pt x="901" y="1621"/>
                    <a:pt x="893" y="1624"/>
                    <a:pt x="890" y="1631"/>
                  </a:cubicBezTo>
                  <a:cubicBezTo>
                    <a:pt x="886" y="1638"/>
                    <a:pt x="889" y="1647"/>
                    <a:pt x="897" y="1650"/>
                  </a:cubicBezTo>
                  <a:cubicBezTo>
                    <a:pt x="1100" y="1743"/>
                    <a:pt x="1320" y="1778"/>
                    <a:pt x="1533" y="1751"/>
                  </a:cubicBezTo>
                  <a:cubicBezTo>
                    <a:pt x="1611" y="1807"/>
                    <a:pt x="1688" y="1867"/>
                    <a:pt x="1759" y="1931"/>
                  </a:cubicBezTo>
                  <a:cubicBezTo>
                    <a:pt x="1903" y="2064"/>
                    <a:pt x="2021" y="2221"/>
                    <a:pt x="2108" y="2394"/>
                  </a:cubicBezTo>
                  <a:cubicBezTo>
                    <a:pt x="1972" y="2437"/>
                    <a:pt x="1828" y="2457"/>
                    <a:pt x="1682" y="2456"/>
                  </a:cubicBezTo>
                  <a:cubicBezTo>
                    <a:pt x="1542" y="2276"/>
                    <a:pt x="1375" y="2121"/>
                    <a:pt x="1199" y="2006"/>
                  </a:cubicBezTo>
                  <a:cubicBezTo>
                    <a:pt x="1192" y="2002"/>
                    <a:pt x="1183" y="2004"/>
                    <a:pt x="1179" y="2010"/>
                  </a:cubicBezTo>
                  <a:cubicBezTo>
                    <a:pt x="1175" y="2017"/>
                    <a:pt x="1177" y="2026"/>
                    <a:pt x="1183" y="2030"/>
                  </a:cubicBezTo>
                  <a:cubicBezTo>
                    <a:pt x="1350" y="2139"/>
                    <a:pt x="1510" y="2286"/>
                    <a:pt x="1645" y="2455"/>
                  </a:cubicBezTo>
                  <a:cubicBezTo>
                    <a:pt x="1498" y="2449"/>
                    <a:pt x="1349" y="2421"/>
                    <a:pt x="1206" y="2370"/>
                  </a:cubicBezTo>
                  <a:cubicBezTo>
                    <a:pt x="910" y="2266"/>
                    <a:pt x="653" y="2064"/>
                    <a:pt x="482" y="1801"/>
                  </a:cubicBezTo>
                  <a:cubicBezTo>
                    <a:pt x="477" y="1794"/>
                    <a:pt x="468" y="1793"/>
                    <a:pt x="462" y="1797"/>
                  </a:cubicBezTo>
                  <a:cubicBezTo>
                    <a:pt x="455" y="1802"/>
                    <a:pt x="453" y="1810"/>
                    <a:pt x="458" y="1816"/>
                  </a:cubicBezTo>
                  <a:cubicBezTo>
                    <a:pt x="633" y="2084"/>
                    <a:pt x="895" y="2291"/>
                    <a:pt x="1197" y="2397"/>
                  </a:cubicBezTo>
                  <a:cubicBezTo>
                    <a:pt x="1217" y="2404"/>
                    <a:pt x="1237" y="2411"/>
                    <a:pt x="1258" y="2417"/>
                  </a:cubicBezTo>
                  <a:cubicBezTo>
                    <a:pt x="1114" y="2510"/>
                    <a:pt x="949" y="2566"/>
                    <a:pt x="778" y="2581"/>
                  </a:cubicBezTo>
                  <a:cubicBezTo>
                    <a:pt x="771" y="2582"/>
                    <a:pt x="764" y="2589"/>
                    <a:pt x="765" y="2597"/>
                  </a:cubicBezTo>
                  <a:cubicBezTo>
                    <a:pt x="765" y="2605"/>
                    <a:pt x="773" y="2611"/>
                    <a:pt x="781" y="2610"/>
                  </a:cubicBezTo>
                  <a:cubicBezTo>
                    <a:pt x="964" y="2594"/>
                    <a:pt x="1141" y="2531"/>
                    <a:pt x="1294" y="2428"/>
                  </a:cubicBezTo>
                  <a:cubicBezTo>
                    <a:pt x="1569" y="2505"/>
                    <a:pt x="1859" y="2503"/>
                    <a:pt x="2121" y="2420"/>
                  </a:cubicBezTo>
                  <a:cubicBezTo>
                    <a:pt x="2219" y="2623"/>
                    <a:pt x="2275" y="2846"/>
                    <a:pt x="2282" y="3073"/>
                  </a:cubicBezTo>
                  <a:cubicBezTo>
                    <a:pt x="2282" y="3081"/>
                    <a:pt x="2289" y="3087"/>
                    <a:pt x="2297" y="3087"/>
                  </a:cubicBezTo>
                  <a:cubicBezTo>
                    <a:pt x="2301" y="3087"/>
                    <a:pt x="2305" y="3086"/>
                    <a:pt x="2307" y="3083"/>
                  </a:cubicBezTo>
                  <a:cubicBezTo>
                    <a:pt x="2310" y="3080"/>
                    <a:pt x="2311" y="3076"/>
                    <a:pt x="2311" y="3072"/>
                  </a:cubicBezTo>
                  <a:cubicBezTo>
                    <a:pt x="2305" y="2906"/>
                    <a:pt x="2275" y="2743"/>
                    <a:pt x="2221" y="2588"/>
                  </a:cubicBezTo>
                  <a:cubicBezTo>
                    <a:pt x="2222" y="2587"/>
                    <a:pt x="2223" y="2587"/>
                    <a:pt x="2224" y="2586"/>
                  </a:cubicBezTo>
                  <a:lnTo>
                    <a:pt x="2224" y="2585"/>
                  </a:lnTo>
                  <a:cubicBezTo>
                    <a:pt x="2303" y="2497"/>
                    <a:pt x="2373" y="2399"/>
                    <a:pt x="2432" y="2296"/>
                  </a:cubicBezTo>
                  <a:lnTo>
                    <a:pt x="2432" y="2296"/>
                  </a:lnTo>
                  <a:cubicBezTo>
                    <a:pt x="2434" y="2294"/>
                    <a:pt x="2435" y="2292"/>
                    <a:pt x="2435" y="2290"/>
                  </a:cubicBezTo>
                  <a:cubicBezTo>
                    <a:pt x="2538" y="2110"/>
                    <a:pt x="2610" y="1910"/>
                    <a:pt x="2643" y="1706"/>
                  </a:cubicBezTo>
                  <a:cubicBezTo>
                    <a:pt x="2644" y="1699"/>
                    <a:pt x="2639" y="1691"/>
                    <a:pt x="2631" y="1690"/>
                  </a:cubicBezTo>
                  <a:cubicBezTo>
                    <a:pt x="2623" y="1689"/>
                    <a:pt x="2616" y="1694"/>
                    <a:pt x="2614" y="1702"/>
                  </a:cubicBezTo>
                  <a:cubicBezTo>
                    <a:pt x="2583" y="1894"/>
                    <a:pt x="2517" y="2083"/>
                    <a:pt x="2422" y="2255"/>
                  </a:cubicBezTo>
                  <a:cubicBezTo>
                    <a:pt x="2337" y="2085"/>
                    <a:pt x="2287" y="1900"/>
                    <a:pt x="2275" y="1705"/>
                  </a:cubicBezTo>
                  <a:cubicBezTo>
                    <a:pt x="2274" y="1697"/>
                    <a:pt x="2268" y="1691"/>
                    <a:pt x="2260" y="1692"/>
                  </a:cubicBezTo>
                  <a:cubicBezTo>
                    <a:pt x="2252" y="1692"/>
                    <a:pt x="2246" y="1699"/>
                    <a:pt x="2246" y="1707"/>
                  </a:cubicBezTo>
                  <a:cubicBezTo>
                    <a:pt x="2259" y="1912"/>
                    <a:pt x="2313" y="2106"/>
                    <a:pt x="2405" y="2285"/>
                  </a:cubicBezTo>
                  <a:cubicBezTo>
                    <a:pt x="2349" y="2382"/>
                    <a:pt x="2284" y="2474"/>
                    <a:pt x="2210" y="2558"/>
                  </a:cubicBezTo>
                  <a:cubicBezTo>
                    <a:pt x="2128" y="2333"/>
                    <a:pt x="1997" y="2127"/>
                    <a:pt x="1827" y="1957"/>
                  </a:cubicBezTo>
                  <a:cubicBezTo>
                    <a:pt x="1789" y="1846"/>
                    <a:pt x="1793" y="1717"/>
                    <a:pt x="1839" y="1573"/>
                  </a:cubicBezTo>
                  <a:cubicBezTo>
                    <a:pt x="1860" y="1507"/>
                    <a:pt x="1887" y="1441"/>
                    <a:pt x="1913" y="1378"/>
                  </a:cubicBezTo>
                  <a:cubicBezTo>
                    <a:pt x="1938" y="1318"/>
                    <a:pt x="1964" y="1256"/>
                    <a:pt x="1985" y="1193"/>
                  </a:cubicBezTo>
                  <a:cubicBezTo>
                    <a:pt x="1994" y="1165"/>
                    <a:pt x="2002" y="1137"/>
                    <a:pt x="2009" y="1109"/>
                  </a:cubicBezTo>
                  <a:cubicBezTo>
                    <a:pt x="2077" y="1063"/>
                    <a:pt x="2139" y="1011"/>
                    <a:pt x="2196" y="952"/>
                  </a:cubicBezTo>
                  <a:cubicBezTo>
                    <a:pt x="2277" y="868"/>
                    <a:pt x="2345" y="773"/>
                    <a:pt x="2397" y="668"/>
                  </a:cubicBezTo>
                  <a:cubicBezTo>
                    <a:pt x="2401" y="661"/>
                    <a:pt x="2398" y="652"/>
                    <a:pt x="2391" y="649"/>
                  </a:cubicBezTo>
                  <a:cubicBezTo>
                    <a:pt x="2384" y="645"/>
                    <a:pt x="2375" y="648"/>
                    <a:pt x="2372" y="655"/>
                  </a:cubicBezTo>
                  <a:cubicBezTo>
                    <a:pt x="2290" y="819"/>
                    <a:pt x="2168" y="961"/>
                    <a:pt x="2019" y="1067"/>
                  </a:cubicBezTo>
                  <a:cubicBezTo>
                    <a:pt x="2098" y="706"/>
                    <a:pt x="2024" y="310"/>
                    <a:pt x="1814" y="5"/>
                  </a:cubicBezTo>
                  <a:cubicBezTo>
                    <a:pt x="1809" y="-1"/>
                    <a:pt x="1800" y="-2"/>
                    <a:pt x="1794"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737" name="Google Shape;1737;p24"/>
          <p:cNvGrpSpPr/>
          <p:nvPr/>
        </p:nvGrpSpPr>
        <p:grpSpPr>
          <a:xfrm rot="3841740" flipH="1">
            <a:off x="8390342" y="1081495"/>
            <a:ext cx="443944" cy="296898"/>
            <a:chOff x="5609880" y="3647520"/>
            <a:chExt cx="455400" cy="304560"/>
          </a:xfrm>
        </p:grpSpPr>
        <p:sp>
          <p:nvSpPr>
            <p:cNvPr id="1738" name="Google Shape;1738;p24"/>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9" name="Google Shape;1739;p24"/>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740" name="Google Shape;1740;p24"/>
          <p:cNvGrpSpPr/>
          <p:nvPr/>
        </p:nvGrpSpPr>
        <p:grpSpPr>
          <a:xfrm rot="9105488">
            <a:off x="303264" y="3982525"/>
            <a:ext cx="205216" cy="917190"/>
            <a:chOff x="8342280" y="2429640"/>
            <a:chExt cx="249120" cy="1113480"/>
          </a:xfrm>
        </p:grpSpPr>
        <p:sp>
          <p:nvSpPr>
            <p:cNvPr id="1741" name="Google Shape;1741;p24"/>
            <p:cNvSpPr/>
            <p:nvPr/>
          </p:nvSpPr>
          <p:spPr>
            <a:xfrm>
              <a:off x="8344080" y="3376080"/>
              <a:ext cx="156240" cy="167040"/>
            </a:xfrm>
            <a:custGeom>
              <a:avLst/>
              <a:gdLst/>
              <a:ahLst/>
              <a:cxnLst/>
              <a:rect l="l" t="t" r="r" b="b"/>
              <a:pathLst>
                <a:path w="434" h="464" extrusionOk="0">
                  <a:moveTo>
                    <a:pt x="119" y="414"/>
                  </a:moveTo>
                  <a:cubicBezTo>
                    <a:pt x="127" y="442"/>
                    <a:pt x="150" y="461"/>
                    <a:pt x="179" y="464"/>
                  </a:cubicBezTo>
                  <a:cubicBezTo>
                    <a:pt x="208" y="466"/>
                    <a:pt x="233" y="451"/>
                    <a:pt x="245" y="425"/>
                  </a:cubicBezTo>
                  <a:lnTo>
                    <a:pt x="434" y="38"/>
                  </a:lnTo>
                  <a:lnTo>
                    <a:pt x="0" y="0"/>
                  </a:lnTo>
                  <a:lnTo>
                    <a:pt x="119" y="41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2" name="Google Shape;1742;p24"/>
            <p:cNvSpPr/>
            <p:nvPr/>
          </p:nvSpPr>
          <p:spPr>
            <a:xfrm>
              <a:off x="8344080" y="3361680"/>
              <a:ext cx="156240" cy="42480"/>
            </a:xfrm>
            <a:custGeom>
              <a:avLst/>
              <a:gdLst/>
              <a:ahLst/>
              <a:cxnLst/>
              <a:rect l="l" t="t" r="r" b="b"/>
              <a:pathLst>
                <a:path w="434" h="118" extrusionOk="0">
                  <a:moveTo>
                    <a:pt x="0" y="40"/>
                  </a:moveTo>
                  <a:cubicBezTo>
                    <a:pt x="3" y="9"/>
                    <a:pt x="102" y="-7"/>
                    <a:pt x="222" y="3"/>
                  </a:cubicBezTo>
                  <a:cubicBezTo>
                    <a:pt x="341" y="14"/>
                    <a:pt x="437" y="47"/>
                    <a:pt x="434" y="78"/>
                  </a:cubicBezTo>
                  <a:cubicBezTo>
                    <a:pt x="431" y="109"/>
                    <a:pt x="332" y="125"/>
                    <a:pt x="213" y="115"/>
                  </a:cubicBezTo>
                  <a:cubicBezTo>
                    <a:pt x="92" y="105"/>
                    <a:pt x="-3" y="71"/>
                    <a:pt x="0" y="40"/>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3" name="Google Shape;1743;p24"/>
            <p:cNvSpPr/>
            <p:nvPr/>
          </p:nvSpPr>
          <p:spPr>
            <a:xfrm>
              <a:off x="8344080" y="2443680"/>
              <a:ext cx="237600" cy="946080"/>
            </a:xfrm>
            <a:custGeom>
              <a:avLst/>
              <a:gdLst/>
              <a:ahLst/>
              <a:cxnLst/>
              <a:rect l="l" t="t" r="r" b="b"/>
              <a:pathLst>
                <a:path w="660" h="2628" extrusionOk="0">
                  <a:moveTo>
                    <a:pt x="0" y="2590"/>
                  </a:moveTo>
                  <a:lnTo>
                    <a:pt x="225" y="0"/>
                  </a:lnTo>
                  <a:lnTo>
                    <a:pt x="660" y="38"/>
                  </a:lnTo>
                  <a:lnTo>
                    <a:pt x="434" y="2628"/>
                  </a:lnTo>
                  <a:lnTo>
                    <a:pt x="0" y="259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4" name="Google Shape;1744;p24"/>
            <p:cNvSpPr/>
            <p:nvPr/>
          </p:nvSpPr>
          <p:spPr>
            <a:xfrm>
              <a:off x="8407440" y="2631960"/>
              <a:ext cx="156240" cy="42480"/>
            </a:xfrm>
            <a:custGeom>
              <a:avLst/>
              <a:gdLst/>
              <a:ahLst/>
              <a:cxnLst/>
              <a:rect l="l" t="t" r="r" b="b"/>
              <a:pathLst>
                <a:path w="434" h="118" extrusionOk="0">
                  <a:moveTo>
                    <a:pt x="1" y="40"/>
                  </a:moveTo>
                  <a:cubicBezTo>
                    <a:pt x="3" y="9"/>
                    <a:pt x="102" y="-7"/>
                    <a:pt x="222" y="3"/>
                  </a:cubicBezTo>
                  <a:cubicBezTo>
                    <a:pt x="342" y="14"/>
                    <a:pt x="437" y="47"/>
                    <a:pt x="434" y="78"/>
                  </a:cubicBezTo>
                  <a:cubicBezTo>
                    <a:pt x="432" y="109"/>
                    <a:pt x="332" y="125"/>
                    <a:pt x="212" y="115"/>
                  </a:cubicBezTo>
                  <a:cubicBezTo>
                    <a:pt x="92" y="104"/>
                    <a:pt x="-2" y="71"/>
                    <a:pt x="1" y="4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5" name="Google Shape;1745;p24"/>
            <p:cNvSpPr/>
            <p:nvPr/>
          </p:nvSpPr>
          <p:spPr>
            <a:xfrm>
              <a:off x="8397360" y="2444040"/>
              <a:ext cx="194040" cy="216000"/>
            </a:xfrm>
            <a:custGeom>
              <a:avLst/>
              <a:gdLst/>
              <a:ahLst/>
              <a:cxnLst/>
              <a:rect l="l" t="t" r="r" b="b"/>
              <a:pathLst>
                <a:path w="539" h="600" extrusionOk="0">
                  <a:moveTo>
                    <a:pt x="29" y="562"/>
                  </a:moveTo>
                  <a:lnTo>
                    <a:pt x="463" y="600"/>
                  </a:lnTo>
                  <a:cubicBezTo>
                    <a:pt x="463" y="600"/>
                    <a:pt x="594" y="367"/>
                    <a:pt x="512" y="37"/>
                  </a:cubicBezTo>
                  <a:lnTo>
                    <a:pt x="76" y="0"/>
                  </a:lnTo>
                  <a:cubicBezTo>
                    <a:pt x="-61" y="310"/>
                    <a:pt x="29" y="562"/>
                    <a:pt x="29" y="56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6" name="Google Shape;1746;p24"/>
            <p:cNvSpPr/>
            <p:nvPr/>
          </p:nvSpPr>
          <p:spPr>
            <a:xfrm>
              <a:off x="8424720" y="2429640"/>
              <a:ext cx="156600" cy="42120"/>
            </a:xfrm>
            <a:custGeom>
              <a:avLst/>
              <a:gdLst/>
              <a:ahLst/>
              <a:cxnLst/>
              <a:rect l="l" t="t" r="r" b="b"/>
              <a:pathLst>
                <a:path w="435" h="117" extrusionOk="0">
                  <a:moveTo>
                    <a:pt x="0" y="40"/>
                  </a:moveTo>
                  <a:cubicBezTo>
                    <a:pt x="3" y="9"/>
                    <a:pt x="103" y="-8"/>
                    <a:pt x="223" y="3"/>
                  </a:cubicBezTo>
                  <a:cubicBezTo>
                    <a:pt x="343" y="13"/>
                    <a:pt x="438" y="46"/>
                    <a:pt x="435" y="77"/>
                  </a:cubicBezTo>
                  <a:cubicBezTo>
                    <a:pt x="433" y="108"/>
                    <a:pt x="333" y="125"/>
                    <a:pt x="213" y="114"/>
                  </a:cubicBezTo>
                  <a:cubicBezTo>
                    <a:pt x="93" y="104"/>
                    <a:pt x="-1" y="70"/>
                    <a:pt x="0"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7" name="Google Shape;1747;p24"/>
            <p:cNvSpPr/>
            <p:nvPr/>
          </p:nvSpPr>
          <p:spPr>
            <a:xfrm>
              <a:off x="8376120" y="3487320"/>
              <a:ext cx="73440" cy="55800"/>
            </a:xfrm>
            <a:custGeom>
              <a:avLst/>
              <a:gdLst/>
              <a:ahLst/>
              <a:cxnLst/>
              <a:rect l="l" t="t" r="r" b="b"/>
              <a:pathLst>
                <a:path w="204" h="155" extrusionOk="0">
                  <a:moveTo>
                    <a:pt x="0" y="0"/>
                  </a:moveTo>
                  <a:lnTo>
                    <a:pt x="30" y="105"/>
                  </a:lnTo>
                  <a:cubicBezTo>
                    <a:pt x="38" y="133"/>
                    <a:pt x="61" y="152"/>
                    <a:pt x="90" y="155"/>
                  </a:cubicBezTo>
                  <a:cubicBezTo>
                    <a:pt x="119" y="157"/>
                    <a:pt x="144" y="142"/>
                    <a:pt x="156" y="116"/>
                  </a:cubicBezTo>
                  <a:lnTo>
                    <a:pt x="204" y="18"/>
                  </a:lnTo>
                  <a:cubicBezTo>
                    <a:pt x="176" y="22"/>
                    <a:pt x="140" y="23"/>
                    <a:pt x="102" y="19"/>
                  </a:cubicBezTo>
                  <a:cubicBezTo>
                    <a:pt x="62" y="16"/>
                    <a:pt x="27" y="9"/>
                    <a:pt x="0" y="0"/>
                  </a:cubicBezTo>
                  <a:close/>
                </a:path>
              </a:pathLst>
            </a:custGeom>
            <a:solidFill>
              <a:schemeClr val="dk1"/>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48" name="Google Shape;1748;p24"/>
            <p:cNvSpPr/>
            <p:nvPr/>
          </p:nvSpPr>
          <p:spPr>
            <a:xfrm>
              <a:off x="8342280" y="2644560"/>
              <a:ext cx="223560" cy="761400"/>
            </a:xfrm>
            <a:custGeom>
              <a:avLst/>
              <a:gdLst/>
              <a:ahLst/>
              <a:cxnLst/>
              <a:rect l="l" t="t" r="r" b="b"/>
              <a:pathLst>
                <a:path w="621" h="2115" extrusionOk="0">
                  <a:moveTo>
                    <a:pt x="275" y="65"/>
                  </a:moveTo>
                  <a:lnTo>
                    <a:pt x="100" y="2083"/>
                  </a:lnTo>
                  <a:cubicBezTo>
                    <a:pt x="43" y="2068"/>
                    <a:pt x="8" y="2048"/>
                    <a:pt x="10" y="2033"/>
                  </a:cubicBezTo>
                  <a:cubicBezTo>
                    <a:pt x="10" y="2030"/>
                    <a:pt x="7" y="2028"/>
                    <a:pt x="5" y="2027"/>
                  </a:cubicBezTo>
                  <a:cubicBezTo>
                    <a:pt x="2" y="2027"/>
                    <a:pt x="0" y="2029"/>
                    <a:pt x="0" y="2032"/>
                  </a:cubicBezTo>
                  <a:cubicBezTo>
                    <a:pt x="-3" y="2071"/>
                    <a:pt x="109" y="2103"/>
                    <a:pt x="217" y="2112"/>
                  </a:cubicBezTo>
                  <a:cubicBezTo>
                    <a:pt x="324" y="2121"/>
                    <a:pt x="440" y="2110"/>
                    <a:pt x="444" y="2071"/>
                  </a:cubicBezTo>
                  <a:cubicBezTo>
                    <a:pt x="444" y="2068"/>
                    <a:pt x="442" y="2066"/>
                    <a:pt x="439" y="2065"/>
                  </a:cubicBezTo>
                  <a:cubicBezTo>
                    <a:pt x="437" y="2065"/>
                    <a:pt x="434" y="2067"/>
                    <a:pt x="434" y="2070"/>
                  </a:cubicBezTo>
                  <a:cubicBezTo>
                    <a:pt x="433" y="2085"/>
                    <a:pt x="397" y="2098"/>
                    <a:pt x="341" y="2103"/>
                  </a:cubicBezTo>
                  <a:lnTo>
                    <a:pt x="517" y="86"/>
                  </a:lnTo>
                  <a:cubicBezTo>
                    <a:pt x="575" y="81"/>
                    <a:pt x="619" y="67"/>
                    <a:pt x="621" y="43"/>
                  </a:cubicBezTo>
                  <a:cubicBezTo>
                    <a:pt x="621" y="41"/>
                    <a:pt x="619" y="38"/>
                    <a:pt x="616" y="38"/>
                  </a:cubicBezTo>
                  <a:cubicBezTo>
                    <a:pt x="614" y="38"/>
                    <a:pt x="611" y="40"/>
                    <a:pt x="611" y="43"/>
                  </a:cubicBezTo>
                  <a:cubicBezTo>
                    <a:pt x="609" y="67"/>
                    <a:pt x="519" y="86"/>
                    <a:pt x="394" y="75"/>
                  </a:cubicBezTo>
                  <a:cubicBezTo>
                    <a:pt x="352" y="71"/>
                    <a:pt x="315" y="65"/>
                    <a:pt x="284" y="57"/>
                  </a:cubicBezTo>
                  <a:cubicBezTo>
                    <a:pt x="283" y="57"/>
                    <a:pt x="282" y="56"/>
                    <a:pt x="281" y="56"/>
                  </a:cubicBezTo>
                  <a:cubicBezTo>
                    <a:pt x="281" y="56"/>
                    <a:pt x="280" y="56"/>
                    <a:pt x="279" y="56"/>
                  </a:cubicBezTo>
                  <a:cubicBezTo>
                    <a:pt x="221" y="41"/>
                    <a:pt x="186" y="21"/>
                    <a:pt x="187" y="6"/>
                  </a:cubicBezTo>
                  <a:cubicBezTo>
                    <a:pt x="187" y="3"/>
                    <a:pt x="185" y="1"/>
                    <a:pt x="182" y="0"/>
                  </a:cubicBezTo>
                  <a:cubicBezTo>
                    <a:pt x="180" y="0"/>
                    <a:pt x="177" y="2"/>
                    <a:pt x="177" y="5"/>
                  </a:cubicBezTo>
                  <a:cubicBezTo>
                    <a:pt x="175" y="29"/>
                    <a:pt x="217" y="51"/>
                    <a:pt x="275" y="65"/>
                  </a:cubicBezTo>
                  <a:moveTo>
                    <a:pt x="110" y="2085"/>
                  </a:moveTo>
                  <a:lnTo>
                    <a:pt x="285" y="68"/>
                  </a:lnTo>
                  <a:cubicBezTo>
                    <a:pt x="317" y="75"/>
                    <a:pt x="352" y="81"/>
                    <a:pt x="388" y="84"/>
                  </a:cubicBezTo>
                  <a:lnTo>
                    <a:pt x="213" y="2102"/>
                  </a:lnTo>
                  <a:cubicBezTo>
                    <a:pt x="174" y="2098"/>
                    <a:pt x="139" y="2092"/>
                    <a:pt x="110" y="2085"/>
                  </a:cubicBezTo>
                  <a:moveTo>
                    <a:pt x="331" y="2104"/>
                  </a:moveTo>
                  <a:cubicBezTo>
                    <a:pt x="300" y="2106"/>
                    <a:pt x="263" y="2106"/>
                    <a:pt x="223" y="2103"/>
                  </a:cubicBezTo>
                  <a:lnTo>
                    <a:pt x="398" y="85"/>
                  </a:lnTo>
                  <a:cubicBezTo>
                    <a:pt x="435" y="88"/>
                    <a:pt x="473" y="89"/>
                    <a:pt x="507" y="87"/>
                  </a:cubicBezTo>
                  <a:lnTo>
                    <a:pt x="331" y="21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9287481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942"/>
        <p:cNvGrpSpPr/>
        <p:nvPr/>
      </p:nvGrpSpPr>
      <p:grpSpPr>
        <a:xfrm>
          <a:off x="0" y="0"/>
          <a:ext cx="0" cy="0"/>
          <a:chOff x="0" y="0"/>
          <a:chExt cx="0" cy="0"/>
        </a:xfrm>
      </p:grpSpPr>
      <p:grpSp>
        <p:nvGrpSpPr>
          <p:cNvPr id="1943" name="Google Shape;1943;p28"/>
          <p:cNvGrpSpPr/>
          <p:nvPr/>
        </p:nvGrpSpPr>
        <p:grpSpPr>
          <a:xfrm>
            <a:off x="-38658" y="-21859"/>
            <a:ext cx="9221315" cy="5187218"/>
            <a:chOff x="24120" y="2880"/>
            <a:chExt cx="10050480" cy="5663520"/>
          </a:xfrm>
        </p:grpSpPr>
        <p:sp>
          <p:nvSpPr>
            <p:cNvPr id="1944" name="Google Shape;1944;p28"/>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5" name="Google Shape;1945;p28"/>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6" name="Google Shape;1946;p28"/>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7" name="Google Shape;1947;p28"/>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8" name="Google Shape;1948;p28"/>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9" name="Google Shape;1949;p28"/>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0" name="Google Shape;1950;p28"/>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1" name="Google Shape;1951;p28"/>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2" name="Google Shape;1952;p28"/>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3" name="Google Shape;1953;p28"/>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4" name="Google Shape;1954;p28"/>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5" name="Google Shape;1955;p28"/>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6" name="Google Shape;1956;p28"/>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7" name="Google Shape;1957;p28"/>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8" name="Google Shape;1958;p28"/>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9" name="Google Shape;1959;p28"/>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0" name="Google Shape;1960;p28"/>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1" name="Google Shape;1961;p28"/>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2" name="Google Shape;1962;p28"/>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3" name="Google Shape;1963;p28"/>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4" name="Google Shape;1964;p28"/>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5" name="Google Shape;1965;p28"/>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6" name="Google Shape;1966;p28"/>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7" name="Google Shape;1967;p28"/>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8" name="Google Shape;1968;p28"/>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9" name="Google Shape;1969;p28"/>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0" name="Google Shape;1970;p28"/>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1" name="Google Shape;1971;p28"/>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2" name="Google Shape;1972;p28"/>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3" name="Google Shape;1973;p28"/>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4" name="Google Shape;1974;p28"/>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5" name="Google Shape;1975;p28"/>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6" name="Google Shape;1976;p28"/>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7" name="Google Shape;1977;p28"/>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8" name="Google Shape;1978;p28"/>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9" name="Google Shape;1979;p28"/>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0" name="Google Shape;1980;p28"/>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1" name="Google Shape;1981;p28"/>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2" name="Google Shape;1982;p28"/>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3" name="Google Shape;1983;p28"/>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4" name="Google Shape;1984;p28"/>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5" name="Google Shape;1985;p28"/>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6" name="Google Shape;1986;p28"/>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7" name="Google Shape;1987;p28"/>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8" name="Google Shape;1988;p28"/>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9" name="Google Shape;1989;p28"/>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0" name="Google Shape;1990;p28"/>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1" name="Google Shape;1991;p28"/>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2" name="Google Shape;1992;p28"/>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3" name="Google Shape;1993;p28"/>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4" name="Google Shape;1994;p28"/>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5" name="Google Shape;1995;p28"/>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6" name="Google Shape;1996;p28"/>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7" name="Google Shape;1997;p28"/>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8" name="Google Shape;1998;p28"/>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9" name="Google Shape;1999;p28"/>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0" name="Google Shape;2000;p28"/>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001" name="Google Shape;2001;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02" name="Google Shape;2002;p28"/>
          <p:cNvSpPr txBox="1">
            <a:spLocks noGrp="1"/>
          </p:cNvSpPr>
          <p:nvPr>
            <p:ph type="subTitle" idx="1"/>
          </p:nvPr>
        </p:nvSpPr>
        <p:spPr>
          <a:xfrm>
            <a:off x="1611610" y="2720552"/>
            <a:ext cx="5920800" cy="152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3" name="Google Shape;2003;p28"/>
          <p:cNvSpPr txBox="1">
            <a:spLocks noGrp="1"/>
          </p:cNvSpPr>
          <p:nvPr>
            <p:ph type="subTitle" idx="2"/>
          </p:nvPr>
        </p:nvSpPr>
        <p:spPr>
          <a:xfrm>
            <a:off x="1611600" y="1577225"/>
            <a:ext cx="5920800" cy="152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04" name="Google Shape;2004;p28"/>
          <p:cNvGrpSpPr/>
          <p:nvPr/>
        </p:nvGrpSpPr>
        <p:grpSpPr>
          <a:xfrm flipH="1">
            <a:off x="-350469" y="1125648"/>
            <a:ext cx="918633" cy="1262511"/>
            <a:chOff x="7492320" y="4032720"/>
            <a:chExt cx="678960" cy="933120"/>
          </a:xfrm>
        </p:grpSpPr>
        <p:sp>
          <p:nvSpPr>
            <p:cNvPr id="2005" name="Google Shape;2005;p28"/>
            <p:cNvSpPr/>
            <p:nvPr/>
          </p:nvSpPr>
          <p:spPr>
            <a:xfrm>
              <a:off x="7492320" y="4032720"/>
              <a:ext cx="621000" cy="825840"/>
            </a:xfrm>
            <a:custGeom>
              <a:avLst/>
              <a:gdLst/>
              <a:ahLst/>
              <a:cxnLst/>
              <a:rect l="l" t="t" r="r" b="b"/>
              <a:pathLst>
                <a:path w="1725" h="2294" extrusionOk="0">
                  <a:moveTo>
                    <a:pt x="983" y="2197"/>
                  </a:moveTo>
                  <a:cubicBezTo>
                    <a:pt x="1081" y="2337"/>
                    <a:pt x="1363" y="2295"/>
                    <a:pt x="1575" y="2253"/>
                  </a:cubicBezTo>
                  <a:cubicBezTo>
                    <a:pt x="1665" y="2096"/>
                    <a:pt x="1751" y="1871"/>
                    <a:pt x="1718" y="1756"/>
                  </a:cubicBezTo>
                  <a:cubicBezTo>
                    <a:pt x="1707" y="1716"/>
                    <a:pt x="1654" y="1707"/>
                    <a:pt x="1630" y="1740"/>
                  </a:cubicBezTo>
                  <a:cubicBezTo>
                    <a:pt x="1611" y="1767"/>
                    <a:pt x="1599" y="1805"/>
                    <a:pt x="1564" y="1809"/>
                  </a:cubicBezTo>
                  <a:cubicBezTo>
                    <a:pt x="1541" y="1812"/>
                    <a:pt x="1516" y="1793"/>
                    <a:pt x="1510" y="1770"/>
                  </a:cubicBezTo>
                  <a:cubicBezTo>
                    <a:pt x="1496" y="1722"/>
                    <a:pt x="1524" y="1683"/>
                    <a:pt x="1546" y="1644"/>
                  </a:cubicBezTo>
                  <a:cubicBezTo>
                    <a:pt x="1602" y="1543"/>
                    <a:pt x="1621" y="1422"/>
                    <a:pt x="1598" y="1308"/>
                  </a:cubicBezTo>
                  <a:cubicBezTo>
                    <a:pt x="1590" y="1272"/>
                    <a:pt x="1578" y="1236"/>
                    <a:pt x="1547" y="1213"/>
                  </a:cubicBezTo>
                  <a:cubicBezTo>
                    <a:pt x="1534" y="1204"/>
                    <a:pt x="1518" y="1199"/>
                    <a:pt x="1502" y="1199"/>
                  </a:cubicBezTo>
                  <a:cubicBezTo>
                    <a:pt x="1437" y="1200"/>
                    <a:pt x="1438" y="1284"/>
                    <a:pt x="1388" y="1300"/>
                  </a:cubicBezTo>
                  <a:cubicBezTo>
                    <a:pt x="1367" y="1306"/>
                    <a:pt x="1344" y="1298"/>
                    <a:pt x="1330" y="1281"/>
                  </a:cubicBezTo>
                  <a:cubicBezTo>
                    <a:pt x="1311" y="1259"/>
                    <a:pt x="1307" y="1231"/>
                    <a:pt x="1308" y="1203"/>
                  </a:cubicBezTo>
                  <a:cubicBezTo>
                    <a:pt x="1312" y="1140"/>
                    <a:pt x="1342" y="1081"/>
                    <a:pt x="1363" y="1022"/>
                  </a:cubicBezTo>
                  <a:cubicBezTo>
                    <a:pt x="1388" y="954"/>
                    <a:pt x="1402" y="875"/>
                    <a:pt x="1357" y="814"/>
                  </a:cubicBezTo>
                  <a:cubicBezTo>
                    <a:pt x="1333" y="781"/>
                    <a:pt x="1293" y="764"/>
                    <a:pt x="1254" y="772"/>
                  </a:cubicBezTo>
                  <a:cubicBezTo>
                    <a:pt x="1184" y="787"/>
                    <a:pt x="1192" y="859"/>
                    <a:pt x="1145" y="892"/>
                  </a:cubicBezTo>
                  <a:cubicBezTo>
                    <a:pt x="1135" y="899"/>
                    <a:pt x="1122" y="903"/>
                    <a:pt x="1109" y="901"/>
                  </a:cubicBezTo>
                  <a:cubicBezTo>
                    <a:pt x="1070" y="894"/>
                    <a:pt x="1065" y="843"/>
                    <a:pt x="1069" y="805"/>
                  </a:cubicBezTo>
                  <a:cubicBezTo>
                    <a:pt x="1075" y="732"/>
                    <a:pt x="1082" y="659"/>
                    <a:pt x="1088" y="586"/>
                  </a:cubicBezTo>
                  <a:cubicBezTo>
                    <a:pt x="1093" y="534"/>
                    <a:pt x="1097" y="478"/>
                    <a:pt x="1062" y="435"/>
                  </a:cubicBezTo>
                  <a:cubicBezTo>
                    <a:pt x="1045" y="414"/>
                    <a:pt x="1020" y="402"/>
                    <a:pt x="994" y="405"/>
                  </a:cubicBezTo>
                  <a:cubicBezTo>
                    <a:pt x="951" y="411"/>
                    <a:pt x="933" y="453"/>
                    <a:pt x="927" y="492"/>
                  </a:cubicBezTo>
                  <a:cubicBezTo>
                    <a:pt x="920" y="532"/>
                    <a:pt x="921" y="574"/>
                    <a:pt x="891" y="606"/>
                  </a:cubicBezTo>
                  <a:cubicBezTo>
                    <a:pt x="876" y="621"/>
                    <a:pt x="853" y="629"/>
                    <a:pt x="833" y="621"/>
                  </a:cubicBezTo>
                  <a:cubicBezTo>
                    <a:pt x="800" y="608"/>
                    <a:pt x="798" y="568"/>
                    <a:pt x="799" y="535"/>
                  </a:cubicBezTo>
                  <a:cubicBezTo>
                    <a:pt x="803" y="453"/>
                    <a:pt x="806" y="372"/>
                    <a:pt x="810" y="291"/>
                  </a:cubicBezTo>
                  <a:cubicBezTo>
                    <a:pt x="812" y="240"/>
                    <a:pt x="814" y="186"/>
                    <a:pt x="781" y="143"/>
                  </a:cubicBezTo>
                  <a:cubicBezTo>
                    <a:pt x="762" y="118"/>
                    <a:pt x="731" y="103"/>
                    <a:pt x="701" y="110"/>
                  </a:cubicBezTo>
                  <a:cubicBezTo>
                    <a:pt x="620" y="126"/>
                    <a:pt x="628" y="262"/>
                    <a:pt x="545" y="275"/>
                  </a:cubicBezTo>
                  <a:cubicBezTo>
                    <a:pt x="521" y="279"/>
                    <a:pt x="496" y="270"/>
                    <a:pt x="478" y="253"/>
                  </a:cubicBezTo>
                  <a:cubicBezTo>
                    <a:pt x="419" y="199"/>
                    <a:pt x="429" y="109"/>
                    <a:pt x="382" y="49"/>
                  </a:cubicBezTo>
                  <a:cubicBezTo>
                    <a:pt x="348" y="5"/>
                    <a:pt x="282" y="-12"/>
                    <a:pt x="230" y="8"/>
                  </a:cubicBezTo>
                  <a:cubicBezTo>
                    <a:pt x="178" y="29"/>
                    <a:pt x="143" y="87"/>
                    <a:pt x="148" y="143"/>
                  </a:cubicBezTo>
                  <a:cubicBezTo>
                    <a:pt x="154" y="206"/>
                    <a:pt x="203" y="255"/>
                    <a:pt x="239" y="308"/>
                  </a:cubicBezTo>
                  <a:cubicBezTo>
                    <a:pt x="275" y="361"/>
                    <a:pt x="296" y="439"/>
                    <a:pt x="250" y="484"/>
                  </a:cubicBezTo>
                  <a:cubicBezTo>
                    <a:pt x="188" y="543"/>
                    <a:pt x="67" y="483"/>
                    <a:pt x="15" y="569"/>
                  </a:cubicBezTo>
                  <a:cubicBezTo>
                    <a:pt x="-5" y="603"/>
                    <a:pt x="-4" y="647"/>
                    <a:pt x="16" y="681"/>
                  </a:cubicBezTo>
                  <a:cubicBezTo>
                    <a:pt x="70" y="777"/>
                    <a:pt x="182" y="791"/>
                    <a:pt x="270" y="836"/>
                  </a:cubicBezTo>
                  <a:cubicBezTo>
                    <a:pt x="293" y="848"/>
                    <a:pt x="308" y="872"/>
                    <a:pt x="304" y="898"/>
                  </a:cubicBezTo>
                  <a:cubicBezTo>
                    <a:pt x="298" y="942"/>
                    <a:pt x="250" y="946"/>
                    <a:pt x="216" y="934"/>
                  </a:cubicBezTo>
                  <a:cubicBezTo>
                    <a:pt x="171" y="918"/>
                    <a:pt x="133" y="881"/>
                    <a:pt x="77" y="911"/>
                  </a:cubicBezTo>
                  <a:cubicBezTo>
                    <a:pt x="52" y="924"/>
                    <a:pt x="33" y="945"/>
                    <a:pt x="24" y="970"/>
                  </a:cubicBezTo>
                  <a:cubicBezTo>
                    <a:pt x="3" y="1025"/>
                    <a:pt x="23" y="1086"/>
                    <a:pt x="60" y="1129"/>
                  </a:cubicBezTo>
                  <a:cubicBezTo>
                    <a:pt x="93" y="1169"/>
                    <a:pt x="137" y="1197"/>
                    <a:pt x="182" y="1221"/>
                  </a:cubicBezTo>
                  <a:cubicBezTo>
                    <a:pt x="268" y="1267"/>
                    <a:pt x="359" y="1306"/>
                    <a:pt x="452" y="1336"/>
                  </a:cubicBezTo>
                  <a:cubicBezTo>
                    <a:pt x="491" y="1348"/>
                    <a:pt x="494" y="1404"/>
                    <a:pt x="455" y="1418"/>
                  </a:cubicBezTo>
                  <a:cubicBezTo>
                    <a:pt x="440" y="1423"/>
                    <a:pt x="424" y="1426"/>
                    <a:pt x="409" y="1426"/>
                  </a:cubicBezTo>
                  <a:cubicBezTo>
                    <a:pt x="361" y="1427"/>
                    <a:pt x="303" y="1421"/>
                    <a:pt x="276" y="1462"/>
                  </a:cubicBezTo>
                  <a:cubicBezTo>
                    <a:pt x="258" y="1487"/>
                    <a:pt x="261" y="1521"/>
                    <a:pt x="278" y="1547"/>
                  </a:cubicBezTo>
                  <a:cubicBezTo>
                    <a:pt x="306" y="1591"/>
                    <a:pt x="355" y="1607"/>
                    <a:pt x="402" y="1622"/>
                  </a:cubicBezTo>
                  <a:lnTo>
                    <a:pt x="636" y="1695"/>
                  </a:lnTo>
                  <a:cubicBezTo>
                    <a:pt x="659" y="1702"/>
                    <a:pt x="671" y="1729"/>
                    <a:pt x="660" y="1750"/>
                  </a:cubicBezTo>
                  <a:cubicBezTo>
                    <a:pt x="650" y="1768"/>
                    <a:pt x="629" y="1776"/>
                    <a:pt x="609" y="1780"/>
                  </a:cubicBezTo>
                  <a:cubicBezTo>
                    <a:pt x="579" y="1786"/>
                    <a:pt x="545" y="1787"/>
                    <a:pt x="527" y="1823"/>
                  </a:cubicBezTo>
                  <a:cubicBezTo>
                    <a:pt x="514" y="1849"/>
                    <a:pt x="516" y="1879"/>
                    <a:pt x="529" y="1905"/>
                  </a:cubicBezTo>
                  <a:cubicBezTo>
                    <a:pt x="549" y="1944"/>
                    <a:pt x="590" y="1967"/>
                    <a:pt x="630" y="1985"/>
                  </a:cubicBezTo>
                  <a:cubicBezTo>
                    <a:pt x="731" y="2029"/>
                    <a:pt x="843" y="2049"/>
                    <a:pt x="953" y="2042"/>
                  </a:cubicBezTo>
                  <a:cubicBezTo>
                    <a:pt x="979" y="2040"/>
                    <a:pt x="1004" y="2037"/>
                    <a:pt x="1027" y="2052"/>
                  </a:cubicBezTo>
                  <a:cubicBezTo>
                    <a:pt x="1037" y="2058"/>
                    <a:pt x="1045" y="2069"/>
                    <a:pt x="1046" y="2081"/>
                  </a:cubicBezTo>
                  <a:cubicBezTo>
                    <a:pt x="1048" y="2104"/>
                    <a:pt x="1030" y="2116"/>
                    <a:pt x="1013" y="2125"/>
                  </a:cubicBezTo>
                  <a:cubicBezTo>
                    <a:pt x="999" y="2132"/>
                    <a:pt x="984" y="2139"/>
                    <a:pt x="977" y="2152"/>
                  </a:cubicBezTo>
                  <a:cubicBezTo>
                    <a:pt x="969" y="2165"/>
                    <a:pt x="969" y="2192"/>
                    <a:pt x="983" y="219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6" name="Google Shape;2006;p28"/>
            <p:cNvSpPr/>
            <p:nvPr/>
          </p:nvSpPr>
          <p:spPr>
            <a:xfrm>
              <a:off x="7576560" y="4150800"/>
              <a:ext cx="594720" cy="815040"/>
            </a:xfrm>
            <a:custGeom>
              <a:avLst/>
              <a:gdLst/>
              <a:ahLst/>
              <a:cxnLst/>
              <a:rect l="l" t="t" r="r" b="b"/>
              <a:pathLst>
                <a:path w="1652" h="2264" extrusionOk="0">
                  <a:moveTo>
                    <a:pt x="116" y="21"/>
                  </a:moveTo>
                  <a:cubicBezTo>
                    <a:pt x="184" y="159"/>
                    <a:pt x="254" y="296"/>
                    <a:pt x="328" y="431"/>
                  </a:cubicBezTo>
                  <a:cubicBezTo>
                    <a:pt x="233" y="386"/>
                    <a:pt x="128" y="359"/>
                    <a:pt x="15" y="351"/>
                  </a:cubicBezTo>
                  <a:cubicBezTo>
                    <a:pt x="7" y="350"/>
                    <a:pt x="0" y="356"/>
                    <a:pt x="0" y="364"/>
                  </a:cubicBezTo>
                  <a:cubicBezTo>
                    <a:pt x="-1" y="372"/>
                    <a:pt x="5" y="379"/>
                    <a:pt x="13" y="380"/>
                  </a:cubicBezTo>
                  <a:cubicBezTo>
                    <a:pt x="137" y="388"/>
                    <a:pt x="251" y="420"/>
                    <a:pt x="352" y="475"/>
                  </a:cubicBezTo>
                  <a:cubicBezTo>
                    <a:pt x="429" y="614"/>
                    <a:pt x="510" y="751"/>
                    <a:pt x="593" y="886"/>
                  </a:cubicBezTo>
                  <a:cubicBezTo>
                    <a:pt x="445" y="834"/>
                    <a:pt x="293" y="810"/>
                    <a:pt x="141" y="815"/>
                  </a:cubicBezTo>
                  <a:cubicBezTo>
                    <a:pt x="133" y="815"/>
                    <a:pt x="127" y="822"/>
                    <a:pt x="127" y="830"/>
                  </a:cubicBezTo>
                  <a:cubicBezTo>
                    <a:pt x="127" y="838"/>
                    <a:pt x="134" y="844"/>
                    <a:pt x="142" y="844"/>
                  </a:cubicBezTo>
                  <a:cubicBezTo>
                    <a:pt x="301" y="838"/>
                    <a:pt x="460" y="865"/>
                    <a:pt x="615" y="925"/>
                  </a:cubicBezTo>
                  <a:cubicBezTo>
                    <a:pt x="616" y="925"/>
                    <a:pt x="617" y="925"/>
                    <a:pt x="618" y="925"/>
                  </a:cubicBezTo>
                  <a:cubicBezTo>
                    <a:pt x="690" y="1039"/>
                    <a:pt x="764" y="1153"/>
                    <a:pt x="840" y="1265"/>
                  </a:cubicBezTo>
                  <a:cubicBezTo>
                    <a:pt x="690" y="1219"/>
                    <a:pt x="532" y="1197"/>
                    <a:pt x="385" y="1201"/>
                  </a:cubicBezTo>
                  <a:cubicBezTo>
                    <a:pt x="377" y="1201"/>
                    <a:pt x="370" y="1209"/>
                    <a:pt x="371" y="1216"/>
                  </a:cubicBezTo>
                  <a:cubicBezTo>
                    <a:pt x="371" y="1224"/>
                    <a:pt x="378" y="1230"/>
                    <a:pt x="385" y="1230"/>
                  </a:cubicBezTo>
                  <a:cubicBezTo>
                    <a:pt x="541" y="1225"/>
                    <a:pt x="708" y="1250"/>
                    <a:pt x="866" y="1303"/>
                  </a:cubicBezTo>
                  <a:lnTo>
                    <a:pt x="867" y="1303"/>
                  </a:lnTo>
                  <a:cubicBezTo>
                    <a:pt x="934" y="1400"/>
                    <a:pt x="1003" y="1495"/>
                    <a:pt x="1074" y="1590"/>
                  </a:cubicBezTo>
                  <a:cubicBezTo>
                    <a:pt x="916" y="1552"/>
                    <a:pt x="775" y="1532"/>
                    <a:pt x="646" y="1528"/>
                  </a:cubicBezTo>
                  <a:cubicBezTo>
                    <a:pt x="638" y="1528"/>
                    <a:pt x="632" y="1534"/>
                    <a:pt x="632" y="1542"/>
                  </a:cubicBezTo>
                  <a:cubicBezTo>
                    <a:pt x="631" y="1550"/>
                    <a:pt x="638" y="1557"/>
                    <a:pt x="646" y="1557"/>
                  </a:cubicBezTo>
                  <a:cubicBezTo>
                    <a:pt x="780" y="1561"/>
                    <a:pt x="928" y="1583"/>
                    <a:pt x="1097" y="1625"/>
                  </a:cubicBezTo>
                  <a:cubicBezTo>
                    <a:pt x="1098" y="1625"/>
                    <a:pt x="1099" y="1625"/>
                    <a:pt x="1101" y="1625"/>
                  </a:cubicBezTo>
                  <a:cubicBezTo>
                    <a:pt x="1157" y="1698"/>
                    <a:pt x="1213" y="1771"/>
                    <a:pt x="1271" y="1843"/>
                  </a:cubicBezTo>
                  <a:cubicBezTo>
                    <a:pt x="1191" y="1827"/>
                    <a:pt x="1116" y="1823"/>
                    <a:pt x="1046" y="1831"/>
                  </a:cubicBezTo>
                  <a:cubicBezTo>
                    <a:pt x="1038" y="1832"/>
                    <a:pt x="1032" y="1839"/>
                    <a:pt x="1033" y="1847"/>
                  </a:cubicBezTo>
                  <a:cubicBezTo>
                    <a:pt x="1034" y="1855"/>
                    <a:pt x="1041" y="1861"/>
                    <a:pt x="1049" y="1860"/>
                  </a:cubicBezTo>
                  <a:cubicBezTo>
                    <a:pt x="1125" y="1851"/>
                    <a:pt x="1208" y="1857"/>
                    <a:pt x="1297" y="1878"/>
                  </a:cubicBezTo>
                  <a:cubicBezTo>
                    <a:pt x="1298" y="1878"/>
                    <a:pt x="1298" y="1878"/>
                    <a:pt x="1299" y="1878"/>
                  </a:cubicBezTo>
                  <a:cubicBezTo>
                    <a:pt x="1405" y="2008"/>
                    <a:pt x="1514" y="2135"/>
                    <a:pt x="1627" y="2259"/>
                  </a:cubicBezTo>
                  <a:cubicBezTo>
                    <a:pt x="1632" y="2265"/>
                    <a:pt x="1640" y="2266"/>
                    <a:pt x="1646" y="2261"/>
                  </a:cubicBezTo>
                  <a:cubicBezTo>
                    <a:pt x="1646" y="2261"/>
                    <a:pt x="1647" y="2261"/>
                    <a:pt x="1647" y="2260"/>
                  </a:cubicBezTo>
                  <a:cubicBezTo>
                    <a:pt x="1653" y="2255"/>
                    <a:pt x="1653" y="2246"/>
                    <a:pt x="1648" y="2240"/>
                  </a:cubicBezTo>
                  <a:cubicBezTo>
                    <a:pt x="1533" y="2113"/>
                    <a:pt x="1422" y="1984"/>
                    <a:pt x="1314" y="1851"/>
                  </a:cubicBezTo>
                  <a:cubicBezTo>
                    <a:pt x="1314" y="1770"/>
                    <a:pt x="1330" y="1688"/>
                    <a:pt x="1361" y="1614"/>
                  </a:cubicBezTo>
                  <a:cubicBezTo>
                    <a:pt x="1364" y="1606"/>
                    <a:pt x="1360" y="1598"/>
                    <a:pt x="1353" y="1595"/>
                  </a:cubicBezTo>
                  <a:cubicBezTo>
                    <a:pt x="1346" y="1592"/>
                    <a:pt x="1337" y="1595"/>
                    <a:pt x="1334" y="1602"/>
                  </a:cubicBezTo>
                  <a:cubicBezTo>
                    <a:pt x="1306" y="1670"/>
                    <a:pt x="1290" y="1743"/>
                    <a:pt x="1286" y="1816"/>
                  </a:cubicBezTo>
                  <a:cubicBezTo>
                    <a:pt x="1228" y="1742"/>
                    <a:pt x="1170" y="1669"/>
                    <a:pt x="1113" y="1594"/>
                  </a:cubicBezTo>
                  <a:cubicBezTo>
                    <a:pt x="1099" y="1443"/>
                    <a:pt x="1121" y="1289"/>
                    <a:pt x="1176" y="1148"/>
                  </a:cubicBezTo>
                  <a:cubicBezTo>
                    <a:pt x="1179" y="1141"/>
                    <a:pt x="1176" y="1133"/>
                    <a:pt x="1168" y="1130"/>
                  </a:cubicBezTo>
                  <a:cubicBezTo>
                    <a:pt x="1161" y="1127"/>
                    <a:pt x="1153" y="1130"/>
                    <a:pt x="1150" y="1138"/>
                  </a:cubicBezTo>
                  <a:cubicBezTo>
                    <a:pt x="1098" y="1269"/>
                    <a:pt x="1075" y="1410"/>
                    <a:pt x="1081" y="1551"/>
                  </a:cubicBezTo>
                  <a:cubicBezTo>
                    <a:pt x="1014" y="1461"/>
                    <a:pt x="948" y="1369"/>
                    <a:pt x="884" y="1277"/>
                  </a:cubicBezTo>
                  <a:cubicBezTo>
                    <a:pt x="867" y="1103"/>
                    <a:pt x="887" y="925"/>
                    <a:pt x="940" y="759"/>
                  </a:cubicBezTo>
                  <a:cubicBezTo>
                    <a:pt x="942" y="752"/>
                    <a:pt x="939" y="743"/>
                    <a:pt x="931" y="741"/>
                  </a:cubicBezTo>
                  <a:cubicBezTo>
                    <a:pt x="924" y="739"/>
                    <a:pt x="915" y="743"/>
                    <a:pt x="912" y="750"/>
                  </a:cubicBezTo>
                  <a:cubicBezTo>
                    <a:pt x="863" y="904"/>
                    <a:pt x="843" y="1069"/>
                    <a:pt x="852" y="1231"/>
                  </a:cubicBezTo>
                  <a:cubicBezTo>
                    <a:pt x="777" y="1121"/>
                    <a:pt x="705" y="1010"/>
                    <a:pt x="634" y="899"/>
                  </a:cubicBezTo>
                  <a:cubicBezTo>
                    <a:pt x="628" y="738"/>
                    <a:pt x="649" y="578"/>
                    <a:pt x="699" y="425"/>
                  </a:cubicBezTo>
                  <a:cubicBezTo>
                    <a:pt x="702" y="418"/>
                    <a:pt x="697" y="410"/>
                    <a:pt x="690" y="407"/>
                  </a:cubicBezTo>
                  <a:cubicBezTo>
                    <a:pt x="682" y="405"/>
                    <a:pt x="674" y="409"/>
                    <a:pt x="672" y="416"/>
                  </a:cubicBezTo>
                  <a:cubicBezTo>
                    <a:pt x="626" y="557"/>
                    <a:pt x="604" y="703"/>
                    <a:pt x="605" y="850"/>
                  </a:cubicBezTo>
                  <a:cubicBezTo>
                    <a:pt x="524" y="720"/>
                    <a:pt x="447" y="587"/>
                    <a:pt x="373" y="453"/>
                  </a:cubicBezTo>
                  <a:cubicBezTo>
                    <a:pt x="360" y="331"/>
                    <a:pt x="371" y="204"/>
                    <a:pt x="405" y="86"/>
                  </a:cubicBezTo>
                  <a:cubicBezTo>
                    <a:pt x="407" y="78"/>
                    <a:pt x="403" y="70"/>
                    <a:pt x="396" y="68"/>
                  </a:cubicBezTo>
                  <a:cubicBezTo>
                    <a:pt x="388" y="66"/>
                    <a:pt x="380" y="70"/>
                    <a:pt x="378" y="78"/>
                  </a:cubicBezTo>
                  <a:cubicBezTo>
                    <a:pt x="349" y="179"/>
                    <a:pt x="336" y="286"/>
                    <a:pt x="339" y="392"/>
                  </a:cubicBezTo>
                  <a:cubicBezTo>
                    <a:pt x="271" y="265"/>
                    <a:pt x="205" y="137"/>
                    <a:pt x="142" y="8"/>
                  </a:cubicBezTo>
                  <a:cubicBezTo>
                    <a:pt x="139" y="1"/>
                    <a:pt x="130" y="-2"/>
                    <a:pt x="123" y="1"/>
                  </a:cubicBezTo>
                  <a:cubicBezTo>
                    <a:pt x="116" y="5"/>
                    <a:pt x="113" y="13"/>
                    <a:pt x="116" y="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007" name="Google Shape;2007;p28"/>
          <p:cNvGrpSpPr/>
          <p:nvPr/>
        </p:nvGrpSpPr>
        <p:grpSpPr>
          <a:xfrm rot="-1617372">
            <a:off x="-47677" y="3897005"/>
            <a:ext cx="918573" cy="800599"/>
            <a:chOff x="2609640" y="3389760"/>
            <a:chExt cx="2032200" cy="1771200"/>
          </a:xfrm>
        </p:grpSpPr>
        <p:sp>
          <p:nvSpPr>
            <p:cNvPr id="2008" name="Google Shape;2008;p28"/>
            <p:cNvSpPr/>
            <p:nvPr/>
          </p:nvSpPr>
          <p:spPr>
            <a:xfrm>
              <a:off x="2609640" y="3405960"/>
              <a:ext cx="2032200" cy="1755000"/>
            </a:xfrm>
            <a:custGeom>
              <a:avLst/>
              <a:gdLst/>
              <a:ahLst/>
              <a:cxnLst/>
              <a:rect l="l" t="t" r="r" b="b"/>
              <a:pathLst>
                <a:path w="5645" h="4875" extrusionOk="0">
                  <a:moveTo>
                    <a:pt x="4977" y="4875"/>
                  </a:moveTo>
                  <a:lnTo>
                    <a:pt x="2390" y="4447"/>
                  </a:lnTo>
                  <a:lnTo>
                    <a:pt x="0" y="3505"/>
                  </a:lnTo>
                  <a:lnTo>
                    <a:pt x="580" y="0"/>
                  </a:lnTo>
                  <a:lnTo>
                    <a:pt x="5645" y="838"/>
                  </a:lnTo>
                  <a:lnTo>
                    <a:pt x="4977" y="4875"/>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9" name="Google Shape;2009;p28"/>
            <p:cNvSpPr/>
            <p:nvPr/>
          </p:nvSpPr>
          <p:spPr>
            <a:xfrm>
              <a:off x="2609640" y="4560480"/>
              <a:ext cx="860400" cy="446400"/>
            </a:xfrm>
            <a:custGeom>
              <a:avLst/>
              <a:gdLst/>
              <a:ahLst/>
              <a:cxnLst/>
              <a:rect l="l" t="t" r="r" b="b"/>
              <a:pathLst>
                <a:path w="2390" h="1240" extrusionOk="0">
                  <a:moveTo>
                    <a:pt x="0" y="298"/>
                  </a:moveTo>
                  <a:lnTo>
                    <a:pt x="2390" y="1240"/>
                  </a:lnTo>
                  <a:lnTo>
                    <a:pt x="364" y="0"/>
                  </a:lnTo>
                  <a:lnTo>
                    <a:pt x="0" y="298"/>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0" name="Google Shape;2010;p28"/>
            <p:cNvSpPr/>
            <p:nvPr/>
          </p:nvSpPr>
          <p:spPr>
            <a:xfrm>
              <a:off x="3323520" y="3389760"/>
              <a:ext cx="844920" cy="318960"/>
            </a:xfrm>
            <a:custGeom>
              <a:avLst/>
              <a:gdLst/>
              <a:ahLst/>
              <a:cxnLst/>
              <a:rect l="l" t="t" r="r" b="b"/>
              <a:pathLst>
                <a:path w="2347" h="886" extrusionOk="0">
                  <a:moveTo>
                    <a:pt x="68" y="0"/>
                  </a:moveTo>
                  <a:lnTo>
                    <a:pt x="0" y="542"/>
                  </a:lnTo>
                  <a:lnTo>
                    <a:pt x="2292" y="886"/>
                  </a:lnTo>
                  <a:lnTo>
                    <a:pt x="2347" y="444"/>
                  </a:lnTo>
                  <a:lnTo>
                    <a:pt x="68"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11" name="Google Shape;2011;p28"/>
          <p:cNvGrpSpPr/>
          <p:nvPr/>
        </p:nvGrpSpPr>
        <p:grpSpPr>
          <a:xfrm>
            <a:off x="1034369" y="4474576"/>
            <a:ext cx="348290" cy="232927"/>
            <a:chOff x="5609880" y="3647520"/>
            <a:chExt cx="455400" cy="304560"/>
          </a:xfrm>
        </p:grpSpPr>
        <p:sp>
          <p:nvSpPr>
            <p:cNvPr id="2012" name="Google Shape;2012;p28"/>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3" name="Google Shape;2013;p28"/>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014" name="Google Shape;2014;p28"/>
          <p:cNvGrpSpPr/>
          <p:nvPr/>
        </p:nvGrpSpPr>
        <p:grpSpPr>
          <a:xfrm rot="-9390057">
            <a:off x="8588099" y="3755869"/>
            <a:ext cx="233292" cy="1042836"/>
            <a:chOff x="8342280" y="2429640"/>
            <a:chExt cx="249120" cy="1113480"/>
          </a:xfrm>
        </p:grpSpPr>
        <p:sp>
          <p:nvSpPr>
            <p:cNvPr id="2015" name="Google Shape;2015;p28"/>
            <p:cNvSpPr/>
            <p:nvPr/>
          </p:nvSpPr>
          <p:spPr>
            <a:xfrm>
              <a:off x="8344080" y="3376080"/>
              <a:ext cx="156240" cy="167040"/>
            </a:xfrm>
            <a:custGeom>
              <a:avLst/>
              <a:gdLst/>
              <a:ahLst/>
              <a:cxnLst/>
              <a:rect l="l" t="t" r="r" b="b"/>
              <a:pathLst>
                <a:path w="434" h="464" extrusionOk="0">
                  <a:moveTo>
                    <a:pt x="119" y="414"/>
                  </a:moveTo>
                  <a:cubicBezTo>
                    <a:pt x="127" y="442"/>
                    <a:pt x="150" y="461"/>
                    <a:pt x="179" y="464"/>
                  </a:cubicBezTo>
                  <a:cubicBezTo>
                    <a:pt x="208" y="466"/>
                    <a:pt x="233" y="451"/>
                    <a:pt x="245" y="425"/>
                  </a:cubicBezTo>
                  <a:lnTo>
                    <a:pt x="434" y="38"/>
                  </a:lnTo>
                  <a:lnTo>
                    <a:pt x="0" y="0"/>
                  </a:lnTo>
                  <a:lnTo>
                    <a:pt x="119" y="41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6" name="Google Shape;2016;p28"/>
            <p:cNvSpPr/>
            <p:nvPr/>
          </p:nvSpPr>
          <p:spPr>
            <a:xfrm>
              <a:off x="8344080" y="3361680"/>
              <a:ext cx="156240" cy="42480"/>
            </a:xfrm>
            <a:custGeom>
              <a:avLst/>
              <a:gdLst/>
              <a:ahLst/>
              <a:cxnLst/>
              <a:rect l="l" t="t" r="r" b="b"/>
              <a:pathLst>
                <a:path w="434" h="118" extrusionOk="0">
                  <a:moveTo>
                    <a:pt x="0" y="40"/>
                  </a:moveTo>
                  <a:cubicBezTo>
                    <a:pt x="3" y="9"/>
                    <a:pt x="102" y="-7"/>
                    <a:pt x="222" y="3"/>
                  </a:cubicBezTo>
                  <a:cubicBezTo>
                    <a:pt x="341" y="14"/>
                    <a:pt x="437" y="47"/>
                    <a:pt x="434" y="78"/>
                  </a:cubicBezTo>
                  <a:cubicBezTo>
                    <a:pt x="431" y="109"/>
                    <a:pt x="332" y="125"/>
                    <a:pt x="213" y="115"/>
                  </a:cubicBezTo>
                  <a:cubicBezTo>
                    <a:pt x="92" y="105"/>
                    <a:pt x="-3" y="71"/>
                    <a:pt x="0" y="4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7" name="Google Shape;2017;p28"/>
            <p:cNvSpPr/>
            <p:nvPr/>
          </p:nvSpPr>
          <p:spPr>
            <a:xfrm>
              <a:off x="8344080" y="2443680"/>
              <a:ext cx="237600" cy="946080"/>
            </a:xfrm>
            <a:custGeom>
              <a:avLst/>
              <a:gdLst/>
              <a:ahLst/>
              <a:cxnLst/>
              <a:rect l="l" t="t" r="r" b="b"/>
              <a:pathLst>
                <a:path w="660" h="2628" extrusionOk="0">
                  <a:moveTo>
                    <a:pt x="0" y="2590"/>
                  </a:moveTo>
                  <a:lnTo>
                    <a:pt x="225" y="0"/>
                  </a:lnTo>
                  <a:lnTo>
                    <a:pt x="660" y="38"/>
                  </a:lnTo>
                  <a:lnTo>
                    <a:pt x="434" y="2628"/>
                  </a:lnTo>
                  <a:lnTo>
                    <a:pt x="0" y="259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8" name="Google Shape;2018;p28"/>
            <p:cNvSpPr/>
            <p:nvPr/>
          </p:nvSpPr>
          <p:spPr>
            <a:xfrm>
              <a:off x="8407440" y="2631960"/>
              <a:ext cx="156240" cy="42480"/>
            </a:xfrm>
            <a:custGeom>
              <a:avLst/>
              <a:gdLst/>
              <a:ahLst/>
              <a:cxnLst/>
              <a:rect l="l" t="t" r="r" b="b"/>
              <a:pathLst>
                <a:path w="434" h="118" extrusionOk="0">
                  <a:moveTo>
                    <a:pt x="1" y="40"/>
                  </a:moveTo>
                  <a:cubicBezTo>
                    <a:pt x="3" y="9"/>
                    <a:pt x="102" y="-7"/>
                    <a:pt x="222" y="3"/>
                  </a:cubicBezTo>
                  <a:cubicBezTo>
                    <a:pt x="342" y="14"/>
                    <a:pt x="437" y="47"/>
                    <a:pt x="434" y="78"/>
                  </a:cubicBezTo>
                  <a:cubicBezTo>
                    <a:pt x="432" y="109"/>
                    <a:pt x="332" y="125"/>
                    <a:pt x="212" y="115"/>
                  </a:cubicBezTo>
                  <a:cubicBezTo>
                    <a:pt x="92" y="104"/>
                    <a:pt x="-2" y="71"/>
                    <a:pt x="1" y="4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9" name="Google Shape;2019;p28"/>
            <p:cNvSpPr/>
            <p:nvPr/>
          </p:nvSpPr>
          <p:spPr>
            <a:xfrm>
              <a:off x="8397360" y="2444040"/>
              <a:ext cx="194040" cy="216000"/>
            </a:xfrm>
            <a:custGeom>
              <a:avLst/>
              <a:gdLst/>
              <a:ahLst/>
              <a:cxnLst/>
              <a:rect l="l" t="t" r="r" b="b"/>
              <a:pathLst>
                <a:path w="539" h="600" extrusionOk="0">
                  <a:moveTo>
                    <a:pt x="29" y="562"/>
                  </a:moveTo>
                  <a:lnTo>
                    <a:pt x="463" y="600"/>
                  </a:lnTo>
                  <a:cubicBezTo>
                    <a:pt x="463" y="600"/>
                    <a:pt x="594" y="367"/>
                    <a:pt x="512" y="37"/>
                  </a:cubicBezTo>
                  <a:lnTo>
                    <a:pt x="76" y="0"/>
                  </a:lnTo>
                  <a:cubicBezTo>
                    <a:pt x="-61" y="310"/>
                    <a:pt x="29" y="562"/>
                    <a:pt x="29" y="56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0" name="Google Shape;2020;p28"/>
            <p:cNvSpPr/>
            <p:nvPr/>
          </p:nvSpPr>
          <p:spPr>
            <a:xfrm>
              <a:off x="8424720" y="2429640"/>
              <a:ext cx="156600" cy="42120"/>
            </a:xfrm>
            <a:custGeom>
              <a:avLst/>
              <a:gdLst/>
              <a:ahLst/>
              <a:cxnLst/>
              <a:rect l="l" t="t" r="r" b="b"/>
              <a:pathLst>
                <a:path w="435" h="117" extrusionOk="0">
                  <a:moveTo>
                    <a:pt x="0" y="40"/>
                  </a:moveTo>
                  <a:cubicBezTo>
                    <a:pt x="3" y="9"/>
                    <a:pt x="103" y="-8"/>
                    <a:pt x="223" y="3"/>
                  </a:cubicBezTo>
                  <a:cubicBezTo>
                    <a:pt x="343" y="13"/>
                    <a:pt x="438" y="46"/>
                    <a:pt x="435" y="77"/>
                  </a:cubicBezTo>
                  <a:cubicBezTo>
                    <a:pt x="433" y="108"/>
                    <a:pt x="333" y="125"/>
                    <a:pt x="213" y="114"/>
                  </a:cubicBezTo>
                  <a:cubicBezTo>
                    <a:pt x="93" y="104"/>
                    <a:pt x="-1" y="70"/>
                    <a:pt x="0"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1" name="Google Shape;2021;p28"/>
            <p:cNvSpPr/>
            <p:nvPr/>
          </p:nvSpPr>
          <p:spPr>
            <a:xfrm>
              <a:off x="8376120" y="3487320"/>
              <a:ext cx="73440" cy="55800"/>
            </a:xfrm>
            <a:custGeom>
              <a:avLst/>
              <a:gdLst/>
              <a:ahLst/>
              <a:cxnLst/>
              <a:rect l="l" t="t" r="r" b="b"/>
              <a:pathLst>
                <a:path w="204" h="155" extrusionOk="0">
                  <a:moveTo>
                    <a:pt x="0" y="0"/>
                  </a:moveTo>
                  <a:lnTo>
                    <a:pt x="30" y="105"/>
                  </a:lnTo>
                  <a:cubicBezTo>
                    <a:pt x="38" y="133"/>
                    <a:pt x="61" y="152"/>
                    <a:pt x="90" y="155"/>
                  </a:cubicBezTo>
                  <a:cubicBezTo>
                    <a:pt x="119" y="157"/>
                    <a:pt x="144" y="142"/>
                    <a:pt x="156" y="116"/>
                  </a:cubicBezTo>
                  <a:lnTo>
                    <a:pt x="204" y="18"/>
                  </a:lnTo>
                  <a:cubicBezTo>
                    <a:pt x="176" y="22"/>
                    <a:pt x="140" y="23"/>
                    <a:pt x="102" y="19"/>
                  </a:cubicBezTo>
                  <a:cubicBezTo>
                    <a:pt x="62" y="16"/>
                    <a:pt x="27" y="9"/>
                    <a:pt x="0" y="0"/>
                  </a:cubicBezTo>
                  <a:close/>
                </a:path>
              </a:pathLst>
            </a:custGeom>
            <a:solidFill>
              <a:schemeClr val="dk1"/>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22" name="Google Shape;2022;p28"/>
            <p:cNvSpPr/>
            <p:nvPr/>
          </p:nvSpPr>
          <p:spPr>
            <a:xfrm>
              <a:off x="8342280" y="2644560"/>
              <a:ext cx="223560" cy="761400"/>
            </a:xfrm>
            <a:custGeom>
              <a:avLst/>
              <a:gdLst/>
              <a:ahLst/>
              <a:cxnLst/>
              <a:rect l="l" t="t" r="r" b="b"/>
              <a:pathLst>
                <a:path w="621" h="2115" extrusionOk="0">
                  <a:moveTo>
                    <a:pt x="275" y="65"/>
                  </a:moveTo>
                  <a:lnTo>
                    <a:pt x="100" y="2083"/>
                  </a:lnTo>
                  <a:cubicBezTo>
                    <a:pt x="43" y="2068"/>
                    <a:pt x="8" y="2048"/>
                    <a:pt x="10" y="2033"/>
                  </a:cubicBezTo>
                  <a:cubicBezTo>
                    <a:pt x="10" y="2030"/>
                    <a:pt x="7" y="2028"/>
                    <a:pt x="5" y="2027"/>
                  </a:cubicBezTo>
                  <a:cubicBezTo>
                    <a:pt x="2" y="2027"/>
                    <a:pt x="0" y="2029"/>
                    <a:pt x="0" y="2032"/>
                  </a:cubicBezTo>
                  <a:cubicBezTo>
                    <a:pt x="-3" y="2071"/>
                    <a:pt x="109" y="2103"/>
                    <a:pt x="217" y="2112"/>
                  </a:cubicBezTo>
                  <a:cubicBezTo>
                    <a:pt x="324" y="2121"/>
                    <a:pt x="440" y="2110"/>
                    <a:pt x="444" y="2071"/>
                  </a:cubicBezTo>
                  <a:cubicBezTo>
                    <a:pt x="444" y="2068"/>
                    <a:pt x="442" y="2066"/>
                    <a:pt x="439" y="2065"/>
                  </a:cubicBezTo>
                  <a:cubicBezTo>
                    <a:pt x="437" y="2065"/>
                    <a:pt x="434" y="2067"/>
                    <a:pt x="434" y="2070"/>
                  </a:cubicBezTo>
                  <a:cubicBezTo>
                    <a:pt x="433" y="2085"/>
                    <a:pt x="397" y="2098"/>
                    <a:pt x="341" y="2103"/>
                  </a:cubicBezTo>
                  <a:lnTo>
                    <a:pt x="517" y="86"/>
                  </a:lnTo>
                  <a:cubicBezTo>
                    <a:pt x="575" y="81"/>
                    <a:pt x="619" y="67"/>
                    <a:pt x="621" y="43"/>
                  </a:cubicBezTo>
                  <a:cubicBezTo>
                    <a:pt x="621" y="41"/>
                    <a:pt x="619" y="38"/>
                    <a:pt x="616" y="38"/>
                  </a:cubicBezTo>
                  <a:cubicBezTo>
                    <a:pt x="614" y="38"/>
                    <a:pt x="611" y="40"/>
                    <a:pt x="611" y="43"/>
                  </a:cubicBezTo>
                  <a:cubicBezTo>
                    <a:pt x="609" y="67"/>
                    <a:pt x="519" y="86"/>
                    <a:pt x="394" y="75"/>
                  </a:cubicBezTo>
                  <a:cubicBezTo>
                    <a:pt x="352" y="71"/>
                    <a:pt x="315" y="65"/>
                    <a:pt x="284" y="57"/>
                  </a:cubicBezTo>
                  <a:cubicBezTo>
                    <a:pt x="283" y="57"/>
                    <a:pt x="282" y="56"/>
                    <a:pt x="281" y="56"/>
                  </a:cubicBezTo>
                  <a:cubicBezTo>
                    <a:pt x="281" y="56"/>
                    <a:pt x="280" y="56"/>
                    <a:pt x="279" y="56"/>
                  </a:cubicBezTo>
                  <a:cubicBezTo>
                    <a:pt x="221" y="41"/>
                    <a:pt x="186" y="21"/>
                    <a:pt x="187" y="6"/>
                  </a:cubicBezTo>
                  <a:cubicBezTo>
                    <a:pt x="187" y="3"/>
                    <a:pt x="185" y="1"/>
                    <a:pt x="182" y="0"/>
                  </a:cubicBezTo>
                  <a:cubicBezTo>
                    <a:pt x="180" y="0"/>
                    <a:pt x="177" y="2"/>
                    <a:pt x="177" y="5"/>
                  </a:cubicBezTo>
                  <a:cubicBezTo>
                    <a:pt x="175" y="29"/>
                    <a:pt x="217" y="51"/>
                    <a:pt x="275" y="65"/>
                  </a:cubicBezTo>
                  <a:moveTo>
                    <a:pt x="110" y="2085"/>
                  </a:moveTo>
                  <a:lnTo>
                    <a:pt x="285" y="68"/>
                  </a:lnTo>
                  <a:cubicBezTo>
                    <a:pt x="317" y="75"/>
                    <a:pt x="352" y="81"/>
                    <a:pt x="388" y="84"/>
                  </a:cubicBezTo>
                  <a:lnTo>
                    <a:pt x="213" y="2102"/>
                  </a:lnTo>
                  <a:cubicBezTo>
                    <a:pt x="174" y="2098"/>
                    <a:pt x="139" y="2092"/>
                    <a:pt x="110" y="2085"/>
                  </a:cubicBezTo>
                  <a:moveTo>
                    <a:pt x="331" y="2104"/>
                  </a:moveTo>
                  <a:cubicBezTo>
                    <a:pt x="300" y="2106"/>
                    <a:pt x="263" y="2106"/>
                    <a:pt x="223" y="2103"/>
                  </a:cubicBezTo>
                  <a:lnTo>
                    <a:pt x="398" y="85"/>
                  </a:lnTo>
                  <a:cubicBezTo>
                    <a:pt x="435" y="88"/>
                    <a:pt x="473" y="89"/>
                    <a:pt x="507" y="87"/>
                  </a:cubicBezTo>
                  <a:lnTo>
                    <a:pt x="331" y="21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023" name="Google Shape;2023;p28"/>
          <p:cNvGrpSpPr/>
          <p:nvPr/>
        </p:nvGrpSpPr>
        <p:grpSpPr>
          <a:xfrm>
            <a:off x="8078577" y="1075407"/>
            <a:ext cx="1331254" cy="1270476"/>
            <a:chOff x="8078577" y="1084719"/>
            <a:chExt cx="1331254" cy="1270476"/>
          </a:xfrm>
        </p:grpSpPr>
        <p:grpSp>
          <p:nvGrpSpPr>
            <p:cNvPr id="2024" name="Google Shape;2024;p28"/>
            <p:cNvGrpSpPr/>
            <p:nvPr/>
          </p:nvGrpSpPr>
          <p:grpSpPr>
            <a:xfrm rot="-586898">
              <a:off x="8162602" y="1175616"/>
              <a:ext cx="1163204" cy="1088682"/>
              <a:chOff x="5959175" y="1681535"/>
              <a:chExt cx="1163160" cy="1088640"/>
            </a:xfrm>
          </p:grpSpPr>
          <p:sp>
            <p:nvSpPr>
              <p:cNvPr id="2025" name="Google Shape;2025;p28"/>
              <p:cNvSpPr/>
              <p:nvPr/>
            </p:nvSpPr>
            <p:spPr>
              <a:xfrm>
                <a:off x="5959175" y="1681535"/>
                <a:ext cx="1163160" cy="1088640"/>
              </a:xfrm>
              <a:custGeom>
                <a:avLst/>
                <a:gdLst/>
                <a:ahLst/>
                <a:cxnLst/>
                <a:rect l="l" t="t" r="r" b="b"/>
                <a:pathLst>
                  <a:path w="3231" h="3024" extrusionOk="0">
                    <a:moveTo>
                      <a:pt x="3204" y="2223"/>
                    </a:moveTo>
                    <a:lnTo>
                      <a:pt x="2899" y="2409"/>
                    </a:lnTo>
                    <a:cubicBezTo>
                      <a:pt x="2899" y="2409"/>
                      <a:pt x="2264" y="2805"/>
                      <a:pt x="1684" y="2961"/>
                    </a:cubicBezTo>
                    <a:cubicBezTo>
                      <a:pt x="1391" y="3040"/>
                      <a:pt x="1113" y="3058"/>
                      <a:pt x="938" y="2932"/>
                    </a:cubicBezTo>
                    <a:cubicBezTo>
                      <a:pt x="416" y="2556"/>
                      <a:pt x="0" y="922"/>
                      <a:pt x="0" y="922"/>
                    </a:cubicBezTo>
                    <a:lnTo>
                      <a:pt x="1946" y="0"/>
                    </a:lnTo>
                    <a:cubicBezTo>
                      <a:pt x="1946" y="0"/>
                      <a:pt x="2207" y="1111"/>
                      <a:pt x="2462" y="1584"/>
                    </a:cubicBezTo>
                    <a:cubicBezTo>
                      <a:pt x="2649" y="1930"/>
                      <a:pt x="2818" y="1974"/>
                      <a:pt x="2896" y="1972"/>
                    </a:cubicBezTo>
                    <a:cubicBezTo>
                      <a:pt x="2925" y="1972"/>
                      <a:pt x="2941" y="1965"/>
                      <a:pt x="2941" y="1965"/>
                    </a:cubicBezTo>
                    <a:lnTo>
                      <a:pt x="3162" y="1867"/>
                    </a:lnTo>
                    <a:cubicBezTo>
                      <a:pt x="3286" y="2057"/>
                      <a:pt x="3204" y="2223"/>
                      <a:pt x="3204" y="2223"/>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6" name="Google Shape;2026;p28"/>
              <p:cNvSpPr/>
              <p:nvPr/>
            </p:nvSpPr>
            <p:spPr>
              <a:xfrm>
                <a:off x="6506015" y="2433215"/>
                <a:ext cx="471600" cy="285840"/>
              </a:xfrm>
              <a:custGeom>
                <a:avLst/>
                <a:gdLst/>
                <a:ahLst/>
                <a:cxnLst/>
                <a:rect l="l" t="t" r="r" b="b"/>
                <a:pathLst>
                  <a:path w="1310" h="794" extrusionOk="0">
                    <a:moveTo>
                      <a:pt x="24" y="792"/>
                    </a:moveTo>
                    <a:cubicBezTo>
                      <a:pt x="16" y="796"/>
                      <a:pt x="6" y="792"/>
                      <a:pt x="2" y="785"/>
                    </a:cubicBezTo>
                    <a:cubicBezTo>
                      <a:pt x="-3" y="776"/>
                      <a:pt x="0" y="766"/>
                      <a:pt x="9" y="761"/>
                    </a:cubicBezTo>
                    <a:cubicBezTo>
                      <a:pt x="19" y="755"/>
                      <a:pt x="1072" y="163"/>
                      <a:pt x="1282" y="3"/>
                    </a:cubicBezTo>
                    <a:cubicBezTo>
                      <a:pt x="1290" y="-3"/>
                      <a:pt x="1300" y="-1"/>
                      <a:pt x="1306" y="6"/>
                    </a:cubicBezTo>
                    <a:cubicBezTo>
                      <a:pt x="1312" y="14"/>
                      <a:pt x="1310" y="25"/>
                      <a:pt x="1303" y="30"/>
                    </a:cubicBezTo>
                    <a:cubicBezTo>
                      <a:pt x="1091" y="192"/>
                      <a:pt x="69" y="767"/>
                      <a:pt x="26" y="791"/>
                    </a:cubicBezTo>
                    <a:cubicBezTo>
                      <a:pt x="25" y="792"/>
                      <a:pt x="25" y="792"/>
                      <a:pt x="24" y="792"/>
                    </a:cubicBezTo>
                    <a:close/>
                  </a:path>
                </a:pathLst>
              </a:custGeom>
              <a:solidFill>
                <a:srgbClr val="1710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27" name="Google Shape;2027;p28"/>
              <p:cNvSpPr/>
              <p:nvPr/>
            </p:nvSpPr>
            <p:spPr>
              <a:xfrm>
                <a:off x="6565415" y="2353655"/>
                <a:ext cx="556920" cy="393840"/>
              </a:xfrm>
              <a:custGeom>
                <a:avLst/>
                <a:gdLst/>
                <a:ahLst/>
                <a:cxnLst/>
                <a:rect l="l" t="t" r="r" b="b"/>
                <a:pathLst>
                  <a:path w="1547" h="1094" extrusionOk="0">
                    <a:moveTo>
                      <a:pt x="1520" y="356"/>
                    </a:moveTo>
                    <a:lnTo>
                      <a:pt x="1215" y="542"/>
                    </a:lnTo>
                    <a:cubicBezTo>
                      <a:pt x="1215" y="542"/>
                      <a:pt x="580" y="938"/>
                      <a:pt x="0" y="1094"/>
                    </a:cubicBezTo>
                    <a:cubicBezTo>
                      <a:pt x="11" y="1088"/>
                      <a:pt x="20" y="1082"/>
                      <a:pt x="30" y="1074"/>
                    </a:cubicBezTo>
                    <a:cubicBezTo>
                      <a:pt x="82" y="1032"/>
                      <a:pt x="108" y="964"/>
                      <a:pt x="113" y="897"/>
                    </a:cubicBezTo>
                    <a:cubicBezTo>
                      <a:pt x="119" y="830"/>
                      <a:pt x="105" y="763"/>
                      <a:pt x="93" y="697"/>
                    </a:cubicBezTo>
                    <a:lnTo>
                      <a:pt x="1212" y="105"/>
                    </a:lnTo>
                    <a:cubicBezTo>
                      <a:pt x="1241" y="105"/>
                      <a:pt x="1257" y="98"/>
                      <a:pt x="1257" y="98"/>
                    </a:cubicBezTo>
                    <a:lnTo>
                      <a:pt x="1478" y="0"/>
                    </a:lnTo>
                    <a:cubicBezTo>
                      <a:pt x="1602" y="190"/>
                      <a:pt x="1520" y="356"/>
                      <a:pt x="1520" y="356"/>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8" name="Google Shape;2028;p28"/>
              <p:cNvSpPr/>
              <p:nvPr/>
            </p:nvSpPr>
            <p:spPr>
              <a:xfrm>
                <a:off x="5959175" y="1681535"/>
                <a:ext cx="1042560" cy="1088640"/>
              </a:xfrm>
              <a:custGeom>
                <a:avLst/>
                <a:gdLst/>
                <a:ahLst/>
                <a:cxnLst/>
                <a:rect l="l" t="t" r="r" b="b"/>
                <a:pathLst>
                  <a:path w="2896" h="3024" extrusionOk="0">
                    <a:moveTo>
                      <a:pt x="1797" y="2764"/>
                    </a:moveTo>
                    <a:cubicBezTo>
                      <a:pt x="1802" y="2697"/>
                      <a:pt x="1789" y="2630"/>
                      <a:pt x="1777" y="2564"/>
                    </a:cubicBezTo>
                    <a:lnTo>
                      <a:pt x="2896" y="1972"/>
                    </a:lnTo>
                    <a:cubicBezTo>
                      <a:pt x="2818" y="1974"/>
                      <a:pt x="2648" y="1930"/>
                      <a:pt x="2462" y="1584"/>
                    </a:cubicBezTo>
                    <a:cubicBezTo>
                      <a:pt x="2207" y="1111"/>
                      <a:pt x="1946" y="0"/>
                      <a:pt x="1946" y="0"/>
                    </a:cubicBezTo>
                    <a:lnTo>
                      <a:pt x="0" y="922"/>
                    </a:lnTo>
                    <a:cubicBezTo>
                      <a:pt x="0" y="922"/>
                      <a:pt x="416" y="2556"/>
                      <a:pt x="938" y="2932"/>
                    </a:cubicBezTo>
                    <a:cubicBezTo>
                      <a:pt x="1113" y="3058"/>
                      <a:pt x="1391" y="3040"/>
                      <a:pt x="1685" y="2961"/>
                    </a:cubicBezTo>
                    <a:cubicBezTo>
                      <a:pt x="1695" y="2956"/>
                      <a:pt x="1705" y="2949"/>
                      <a:pt x="1714" y="2941"/>
                    </a:cubicBezTo>
                    <a:cubicBezTo>
                      <a:pt x="1766" y="2899"/>
                      <a:pt x="1791" y="2831"/>
                      <a:pt x="1797" y="276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9" name="Google Shape;2029;p28"/>
              <p:cNvSpPr/>
              <p:nvPr/>
            </p:nvSpPr>
            <p:spPr>
              <a:xfrm>
                <a:off x="6565775" y="2353655"/>
                <a:ext cx="556560" cy="393840"/>
              </a:xfrm>
              <a:custGeom>
                <a:avLst/>
                <a:gdLst/>
                <a:ahLst/>
                <a:cxnLst/>
                <a:rect l="l" t="t" r="r" b="b"/>
                <a:pathLst>
                  <a:path w="1546" h="1094" extrusionOk="0">
                    <a:moveTo>
                      <a:pt x="1477" y="0"/>
                    </a:moveTo>
                    <a:lnTo>
                      <a:pt x="1256" y="98"/>
                    </a:lnTo>
                    <a:cubicBezTo>
                      <a:pt x="1256" y="98"/>
                      <a:pt x="1240" y="105"/>
                      <a:pt x="1211" y="105"/>
                    </a:cubicBezTo>
                    <a:lnTo>
                      <a:pt x="92" y="697"/>
                    </a:lnTo>
                    <a:cubicBezTo>
                      <a:pt x="105" y="763"/>
                      <a:pt x="117" y="830"/>
                      <a:pt x="112" y="897"/>
                    </a:cubicBezTo>
                    <a:cubicBezTo>
                      <a:pt x="107" y="964"/>
                      <a:pt x="81" y="1032"/>
                      <a:pt x="29" y="1074"/>
                    </a:cubicBezTo>
                    <a:cubicBezTo>
                      <a:pt x="20" y="1082"/>
                      <a:pt x="10" y="1088"/>
                      <a:pt x="0" y="1094"/>
                    </a:cubicBezTo>
                    <a:cubicBezTo>
                      <a:pt x="579" y="938"/>
                      <a:pt x="1215" y="543"/>
                      <a:pt x="1215" y="543"/>
                    </a:cubicBezTo>
                    <a:lnTo>
                      <a:pt x="1519" y="356"/>
                    </a:lnTo>
                    <a:cubicBezTo>
                      <a:pt x="1519" y="356"/>
                      <a:pt x="1601" y="190"/>
                      <a:pt x="1477"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0" name="Google Shape;2030;p28"/>
              <p:cNvSpPr/>
              <p:nvPr/>
            </p:nvSpPr>
            <p:spPr>
              <a:xfrm>
                <a:off x="6144215" y="2041175"/>
                <a:ext cx="551160" cy="251280"/>
              </a:xfrm>
              <a:custGeom>
                <a:avLst/>
                <a:gdLst/>
                <a:ahLst/>
                <a:cxnLst/>
                <a:rect l="l" t="t" r="r" b="b"/>
                <a:pathLst>
                  <a:path w="1531" h="698" extrusionOk="0">
                    <a:moveTo>
                      <a:pt x="1520" y="33"/>
                    </a:moveTo>
                    <a:lnTo>
                      <a:pt x="25" y="696"/>
                    </a:lnTo>
                    <a:cubicBezTo>
                      <a:pt x="16" y="700"/>
                      <a:pt x="6" y="696"/>
                      <a:pt x="2" y="687"/>
                    </a:cubicBezTo>
                    <a:cubicBezTo>
                      <a:pt x="-2" y="678"/>
                      <a:pt x="2" y="668"/>
                      <a:pt x="11" y="664"/>
                    </a:cubicBezTo>
                    <a:lnTo>
                      <a:pt x="1506" y="1"/>
                    </a:lnTo>
                    <a:cubicBezTo>
                      <a:pt x="1515" y="-2"/>
                      <a:pt x="1525" y="2"/>
                      <a:pt x="1529" y="10"/>
                    </a:cubicBezTo>
                    <a:cubicBezTo>
                      <a:pt x="1533" y="19"/>
                      <a:pt x="1529" y="29"/>
                      <a:pt x="1520" y="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1" name="Google Shape;2031;p28"/>
              <p:cNvSpPr/>
              <p:nvPr/>
            </p:nvSpPr>
            <p:spPr>
              <a:xfrm>
                <a:off x="6174095" y="2107775"/>
                <a:ext cx="551160" cy="251640"/>
              </a:xfrm>
              <a:custGeom>
                <a:avLst/>
                <a:gdLst/>
                <a:ahLst/>
                <a:cxnLst/>
                <a:rect l="l" t="t" r="r" b="b"/>
                <a:pathLst>
                  <a:path w="1531" h="699" extrusionOk="0">
                    <a:moveTo>
                      <a:pt x="1520" y="34"/>
                    </a:moveTo>
                    <a:lnTo>
                      <a:pt x="24" y="697"/>
                    </a:lnTo>
                    <a:cubicBezTo>
                      <a:pt x="16" y="701"/>
                      <a:pt x="5" y="697"/>
                      <a:pt x="1" y="688"/>
                    </a:cubicBezTo>
                    <a:cubicBezTo>
                      <a:pt x="-2" y="679"/>
                      <a:pt x="1" y="669"/>
                      <a:pt x="10" y="665"/>
                    </a:cubicBezTo>
                    <a:lnTo>
                      <a:pt x="1506" y="2"/>
                    </a:lnTo>
                    <a:cubicBezTo>
                      <a:pt x="1515" y="-1"/>
                      <a:pt x="1525" y="2"/>
                      <a:pt x="1529" y="11"/>
                    </a:cubicBezTo>
                    <a:cubicBezTo>
                      <a:pt x="1533" y="20"/>
                      <a:pt x="1529" y="30"/>
                      <a:pt x="1520" y="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2" name="Google Shape;2032;p28"/>
              <p:cNvSpPr/>
              <p:nvPr/>
            </p:nvSpPr>
            <p:spPr>
              <a:xfrm>
                <a:off x="6203615" y="2174735"/>
                <a:ext cx="551160" cy="251640"/>
              </a:xfrm>
              <a:custGeom>
                <a:avLst/>
                <a:gdLst/>
                <a:ahLst/>
                <a:cxnLst/>
                <a:rect l="l" t="t" r="r" b="b"/>
                <a:pathLst>
                  <a:path w="1531" h="699" extrusionOk="0">
                    <a:moveTo>
                      <a:pt x="1521" y="34"/>
                    </a:moveTo>
                    <a:lnTo>
                      <a:pt x="25" y="697"/>
                    </a:lnTo>
                    <a:cubicBezTo>
                      <a:pt x="16" y="701"/>
                      <a:pt x="6" y="697"/>
                      <a:pt x="2" y="688"/>
                    </a:cubicBezTo>
                    <a:cubicBezTo>
                      <a:pt x="-2" y="679"/>
                      <a:pt x="2" y="669"/>
                      <a:pt x="11" y="665"/>
                    </a:cubicBezTo>
                    <a:lnTo>
                      <a:pt x="1507" y="2"/>
                    </a:lnTo>
                    <a:cubicBezTo>
                      <a:pt x="1515" y="-1"/>
                      <a:pt x="1526" y="2"/>
                      <a:pt x="1529" y="11"/>
                    </a:cubicBezTo>
                    <a:cubicBezTo>
                      <a:pt x="1533" y="20"/>
                      <a:pt x="1529" y="30"/>
                      <a:pt x="1521" y="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3" name="Google Shape;2033;p28"/>
              <p:cNvSpPr/>
              <p:nvPr/>
            </p:nvSpPr>
            <p:spPr>
              <a:xfrm>
                <a:off x="6233495" y="2241695"/>
                <a:ext cx="551160" cy="251640"/>
              </a:xfrm>
              <a:custGeom>
                <a:avLst/>
                <a:gdLst/>
                <a:ahLst/>
                <a:cxnLst/>
                <a:rect l="l" t="t" r="r" b="b"/>
                <a:pathLst>
                  <a:path w="1531" h="699" extrusionOk="0">
                    <a:moveTo>
                      <a:pt x="1520" y="33"/>
                    </a:moveTo>
                    <a:lnTo>
                      <a:pt x="24" y="697"/>
                    </a:lnTo>
                    <a:cubicBezTo>
                      <a:pt x="16" y="701"/>
                      <a:pt x="5" y="697"/>
                      <a:pt x="2" y="688"/>
                    </a:cubicBezTo>
                    <a:cubicBezTo>
                      <a:pt x="-2" y="679"/>
                      <a:pt x="2" y="669"/>
                      <a:pt x="10" y="665"/>
                    </a:cubicBezTo>
                    <a:lnTo>
                      <a:pt x="1506" y="1"/>
                    </a:lnTo>
                    <a:cubicBezTo>
                      <a:pt x="1515" y="-2"/>
                      <a:pt x="1525" y="1"/>
                      <a:pt x="1529" y="10"/>
                    </a:cubicBezTo>
                    <a:cubicBezTo>
                      <a:pt x="1533" y="19"/>
                      <a:pt x="1529" y="29"/>
                      <a:pt x="1520" y="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4" name="Google Shape;2034;p28"/>
              <p:cNvSpPr/>
              <p:nvPr/>
            </p:nvSpPr>
            <p:spPr>
              <a:xfrm>
                <a:off x="6263015" y="2308655"/>
                <a:ext cx="551160" cy="251640"/>
              </a:xfrm>
              <a:custGeom>
                <a:avLst/>
                <a:gdLst/>
                <a:ahLst/>
                <a:cxnLst/>
                <a:rect l="l" t="t" r="r" b="b"/>
                <a:pathLst>
                  <a:path w="1531" h="699" extrusionOk="0">
                    <a:moveTo>
                      <a:pt x="1521" y="33"/>
                    </a:moveTo>
                    <a:lnTo>
                      <a:pt x="25" y="697"/>
                    </a:lnTo>
                    <a:cubicBezTo>
                      <a:pt x="16" y="701"/>
                      <a:pt x="6" y="697"/>
                      <a:pt x="2" y="688"/>
                    </a:cubicBezTo>
                    <a:cubicBezTo>
                      <a:pt x="-2" y="679"/>
                      <a:pt x="2" y="669"/>
                      <a:pt x="11" y="665"/>
                    </a:cubicBezTo>
                    <a:lnTo>
                      <a:pt x="1507" y="1"/>
                    </a:lnTo>
                    <a:cubicBezTo>
                      <a:pt x="1515" y="-2"/>
                      <a:pt x="1526" y="1"/>
                      <a:pt x="1530" y="10"/>
                    </a:cubicBezTo>
                    <a:cubicBezTo>
                      <a:pt x="1533" y="19"/>
                      <a:pt x="1529" y="29"/>
                      <a:pt x="1521" y="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5" name="Google Shape;2035;p28"/>
              <p:cNvSpPr/>
              <p:nvPr/>
            </p:nvSpPr>
            <p:spPr>
              <a:xfrm>
                <a:off x="6312335" y="2364815"/>
                <a:ext cx="537120" cy="280440"/>
              </a:xfrm>
              <a:custGeom>
                <a:avLst/>
                <a:gdLst/>
                <a:ahLst/>
                <a:cxnLst/>
                <a:rect l="l" t="t" r="r" b="b"/>
                <a:pathLst>
                  <a:path w="1492" h="779" extrusionOk="0">
                    <a:moveTo>
                      <a:pt x="25" y="778"/>
                    </a:moveTo>
                    <a:cubicBezTo>
                      <a:pt x="17" y="781"/>
                      <a:pt x="7" y="778"/>
                      <a:pt x="3" y="770"/>
                    </a:cubicBezTo>
                    <a:cubicBezTo>
                      <a:pt x="-2" y="761"/>
                      <a:pt x="2" y="751"/>
                      <a:pt x="10" y="746"/>
                    </a:cubicBezTo>
                    <a:lnTo>
                      <a:pt x="1467" y="1"/>
                    </a:lnTo>
                    <a:cubicBezTo>
                      <a:pt x="1476" y="-3"/>
                      <a:pt x="1486" y="0"/>
                      <a:pt x="1490" y="8"/>
                    </a:cubicBezTo>
                    <a:cubicBezTo>
                      <a:pt x="1495" y="17"/>
                      <a:pt x="1491" y="27"/>
                      <a:pt x="1483" y="32"/>
                    </a:cubicBezTo>
                    <a:lnTo>
                      <a:pt x="26" y="777"/>
                    </a:lnTo>
                    <a:lnTo>
                      <a:pt x="25" y="7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6" name="Google Shape;2036;p28"/>
              <p:cNvSpPr/>
              <p:nvPr/>
            </p:nvSpPr>
            <p:spPr>
              <a:xfrm>
                <a:off x="6390455" y="2413775"/>
                <a:ext cx="493200" cy="288360"/>
              </a:xfrm>
              <a:custGeom>
                <a:avLst/>
                <a:gdLst/>
                <a:ahLst/>
                <a:cxnLst/>
                <a:rect l="l" t="t" r="r" b="b"/>
                <a:pathLst>
                  <a:path w="1370" h="801" extrusionOk="0">
                    <a:moveTo>
                      <a:pt x="25" y="800"/>
                    </a:moveTo>
                    <a:cubicBezTo>
                      <a:pt x="17" y="803"/>
                      <a:pt x="7" y="800"/>
                      <a:pt x="3" y="792"/>
                    </a:cubicBezTo>
                    <a:cubicBezTo>
                      <a:pt x="-2" y="784"/>
                      <a:pt x="2" y="773"/>
                      <a:pt x="10" y="769"/>
                    </a:cubicBezTo>
                    <a:cubicBezTo>
                      <a:pt x="19" y="764"/>
                      <a:pt x="880" y="284"/>
                      <a:pt x="1343" y="2"/>
                    </a:cubicBezTo>
                    <a:cubicBezTo>
                      <a:pt x="1351" y="-3"/>
                      <a:pt x="1362" y="0"/>
                      <a:pt x="1367" y="8"/>
                    </a:cubicBezTo>
                    <a:cubicBezTo>
                      <a:pt x="1372" y="16"/>
                      <a:pt x="1369" y="27"/>
                      <a:pt x="1361" y="32"/>
                    </a:cubicBezTo>
                    <a:cubicBezTo>
                      <a:pt x="898" y="314"/>
                      <a:pt x="36" y="794"/>
                      <a:pt x="27" y="799"/>
                    </a:cubicBezTo>
                    <a:cubicBezTo>
                      <a:pt x="26" y="799"/>
                      <a:pt x="26" y="799"/>
                      <a:pt x="25" y="80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7" name="Google Shape;2037;p28"/>
              <p:cNvSpPr/>
              <p:nvPr/>
            </p:nvSpPr>
            <p:spPr>
              <a:xfrm>
                <a:off x="6503855" y="1877015"/>
                <a:ext cx="117360" cy="152280"/>
              </a:xfrm>
              <a:custGeom>
                <a:avLst/>
                <a:gdLst/>
                <a:ahLst/>
                <a:cxnLst/>
                <a:rect l="l" t="t" r="r" b="b"/>
                <a:pathLst>
                  <a:path w="326" h="423" extrusionOk="0">
                    <a:moveTo>
                      <a:pt x="100" y="395"/>
                    </a:moveTo>
                    <a:cubicBezTo>
                      <a:pt x="78" y="271"/>
                      <a:pt x="62" y="147"/>
                      <a:pt x="51" y="22"/>
                    </a:cubicBezTo>
                    <a:cubicBezTo>
                      <a:pt x="38" y="31"/>
                      <a:pt x="24" y="39"/>
                      <a:pt x="10" y="47"/>
                    </a:cubicBezTo>
                    <a:cubicBezTo>
                      <a:pt x="115" y="127"/>
                      <a:pt x="198" y="227"/>
                      <a:pt x="280" y="329"/>
                    </a:cubicBezTo>
                    <a:cubicBezTo>
                      <a:pt x="300" y="355"/>
                      <a:pt x="341" y="322"/>
                      <a:pt x="320" y="296"/>
                    </a:cubicBezTo>
                    <a:cubicBezTo>
                      <a:pt x="235" y="191"/>
                      <a:pt x="149" y="88"/>
                      <a:pt x="41" y="5"/>
                    </a:cubicBezTo>
                    <a:cubicBezTo>
                      <a:pt x="22" y="-9"/>
                      <a:pt x="-2" y="9"/>
                      <a:pt x="0" y="30"/>
                    </a:cubicBezTo>
                    <a:cubicBezTo>
                      <a:pt x="11" y="155"/>
                      <a:pt x="27" y="279"/>
                      <a:pt x="48" y="402"/>
                    </a:cubicBezTo>
                    <a:cubicBezTo>
                      <a:pt x="54" y="435"/>
                      <a:pt x="105" y="428"/>
                      <a:pt x="100" y="39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8" name="Google Shape;2038;p28"/>
              <p:cNvSpPr/>
              <p:nvPr/>
            </p:nvSpPr>
            <p:spPr>
              <a:xfrm>
                <a:off x="6521135" y="1934975"/>
                <a:ext cx="60480" cy="42480"/>
              </a:xfrm>
              <a:custGeom>
                <a:avLst/>
                <a:gdLst/>
                <a:ahLst/>
                <a:cxnLst/>
                <a:rect l="l" t="t" r="r" b="b"/>
                <a:pathLst>
                  <a:path w="168" h="118" extrusionOk="0">
                    <a:moveTo>
                      <a:pt x="41" y="112"/>
                    </a:moveTo>
                    <a:cubicBezTo>
                      <a:pt x="75" y="85"/>
                      <a:pt x="111" y="64"/>
                      <a:pt x="152" y="50"/>
                    </a:cubicBezTo>
                    <a:cubicBezTo>
                      <a:pt x="183" y="39"/>
                      <a:pt x="162" y="-9"/>
                      <a:pt x="131" y="2"/>
                    </a:cubicBezTo>
                    <a:cubicBezTo>
                      <a:pt x="86" y="18"/>
                      <a:pt x="45" y="41"/>
                      <a:pt x="9" y="72"/>
                    </a:cubicBezTo>
                    <a:cubicBezTo>
                      <a:pt x="-17" y="93"/>
                      <a:pt x="16" y="133"/>
                      <a:pt x="41" y="1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9" name="Google Shape;2039;p28"/>
              <p:cNvSpPr/>
              <p:nvPr/>
            </p:nvSpPr>
            <p:spPr>
              <a:xfrm>
                <a:off x="6578735" y="1848935"/>
                <a:ext cx="54000" cy="73440"/>
              </a:xfrm>
              <a:custGeom>
                <a:avLst/>
                <a:gdLst/>
                <a:ahLst/>
                <a:cxnLst/>
                <a:rect l="l" t="t" r="r" b="b"/>
                <a:pathLst>
                  <a:path w="150" h="204" extrusionOk="0">
                    <a:moveTo>
                      <a:pt x="4" y="43"/>
                    </a:moveTo>
                    <a:cubicBezTo>
                      <a:pt x="38" y="93"/>
                      <a:pt x="71" y="144"/>
                      <a:pt x="104" y="194"/>
                    </a:cubicBezTo>
                    <a:cubicBezTo>
                      <a:pt x="123" y="221"/>
                      <a:pt x="163" y="188"/>
                      <a:pt x="145" y="161"/>
                    </a:cubicBezTo>
                    <a:cubicBezTo>
                      <a:pt x="111" y="111"/>
                      <a:pt x="78" y="60"/>
                      <a:pt x="45" y="10"/>
                    </a:cubicBezTo>
                    <a:cubicBezTo>
                      <a:pt x="26" y="-17"/>
                      <a:pt x="-14" y="16"/>
                      <a:pt x="4" y="43"/>
                    </a:cubicBezTo>
                    <a:close/>
                  </a:path>
                </a:pathLst>
              </a:custGeom>
              <a:solidFill>
                <a:schemeClr val="accent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0" name="Google Shape;2040;p28"/>
              <p:cNvSpPr/>
              <p:nvPr/>
            </p:nvSpPr>
            <p:spPr>
              <a:xfrm>
                <a:off x="6572615" y="1862615"/>
                <a:ext cx="55080" cy="49320"/>
              </a:xfrm>
              <a:custGeom>
                <a:avLst/>
                <a:gdLst/>
                <a:ahLst/>
                <a:cxnLst/>
                <a:rect l="l" t="t" r="r" b="b"/>
                <a:pathLst>
                  <a:path w="153" h="137" extrusionOk="0">
                    <a:moveTo>
                      <a:pt x="40" y="130"/>
                    </a:moveTo>
                    <a:cubicBezTo>
                      <a:pt x="71" y="98"/>
                      <a:pt x="105" y="69"/>
                      <a:pt x="143" y="45"/>
                    </a:cubicBezTo>
                    <a:cubicBezTo>
                      <a:pt x="170" y="27"/>
                      <a:pt x="137" y="-13"/>
                      <a:pt x="110" y="5"/>
                    </a:cubicBezTo>
                    <a:cubicBezTo>
                      <a:pt x="72" y="29"/>
                      <a:pt x="38" y="57"/>
                      <a:pt x="7" y="90"/>
                    </a:cubicBezTo>
                    <a:cubicBezTo>
                      <a:pt x="-15" y="114"/>
                      <a:pt x="17" y="154"/>
                      <a:pt x="40" y="130"/>
                    </a:cubicBezTo>
                    <a:close/>
                  </a:path>
                </a:pathLst>
              </a:custGeom>
              <a:solidFill>
                <a:schemeClr val="accent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1" name="Google Shape;2041;p28"/>
              <p:cNvSpPr/>
              <p:nvPr/>
            </p:nvSpPr>
            <p:spPr>
              <a:xfrm>
                <a:off x="6431495" y="1813295"/>
                <a:ext cx="239760" cy="251640"/>
              </a:xfrm>
              <a:custGeom>
                <a:avLst/>
                <a:gdLst/>
                <a:ahLst/>
                <a:cxnLst/>
                <a:rect l="l" t="t" r="r" b="b"/>
                <a:pathLst>
                  <a:path w="666" h="699" extrusionOk="0">
                    <a:moveTo>
                      <a:pt x="122" y="105"/>
                    </a:moveTo>
                    <a:cubicBezTo>
                      <a:pt x="-6" y="225"/>
                      <a:pt x="-45" y="420"/>
                      <a:pt x="65" y="567"/>
                    </a:cubicBezTo>
                    <a:cubicBezTo>
                      <a:pt x="178" y="716"/>
                      <a:pt x="394" y="746"/>
                      <a:pt x="539" y="624"/>
                    </a:cubicBezTo>
                    <a:cubicBezTo>
                      <a:pt x="674" y="511"/>
                      <a:pt x="704" y="281"/>
                      <a:pt x="613" y="132"/>
                    </a:cubicBezTo>
                    <a:cubicBezTo>
                      <a:pt x="514" y="-30"/>
                      <a:pt x="308" y="-32"/>
                      <a:pt x="165" y="69"/>
                    </a:cubicBezTo>
                    <a:cubicBezTo>
                      <a:pt x="133" y="92"/>
                      <a:pt x="171" y="139"/>
                      <a:pt x="203" y="116"/>
                    </a:cubicBezTo>
                    <a:cubicBezTo>
                      <a:pt x="319" y="34"/>
                      <a:pt x="484" y="36"/>
                      <a:pt x="562" y="168"/>
                    </a:cubicBezTo>
                    <a:cubicBezTo>
                      <a:pt x="635" y="290"/>
                      <a:pt x="613" y="484"/>
                      <a:pt x="501" y="577"/>
                    </a:cubicBezTo>
                    <a:cubicBezTo>
                      <a:pt x="387" y="672"/>
                      <a:pt x="216" y="654"/>
                      <a:pt x="122" y="541"/>
                    </a:cubicBezTo>
                    <a:cubicBezTo>
                      <a:pt x="22" y="422"/>
                      <a:pt x="51" y="253"/>
                      <a:pt x="160" y="152"/>
                    </a:cubicBezTo>
                    <a:cubicBezTo>
                      <a:pt x="189" y="125"/>
                      <a:pt x="150" y="78"/>
                      <a:pt x="122" y="10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042" name="Google Shape;2042;p28"/>
            <p:cNvSpPr/>
            <p:nvPr/>
          </p:nvSpPr>
          <p:spPr>
            <a:xfrm>
              <a:off x="8655250" y="1385300"/>
              <a:ext cx="21900" cy="27300"/>
            </a:xfrm>
            <a:prstGeom prst="ellipse">
              <a:avLst/>
            </a:prstGeom>
            <a:solidFill>
              <a:schemeClr val="accent1"/>
            </a:solidFill>
            <a:ln>
              <a:noFill/>
            </a:ln>
          </p:spPr>
          <p:txBody>
            <a:bodyPr spcFirstLastPara="1" wrap="square" lIns="91425" tIns="91425" rIns="91425" bIns="91425" anchor="ctr" anchorCtr="1">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extLst>
      <p:ext uri="{BB962C8B-B14F-4D97-AF65-F5344CB8AC3E}">
        <p14:creationId xmlns:p14="http://schemas.microsoft.com/office/powerpoint/2010/main" val="14760111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116"/>
        <p:cNvGrpSpPr/>
        <p:nvPr/>
      </p:nvGrpSpPr>
      <p:grpSpPr>
        <a:xfrm>
          <a:off x="0" y="0"/>
          <a:ext cx="0" cy="0"/>
          <a:chOff x="0" y="0"/>
          <a:chExt cx="0" cy="0"/>
        </a:xfrm>
      </p:grpSpPr>
      <p:grpSp>
        <p:nvGrpSpPr>
          <p:cNvPr id="2117" name="Google Shape;2117;p30"/>
          <p:cNvGrpSpPr/>
          <p:nvPr/>
        </p:nvGrpSpPr>
        <p:grpSpPr>
          <a:xfrm>
            <a:off x="-38658" y="-21859"/>
            <a:ext cx="9221315" cy="5187218"/>
            <a:chOff x="24120" y="2880"/>
            <a:chExt cx="10050480" cy="5663520"/>
          </a:xfrm>
        </p:grpSpPr>
        <p:sp>
          <p:nvSpPr>
            <p:cNvPr id="2118" name="Google Shape;2118;p30"/>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19" name="Google Shape;2119;p30"/>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0" name="Google Shape;2120;p30"/>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1" name="Google Shape;2121;p30"/>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2" name="Google Shape;2122;p30"/>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3" name="Google Shape;2123;p30"/>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4" name="Google Shape;2124;p30"/>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5" name="Google Shape;2125;p30"/>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6" name="Google Shape;2126;p30"/>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7" name="Google Shape;2127;p30"/>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8" name="Google Shape;2128;p30"/>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9" name="Google Shape;2129;p30"/>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0" name="Google Shape;2130;p30"/>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1" name="Google Shape;2131;p30"/>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2" name="Google Shape;2132;p30"/>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3" name="Google Shape;2133;p30"/>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4" name="Google Shape;2134;p30"/>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5" name="Google Shape;2135;p30"/>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6" name="Google Shape;2136;p30"/>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7" name="Google Shape;2137;p30"/>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8" name="Google Shape;2138;p30"/>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9" name="Google Shape;2139;p30"/>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0" name="Google Shape;2140;p30"/>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1" name="Google Shape;2141;p30"/>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2" name="Google Shape;2142;p30"/>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3" name="Google Shape;2143;p30"/>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4" name="Google Shape;2144;p30"/>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5" name="Google Shape;2145;p30"/>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6" name="Google Shape;2146;p30"/>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7" name="Google Shape;2147;p30"/>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8" name="Google Shape;2148;p30"/>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9" name="Google Shape;2149;p30"/>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0" name="Google Shape;2150;p30"/>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1" name="Google Shape;2151;p30"/>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2" name="Google Shape;2152;p30"/>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3" name="Google Shape;2153;p30"/>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4" name="Google Shape;2154;p30"/>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5" name="Google Shape;2155;p30"/>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6" name="Google Shape;2156;p30"/>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7" name="Google Shape;2157;p30"/>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8" name="Google Shape;2158;p30"/>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9" name="Google Shape;2159;p30"/>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0" name="Google Shape;2160;p30"/>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1" name="Google Shape;2161;p30"/>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2" name="Google Shape;2162;p30"/>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3" name="Google Shape;2163;p30"/>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4" name="Google Shape;2164;p30"/>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5" name="Google Shape;2165;p30"/>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6" name="Google Shape;2166;p30"/>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7" name="Google Shape;2167;p30"/>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8" name="Google Shape;2168;p30"/>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9" name="Google Shape;2169;p30"/>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0" name="Google Shape;2170;p30"/>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1" name="Google Shape;2171;p30"/>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2" name="Google Shape;2172;p30"/>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3" name="Google Shape;2173;p30"/>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4" name="Google Shape;2174;p30"/>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175" name="Google Shape;2175;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6" name="Google Shape;2176;p30"/>
          <p:cNvSpPr txBox="1">
            <a:spLocks noGrp="1"/>
          </p:cNvSpPr>
          <p:nvPr>
            <p:ph type="subTitle" idx="1"/>
          </p:nvPr>
        </p:nvSpPr>
        <p:spPr>
          <a:xfrm>
            <a:off x="1805511" y="189755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7" name="Google Shape;2177;p30"/>
          <p:cNvSpPr txBox="1">
            <a:spLocks noGrp="1"/>
          </p:cNvSpPr>
          <p:nvPr>
            <p:ph type="subTitle" idx="2"/>
          </p:nvPr>
        </p:nvSpPr>
        <p:spPr>
          <a:xfrm>
            <a:off x="4750689" y="189755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8" name="Google Shape;2178;p30"/>
          <p:cNvSpPr txBox="1">
            <a:spLocks noGrp="1"/>
          </p:cNvSpPr>
          <p:nvPr>
            <p:ph type="subTitle" idx="3"/>
          </p:nvPr>
        </p:nvSpPr>
        <p:spPr>
          <a:xfrm>
            <a:off x="1805511" y="354042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9" name="Google Shape;2179;p30"/>
          <p:cNvSpPr txBox="1">
            <a:spLocks noGrp="1"/>
          </p:cNvSpPr>
          <p:nvPr>
            <p:ph type="subTitle" idx="4"/>
          </p:nvPr>
        </p:nvSpPr>
        <p:spPr>
          <a:xfrm>
            <a:off x="4750689" y="354042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0" name="Google Shape;2180;p30"/>
          <p:cNvSpPr txBox="1">
            <a:spLocks noGrp="1"/>
          </p:cNvSpPr>
          <p:nvPr>
            <p:ph type="subTitle" idx="5"/>
          </p:nvPr>
        </p:nvSpPr>
        <p:spPr>
          <a:xfrm>
            <a:off x="1805511" y="14897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Rammetto One"/>
                <a:ea typeface="Rammetto One"/>
                <a:cs typeface="Rammetto One"/>
                <a:sym typeface="Rammetto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81" name="Google Shape;2181;p30"/>
          <p:cNvSpPr txBox="1">
            <a:spLocks noGrp="1"/>
          </p:cNvSpPr>
          <p:nvPr>
            <p:ph type="subTitle" idx="6"/>
          </p:nvPr>
        </p:nvSpPr>
        <p:spPr>
          <a:xfrm>
            <a:off x="1805511" y="31326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Rammetto One"/>
                <a:ea typeface="Rammetto One"/>
                <a:cs typeface="Rammetto One"/>
                <a:sym typeface="Rammetto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82" name="Google Shape;2182;p30"/>
          <p:cNvSpPr txBox="1">
            <a:spLocks noGrp="1"/>
          </p:cNvSpPr>
          <p:nvPr>
            <p:ph type="subTitle" idx="7"/>
          </p:nvPr>
        </p:nvSpPr>
        <p:spPr>
          <a:xfrm>
            <a:off x="4750686" y="14897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Rammetto One"/>
                <a:ea typeface="Rammetto One"/>
                <a:cs typeface="Rammetto One"/>
                <a:sym typeface="Rammetto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83" name="Google Shape;2183;p30"/>
          <p:cNvSpPr txBox="1">
            <a:spLocks noGrp="1"/>
          </p:cNvSpPr>
          <p:nvPr>
            <p:ph type="subTitle" idx="8"/>
          </p:nvPr>
        </p:nvSpPr>
        <p:spPr>
          <a:xfrm>
            <a:off x="4750686" y="31326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Rammetto One"/>
                <a:ea typeface="Rammetto One"/>
                <a:cs typeface="Rammetto One"/>
                <a:sym typeface="Rammetto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84" name="Google Shape;2184;p30"/>
          <p:cNvSpPr/>
          <p:nvPr/>
        </p:nvSpPr>
        <p:spPr>
          <a:xfrm>
            <a:off x="0" y="4735275"/>
            <a:ext cx="9144010" cy="408226"/>
          </a:xfrm>
          <a:custGeom>
            <a:avLst/>
            <a:gdLst/>
            <a:ahLst/>
            <a:cxnLst/>
            <a:rect l="l" t="t" r="r" b="b"/>
            <a:pathLst>
              <a:path w="27236" h="1134" extrusionOk="0">
                <a:moveTo>
                  <a:pt x="0" y="0"/>
                </a:moveTo>
                <a:lnTo>
                  <a:pt x="27236" y="0"/>
                </a:lnTo>
                <a:lnTo>
                  <a:pt x="27236" y="1134"/>
                </a:lnTo>
                <a:lnTo>
                  <a:pt x="0" y="113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185" name="Google Shape;2185;p30"/>
          <p:cNvGrpSpPr/>
          <p:nvPr/>
        </p:nvGrpSpPr>
        <p:grpSpPr>
          <a:xfrm>
            <a:off x="-411444" y="2983404"/>
            <a:ext cx="1266588" cy="1974955"/>
            <a:chOff x="519480" y="1683000"/>
            <a:chExt cx="1087200" cy="1695240"/>
          </a:xfrm>
        </p:grpSpPr>
        <p:sp>
          <p:nvSpPr>
            <p:cNvPr id="2186" name="Google Shape;2186;p30"/>
            <p:cNvSpPr/>
            <p:nvPr/>
          </p:nvSpPr>
          <p:spPr>
            <a:xfrm>
              <a:off x="927720" y="1683000"/>
              <a:ext cx="87840" cy="390960"/>
            </a:xfrm>
            <a:custGeom>
              <a:avLst/>
              <a:gdLst/>
              <a:ahLst/>
              <a:cxnLst/>
              <a:rect l="l" t="t" r="r" b="b"/>
              <a:pathLst>
                <a:path w="244" h="1086" extrusionOk="0">
                  <a:moveTo>
                    <a:pt x="21" y="1066"/>
                  </a:moveTo>
                  <a:cubicBezTo>
                    <a:pt x="21" y="1056"/>
                    <a:pt x="-21" y="588"/>
                    <a:pt x="16" y="487"/>
                  </a:cubicBezTo>
                  <a:cubicBezTo>
                    <a:pt x="53" y="385"/>
                    <a:pt x="110" y="49"/>
                    <a:pt x="137" y="26"/>
                  </a:cubicBezTo>
                  <a:cubicBezTo>
                    <a:pt x="164" y="3"/>
                    <a:pt x="177" y="-4"/>
                    <a:pt x="182" y="3"/>
                  </a:cubicBezTo>
                  <a:cubicBezTo>
                    <a:pt x="187" y="11"/>
                    <a:pt x="224" y="87"/>
                    <a:pt x="242" y="229"/>
                  </a:cubicBezTo>
                  <a:cubicBezTo>
                    <a:pt x="262" y="370"/>
                    <a:pt x="31" y="1086"/>
                    <a:pt x="31" y="1086"/>
                  </a:cubicBezTo>
                  <a:lnTo>
                    <a:pt x="21" y="1066"/>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7" name="Google Shape;2187;p30"/>
            <p:cNvSpPr/>
            <p:nvPr/>
          </p:nvSpPr>
          <p:spPr>
            <a:xfrm>
              <a:off x="519480" y="1762560"/>
              <a:ext cx="411120" cy="537480"/>
            </a:xfrm>
            <a:custGeom>
              <a:avLst/>
              <a:gdLst/>
              <a:ahLst/>
              <a:cxnLst/>
              <a:rect l="l" t="t" r="r" b="b"/>
              <a:pathLst>
                <a:path w="1142" h="1493" extrusionOk="0">
                  <a:moveTo>
                    <a:pt x="1123" y="1493"/>
                  </a:moveTo>
                  <a:cubicBezTo>
                    <a:pt x="1123" y="1493"/>
                    <a:pt x="929" y="1255"/>
                    <a:pt x="846" y="1194"/>
                  </a:cubicBezTo>
                  <a:cubicBezTo>
                    <a:pt x="762" y="1133"/>
                    <a:pt x="345" y="999"/>
                    <a:pt x="246" y="855"/>
                  </a:cubicBezTo>
                  <a:cubicBezTo>
                    <a:pt x="148" y="711"/>
                    <a:pt x="-1" y="663"/>
                    <a:pt x="4" y="493"/>
                  </a:cubicBezTo>
                  <a:cubicBezTo>
                    <a:pt x="9" y="324"/>
                    <a:pt x="33" y="281"/>
                    <a:pt x="14" y="215"/>
                  </a:cubicBezTo>
                  <a:cubicBezTo>
                    <a:pt x="-6" y="149"/>
                    <a:pt x="-13" y="43"/>
                    <a:pt x="49" y="28"/>
                  </a:cubicBezTo>
                  <a:cubicBezTo>
                    <a:pt x="111" y="12"/>
                    <a:pt x="288" y="-51"/>
                    <a:pt x="444" y="91"/>
                  </a:cubicBezTo>
                  <a:cubicBezTo>
                    <a:pt x="600" y="233"/>
                    <a:pt x="683" y="326"/>
                    <a:pt x="787" y="420"/>
                  </a:cubicBezTo>
                  <a:cubicBezTo>
                    <a:pt x="891" y="513"/>
                    <a:pt x="1037" y="655"/>
                    <a:pt x="1066" y="850"/>
                  </a:cubicBezTo>
                  <a:cubicBezTo>
                    <a:pt x="1096" y="1045"/>
                    <a:pt x="1130" y="1295"/>
                    <a:pt x="1140" y="1359"/>
                  </a:cubicBezTo>
                  <a:cubicBezTo>
                    <a:pt x="1150" y="1422"/>
                    <a:pt x="1123" y="1493"/>
                    <a:pt x="1123" y="149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8" name="Google Shape;2188;p30"/>
            <p:cNvSpPr/>
            <p:nvPr/>
          </p:nvSpPr>
          <p:spPr>
            <a:xfrm>
              <a:off x="916920" y="1717920"/>
              <a:ext cx="155520" cy="580320"/>
            </a:xfrm>
            <a:custGeom>
              <a:avLst/>
              <a:gdLst/>
              <a:ahLst/>
              <a:cxnLst/>
              <a:rect l="l" t="t" r="r" b="b"/>
              <a:pathLst>
                <a:path w="432" h="1612" extrusionOk="0">
                  <a:moveTo>
                    <a:pt x="184" y="1521"/>
                  </a:moveTo>
                  <a:cubicBezTo>
                    <a:pt x="184" y="1521"/>
                    <a:pt x="34" y="1090"/>
                    <a:pt x="9" y="908"/>
                  </a:cubicBezTo>
                  <a:cubicBezTo>
                    <a:pt x="-16" y="726"/>
                    <a:pt x="14" y="498"/>
                    <a:pt x="63" y="390"/>
                  </a:cubicBezTo>
                  <a:cubicBezTo>
                    <a:pt x="113" y="281"/>
                    <a:pt x="189" y="162"/>
                    <a:pt x="199" y="81"/>
                  </a:cubicBezTo>
                  <a:cubicBezTo>
                    <a:pt x="209" y="0"/>
                    <a:pt x="209" y="0"/>
                    <a:pt x="209" y="0"/>
                  </a:cubicBezTo>
                  <a:cubicBezTo>
                    <a:pt x="209" y="0"/>
                    <a:pt x="374" y="129"/>
                    <a:pt x="406" y="281"/>
                  </a:cubicBezTo>
                  <a:cubicBezTo>
                    <a:pt x="438" y="433"/>
                    <a:pt x="435" y="759"/>
                    <a:pt x="423" y="898"/>
                  </a:cubicBezTo>
                  <a:cubicBezTo>
                    <a:pt x="411" y="1037"/>
                    <a:pt x="351" y="1417"/>
                    <a:pt x="304" y="1508"/>
                  </a:cubicBezTo>
                  <a:cubicBezTo>
                    <a:pt x="258" y="1599"/>
                    <a:pt x="236" y="1612"/>
                    <a:pt x="236" y="1612"/>
                  </a:cubicBezTo>
                  <a:lnTo>
                    <a:pt x="184" y="1521"/>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9" name="Google Shape;2189;p30"/>
            <p:cNvSpPr/>
            <p:nvPr/>
          </p:nvSpPr>
          <p:spPr>
            <a:xfrm>
              <a:off x="565200" y="2305440"/>
              <a:ext cx="327240" cy="189000"/>
            </a:xfrm>
            <a:custGeom>
              <a:avLst/>
              <a:gdLst/>
              <a:ahLst/>
              <a:cxnLst/>
              <a:rect l="l" t="t" r="r" b="b"/>
              <a:pathLst>
                <a:path w="909" h="525" extrusionOk="0">
                  <a:moveTo>
                    <a:pt x="909" y="525"/>
                  </a:moveTo>
                  <a:cubicBezTo>
                    <a:pt x="907" y="520"/>
                    <a:pt x="830" y="345"/>
                    <a:pt x="756" y="282"/>
                  </a:cubicBezTo>
                  <a:cubicBezTo>
                    <a:pt x="682" y="219"/>
                    <a:pt x="538" y="111"/>
                    <a:pt x="427" y="77"/>
                  </a:cubicBezTo>
                  <a:cubicBezTo>
                    <a:pt x="316" y="43"/>
                    <a:pt x="115" y="3"/>
                    <a:pt x="84" y="1"/>
                  </a:cubicBezTo>
                  <a:cubicBezTo>
                    <a:pt x="53" y="-2"/>
                    <a:pt x="0" y="11"/>
                    <a:pt x="0" y="11"/>
                  </a:cubicBezTo>
                  <a:cubicBezTo>
                    <a:pt x="0" y="11"/>
                    <a:pt x="352" y="153"/>
                    <a:pt x="486" y="229"/>
                  </a:cubicBezTo>
                  <a:cubicBezTo>
                    <a:pt x="619" y="305"/>
                    <a:pt x="909" y="525"/>
                    <a:pt x="909" y="525"/>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0" name="Google Shape;2190;p30"/>
            <p:cNvSpPr/>
            <p:nvPr/>
          </p:nvSpPr>
          <p:spPr>
            <a:xfrm>
              <a:off x="1105560" y="1950480"/>
              <a:ext cx="501120" cy="295560"/>
            </a:xfrm>
            <a:custGeom>
              <a:avLst/>
              <a:gdLst/>
              <a:ahLst/>
              <a:cxnLst/>
              <a:rect l="l" t="t" r="r" b="b"/>
              <a:pathLst>
                <a:path w="1392" h="821" extrusionOk="0">
                  <a:moveTo>
                    <a:pt x="0" y="821"/>
                  </a:moveTo>
                  <a:cubicBezTo>
                    <a:pt x="0" y="821"/>
                    <a:pt x="141" y="566"/>
                    <a:pt x="333" y="348"/>
                  </a:cubicBezTo>
                  <a:cubicBezTo>
                    <a:pt x="526" y="131"/>
                    <a:pt x="731" y="47"/>
                    <a:pt x="830" y="40"/>
                  </a:cubicBezTo>
                  <a:cubicBezTo>
                    <a:pt x="928" y="32"/>
                    <a:pt x="1111" y="-14"/>
                    <a:pt x="1197" y="4"/>
                  </a:cubicBezTo>
                  <a:cubicBezTo>
                    <a:pt x="1284" y="22"/>
                    <a:pt x="1395" y="133"/>
                    <a:pt x="1392" y="158"/>
                  </a:cubicBezTo>
                  <a:cubicBezTo>
                    <a:pt x="1392" y="158"/>
                    <a:pt x="1326" y="131"/>
                    <a:pt x="1262" y="138"/>
                  </a:cubicBezTo>
                  <a:cubicBezTo>
                    <a:pt x="1197" y="146"/>
                    <a:pt x="1094" y="239"/>
                    <a:pt x="896" y="290"/>
                  </a:cubicBezTo>
                  <a:cubicBezTo>
                    <a:pt x="699" y="341"/>
                    <a:pt x="491" y="586"/>
                    <a:pt x="397" y="644"/>
                  </a:cubicBezTo>
                  <a:cubicBezTo>
                    <a:pt x="304" y="703"/>
                    <a:pt x="198" y="771"/>
                    <a:pt x="0" y="821"/>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1" name="Google Shape;2191;p30"/>
            <p:cNvSpPr/>
            <p:nvPr/>
          </p:nvSpPr>
          <p:spPr>
            <a:xfrm>
              <a:off x="1002960" y="1753560"/>
              <a:ext cx="231840" cy="575280"/>
            </a:xfrm>
            <a:custGeom>
              <a:avLst/>
              <a:gdLst/>
              <a:ahLst/>
              <a:cxnLst/>
              <a:rect l="l" t="t" r="r" b="b"/>
              <a:pathLst>
                <a:path w="644" h="1598" extrusionOk="0">
                  <a:moveTo>
                    <a:pt x="218" y="1464"/>
                  </a:moveTo>
                  <a:cubicBezTo>
                    <a:pt x="218" y="1464"/>
                    <a:pt x="527" y="1229"/>
                    <a:pt x="569" y="1093"/>
                  </a:cubicBezTo>
                  <a:cubicBezTo>
                    <a:pt x="611" y="956"/>
                    <a:pt x="658" y="574"/>
                    <a:pt x="640" y="432"/>
                  </a:cubicBezTo>
                  <a:cubicBezTo>
                    <a:pt x="623" y="290"/>
                    <a:pt x="453" y="34"/>
                    <a:pt x="411" y="4"/>
                  </a:cubicBezTo>
                  <a:cubicBezTo>
                    <a:pt x="369" y="-27"/>
                    <a:pt x="142" y="146"/>
                    <a:pt x="65" y="300"/>
                  </a:cubicBezTo>
                  <a:cubicBezTo>
                    <a:pt x="-10" y="455"/>
                    <a:pt x="36" y="991"/>
                    <a:pt x="7" y="1259"/>
                  </a:cubicBezTo>
                  <a:cubicBezTo>
                    <a:pt x="-23" y="1528"/>
                    <a:pt x="65" y="1598"/>
                    <a:pt x="65" y="1598"/>
                  </a:cubicBezTo>
                  <a:lnTo>
                    <a:pt x="218" y="1464"/>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2" name="Google Shape;2192;p30"/>
            <p:cNvSpPr/>
            <p:nvPr/>
          </p:nvSpPr>
          <p:spPr>
            <a:xfrm>
              <a:off x="1042200" y="2297880"/>
              <a:ext cx="330480" cy="394920"/>
            </a:xfrm>
            <a:custGeom>
              <a:avLst/>
              <a:gdLst/>
              <a:ahLst/>
              <a:cxnLst/>
              <a:rect l="l" t="t" r="r" b="b"/>
              <a:pathLst>
                <a:path w="918" h="1097" extrusionOk="0">
                  <a:moveTo>
                    <a:pt x="31" y="1054"/>
                  </a:moveTo>
                  <a:cubicBezTo>
                    <a:pt x="31" y="1054"/>
                    <a:pt x="147" y="837"/>
                    <a:pt x="184" y="741"/>
                  </a:cubicBezTo>
                  <a:cubicBezTo>
                    <a:pt x="221" y="645"/>
                    <a:pt x="271" y="443"/>
                    <a:pt x="367" y="261"/>
                  </a:cubicBezTo>
                  <a:cubicBezTo>
                    <a:pt x="463" y="79"/>
                    <a:pt x="553" y="0"/>
                    <a:pt x="644" y="0"/>
                  </a:cubicBezTo>
                  <a:cubicBezTo>
                    <a:pt x="736" y="0"/>
                    <a:pt x="918" y="122"/>
                    <a:pt x="918" y="160"/>
                  </a:cubicBezTo>
                  <a:cubicBezTo>
                    <a:pt x="918" y="198"/>
                    <a:pt x="832" y="334"/>
                    <a:pt x="718" y="458"/>
                  </a:cubicBezTo>
                  <a:cubicBezTo>
                    <a:pt x="605" y="582"/>
                    <a:pt x="515" y="698"/>
                    <a:pt x="367" y="850"/>
                  </a:cubicBezTo>
                  <a:cubicBezTo>
                    <a:pt x="219" y="1002"/>
                    <a:pt x="68" y="1022"/>
                    <a:pt x="19" y="1077"/>
                  </a:cubicBezTo>
                  <a:cubicBezTo>
                    <a:pt x="-30" y="1133"/>
                    <a:pt x="31" y="1054"/>
                    <a:pt x="31" y="105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3" name="Google Shape;2193;p30"/>
            <p:cNvSpPr/>
            <p:nvPr/>
          </p:nvSpPr>
          <p:spPr>
            <a:xfrm>
              <a:off x="558720" y="2304720"/>
              <a:ext cx="444600" cy="395280"/>
            </a:xfrm>
            <a:custGeom>
              <a:avLst/>
              <a:gdLst/>
              <a:ahLst/>
              <a:cxnLst/>
              <a:rect l="l" t="t" r="r" b="b"/>
              <a:pathLst>
                <a:path w="1235" h="1098" extrusionOk="0">
                  <a:moveTo>
                    <a:pt x="1215" y="938"/>
                  </a:moveTo>
                  <a:cubicBezTo>
                    <a:pt x="1215" y="938"/>
                    <a:pt x="1043" y="783"/>
                    <a:pt x="1028" y="728"/>
                  </a:cubicBezTo>
                  <a:cubicBezTo>
                    <a:pt x="1011" y="674"/>
                    <a:pt x="1021" y="488"/>
                    <a:pt x="855" y="366"/>
                  </a:cubicBezTo>
                  <a:cubicBezTo>
                    <a:pt x="688" y="243"/>
                    <a:pt x="524" y="128"/>
                    <a:pt x="428" y="96"/>
                  </a:cubicBezTo>
                  <a:cubicBezTo>
                    <a:pt x="331" y="63"/>
                    <a:pt x="95" y="26"/>
                    <a:pt x="52" y="12"/>
                  </a:cubicBezTo>
                  <a:cubicBezTo>
                    <a:pt x="9" y="-2"/>
                    <a:pt x="0" y="1"/>
                    <a:pt x="0" y="1"/>
                  </a:cubicBezTo>
                  <a:cubicBezTo>
                    <a:pt x="0" y="1"/>
                    <a:pt x="-5" y="56"/>
                    <a:pt x="114" y="107"/>
                  </a:cubicBezTo>
                  <a:cubicBezTo>
                    <a:pt x="232" y="157"/>
                    <a:pt x="539" y="351"/>
                    <a:pt x="695" y="429"/>
                  </a:cubicBezTo>
                  <a:cubicBezTo>
                    <a:pt x="852" y="508"/>
                    <a:pt x="966" y="700"/>
                    <a:pt x="1025" y="786"/>
                  </a:cubicBezTo>
                  <a:cubicBezTo>
                    <a:pt x="1084" y="873"/>
                    <a:pt x="1157" y="951"/>
                    <a:pt x="1194" y="1014"/>
                  </a:cubicBezTo>
                  <a:cubicBezTo>
                    <a:pt x="1231" y="1077"/>
                    <a:pt x="1235" y="1098"/>
                    <a:pt x="1235" y="1098"/>
                  </a:cubicBezTo>
                  <a:lnTo>
                    <a:pt x="1215" y="938"/>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4" name="Google Shape;2194;p30"/>
            <p:cNvSpPr/>
            <p:nvPr/>
          </p:nvSpPr>
          <p:spPr>
            <a:xfrm>
              <a:off x="888480" y="2207880"/>
              <a:ext cx="149040" cy="833040"/>
            </a:xfrm>
            <a:custGeom>
              <a:avLst/>
              <a:gdLst/>
              <a:ahLst/>
              <a:cxnLst/>
              <a:rect l="l" t="t" r="r" b="b"/>
              <a:pathLst>
                <a:path w="414" h="2314" extrusionOk="0">
                  <a:moveTo>
                    <a:pt x="0" y="80"/>
                  </a:moveTo>
                  <a:cubicBezTo>
                    <a:pt x="0" y="80"/>
                    <a:pt x="208" y="455"/>
                    <a:pt x="241" y="577"/>
                  </a:cubicBezTo>
                  <a:cubicBezTo>
                    <a:pt x="274" y="698"/>
                    <a:pt x="272" y="781"/>
                    <a:pt x="286" y="993"/>
                  </a:cubicBezTo>
                  <a:cubicBezTo>
                    <a:pt x="299" y="1207"/>
                    <a:pt x="323" y="2314"/>
                    <a:pt x="323" y="2314"/>
                  </a:cubicBezTo>
                  <a:lnTo>
                    <a:pt x="414" y="2314"/>
                  </a:lnTo>
                  <a:cubicBezTo>
                    <a:pt x="414" y="2314"/>
                    <a:pt x="399" y="1153"/>
                    <a:pt x="399" y="1096"/>
                  </a:cubicBezTo>
                  <a:cubicBezTo>
                    <a:pt x="399" y="1039"/>
                    <a:pt x="414" y="516"/>
                    <a:pt x="414" y="516"/>
                  </a:cubicBezTo>
                  <a:cubicBezTo>
                    <a:pt x="414" y="516"/>
                    <a:pt x="326" y="414"/>
                    <a:pt x="278" y="357"/>
                  </a:cubicBezTo>
                  <a:cubicBezTo>
                    <a:pt x="230" y="300"/>
                    <a:pt x="37" y="0"/>
                    <a:pt x="37" y="0"/>
                  </a:cubicBezTo>
                  <a:lnTo>
                    <a:pt x="0" y="8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5" name="Google Shape;2195;p30"/>
            <p:cNvSpPr/>
            <p:nvPr/>
          </p:nvSpPr>
          <p:spPr>
            <a:xfrm>
              <a:off x="1006560" y="2651760"/>
              <a:ext cx="100800" cy="130680"/>
            </a:xfrm>
            <a:custGeom>
              <a:avLst/>
              <a:gdLst/>
              <a:ahLst/>
              <a:cxnLst/>
              <a:rect l="l" t="t" r="r" b="b"/>
              <a:pathLst>
                <a:path w="280" h="363" extrusionOk="0">
                  <a:moveTo>
                    <a:pt x="280" y="0"/>
                  </a:moveTo>
                  <a:cubicBezTo>
                    <a:pt x="280" y="0"/>
                    <a:pt x="166" y="60"/>
                    <a:pt x="145" y="126"/>
                  </a:cubicBezTo>
                  <a:cubicBezTo>
                    <a:pt x="125" y="193"/>
                    <a:pt x="66" y="351"/>
                    <a:pt x="58" y="362"/>
                  </a:cubicBezTo>
                  <a:cubicBezTo>
                    <a:pt x="51" y="374"/>
                    <a:pt x="0" y="271"/>
                    <a:pt x="0" y="271"/>
                  </a:cubicBezTo>
                  <a:cubicBezTo>
                    <a:pt x="0" y="271"/>
                    <a:pt x="53" y="198"/>
                    <a:pt x="95" y="120"/>
                  </a:cubicBezTo>
                  <a:cubicBezTo>
                    <a:pt x="161" y="-2"/>
                    <a:pt x="280" y="0"/>
                    <a:pt x="280"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6" name="Google Shape;2196;p30"/>
            <p:cNvSpPr/>
            <p:nvPr/>
          </p:nvSpPr>
          <p:spPr>
            <a:xfrm>
              <a:off x="788760" y="2166120"/>
              <a:ext cx="514080" cy="350280"/>
            </a:xfrm>
            <a:custGeom>
              <a:avLst/>
              <a:gdLst/>
              <a:ahLst/>
              <a:cxnLst/>
              <a:rect l="l" t="t" r="r" b="b"/>
              <a:pathLst>
                <a:path w="1428" h="973" extrusionOk="0">
                  <a:moveTo>
                    <a:pt x="0" y="483"/>
                  </a:moveTo>
                  <a:cubicBezTo>
                    <a:pt x="0" y="483"/>
                    <a:pt x="154" y="445"/>
                    <a:pt x="330" y="503"/>
                  </a:cubicBezTo>
                  <a:cubicBezTo>
                    <a:pt x="505" y="561"/>
                    <a:pt x="571" y="617"/>
                    <a:pt x="604" y="680"/>
                  </a:cubicBezTo>
                  <a:cubicBezTo>
                    <a:pt x="636" y="744"/>
                    <a:pt x="648" y="784"/>
                    <a:pt x="648" y="784"/>
                  </a:cubicBezTo>
                  <a:lnTo>
                    <a:pt x="625" y="866"/>
                  </a:lnTo>
                  <a:lnTo>
                    <a:pt x="632" y="973"/>
                  </a:lnTo>
                  <a:cubicBezTo>
                    <a:pt x="632" y="973"/>
                    <a:pt x="729" y="751"/>
                    <a:pt x="766" y="668"/>
                  </a:cubicBezTo>
                  <a:cubicBezTo>
                    <a:pt x="803" y="584"/>
                    <a:pt x="989" y="384"/>
                    <a:pt x="1068" y="313"/>
                  </a:cubicBezTo>
                  <a:cubicBezTo>
                    <a:pt x="1147" y="243"/>
                    <a:pt x="1354" y="111"/>
                    <a:pt x="1391" y="55"/>
                  </a:cubicBezTo>
                  <a:cubicBezTo>
                    <a:pt x="1428" y="0"/>
                    <a:pt x="1428" y="0"/>
                    <a:pt x="1428" y="0"/>
                  </a:cubicBezTo>
                  <a:cubicBezTo>
                    <a:pt x="1428" y="0"/>
                    <a:pt x="1211" y="101"/>
                    <a:pt x="1087" y="131"/>
                  </a:cubicBezTo>
                  <a:cubicBezTo>
                    <a:pt x="964" y="161"/>
                    <a:pt x="839" y="146"/>
                    <a:pt x="700" y="187"/>
                  </a:cubicBezTo>
                  <a:cubicBezTo>
                    <a:pt x="562" y="227"/>
                    <a:pt x="464" y="323"/>
                    <a:pt x="375" y="372"/>
                  </a:cubicBezTo>
                  <a:cubicBezTo>
                    <a:pt x="286" y="420"/>
                    <a:pt x="74" y="445"/>
                    <a:pt x="0" y="48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7" name="Google Shape;2197;p30"/>
            <p:cNvSpPr/>
            <p:nvPr/>
          </p:nvSpPr>
          <p:spPr>
            <a:xfrm>
              <a:off x="813960" y="2595600"/>
              <a:ext cx="194400" cy="227880"/>
            </a:xfrm>
            <a:custGeom>
              <a:avLst/>
              <a:gdLst/>
              <a:ahLst/>
              <a:cxnLst/>
              <a:rect l="l" t="t" r="r" b="b"/>
              <a:pathLst>
                <a:path w="540" h="633" extrusionOk="0">
                  <a:moveTo>
                    <a:pt x="534" y="633"/>
                  </a:moveTo>
                  <a:cubicBezTo>
                    <a:pt x="534" y="633"/>
                    <a:pt x="381" y="410"/>
                    <a:pt x="280" y="339"/>
                  </a:cubicBezTo>
                  <a:cubicBezTo>
                    <a:pt x="179" y="268"/>
                    <a:pt x="-16" y="114"/>
                    <a:pt x="1" y="68"/>
                  </a:cubicBezTo>
                  <a:cubicBezTo>
                    <a:pt x="19" y="23"/>
                    <a:pt x="199" y="-5"/>
                    <a:pt x="300" y="0"/>
                  </a:cubicBezTo>
                  <a:cubicBezTo>
                    <a:pt x="401" y="5"/>
                    <a:pt x="490" y="30"/>
                    <a:pt x="522" y="116"/>
                  </a:cubicBezTo>
                  <a:cubicBezTo>
                    <a:pt x="554" y="202"/>
                    <a:pt x="534" y="633"/>
                    <a:pt x="534" y="63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8" name="Google Shape;2198;p30"/>
            <p:cNvSpPr/>
            <p:nvPr/>
          </p:nvSpPr>
          <p:spPr>
            <a:xfrm>
              <a:off x="840960" y="2840040"/>
              <a:ext cx="350640" cy="51840"/>
            </a:xfrm>
            <a:custGeom>
              <a:avLst/>
              <a:gdLst/>
              <a:ahLst/>
              <a:cxnLst/>
              <a:rect l="l" t="t" r="r" b="b"/>
              <a:pathLst>
                <a:path w="974" h="144" extrusionOk="0">
                  <a:moveTo>
                    <a:pt x="0" y="144"/>
                  </a:moveTo>
                  <a:cubicBezTo>
                    <a:pt x="0" y="144"/>
                    <a:pt x="-1" y="125"/>
                    <a:pt x="22" y="107"/>
                  </a:cubicBezTo>
                  <a:cubicBezTo>
                    <a:pt x="46" y="89"/>
                    <a:pt x="76" y="97"/>
                    <a:pt x="76" y="97"/>
                  </a:cubicBezTo>
                  <a:cubicBezTo>
                    <a:pt x="76" y="97"/>
                    <a:pt x="85" y="69"/>
                    <a:pt x="113" y="63"/>
                  </a:cubicBezTo>
                  <a:cubicBezTo>
                    <a:pt x="141" y="57"/>
                    <a:pt x="163" y="79"/>
                    <a:pt x="163" y="79"/>
                  </a:cubicBezTo>
                  <a:cubicBezTo>
                    <a:pt x="163" y="79"/>
                    <a:pt x="196" y="25"/>
                    <a:pt x="270" y="28"/>
                  </a:cubicBezTo>
                  <a:cubicBezTo>
                    <a:pt x="350" y="31"/>
                    <a:pt x="373" y="86"/>
                    <a:pt x="373" y="86"/>
                  </a:cubicBezTo>
                  <a:cubicBezTo>
                    <a:pt x="373" y="86"/>
                    <a:pt x="380" y="48"/>
                    <a:pt x="406" y="39"/>
                  </a:cubicBezTo>
                  <a:cubicBezTo>
                    <a:pt x="406" y="39"/>
                    <a:pt x="420" y="-4"/>
                    <a:pt x="475" y="0"/>
                  </a:cubicBezTo>
                  <a:cubicBezTo>
                    <a:pt x="529" y="4"/>
                    <a:pt x="534" y="48"/>
                    <a:pt x="534" y="48"/>
                  </a:cubicBezTo>
                  <a:cubicBezTo>
                    <a:pt x="534" y="48"/>
                    <a:pt x="550" y="24"/>
                    <a:pt x="579" y="30"/>
                  </a:cubicBezTo>
                  <a:cubicBezTo>
                    <a:pt x="607" y="35"/>
                    <a:pt x="608" y="57"/>
                    <a:pt x="608" y="57"/>
                  </a:cubicBezTo>
                  <a:cubicBezTo>
                    <a:pt x="608" y="57"/>
                    <a:pt x="644" y="39"/>
                    <a:pt x="696" y="54"/>
                  </a:cubicBezTo>
                  <a:cubicBezTo>
                    <a:pt x="739" y="67"/>
                    <a:pt x="752" y="96"/>
                    <a:pt x="752" y="96"/>
                  </a:cubicBezTo>
                  <a:cubicBezTo>
                    <a:pt x="752" y="96"/>
                    <a:pt x="762" y="79"/>
                    <a:pt x="789" y="79"/>
                  </a:cubicBezTo>
                  <a:cubicBezTo>
                    <a:pt x="817" y="79"/>
                    <a:pt x="827" y="99"/>
                    <a:pt x="827" y="99"/>
                  </a:cubicBezTo>
                  <a:cubicBezTo>
                    <a:pt x="827" y="99"/>
                    <a:pt x="846" y="70"/>
                    <a:pt x="901" y="76"/>
                  </a:cubicBezTo>
                  <a:cubicBezTo>
                    <a:pt x="964" y="82"/>
                    <a:pt x="974" y="129"/>
                    <a:pt x="974" y="129"/>
                  </a:cubicBezTo>
                  <a:lnTo>
                    <a:pt x="0" y="144"/>
                  </a:lnTo>
                  <a:close/>
                </a:path>
              </a:pathLst>
            </a:custGeom>
            <a:solidFill>
              <a:schemeClr val="dk1"/>
            </a:solidFill>
            <a:ln>
              <a:noFill/>
            </a:ln>
          </p:spPr>
          <p:txBody>
            <a:bodyPr spcFirstLastPara="1" wrap="square" lIns="90000" tIns="6825" rIns="90000" bIns="6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199" name="Google Shape;2199;p30"/>
            <p:cNvSpPr/>
            <p:nvPr/>
          </p:nvSpPr>
          <p:spPr>
            <a:xfrm>
              <a:off x="768600" y="2887560"/>
              <a:ext cx="492120" cy="490680"/>
            </a:xfrm>
            <a:custGeom>
              <a:avLst/>
              <a:gdLst/>
              <a:ahLst/>
              <a:cxnLst/>
              <a:rect l="l" t="t" r="r" b="b"/>
              <a:pathLst>
                <a:path w="1367" h="1363" extrusionOk="0">
                  <a:moveTo>
                    <a:pt x="1290" y="1363"/>
                  </a:moveTo>
                  <a:lnTo>
                    <a:pt x="77" y="1363"/>
                  </a:lnTo>
                  <a:cubicBezTo>
                    <a:pt x="34" y="1363"/>
                    <a:pt x="0" y="1329"/>
                    <a:pt x="0" y="1286"/>
                  </a:cubicBezTo>
                  <a:lnTo>
                    <a:pt x="0" y="0"/>
                  </a:lnTo>
                  <a:lnTo>
                    <a:pt x="1367" y="0"/>
                  </a:lnTo>
                  <a:lnTo>
                    <a:pt x="1367" y="1286"/>
                  </a:lnTo>
                  <a:cubicBezTo>
                    <a:pt x="1367" y="1329"/>
                    <a:pt x="1332" y="1363"/>
                    <a:pt x="1290" y="136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0" name="Google Shape;2200;p30"/>
            <p:cNvSpPr/>
            <p:nvPr/>
          </p:nvSpPr>
          <p:spPr>
            <a:xfrm>
              <a:off x="768600" y="2974320"/>
              <a:ext cx="492120" cy="78480"/>
            </a:xfrm>
            <a:custGeom>
              <a:avLst/>
              <a:gdLst/>
              <a:ahLst/>
              <a:cxnLst/>
              <a:rect l="l" t="t" r="r" b="b"/>
              <a:pathLst>
                <a:path w="1367" h="218" extrusionOk="0">
                  <a:moveTo>
                    <a:pt x="0" y="0"/>
                  </a:moveTo>
                  <a:lnTo>
                    <a:pt x="1367" y="0"/>
                  </a:lnTo>
                  <a:lnTo>
                    <a:pt x="1367" y="218"/>
                  </a:lnTo>
                  <a:lnTo>
                    <a:pt x="0" y="218"/>
                  </a:lnTo>
                  <a:lnTo>
                    <a:pt x="0" y="0"/>
                  </a:lnTo>
                  <a:close/>
                </a:path>
              </a:pathLst>
            </a:custGeom>
            <a:solidFill>
              <a:schemeClr val="accent3"/>
            </a:solidFill>
            <a:ln>
              <a:noFill/>
            </a:ln>
          </p:spPr>
          <p:txBody>
            <a:bodyPr spcFirstLastPara="1" wrap="square" lIns="90000" tIns="33475" rIns="90000" bIns="33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1" name="Google Shape;2201;p30"/>
            <p:cNvSpPr/>
            <p:nvPr/>
          </p:nvSpPr>
          <p:spPr>
            <a:xfrm>
              <a:off x="744120" y="2885040"/>
              <a:ext cx="541080" cy="127440"/>
            </a:xfrm>
            <a:custGeom>
              <a:avLst/>
              <a:gdLst/>
              <a:ahLst/>
              <a:cxnLst/>
              <a:rect l="l" t="t" r="r" b="b"/>
              <a:pathLst>
                <a:path w="1503" h="354" extrusionOk="0">
                  <a:moveTo>
                    <a:pt x="1486" y="354"/>
                  </a:moveTo>
                  <a:lnTo>
                    <a:pt x="16" y="354"/>
                  </a:lnTo>
                  <a:cubicBezTo>
                    <a:pt x="7" y="354"/>
                    <a:pt x="0" y="347"/>
                    <a:pt x="0" y="337"/>
                  </a:cubicBezTo>
                  <a:lnTo>
                    <a:pt x="0" y="16"/>
                  </a:lnTo>
                  <a:cubicBezTo>
                    <a:pt x="0" y="7"/>
                    <a:pt x="7" y="0"/>
                    <a:pt x="16" y="0"/>
                  </a:cubicBezTo>
                  <a:lnTo>
                    <a:pt x="1486" y="0"/>
                  </a:lnTo>
                  <a:cubicBezTo>
                    <a:pt x="1496" y="0"/>
                    <a:pt x="1503" y="7"/>
                    <a:pt x="1503" y="16"/>
                  </a:cubicBezTo>
                  <a:lnTo>
                    <a:pt x="1503" y="337"/>
                  </a:lnTo>
                  <a:cubicBezTo>
                    <a:pt x="1503" y="347"/>
                    <a:pt x="1496" y="354"/>
                    <a:pt x="1486" y="35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202" name="Google Shape;2202;p30"/>
          <p:cNvGrpSpPr/>
          <p:nvPr/>
        </p:nvGrpSpPr>
        <p:grpSpPr>
          <a:xfrm rot="-3443068">
            <a:off x="322113" y="1297728"/>
            <a:ext cx="378515" cy="253141"/>
            <a:chOff x="5609880" y="3647520"/>
            <a:chExt cx="455400" cy="304560"/>
          </a:xfrm>
        </p:grpSpPr>
        <p:sp>
          <p:nvSpPr>
            <p:cNvPr id="2203" name="Google Shape;2203;p30"/>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4" name="Google Shape;2204;p30"/>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639556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56"/>
        <p:cNvGrpSpPr/>
        <p:nvPr/>
      </p:nvGrpSpPr>
      <p:grpSpPr>
        <a:xfrm>
          <a:off x="0" y="0"/>
          <a:ext cx="0" cy="0"/>
          <a:chOff x="0" y="0"/>
          <a:chExt cx="0" cy="0"/>
        </a:xfrm>
      </p:grpSpPr>
      <p:grpSp>
        <p:nvGrpSpPr>
          <p:cNvPr id="2557" name="Google Shape;2557;p35"/>
          <p:cNvGrpSpPr/>
          <p:nvPr/>
        </p:nvGrpSpPr>
        <p:grpSpPr>
          <a:xfrm>
            <a:off x="-38658" y="-21859"/>
            <a:ext cx="9221315" cy="5187218"/>
            <a:chOff x="24120" y="2880"/>
            <a:chExt cx="10050480" cy="5663520"/>
          </a:xfrm>
        </p:grpSpPr>
        <p:sp>
          <p:nvSpPr>
            <p:cNvPr id="2558" name="Google Shape;2558;p35"/>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9" name="Google Shape;2559;p35"/>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0" name="Google Shape;2560;p35"/>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1" name="Google Shape;2561;p35"/>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2" name="Google Shape;2562;p35"/>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3" name="Google Shape;2563;p35"/>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4" name="Google Shape;2564;p35"/>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5" name="Google Shape;2565;p35"/>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6" name="Google Shape;2566;p35"/>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7" name="Google Shape;2567;p35"/>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8" name="Google Shape;2568;p35"/>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9" name="Google Shape;2569;p35"/>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0" name="Google Shape;2570;p35"/>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1" name="Google Shape;2571;p35"/>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2" name="Google Shape;2572;p35"/>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3" name="Google Shape;2573;p35"/>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4" name="Google Shape;2574;p35"/>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5" name="Google Shape;2575;p35"/>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6" name="Google Shape;2576;p35"/>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7" name="Google Shape;2577;p35"/>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8" name="Google Shape;2578;p35"/>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9" name="Google Shape;2579;p35"/>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0" name="Google Shape;2580;p35"/>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1" name="Google Shape;2581;p35"/>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2" name="Google Shape;2582;p35"/>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3" name="Google Shape;2583;p35"/>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4" name="Google Shape;2584;p35"/>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5" name="Google Shape;2585;p35"/>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6" name="Google Shape;2586;p35"/>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7" name="Google Shape;2587;p35"/>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8" name="Google Shape;2588;p35"/>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9" name="Google Shape;2589;p35"/>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0" name="Google Shape;2590;p35"/>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1" name="Google Shape;2591;p35"/>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2" name="Google Shape;2592;p35"/>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3" name="Google Shape;2593;p35"/>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4" name="Google Shape;2594;p35"/>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5" name="Google Shape;2595;p35"/>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6" name="Google Shape;2596;p35"/>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7" name="Google Shape;2597;p35"/>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8" name="Google Shape;2598;p35"/>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9" name="Google Shape;2599;p35"/>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0" name="Google Shape;2600;p35"/>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1" name="Google Shape;2601;p35"/>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2" name="Google Shape;2602;p35"/>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3" name="Google Shape;2603;p35"/>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4" name="Google Shape;2604;p35"/>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5" name="Google Shape;2605;p35"/>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6" name="Google Shape;2606;p35"/>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7" name="Google Shape;2607;p35"/>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8" name="Google Shape;2608;p35"/>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9" name="Google Shape;2609;p35"/>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0" name="Google Shape;2610;p35"/>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1" name="Google Shape;2611;p35"/>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2" name="Google Shape;2612;p35"/>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3" name="Google Shape;2613;p35"/>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4" name="Google Shape;2614;p35"/>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615" name="Google Shape;2615;p35"/>
          <p:cNvGrpSpPr/>
          <p:nvPr/>
        </p:nvGrpSpPr>
        <p:grpSpPr>
          <a:xfrm rot="-2700000">
            <a:off x="114535" y="4423372"/>
            <a:ext cx="571913" cy="560819"/>
            <a:chOff x="6055920" y="2130840"/>
            <a:chExt cx="538200" cy="527760"/>
          </a:xfrm>
        </p:grpSpPr>
        <p:sp>
          <p:nvSpPr>
            <p:cNvPr id="2616" name="Google Shape;2616;p35"/>
            <p:cNvSpPr/>
            <p:nvPr/>
          </p:nvSpPr>
          <p:spPr>
            <a:xfrm>
              <a:off x="6055920" y="2130840"/>
              <a:ext cx="538200" cy="527760"/>
            </a:xfrm>
            <a:custGeom>
              <a:avLst/>
              <a:gdLst/>
              <a:ahLst/>
              <a:cxnLst/>
              <a:rect l="l" t="t" r="r" b="b"/>
              <a:pathLst>
                <a:path w="1495" h="1466" extrusionOk="0">
                  <a:moveTo>
                    <a:pt x="1469" y="870"/>
                  </a:moveTo>
                  <a:cubicBezTo>
                    <a:pt x="1586" y="476"/>
                    <a:pt x="1266" y="329"/>
                    <a:pt x="1165" y="336"/>
                  </a:cubicBezTo>
                  <a:cubicBezTo>
                    <a:pt x="1064" y="343"/>
                    <a:pt x="982" y="296"/>
                    <a:pt x="982" y="296"/>
                  </a:cubicBezTo>
                  <a:cubicBezTo>
                    <a:pt x="982" y="296"/>
                    <a:pt x="900" y="247"/>
                    <a:pt x="856" y="156"/>
                  </a:cubicBezTo>
                  <a:cubicBezTo>
                    <a:pt x="813" y="64"/>
                    <a:pt x="528" y="-142"/>
                    <a:pt x="242" y="155"/>
                  </a:cubicBezTo>
                  <a:cubicBezTo>
                    <a:pt x="-45" y="451"/>
                    <a:pt x="-156" y="1058"/>
                    <a:pt x="361" y="1359"/>
                  </a:cubicBezTo>
                  <a:cubicBezTo>
                    <a:pt x="877" y="1661"/>
                    <a:pt x="1352" y="1266"/>
                    <a:pt x="1469" y="87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7" name="Google Shape;2617;p35"/>
            <p:cNvSpPr/>
            <p:nvPr/>
          </p:nvSpPr>
          <p:spPr>
            <a:xfrm>
              <a:off x="6348600" y="2235960"/>
              <a:ext cx="90360" cy="58320"/>
            </a:xfrm>
            <a:custGeom>
              <a:avLst/>
              <a:gdLst/>
              <a:ahLst/>
              <a:cxnLst/>
              <a:rect l="l" t="t" r="r" b="b"/>
              <a:pathLst>
                <a:path w="251" h="162" extrusionOk="0">
                  <a:moveTo>
                    <a:pt x="0" y="0"/>
                  </a:moveTo>
                  <a:cubicBezTo>
                    <a:pt x="64" y="85"/>
                    <a:pt x="146" y="143"/>
                    <a:pt x="251" y="155"/>
                  </a:cubicBezTo>
                  <a:cubicBezTo>
                    <a:pt x="144" y="188"/>
                    <a:pt x="24" y="107"/>
                    <a:pt x="0" y="0"/>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8" name="Google Shape;2618;p35"/>
            <p:cNvSpPr/>
            <p:nvPr/>
          </p:nvSpPr>
          <p:spPr>
            <a:xfrm>
              <a:off x="6380640" y="2197800"/>
              <a:ext cx="129600" cy="84960"/>
            </a:xfrm>
            <a:custGeom>
              <a:avLst/>
              <a:gdLst/>
              <a:ahLst/>
              <a:cxnLst/>
              <a:rect l="l" t="t" r="r" b="b"/>
              <a:pathLst>
                <a:path w="360" h="236" extrusionOk="0">
                  <a:moveTo>
                    <a:pt x="7" y="235"/>
                  </a:moveTo>
                  <a:cubicBezTo>
                    <a:pt x="0" y="231"/>
                    <a:pt x="-2" y="222"/>
                    <a:pt x="1" y="215"/>
                  </a:cubicBezTo>
                  <a:cubicBezTo>
                    <a:pt x="6" y="205"/>
                    <a:pt x="130" y="-23"/>
                    <a:pt x="347" y="2"/>
                  </a:cubicBezTo>
                  <a:cubicBezTo>
                    <a:pt x="355" y="3"/>
                    <a:pt x="361" y="11"/>
                    <a:pt x="360" y="19"/>
                  </a:cubicBezTo>
                  <a:cubicBezTo>
                    <a:pt x="359" y="27"/>
                    <a:pt x="352" y="33"/>
                    <a:pt x="344" y="32"/>
                  </a:cubicBezTo>
                  <a:cubicBezTo>
                    <a:pt x="147" y="8"/>
                    <a:pt x="29" y="227"/>
                    <a:pt x="27" y="229"/>
                  </a:cubicBezTo>
                  <a:cubicBezTo>
                    <a:pt x="24" y="236"/>
                    <a:pt x="15" y="239"/>
                    <a:pt x="8" y="235"/>
                  </a:cubicBezTo>
                  <a:cubicBezTo>
                    <a:pt x="7" y="235"/>
                    <a:pt x="7" y="235"/>
                    <a:pt x="7" y="235"/>
                  </a:cubicBez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619" name="Google Shape;2619;p35"/>
          <p:cNvGrpSpPr/>
          <p:nvPr/>
        </p:nvGrpSpPr>
        <p:grpSpPr>
          <a:xfrm rot="377856" flipH="1">
            <a:off x="-352012" y="3415128"/>
            <a:ext cx="786706" cy="1081199"/>
            <a:chOff x="7492320" y="4032720"/>
            <a:chExt cx="678960" cy="933120"/>
          </a:xfrm>
        </p:grpSpPr>
        <p:sp>
          <p:nvSpPr>
            <p:cNvPr id="2620" name="Google Shape;2620;p35"/>
            <p:cNvSpPr/>
            <p:nvPr/>
          </p:nvSpPr>
          <p:spPr>
            <a:xfrm>
              <a:off x="7492320" y="4032720"/>
              <a:ext cx="621000" cy="825840"/>
            </a:xfrm>
            <a:custGeom>
              <a:avLst/>
              <a:gdLst/>
              <a:ahLst/>
              <a:cxnLst/>
              <a:rect l="l" t="t" r="r" b="b"/>
              <a:pathLst>
                <a:path w="1725" h="2294" extrusionOk="0">
                  <a:moveTo>
                    <a:pt x="983" y="2197"/>
                  </a:moveTo>
                  <a:cubicBezTo>
                    <a:pt x="1081" y="2337"/>
                    <a:pt x="1363" y="2295"/>
                    <a:pt x="1575" y="2253"/>
                  </a:cubicBezTo>
                  <a:cubicBezTo>
                    <a:pt x="1665" y="2096"/>
                    <a:pt x="1751" y="1871"/>
                    <a:pt x="1718" y="1756"/>
                  </a:cubicBezTo>
                  <a:cubicBezTo>
                    <a:pt x="1707" y="1716"/>
                    <a:pt x="1654" y="1707"/>
                    <a:pt x="1630" y="1740"/>
                  </a:cubicBezTo>
                  <a:cubicBezTo>
                    <a:pt x="1611" y="1767"/>
                    <a:pt x="1599" y="1805"/>
                    <a:pt x="1564" y="1809"/>
                  </a:cubicBezTo>
                  <a:cubicBezTo>
                    <a:pt x="1541" y="1812"/>
                    <a:pt x="1516" y="1793"/>
                    <a:pt x="1510" y="1770"/>
                  </a:cubicBezTo>
                  <a:cubicBezTo>
                    <a:pt x="1496" y="1722"/>
                    <a:pt x="1524" y="1683"/>
                    <a:pt x="1546" y="1644"/>
                  </a:cubicBezTo>
                  <a:cubicBezTo>
                    <a:pt x="1602" y="1543"/>
                    <a:pt x="1621" y="1422"/>
                    <a:pt x="1598" y="1308"/>
                  </a:cubicBezTo>
                  <a:cubicBezTo>
                    <a:pt x="1590" y="1272"/>
                    <a:pt x="1578" y="1236"/>
                    <a:pt x="1547" y="1213"/>
                  </a:cubicBezTo>
                  <a:cubicBezTo>
                    <a:pt x="1534" y="1204"/>
                    <a:pt x="1518" y="1199"/>
                    <a:pt x="1502" y="1199"/>
                  </a:cubicBezTo>
                  <a:cubicBezTo>
                    <a:pt x="1437" y="1200"/>
                    <a:pt x="1438" y="1284"/>
                    <a:pt x="1388" y="1300"/>
                  </a:cubicBezTo>
                  <a:cubicBezTo>
                    <a:pt x="1367" y="1306"/>
                    <a:pt x="1344" y="1298"/>
                    <a:pt x="1330" y="1281"/>
                  </a:cubicBezTo>
                  <a:cubicBezTo>
                    <a:pt x="1311" y="1259"/>
                    <a:pt x="1307" y="1231"/>
                    <a:pt x="1308" y="1203"/>
                  </a:cubicBezTo>
                  <a:cubicBezTo>
                    <a:pt x="1312" y="1140"/>
                    <a:pt x="1342" y="1081"/>
                    <a:pt x="1363" y="1022"/>
                  </a:cubicBezTo>
                  <a:cubicBezTo>
                    <a:pt x="1388" y="954"/>
                    <a:pt x="1402" y="875"/>
                    <a:pt x="1357" y="814"/>
                  </a:cubicBezTo>
                  <a:cubicBezTo>
                    <a:pt x="1333" y="781"/>
                    <a:pt x="1293" y="764"/>
                    <a:pt x="1254" y="772"/>
                  </a:cubicBezTo>
                  <a:cubicBezTo>
                    <a:pt x="1184" y="787"/>
                    <a:pt x="1192" y="859"/>
                    <a:pt x="1145" y="892"/>
                  </a:cubicBezTo>
                  <a:cubicBezTo>
                    <a:pt x="1135" y="899"/>
                    <a:pt x="1122" y="903"/>
                    <a:pt x="1109" y="901"/>
                  </a:cubicBezTo>
                  <a:cubicBezTo>
                    <a:pt x="1070" y="894"/>
                    <a:pt x="1065" y="843"/>
                    <a:pt x="1069" y="805"/>
                  </a:cubicBezTo>
                  <a:cubicBezTo>
                    <a:pt x="1075" y="732"/>
                    <a:pt x="1082" y="659"/>
                    <a:pt x="1088" y="586"/>
                  </a:cubicBezTo>
                  <a:cubicBezTo>
                    <a:pt x="1093" y="534"/>
                    <a:pt x="1097" y="478"/>
                    <a:pt x="1062" y="435"/>
                  </a:cubicBezTo>
                  <a:cubicBezTo>
                    <a:pt x="1045" y="414"/>
                    <a:pt x="1020" y="402"/>
                    <a:pt x="994" y="405"/>
                  </a:cubicBezTo>
                  <a:cubicBezTo>
                    <a:pt x="951" y="411"/>
                    <a:pt x="933" y="453"/>
                    <a:pt x="927" y="492"/>
                  </a:cubicBezTo>
                  <a:cubicBezTo>
                    <a:pt x="920" y="532"/>
                    <a:pt x="921" y="574"/>
                    <a:pt x="891" y="606"/>
                  </a:cubicBezTo>
                  <a:cubicBezTo>
                    <a:pt x="876" y="621"/>
                    <a:pt x="853" y="629"/>
                    <a:pt x="833" y="621"/>
                  </a:cubicBezTo>
                  <a:cubicBezTo>
                    <a:pt x="800" y="608"/>
                    <a:pt x="798" y="568"/>
                    <a:pt x="799" y="535"/>
                  </a:cubicBezTo>
                  <a:cubicBezTo>
                    <a:pt x="803" y="453"/>
                    <a:pt x="806" y="372"/>
                    <a:pt x="810" y="291"/>
                  </a:cubicBezTo>
                  <a:cubicBezTo>
                    <a:pt x="812" y="240"/>
                    <a:pt x="814" y="186"/>
                    <a:pt x="781" y="143"/>
                  </a:cubicBezTo>
                  <a:cubicBezTo>
                    <a:pt x="762" y="118"/>
                    <a:pt x="731" y="103"/>
                    <a:pt x="701" y="110"/>
                  </a:cubicBezTo>
                  <a:cubicBezTo>
                    <a:pt x="620" y="126"/>
                    <a:pt x="628" y="262"/>
                    <a:pt x="545" y="275"/>
                  </a:cubicBezTo>
                  <a:cubicBezTo>
                    <a:pt x="521" y="279"/>
                    <a:pt x="496" y="270"/>
                    <a:pt x="478" y="253"/>
                  </a:cubicBezTo>
                  <a:cubicBezTo>
                    <a:pt x="419" y="199"/>
                    <a:pt x="429" y="109"/>
                    <a:pt x="382" y="49"/>
                  </a:cubicBezTo>
                  <a:cubicBezTo>
                    <a:pt x="348" y="5"/>
                    <a:pt x="282" y="-12"/>
                    <a:pt x="230" y="8"/>
                  </a:cubicBezTo>
                  <a:cubicBezTo>
                    <a:pt x="178" y="29"/>
                    <a:pt x="143" y="87"/>
                    <a:pt x="148" y="143"/>
                  </a:cubicBezTo>
                  <a:cubicBezTo>
                    <a:pt x="154" y="206"/>
                    <a:pt x="203" y="255"/>
                    <a:pt x="239" y="308"/>
                  </a:cubicBezTo>
                  <a:cubicBezTo>
                    <a:pt x="275" y="361"/>
                    <a:pt x="296" y="439"/>
                    <a:pt x="250" y="484"/>
                  </a:cubicBezTo>
                  <a:cubicBezTo>
                    <a:pt x="188" y="543"/>
                    <a:pt x="67" y="483"/>
                    <a:pt x="15" y="569"/>
                  </a:cubicBezTo>
                  <a:cubicBezTo>
                    <a:pt x="-5" y="603"/>
                    <a:pt x="-4" y="647"/>
                    <a:pt x="16" y="681"/>
                  </a:cubicBezTo>
                  <a:cubicBezTo>
                    <a:pt x="70" y="777"/>
                    <a:pt x="182" y="791"/>
                    <a:pt x="270" y="836"/>
                  </a:cubicBezTo>
                  <a:cubicBezTo>
                    <a:pt x="293" y="848"/>
                    <a:pt x="308" y="872"/>
                    <a:pt x="304" y="898"/>
                  </a:cubicBezTo>
                  <a:cubicBezTo>
                    <a:pt x="298" y="942"/>
                    <a:pt x="250" y="946"/>
                    <a:pt x="216" y="934"/>
                  </a:cubicBezTo>
                  <a:cubicBezTo>
                    <a:pt x="171" y="918"/>
                    <a:pt x="133" y="881"/>
                    <a:pt x="77" y="911"/>
                  </a:cubicBezTo>
                  <a:cubicBezTo>
                    <a:pt x="52" y="924"/>
                    <a:pt x="33" y="945"/>
                    <a:pt x="24" y="970"/>
                  </a:cubicBezTo>
                  <a:cubicBezTo>
                    <a:pt x="3" y="1025"/>
                    <a:pt x="23" y="1086"/>
                    <a:pt x="60" y="1129"/>
                  </a:cubicBezTo>
                  <a:cubicBezTo>
                    <a:pt x="93" y="1169"/>
                    <a:pt x="137" y="1197"/>
                    <a:pt x="182" y="1221"/>
                  </a:cubicBezTo>
                  <a:cubicBezTo>
                    <a:pt x="268" y="1267"/>
                    <a:pt x="359" y="1306"/>
                    <a:pt x="452" y="1336"/>
                  </a:cubicBezTo>
                  <a:cubicBezTo>
                    <a:pt x="491" y="1348"/>
                    <a:pt x="494" y="1404"/>
                    <a:pt x="455" y="1418"/>
                  </a:cubicBezTo>
                  <a:cubicBezTo>
                    <a:pt x="440" y="1423"/>
                    <a:pt x="424" y="1426"/>
                    <a:pt x="409" y="1426"/>
                  </a:cubicBezTo>
                  <a:cubicBezTo>
                    <a:pt x="361" y="1427"/>
                    <a:pt x="303" y="1421"/>
                    <a:pt x="276" y="1462"/>
                  </a:cubicBezTo>
                  <a:cubicBezTo>
                    <a:pt x="258" y="1487"/>
                    <a:pt x="261" y="1521"/>
                    <a:pt x="278" y="1547"/>
                  </a:cubicBezTo>
                  <a:cubicBezTo>
                    <a:pt x="306" y="1591"/>
                    <a:pt x="355" y="1607"/>
                    <a:pt x="402" y="1622"/>
                  </a:cubicBezTo>
                  <a:lnTo>
                    <a:pt x="636" y="1695"/>
                  </a:lnTo>
                  <a:cubicBezTo>
                    <a:pt x="659" y="1702"/>
                    <a:pt x="671" y="1729"/>
                    <a:pt x="660" y="1750"/>
                  </a:cubicBezTo>
                  <a:cubicBezTo>
                    <a:pt x="650" y="1768"/>
                    <a:pt x="629" y="1776"/>
                    <a:pt x="609" y="1780"/>
                  </a:cubicBezTo>
                  <a:cubicBezTo>
                    <a:pt x="579" y="1786"/>
                    <a:pt x="545" y="1787"/>
                    <a:pt x="527" y="1823"/>
                  </a:cubicBezTo>
                  <a:cubicBezTo>
                    <a:pt x="514" y="1849"/>
                    <a:pt x="516" y="1879"/>
                    <a:pt x="529" y="1905"/>
                  </a:cubicBezTo>
                  <a:cubicBezTo>
                    <a:pt x="549" y="1944"/>
                    <a:pt x="590" y="1967"/>
                    <a:pt x="630" y="1985"/>
                  </a:cubicBezTo>
                  <a:cubicBezTo>
                    <a:pt x="731" y="2029"/>
                    <a:pt x="843" y="2049"/>
                    <a:pt x="953" y="2042"/>
                  </a:cubicBezTo>
                  <a:cubicBezTo>
                    <a:pt x="979" y="2040"/>
                    <a:pt x="1004" y="2037"/>
                    <a:pt x="1027" y="2052"/>
                  </a:cubicBezTo>
                  <a:cubicBezTo>
                    <a:pt x="1037" y="2058"/>
                    <a:pt x="1045" y="2069"/>
                    <a:pt x="1046" y="2081"/>
                  </a:cubicBezTo>
                  <a:cubicBezTo>
                    <a:pt x="1048" y="2104"/>
                    <a:pt x="1030" y="2116"/>
                    <a:pt x="1013" y="2125"/>
                  </a:cubicBezTo>
                  <a:cubicBezTo>
                    <a:pt x="999" y="2132"/>
                    <a:pt x="984" y="2139"/>
                    <a:pt x="977" y="2152"/>
                  </a:cubicBezTo>
                  <a:cubicBezTo>
                    <a:pt x="969" y="2165"/>
                    <a:pt x="969" y="2192"/>
                    <a:pt x="983" y="219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1" name="Google Shape;2621;p35"/>
            <p:cNvSpPr/>
            <p:nvPr/>
          </p:nvSpPr>
          <p:spPr>
            <a:xfrm>
              <a:off x="7576560" y="4150800"/>
              <a:ext cx="594720" cy="815040"/>
            </a:xfrm>
            <a:custGeom>
              <a:avLst/>
              <a:gdLst/>
              <a:ahLst/>
              <a:cxnLst/>
              <a:rect l="l" t="t" r="r" b="b"/>
              <a:pathLst>
                <a:path w="1652" h="2264" extrusionOk="0">
                  <a:moveTo>
                    <a:pt x="116" y="21"/>
                  </a:moveTo>
                  <a:cubicBezTo>
                    <a:pt x="184" y="159"/>
                    <a:pt x="254" y="296"/>
                    <a:pt x="328" y="431"/>
                  </a:cubicBezTo>
                  <a:cubicBezTo>
                    <a:pt x="233" y="386"/>
                    <a:pt x="128" y="359"/>
                    <a:pt x="15" y="351"/>
                  </a:cubicBezTo>
                  <a:cubicBezTo>
                    <a:pt x="7" y="350"/>
                    <a:pt x="0" y="356"/>
                    <a:pt x="0" y="364"/>
                  </a:cubicBezTo>
                  <a:cubicBezTo>
                    <a:pt x="-1" y="372"/>
                    <a:pt x="5" y="379"/>
                    <a:pt x="13" y="380"/>
                  </a:cubicBezTo>
                  <a:cubicBezTo>
                    <a:pt x="137" y="388"/>
                    <a:pt x="251" y="420"/>
                    <a:pt x="352" y="475"/>
                  </a:cubicBezTo>
                  <a:cubicBezTo>
                    <a:pt x="429" y="614"/>
                    <a:pt x="510" y="751"/>
                    <a:pt x="593" y="886"/>
                  </a:cubicBezTo>
                  <a:cubicBezTo>
                    <a:pt x="445" y="834"/>
                    <a:pt x="293" y="810"/>
                    <a:pt x="141" y="815"/>
                  </a:cubicBezTo>
                  <a:cubicBezTo>
                    <a:pt x="133" y="815"/>
                    <a:pt x="127" y="822"/>
                    <a:pt x="127" y="830"/>
                  </a:cubicBezTo>
                  <a:cubicBezTo>
                    <a:pt x="127" y="838"/>
                    <a:pt x="134" y="844"/>
                    <a:pt x="142" y="844"/>
                  </a:cubicBezTo>
                  <a:cubicBezTo>
                    <a:pt x="301" y="838"/>
                    <a:pt x="460" y="865"/>
                    <a:pt x="615" y="925"/>
                  </a:cubicBezTo>
                  <a:cubicBezTo>
                    <a:pt x="616" y="925"/>
                    <a:pt x="617" y="925"/>
                    <a:pt x="618" y="925"/>
                  </a:cubicBezTo>
                  <a:cubicBezTo>
                    <a:pt x="690" y="1039"/>
                    <a:pt x="764" y="1153"/>
                    <a:pt x="840" y="1265"/>
                  </a:cubicBezTo>
                  <a:cubicBezTo>
                    <a:pt x="690" y="1219"/>
                    <a:pt x="532" y="1197"/>
                    <a:pt x="385" y="1201"/>
                  </a:cubicBezTo>
                  <a:cubicBezTo>
                    <a:pt x="377" y="1201"/>
                    <a:pt x="370" y="1209"/>
                    <a:pt x="371" y="1216"/>
                  </a:cubicBezTo>
                  <a:cubicBezTo>
                    <a:pt x="371" y="1224"/>
                    <a:pt x="378" y="1230"/>
                    <a:pt x="385" y="1230"/>
                  </a:cubicBezTo>
                  <a:cubicBezTo>
                    <a:pt x="541" y="1225"/>
                    <a:pt x="708" y="1250"/>
                    <a:pt x="866" y="1303"/>
                  </a:cubicBezTo>
                  <a:lnTo>
                    <a:pt x="867" y="1303"/>
                  </a:lnTo>
                  <a:cubicBezTo>
                    <a:pt x="934" y="1400"/>
                    <a:pt x="1003" y="1495"/>
                    <a:pt x="1074" y="1590"/>
                  </a:cubicBezTo>
                  <a:cubicBezTo>
                    <a:pt x="916" y="1552"/>
                    <a:pt x="775" y="1532"/>
                    <a:pt x="646" y="1528"/>
                  </a:cubicBezTo>
                  <a:cubicBezTo>
                    <a:pt x="638" y="1528"/>
                    <a:pt x="632" y="1534"/>
                    <a:pt x="632" y="1542"/>
                  </a:cubicBezTo>
                  <a:cubicBezTo>
                    <a:pt x="631" y="1550"/>
                    <a:pt x="638" y="1557"/>
                    <a:pt x="646" y="1557"/>
                  </a:cubicBezTo>
                  <a:cubicBezTo>
                    <a:pt x="780" y="1561"/>
                    <a:pt x="928" y="1583"/>
                    <a:pt x="1097" y="1625"/>
                  </a:cubicBezTo>
                  <a:cubicBezTo>
                    <a:pt x="1098" y="1625"/>
                    <a:pt x="1099" y="1625"/>
                    <a:pt x="1101" y="1625"/>
                  </a:cubicBezTo>
                  <a:cubicBezTo>
                    <a:pt x="1157" y="1698"/>
                    <a:pt x="1213" y="1771"/>
                    <a:pt x="1271" y="1843"/>
                  </a:cubicBezTo>
                  <a:cubicBezTo>
                    <a:pt x="1191" y="1827"/>
                    <a:pt x="1116" y="1823"/>
                    <a:pt x="1046" y="1831"/>
                  </a:cubicBezTo>
                  <a:cubicBezTo>
                    <a:pt x="1038" y="1832"/>
                    <a:pt x="1032" y="1839"/>
                    <a:pt x="1033" y="1847"/>
                  </a:cubicBezTo>
                  <a:cubicBezTo>
                    <a:pt x="1034" y="1855"/>
                    <a:pt x="1041" y="1861"/>
                    <a:pt x="1049" y="1860"/>
                  </a:cubicBezTo>
                  <a:cubicBezTo>
                    <a:pt x="1125" y="1851"/>
                    <a:pt x="1208" y="1857"/>
                    <a:pt x="1297" y="1878"/>
                  </a:cubicBezTo>
                  <a:cubicBezTo>
                    <a:pt x="1298" y="1878"/>
                    <a:pt x="1298" y="1878"/>
                    <a:pt x="1299" y="1878"/>
                  </a:cubicBezTo>
                  <a:cubicBezTo>
                    <a:pt x="1405" y="2008"/>
                    <a:pt x="1514" y="2135"/>
                    <a:pt x="1627" y="2259"/>
                  </a:cubicBezTo>
                  <a:cubicBezTo>
                    <a:pt x="1632" y="2265"/>
                    <a:pt x="1640" y="2266"/>
                    <a:pt x="1646" y="2261"/>
                  </a:cubicBezTo>
                  <a:cubicBezTo>
                    <a:pt x="1646" y="2261"/>
                    <a:pt x="1647" y="2261"/>
                    <a:pt x="1647" y="2260"/>
                  </a:cubicBezTo>
                  <a:cubicBezTo>
                    <a:pt x="1653" y="2255"/>
                    <a:pt x="1653" y="2246"/>
                    <a:pt x="1648" y="2240"/>
                  </a:cubicBezTo>
                  <a:cubicBezTo>
                    <a:pt x="1533" y="2113"/>
                    <a:pt x="1422" y="1984"/>
                    <a:pt x="1314" y="1851"/>
                  </a:cubicBezTo>
                  <a:cubicBezTo>
                    <a:pt x="1314" y="1770"/>
                    <a:pt x="1330" y="1688"/>
                    <a:pt x="1361" y="1614"/>
                  </a:cubicBezTo>
                  <a:cubicBezTo>
                    <a:pt x="1364" y="1606"/>
                    <a:pt x="1360" y="1598"/>
                    <a:pt x="1353" y="1595"/>
                  </a:cubicBezTo>
                  <a:cubicBezTo>
                    <a:pt x="1346" y="1592"/>
                    <a:pt x="1337" y="1595"/>
                    <a:pt x="1334" y="1602"/>
                  </a:cubicBezTo>
                  <a:cubicBezTo>
                    <a:pt x="1306" y="1670"/>
                    <a:pt x="1290" y="1743"/>
                    <a:pt x="1286" y="1816"/>
                  </a:cubicBezTo>
                  <a:cubicBezTo>
                    <a:pt x="1228" y="1742"/>
                    <a:pt x="1170" y="1669"/>
                    <a:pt x="1113" y="1594"/>
                  </a:cubicBezTo>
                  <a:cubicBezTo>
                    <a:pt x="1099" y="1443"/>
                    <a:pt x="1121" y="1289"/>
                    <a:pt x="1176" y="1148"/>
                  </a:cubicBezTo>
                  <a:cubicBezTo>
                    <a:pt x="1179" y="1141"/>
                    <a:pt x="1176" y="1133"/>
                    <a:pt x="1168" y="1130"/>
                  </a:cubicBezTo>
                  <a:cubicBezTo>
                    <a:pt x="1161" y="1127"/>
                    <a:pt x="1153" y="1130"/>
                    <a:pt x="1150" y="1138"/>
                  </a:cubicBezTo>
                  <a:cubicBezTo>
                    <a:pt x="1098" y="1269"/>
                    <a:pt x="1075" y="1410"/>
                    <a:pt x="1081" y="1551"/>
                  </a:cubicBezTo>
                  <a:cubicBezTo>
                    <a:pt x="1014" y="1461"/>
                    <a:pt x="948" y="1369"/>
                    <a:pt x="884" y="1277"/>
                  </a:cubicBezTo>
                  <a:cubicBezTo>
                    <a:pt x="867" y="1103"/>
                    <a:pt x="887" y="925"/>
                    <a:pt x="940" y="759"/>
                  </a:cubicBezTo>
                  <a:cubicBezTo>
                    <a:pt x="942" y="752"/>
                    <a:pt x="939" y="743"/>
                    <a:pt x="931" y="741"/>
                  </a:cubicBezTo>
                  <a:cubicBezTo>
                    <a:pt x="924" y="739"/>
                    <a:pt x="915" y="743"/>
                    <a:pt x="912" y="750"/>
                  </a:cubicBezTo>
                  <a:cubicBezTo>
                    <a:pt x="863" y="904"/>
                    <a:pt x="843" y="1069"/>
                    <a:pt x="852" y="1231"/>
                  </a:cubicBezTo>
                  <a:cubicBezTo>
                    <a:pt x="777" y="1121"/>
                    <a:pt x="705" y="1010"/>
                    <a:pt x="634" y="899"/>
                  </a:cubicBezTo>
                  <a:cubicBezTo>
                    <a:pt x="628" y="738"/>
                    <a:pt x="649" y="578"/>
                    <a:pt x="699" y="425"/>
                  </a:cubicBezTo>
                  <a:cubicBezTo>
                    <a:pt x="702" y="418"/>
                    <a:pt x="697" y="410"/>
                    <a:pt x="690" y="407"/>
                  </a:cubicBezTo>
                  <a:cubicBezTo>
                    <a:pt x="682" y="405"/>
                    <a:pt x="674" y="409"/>
                    <a:pt x="672" y="416"/>
                  </a:cubicBezTo>
                  <a:cubicBezTo>
                    <a:pt x="626" y="557"/>
                    <a:pt x="604" y="703"/>
                    <a:pt x="605" y="850"/>
                  </a:cubicBezTo>
                  <a:cubicBezTo>
                    <a:pt x="524" y="720"/>
                    <a:pt x="447" y="587"/>
                    <a:pt x="373" y="453"/>
                  </a:cubicBezTo>
                  <a:cubicBezTo>
                    <a:pt x="360" y="331"/>
                    <a:pt x="371" y="204"/>
                    <a:pt x="405" y="86"/>
                  </a:cubicBezTo>
                  <a:cubicBezTo>
                    <a:pt x="407" y="78"/>
                    <a:pt x="403" y="70"/>
                    <a:pt x="396" y="68"/>
                  </a:cubicBezTo>
                  <a:cubicBezTo>
                    <a:pt x="388" y="66"/>
                    <a:pt x="380" y="70"/>
                    <a:pt x="378" y="78"/>
                  </a:cubicBezTo>
                  <a:cubicBezTo>
                    <a:pt x="349" y="179"/>
                    <a:pt x="336" y="286"/>
                    <a:pt x="339" y="392"/>
                  </a:cubicBezTo>
                  <a:cubicBezTo>
                    <a:pt x="271" y="265"/>
                    <a:pt x="205" y="137"/>
                    <a:pt x="142" y="8"/>
                  </a:cubicBezTo>
                  <a:cubicBezTo>
                    <a:pt x="139" y="1"/>
                    <a:pt x="130" y="-2"/>
                    <a:pt x="123" y="1"/>
                  </a:cubicBezTo>
                  <a:cubicBezTo>
                    <a:pt x="116" y="5"/>
                    <a:pt x="113" y="13"/>
                    <a:pt x="116" y="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622" name="Google Shape;2622;p35"/>
          <p:cNvGrpSpPr/>
          <p:nvPr/>
        </p:nvGrpSpPr>
        <p:grpSpPr>
          <a:xfrm rot="-1507502">
            <a:off x="8259061" y="2528410"/>
            <a:ext cx="804897" cy="1169229"/>
            <a:chOff x="2621880" y="330840"/>
            <a:chExt cx="843840" cy="1225800"/>
          </a:xfrm>
        </p:grpSpPr>
        <p:sp>
          <p:nvSpPr>
            <p:cNvPr id="2623" name="Google Shape;2623;p35"/>
            <p:cNvSpPr/>
            <p:nvPr/>
          </p:nvSpPr>
          <p:spPr>
            <a:xfrm>
              <a:off x="2621880" y="654480"/>
              <a:ext cx="843120" cy="902160"/>
            </a:xfrm>
            <a:custGeom>
              <a:avLst/>
              <a:gdLst/>
              <a:ahLst/>
              <a:cxnLst/>
              <a:rect l="l" t="t" r="r" b="b"/>
              <a:pathLst>
                <a:path w="2342" h="2506" extrusionOk="0">
                  <a:moveTo>
                    <a:pt x="1705" y="2418"/>
                  </a:moveTo>
                  <a:cubicBezTo>
                    <a:pt x="1149" y="2623"/>
                    <a:pt x="464" y="2407"/>
                    <a:pt x="464" y="2407"/>
                  </a:cubicBezTo>
                  <a:lnTo>
                    <a:pt x="14" y="295"/>
                  </a:lnTo>
                  <a:lnTo>
                    <a:pt x="0" y="226"/>
                  </a:lnTo>
                  <a:cubicBezTo>
                    <a:pt x="1387" y="-244"/>
                    <a:pt x="2342" y="167"/>
                    <a:pt x="2342" y="167"/>
                  </a:cubicBezTo>
                  <a:lnTo>
                    <a:pt x="1713" y="2389"/>
                  </a:lnTo>
                  <a:lnTo>
                    <a:pt x="1705" y="2418"/>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4" name="Google Shape;2624;p35"/>
            <p:cNvSpPr/>
            <p:nvPr/>
          </p:nvSpPr>
          <p:spPr>
            <a:xfrm>
              <a:off x="2634480" y="666720"/>
              <a:ext cx="817200" cy="134280"/>
            </a:xfrm>
            <a:custGeom>
              <a:avLst/>
              <a:gdLst/>
              <a:ahLst/>
              <a:cxnLst/>
              <a:rect l="l" t="t" r="r" b="b"/>
              <a:pathLst>
                <a:path w="2270" h="373" extrusionOk="0">
                  <a:moveTo>
                    <a:pt x="0" y="213"/>
                  </a:moveTo>
                  <a:cubicBezTo>
                    <a:pt x="0" y="213"/>
                    <a:pt x="392" y="15"/>
                    <a:pt x="1182" y="1"/>
                  </a:cubicBezTo>
                  <a:cubicBezTo>
                    <a:pt x="1929" y="-12"/>
                    <a:pt x="2270" y="155"/>
                    <a:pt x="2270" y="155"/>
                  </a:cubicBezTo>
                  <a:cubicBezTo>
                    <a:pt x="2270" y="155"/>
                    <a:pt x="905" y="605"/>
                    <a:pt x="0" y="213"/>
                  </a:cubicBezTo>
                  <a:close/>
                </a:path>
              </a:pathLst>
            </a:custGeom>
            <a:solidFill>
              <a:srgbClr val="68182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5" name="Google Shape;2625;p35"/>
            <p:cNvSpPr/>
            <p:nvPr/>
          </p:nvSpPr>
          <p:spPr>
            <a:xfrm>
              <a:off x="2637000" y="667080"/>
              <a:ext cx="817200" cy="133920"/>
            </a:xfrm>
            <a:custGeom>
              <a:avLst/>
              <a:gdLst/>
              <a:ahLst/>
              <a:cxnLst/>
              <a:rect l="l" t="t" r="r" b="b"/>
              <a:pathLst>
                <a:path w="2270" h="372" extrusionOk="0">
                  <a:moveTo>
                    <a:pt x="2270" y="154"/>
                  </a:moveTo>
                  <a:cubicBezTo>
                    <a:pt x="2270" y="154"/>
                    <a:pt x="2171" y="187"/>
                    <a:pt x="2009" y="226"/>
                  </a:cubicBezTo>
                  <a:cubicBezTo>
                    <a:pt x="1974" y="235"/>
                    <a:pt x="1936" y="244"/>
                    <a:pt x="1895" y="254"/>
                  </a:cubicBezTo>
                  <a:cubicBezTo>
                    <a:pt x="1892" y="254"/>
                    <a:pt x="1888" y="255"/>
                    <a:pt x="1885" y="256"/>
                  </a:cubicBezTo>
                  <a:cubicBezTo>
                    <a:pt x="1837" y="266"/>
                    <a:pt x="1787" y="277"/>
                    <a:pt x="1734" y="287"/>
                  </a:cubicBezTo>
                  <a:cubicBezTo>
                    <a:pt x="1731" y="288"/>
                    <a:pt x="1727" y="288"/>
                    <a:pt x="1724" y="289"/>
                  </a:cubicBezTo>
                  <a:cubicBezTo>
                    <a:pt x="1679" y="297"/>
                    <a:pt x="1633" y="306"/>
                    <a:pt x="1585" y="313"/>
                  </a:cubicBezTo>
                  <a:cubicBezTo>
                    <a:pt x="1581" y="314"/>
                    <a:pt x="1578" y="314"/>
                    <a:pt x="1575" y="315"/>
                  </a:cubicBezTo>
                  <a:cubicBezTo>
                    <a:pt x="1540" y="320"/>
                    <a:pt x="1504" y="326"/>
                    <a:pt x="1467" y="331"/>
                  </a:cubicBezTo>
                  <a:cubicBezTo>
                    <a:pt x="1428" y="336"/>
                    <a:pt x="1387" y="342"/>
                    <a:pt x="1345" y="346"/>
                  </a:cubicBezTo>
                  <a:cubicBezTo>
                    <a:pt x="1306" y="351"/>
                    <a:pt x="1265" y="354"/>
                    <a:pt x="1225" y="358"/>
                  </a:cubicBezTo>
                  <a:cubicBezTo>
                    <a:pt x="1222" y="358"/>
                    <a:pt x="1220" y="359"/>
                    <a:pt x="1217" y="359"/>
                  </a:cubicBezTo>
                  <a:cubicBezTo>
                    <a:pt x="1135" y="365"/>
                    <a:pt x="1052" y="370"/>
                    <a:pt x="967" y="371"/>
                  </a:cubicBezTo>
                  <a:cubicBezTo>
                    <a:pt x="965" y="371"/>
                    <a:pt x="962" y="372"/>
                    <a:pt x="960" y="371"/>
                  </a:cubicBezTo>
                  <a:cubicBezTo>
                    <a:pt x="929" y="372"/>
                    <a:pt x="899" y="372"/>
                    <a:pt x="868" y="372"/>
                  </a:cubicBezTo>
                  <a:cubicBezTo>
                    <a:pt x="816" y="372"/>
                    <a:pt x="763" y="370"/>
                    <a:pt x="710" y="367"/>
                  </a:cubicBezTo>
                  <a:cubicBezTo>
                    <a:pt x="674" y="364"/>
                    <a:pt x="637" y="361"/>
                    <a:pt x="601" y="358"/>
                  </a:cubicBezTo>
                  <a:cubicBezTo>
                    <a:pt x="597" y="358"/>
                    <a:pt x="594" y="357"/>
                    <a:pt x="590" y="357"/>
                  </a:cubicBezTo>
                  <a:cubicBezTo>
                    <a:pt x="544" y="352"/>
                    <a:pt x="498" y="346"/>
                    <a:pt x="452" y="339"/>
                  </a:cubicBezTo>
                  <a:cubicBezTo>
                    <a:pt x="449" y="338"/>
                    <a:pt x="445" y="338"/>
                    <a:pt x="442" y="337"/>
                  </a:cubicBezTo>
                  <a:cubicBezTo>
                    <a:pt x="395" y="330"/>
                    <a:pt x="348" y="321"/>
                    <a:pt x="303" y="310"/>
                  </a:cubicBezTo>
                  <a:cubicBezTo>
                    <a:pt x="299" y="309"/>
                    <a:pt x="296" y="308"/>
                    <a:pt x="292" y="307"/>
                  </a:cubicBezTo>
                  <a:cubicBezTo>
                    <a:pt x="256" y="299"/>
                    <a:pt x="221" y="290"/>
                    <a:pt x="186" y="279"/>
                  </a:cubicBezTo>
                  <a:cubicBezTo>
                    <a:pt x="122" y="260"/>
                    <a:pt x="60" y="238"/>
                    <a:pt x="0" y="212"/>
                  </a:cubicBezTo>
                  <a:cubicBezTo>
                    <a:pt x="0" y="212"/>
                    <a:pt x="49" y="187"/>
                    <a:pt x="149" y="154"/>
                  </a:cubicBezTo>
                  <a:cubicBezTo>
                    <a:pt x="175" y="145"/>
                    <a:pt x="204" y="136"/>
                    <a:pt x="237" y="127"/>
                  </a:cubicBezTo>
                  <a:cubicBezTo>
                    <a:pt x="240" y="126"/>
                    <a:pt x="243" y="125"/>
                    <a:pt x="246" y="124"/>
                  </a:cubicBezTo>
                  <a:cubicBezTo>
                    <a:pt x="281" y="115"/>
                    <a:pt x="319" y="105"/>
                    <a:pt x="361" y="95"/>
                  </a:cubicBezTo>
                  <a:cubicBezTo>
                    <a:pt x="364" y="94"/>
                    <a:pt x="367" y="94"/>
                    <a:pt x="370" y="93"/>
                  </a:cubicBezTo>
                  <a:cubicBezTo>
                    <a:pt x="407" y="84"/>
                    <a:pt x="447" y="76"/>
                    <a:pt x="490" y="68"/>
                  </a:cubicBezTo>
                  <a:cubicBezTo>
                    <a:pt x="494" y="67"/>
                    <a:pt x="497" y="66"/>
                    <a:pt x="500" y="66"/>
                  </a:cubicBezTo>
                  <a:cubicBezTo>
                    <a:pt x="534" y="60"/>
                    <a:pt x="569" y="54"/>
                    <a:pt x="606" y="48"/>
                  </a:cubicBezTo>
                  <a:cubicBezTo>
                    <a:pt x="675" y="37"/>
                    <a:pt x="751" y="28"/>
                    <a:pt x="833" y="20"/>
                  </a:cubicBezTo>
                  <a:cubicBezTo>
                    <a:pt x="865" y="17"/>
                    <a:pt x="897" y="14"/>
                    <a:pt x="931" y="12"/>
                  </a:cubicBezTo>
                  <a:cubicBezTo>
                    <a:pt x="933" y="12"/>
                    <a:pt x="936" y="11"/>
                    <a:pt x="938" y="11"/>
                  </a:cubicBezTo>
                  <a:cubicBezTo>
                    <a:pt x="1015" y="6"/>
                    <a:pt x="1097" y="2"/>
                    <a:pt x="1182" y="0"/>
                  </a:cubicBezTo>
                  <a:cubicBezTo>
                    <a:pt x="1183" y="0"/>
                    <a:pt x="1183" y="0"/>
                    <a:pt x="1184" y="0"/>
                  </a:cubicBezTo>
                  <a:cubicBezTo>
                    <a:pt x="1187" y="0"/>
                    <a:pt x="1189" y="0"/>
                    <a:pt x="1192" y="0"/>
                  </a:cubicBezTo>
                  <a:cubicBezTo>
                    <a:pt x="1234" y="0"/>
                    <a:pt x="1275" y="0"/>
                    <a:pt x="1315" y="0"/>
                  </a:cubicBezTo>
                  <a:cubicBezTo>
                    <a:pt x="1403" y="1"/>
                    <a:pt x="1485" y="4"/>
                    <a:pt x="1561" y="10"/>
                  </a:cubicBezTo>
                  <a:cubicBezTo>
                    <a:pt x="1594" y="12"/>
                    <a:pt x="1625" y="15"/>
                    <a:pt x="1656" y="18"/>
                  </a:cubicBezTo>
                  <a:cubicBezTo>
                    <a:pt x="1659" y="18"/>
                    <a:pt x="1662" y="18"/>
                    <a:pt x="1665" y="19"/>
                  </a:cubicBezTo>
                  <a:cubicBezTo>
                    <a:pt x="1711" y="23"/>
                    <a:pt x="1755" y="29"/>
                    <a:pt x="1796" y="34"/>
                  </a:cubicBezTo>
                  <a:cubicBezTo>
                    <a:pt x="1799" y="35"/>
                    <a:pt x="1802" y="35"/>
                    <a:pt x="1805" y="36"/>
                  </a:cubicBezTo>
                  <a:cubicBezTo>
                    <a:pt x="1857" y="43"/>
                    <a:pt x="1903" y="51"/>
                    <a:pt x="1946" y="60"/>
                  </a:cubicBezTo>
                  <a:cubicBezTo>
                    <a:pt x="1949" y="60"/>
                    <a:pt x="1952" y="61"/>
                    <a:pt x="1955" y="62"/>
                  </a:cubicBezTo>
                  <a:cubicBezTo>
                    <a:pt x="1992" y="69"/>
                    <a:pt x="2026" y="77"/>
                    <a:pt x="2056" y="84"/>
                  </a:cubicBezTo>
                  <a:cubicBezTo>
                    <a:pt x="2201" y="120"/>
                    <a:pt x="2270" y="154"/>
                    <a:pt x="2270" y="15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6" name="Google Shape;2626;p35"/>
            <p:cNvSpPr/>
            <p:nvPr/>
          </p:nvSpPr>
          <p:spPr>
            <a:xfrm>
              <a:off x="3165480" y="361800"/>
              <a:ext cx="300240" cy="424440"/>
            </a:xfrm>
            <a:custGeom>
              <a:avLst/>
              <a:gdLst/>
              <a:ahLst/>
              <a:cxnLst/>
              <a:rect l="l" t="t" r="r" b="b"/>
              <a:pathLst>
                <a:path w="834" h="1179" extrusionOk="0">
                  <a:moveTo>
                    <a:pt x="107" y="1163"/>
                  </a:moveTo>
                  <a:cubicBezTo>
                    <a:pt x="72" y="1169"/>
                    <a:pt x="36" y="1174"/>
                    <a:pt x="0" y="1179"/>
                  </a:cubicBezTo>
                  <a:lnTo>
                    <a:pt x="93" y="858"/>
                  </a:lnTo>
                  <a:lnTo>
                    <a:pt x="328" y="44"/>
                  </a:lnTo>
                  <a:cubicBezTo>
                    <a:pt x="329" y="44"/>
                    <a:pt x="330" y="44"/>
                    <a:pt x="330" y="43"/>
                  </a:cubicBezTo>
                  <a:cubicBezTo>
                    <a:pt x="389" y="17"/>
                    <a:pt x="442" y="4"/>
                    <a:pt x="490" y="1"/>
                  </a:cubicBezTo>
                  <a:cubicBezTo>
                    <a:pt x="584" y="-5"/>
                    <a:pt x="659" y="25"/>
                    <a:pt x="714" y="62"/>
                  </a:cubicBezTo>
                  <a:cubicBezTo>
                    <a:pt x="773" y="101"/>
                    <a:pt x="810" y="148"/>
                    <a:pt x="826" y="170"/>
                  </a:cubicBezTo>
                  <a:cubicBezTo>
                    <a:pt x="831" y="178"/>
                    <a:pt x="834" y="183"/>
                    <a:pt x="834" y="183"/>
                  </a:cubicBezTo>
                  <a:lnTo>
                    <a:pt x="588" y="932"/>
                  </a:lnTo>
                  <a:lnTo>
                    <a:pt x="542" y="1074"/>
                  </a:lnTo>
                  <a:cubicBezTo>
                    <a:pt x="506" y="1083"/>
                    <a:pt x="468" y="1092"/>
                    <a:pt x="427" y="1102"/>
                  </a:cubicBezTo>
                  <a:cubicBezTo>
                    <a:pt x="424" y="1102"/>
                    <a:pt x="420" y="1103"/>
                    <a:pt x="417" y="1104"/>
                  </a:cubicBezTo>
                  <a:cubicBezTo>
                    <a:pt x="370" y="1114"/>
                    <a:pt x="320" y="1125"/>
                    <a:pt x="266" y="1135"/>
                  </a:cubicBezTo>
                  <a:cubicBezTo>
                    <a:pt x="263" y="1136"/>
                    <a:pt x="259" y="1136"/>
                    <a:pt x="256" y="1137"/>
                  </a:cubicBezTo>
                  <a:cubicBezTo>
                    <a:pt x="211" y="1145"/>
                    <a:pt x="165" y="1154"/>
                    <a:pt x="117" y="1161"/>
                  </a:cubicBezTo>
                  <a:cubicBezTo>
                    <a:pt x="114" y="1162"/>
                    <a:pt x="110" y="1162"/>
                    <a:pt x="107" y="1163"/>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7" name="Google Shape;2627;p35"/>
            <p:cNvSpPr/>
            <p:nvPr/>
          </p:nvSpPr>
          <p:spPr>
            <a:xfrm>
              <a:off x="3165480" y="377280"/>
              <a:ext cx="300240" cy="408960"/>
            </a:xfrm>
            <a:custGeom>
              <a:avLst/>
              <a:gdLst/>
              <a:ahLst/>
              <a:cxnLst/>
              <a:rect l="l" t="t" r="r" b="b"/>
              <a:pathLst>
                <a:path w="834" h="1136" extrusionOk="0">
                  <a:moveTo>
                    <a:pt x="542" y="1032"/>
                  </a:moveTo>
                  <a:cubicBezTo>
                    <a:pt x="506" y="1040"/>
                    <a:pt x="468" y="1049"/>
                    <a:pt x="427" y="1059"/>
                  </a:cubicBezTo>
                  <a:cubicBezTo>
                    <a:pt x="424" y="1060"/>
                    <a:pt x="420" y="1060"/>
                    <a:pt x="417" y="1061"/>
                  </a:cubicBezTo>
                  <a:cubicBezTo>
                    <a:pt x="370" y="1071"/>
                    <a:pt x="320" y="1082"/>
                    <a:pt x="266" y="1092"/>
                  </a:cubicBezTo>
                  <a:cubicBezTo>
                    <a:pt x="263" y="1093"/>
                    <a:pt x="259" y="1093"/>
                    <a:pt x="256" y="1094"/>
                  </a:cubicBezTo>
                  <a:cubicBezTo>
                    <a:pt x="211" y="1103"/>
                    <a:pt x="165" y="1111"/>
                    <a:pt x="117" y="1118"/>
                  </a:cubicBezTo>
                  <a:cubicBezTo>
                    <a:pt x="114" y="1119"/>
                    <a:pt x="110" y="1119"/>
                    <a:pt x="107" y="1120"/>
                  </a:cubicBezTo>
                  <a:cubicBezTo>
                    <a:pt x="72" y="1126"/>
                    <a:pt x="36" y="1131"/>
                    <a:pt x="0" y="1136"/>
                  </a:cubicBezTo>
                  <a:lnTo>
                    <a:pt x="93" y="815"/>
                  </a:lnTo>
                  <a:lnTo>
                    <a:pt x="328" y="1"/>
                  </a:lnTo>
                  <a:cubicBezTo>
                    <a:pt x="329" y="1"/>
                    <a:pt x="330" y="1"/>
                    <a:pt x="330" y="0"/>
                  </a:cubicBezTo>
                  <a:cubicBezTo>
                    <a:pt x="341" y="8"/>
                    <a:pt x="353" y="15"/>
                    <a:pt x="363" y="21"/>
                  </a:cubicBezTo>
                  <a:cubicBezTo>
                    <a:pt x="376" y="28"/>
                    <a:pt x="389" y="35"/>
                    <a:pt x="401" y="41"/>
                  </a:cubicBezTo>
                  <a:cubicBezTo>
                    <a:pt x="404" y="42"/>
                    <a:pt x="407" y="44"/>
                    <a:pt x="410" y="45"/>
                  </a:cubicBezTo>
                  <a:cubicBezTo>
                    <a:pt x="451" y="66"/>
                    <a:pt x="494" y="83"/>
                    <a:pt x="538" y="96"/>
                  </a:cubicBezTo>
                  <a:cubicBezTo>
                    <a:pt x="541" y="97"/>
                    <a:pt x="544" y="98"/>
                    <a:pt x="547" y="99"/>
                  </a:cubicBezTo>
                  <a:cubicBezTo>
                    <a:pt x="600" y="114"/>
                    <a:pt x="654" y="123"/>
                    <a:pt x="709" y="127"/>
                  </a:cubicBezTo>
                  <a:cubicBezTo>
                    <a:pt x="713" y="127"/>
                    <a:pt x="716" y="128"/>
                    <a:pt x="719" y="128"/>
                  </a:cubicBezTo>
                  <a:cubicBezTo>
                    <a:pt x="754" y="130"/>
                    <a:pt x="790" y="130"/>
                    <a:pt x="826" y="127"/>
                  </a:cubicBezTo>
                  <a:cubicBezTo>
                    <a:pt x="831" y="135"/>
                    <a:pt x="834" y="140"/>
                    <a:pt x="834" y="140"/>
                  </a:cubicBezTo>
                  <a:lnTo>
                    <a:pt x="588" y="889"/>
                  </a:lnTo>
                  <a:lnTo>
                    <a:pt x="542" y="103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8" name="Google Shape;2628;p35"/>
            <p:cNvSpPr/>
            <p:nvPr/>
          </p:nvSpPr>
          <p:spPr>
            <a:xfrm>
              <a:off x="3315600" y="423000"/>
              <a:ext cx="108720" cy="336240"/>
            </a:xfrm>
            <a:custGeom>
              <a:avLst/>
              <a:gdLst/>
              <a:ahLst/>
              <a:cxnLst/>
              <a:rect l="l" t="t" r="r" b="b"/>
              <a:pathLst>
                <a:path w="302" h="934" extrusionOk="0">
                  <a:moveTo>
                    <a:pt x="10" y="932"/>
                  </a:moveTo>
                  <a:cubicBezTo>
                    <a:pt x="7" y="932"/>
                    <a:pt x="3" y="933"/>
                    <a:pt x="0" y="934"/>
                  </a:cubicBezTo>
                  <a:lnTo>
                    <a:pt x="61" y="738"/>
                  </a:lnTo>
                  <a:lnTo>
                    <a:pt x="292" y="0"/>
                  </a:lnTo>
                  <a:cubicBezTo>
                    <a:pt x="295" y="0"/>
                    <a:pt x="299" y="1"/>
                    <a:pt x="302" y="1"/>
                  </a:cubicBezTo>
                  <a:lnTo>
                    <a:pt x="70" y="740"/>
                  </a:lnTo>
                  <a:lnTo>
                    <a:pt x="10" y="9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9" name="Google Shape;2629;p35"/>
            <p:cNvSpPr/>
            <p:nvPr/>
          </p:nvSpPr>
          <p:spPr>
            <a:xfrm>
              <a:off x="3257640" y="411840"/>
              <a:ext cx="104760" cy="359280"/>
            </a:xfrm>
            <a:custGeom>
              <a:avLst/>
              <a:gdLst/>
              <a:ahLst/>
              <a:cxnLst/>
              <a:rect l="l" t="t" r="r" b="b"/>
              <a:pathLst>
                <a:path w="291" h="998" extrusionOk="0">
                  <a:moveTo>
                    <a:pt x="10" y="996"/>
                  </a:moveTo>
                  <a:cubicBezTo>
                    <a:pt x="7" y="997"/>
                    <a:pt x="3" y="997"/>
                    <a:pt x="0" y="998"/>
                  </a:cubicBezTo>
                  <a:lnTo>
                    <a:pt x="72" y="744"/>
                  </a:lnTo>
                  <a:lnTo>
                    <a:pt x="282" y="0"/>
                  </a:lnTo>
                  <a:cubicBezTo>
                    <a:pt x="285" y="1"/>
                    <a:pt x="288" y="2"/>
                    <a:pt x="291" y="3"/>
                  </a:cubicBezTo>
                  <a:lnTo>
                    <a:pt x="81" y="745"/>
                  </a:lnTo>
                  <a:lnTo>
                    <a:pt x="10" y="9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0" name="Google Shape;2630;p35"/>
            <p:cNvSpPr/>
            <p:nvPr/>
          </p:nvSpPr>
          <p:spPr>
            <a:xfrm>
              <a:off x="3204000" y="392040"/>
              <a:ext cx="109080" cy="388440"/>
            </a:xfrm>
            <a:custGeom>
              <a:avLst/>
              <a:gdLst/>
              <a:ahLst/>
              <a:cxnLst/>
              <a:rect l="l" t="t" r="r" b="b"/>
              <a:pathLst>
                <a:path w="303" h="1079" extrusionOk="0">
                  <a:moveTo>
                    <a:pt x="90" y="783"/>
                  </a:moveTo>
                  <a:lnTo>
                    <a:pt x="10" y="1077"/>
                  </a:lnTo>
                  <a:cubicBezTo>
                    <a:pt x="7" y="1078"/>
                    <a:pt x="3" y="1078"/>
                    <a:pt x="0" y="1079"/>
                  </a:cubicBezTo>
                  <a:lnTo>
                    <a:pt x="81" y="782"/>
                  </a:lnTo>
                  <a:lnTo>
                    <a:pt x="294" y="0"/>
                  </a:lnTo>
                  <a:cubicBezTo>
                    <a:pt x="297" y="2"/>
                    <a:pt x="300" y="3"/>
                    <a:pt x="303" y="4"/>
                  </a:cubicBezTo>
                  <a:lnTo>
                    <a:pt x="90" y="78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1" name="Google Shape;2631;p35"/>
            <p:cNvSpPr/>
            <p:nvPr/>
          </p:nvSpPr>
          <p:spPr>
            <a:xfrm>
              <a:off x="3341880" y="361800"/>
              <a:ext cx="81000" cy="33480"/>
            </a:xfrm>
            <a:custGeom>
              <a:avLst/>
              <a:gdLst/>
              <a:ahLst/>
              <a:cxnLst/>
              <a:rect l="l" t="t" r="r" b="b"/>
              <a:pathLst>
                <a:path w="225" h="93" extrusionOk="0">
                  <a:moveTo>
                    <a:pt x="0" y="1"/>
                  </a:moveTo>
                  <a:cubicBezTo>
                    <a:pt x="94" y="-5"/>
                    <a:pt x="169" y="25"/>
                    <a:pt x="225" y="62"/>
                  </a:cubicBezTo>
                  <a:cubicBezTo>
                    <a:pt x="184" y="125"/>
                    <a:pt x="77" y="77"/>
                    <a:pt x="38" y="52"/>
                  </a:cubicBezTo>
                  <a:cubicBezTo>
                    <a:pt x="21" y="42"/>
                    <a:pt x="3" y="25"/>
                    <a:pt x="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2" name="Google Shape;2632;p35"/>
            <p:cNvSpPr/>
            <p:nvPr/>
          </p:nvSpPr>
          <p:spPr>
            <a:xfrm>
              <a:off x="2657880" y="407880"/>
              <a:ext cx="234720" cy="391320"/>
            </a:xfrm>
            <a:custGeom>
              <a:avLst/>
              <a:gdLst/>
              <a:ahLst/>
              <a:cxnLst/>
              <a:rect l="l" t="t" r="r" b="b"/>
              <a:pathLst>
                <a:path w="652" h="1087" extrusionOk="0">
                  <a:moveTo>
                    <a:pt x="548" y="768"/>
                  </a:moveTo>
                  <a:lnTo>
                    <a:pt x="652" y="1087"/>
                  </a:lnTo>
                  <a:cubicBezTo>
                    <a:pt x="616" y="1085"/>
                    <a:pt x="579" y="1082"/>
                    <a:pt x="543" y="1078"/>
                  </a:cubicBezTo>
                  <a:cubicBezTo>
                    <a:pt x="540" y="1078"/>
                    <a:pt x="536" y="1078"/>
                    <a:pt x="533" y="1077"/>
                  </a:cubicBezTo>
                  <a:cubicBezTo>
                    <a:pt x="486" y="1073"/>
                    <a:pt x="440" y="1067"/>
                    <a:pt x="395" y="1059"/>
                  </a:cubicBezTo>
                  <a:cubicBezTo>
                    <a:pt x="391" y="1059"/>
                    <a:pt x="388" y="1058"/>
                    <a:pt x="384" y="1058"/>
                  </a:cubicBezTo>
                  <a:cubicBezTo>
                    <a:pt x="337" y="1050"/>
                    <a:pt x="291" y="1041"/>
                    <a:pt x="245" y="1030"/>
                  </a:cubicBezTo>
                  <a:cubicBezTo>
                    <a:pt x="242" y="1030"/>
                    <a:pt x="238" y="1029"/>
                    <a:pt x="234" y="1028"/>
                  </a:cubicBezTo>
                  <a:cubicBezTo>
                    <a:pt x="199" y="1019"/>
                    <a:pt x="163" y="1010"/>
                    <a:pt x="128" y="999"/>
                  </a:cubicBezTo>
                  <a:lnTo>
                    <a:pt x="92" y="874"/>
                  </a:lnTo>
                  <a:lnTo>
                    <a:pt x="0" y="559"/>
                  </a:lnTo>
                  <a:lnTo>
                    <a:pt x="2" y="547"/>
                  </a:lnTo>
                  <a:lnTo>
                    <a:pt x="44" y="194"/>
                  </a:lnTo>
                  <a:lnTo>
                    <a:pt x="68" y="0"/>
                  </a:lnTo>
                  <a:lnTo>
                    <a:pt x="214" y="157"/>
                  </a:lnTo>
                  <a:lnTo>
                    <a:pt x="420" y="379"/>
                  </a:lnTo>
                  <a:lnTo>
                    <a:pt x="421" y="382"/>
                  </a:lnTo>
                  <a:lnTo>
                    <a:pt x="548" y="768"/>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3" name="Google Shape;2633;p35"/>
            <p:cNvSpPr/>
            <p:nvPr/>
          </p:nvSpPr>
          <p:spPr>
            <a:xfrm>
              <a:off x="2657880" y="545400"/>
              <a:ext cx="234720" cy="253800"/>
            </a:xfrm>
            <a:custGeom>
              <a:avLst/>
              <a:gdLst/>
              <a:ahLst/>
              <a:cxnLst/>
              <a:rect l="l" t="t" r="r" b="b"/>
              <a:pathLst>
                <a:path w="652" h="705" extrusionOk="0">
                  <a:moveTo>
                    <a:pt x="548" y="386"/>
                  </a:moveTo>
                  <a:lnTo>
                    <a:pt x="652" y="705"/>
                  </a:lnTo>
                  <a:cubicBezTo>
                    <a:pt x="616" y="703"/>
                    <a:pt x="579" y="700"/>
                    <a:pt x="543" y="696"/>
                  </a:cubicBezTo>
                  <a:cubicBezTo>
                    <a:pt x="540" y="696"/>
                    <a:pt x="536" y="696"/>
                    <a:pt x="533" y="695"/>
                  </a:cubicBezTo>
                  <a:cubicBezTo>
                    <a:pt x="486" y="691"/>
                    <a:pt x="440" y="685"/>
                    <a:pt x="395" y="677"/>
                  </a:cubicBezTo>
                  <a:cubicBezTo>
                    <a:pt x="391" y="677"/>
                    <a:pt x="388" y="676"/>
                    <a:pt x="384" y="676"/>
                  </a:cubicBezTo>
                  <a:cubicBezTo>
                    <a:pt x="337" y="668"/>
                    <a:pt x="291" y="659"/>
                    <a:pt x="245" y="648"/>
                  </a:cubicBezTo>
                  <a:cubicBezTo>
                    <a:pt x="242" y="648"/>
                    <a:pt x="238" y="647"/>
                    <a:pt x="234" y="646"/>
                  </a:cubicBezTo>
                  <a:cubicBezTo>
                    <a:pt x="199" y="637"/>
                    <a:pt x="163" y="628"/>
                    <a:pt x="128" y="617"/>
                  </a:cubicBezTo>
                  <a:lnTo>
                    <a:pt x="92" y="492"/>
                  </a:lnTo>
                  <a:lnTo>
                    <a:pt x="0" y="177"/>
                  </a:lnTo>
                  <a:lnTo>
                    <a:pt x="2" y="165"/>
                  </a:lnTo>
                  <a:cubicBezTo>
                    <a:pt x="31" y="171"/>
                    <a:pt x="61" y="172"/>
                    <a:pt x="90" y="171"/>
                  </a:cubicBezTo>
                  <a:cubicBezTo>
                    <a:pt x="93" y="171"/>
                    <a:pt x="96" y="171"/>
                    <a:pt x="99" y="170"/>
                  </a:cubicBezTo>
                  <a:cubicBezTo>
                    <a:pt x="136" y="168"/>
                    <a:pt x="172" y="159"/>
                    <a:pt x="206" y="147"/>
                  </a:cubicBezTo>
                  <a:cubicBezTo>
                    <a:pt x="209" y="146"/>
                    <a:pt x="212" y="144"/>
                    <a:pt x="215" y="143"/>
                  </a:cubicBezTo>
                  <a:cubicBezTo>
                    <a:pt x="227" y="139"/>
                    <a:pt x="238" y="134"/>
                    <a:pt x="249" y="129"/>
                  </a:cubicBezTo>
                  <a:cubicBezTo>
                    <a:pt x="274" y="116"/>
                    <a:pt x="298" y="101"/>
                    <a:pt x="321" y="85"/>
                  </a:cubicBezTo>
                  <a:lnTo>
                    <a:pt x="322" y="85"/>
                  </a:lnTo>
                  <a:cubicBezTo>
                    <a:pt x="324" y="83"/>
                    <a:pt x="327" y="81"/>
                    <a:pt x="330" y="79"/>
                  </a:cubicBezTo>
                  <a:cubicBezTo>
                    <a:pt x="362" y="55"/>
                    <a:pt x="392" y="28"/>
                    <a:pt x="421" y="0"/>
                  </a:cubicBezTo>
                  <a:lnTo>
                    <a:pt x="548" y="386"/>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4" name="Google Shape;2634;p35"/>
            <p:cNvSpPr/>
            <p:nvPr/>
          </p:nvSpPr>
          <p:spPr>
            <a:xfrm>
              <a:off x="2690280" y="606600"/>
              <a:ext cx="55800" cy="172080"/>
            </a:xfrm>
            <a:custGeom>
              <a:avLst/>
              <a:gdLst/>
              <a:ahLst/>
              <a:cxnLst/>
              <a:rect l="l" t="t" r="r" b="b"/>
              <a:pathLst>
                <a:path w="155" h="478" extrusionOk="0">
                  <a:moveTo>
                    <a:pt x="155" y="478"/>
                  </a:moveTo>
                  <a:cubicBezTo>
                    <a:pt x="152" y="478"/>
                    <a:pt x="148" y="477"/>
                    <a:pt x="144" y="476"/>
                  </a:cubicBezTo>
                  <a:lnTo>
                    <a:pt x="89" y="295"/>
                  </a:lnTo>
                  <a:lnTo>
                    <a:pt x="0" y="1"/>
                  </a:lnTo>
                  <a:cubicBezTo>
                    <a:pt x="3" y="1"/>
                    <a:pt x="6" y="1"/>
                    <a:pt x="9" y="0"/>
                  </a:cubicBezTo>
                  <a:lnTo>
                    <a:pt x="98" y="293"/>
                  </a:lnTo>
                  <a:lnTo>
                    <a:pt x="155" y="4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5" name="Google Shape;2635;p35"/>
            <p:cNvSpPr/>
            <p:nvPr/>
          </p:nvSpPr>
          <p:spPr>
            <a:xfrm>
              <a:off x="2732040" y="596880"/>
              <a:ext cx="68040" cy="192240"/>
            </a:xfrm>
            <a:custGeom>
              <a:avLst/>
              <a:gdLst/>
              <a:ahLst/>
              <a:cxnLst/>
              <a:rect l="l" t="t" r="r" b="b"/>
              <a:pathLst>
                <a:path w="189" h="534" extrusionOk="0">
                  <a:moveTo>
                    <a:pt x="189" y="534"/>
                  </a:moveTo>
                  <a:cubicBezTo>
                    <a:pt x="185" y="533"/>
                    <a:pt x="182" y="533"/>
                    <a:pt x="178" y="532"/>
                  </a:cubicBezTo>
                  <a:lnTo>
                    <a:pt x="97" y="290"/>
                  </a:lnTo>
                  <a:lnTo>
                    <a:pt x="0" y="3"/>
                  </a:lnTo>
                  <a:cubicBezTo>
                    <a:pt x="3" y="2"/>
                    <a:pt x="6" y="1"/>
                    <a:pt x="9" y="0"/>
                  </a:cubicBezTo>
                  <a:lnTo>
                    <a:pt x="106" y="288"/>
                  </a:lnTo>
                  <a:lnTo>
                    <a:pt x="189" y="53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6" name="Google Shape;2636;p35"/>
            <p:cNvSpPr/>
            <p:nvPr/>
          </p:nvSpPr>
          <p:spPr>
            <a:xfrm>
              <a:off x="2773440" y="573840"/>
              <a:ext cx="79920" cy="222120"/>
            </a:xfrm>
            <a:custGeom>
              <a:avLst/>
              <a:gdLst/>
              <a:ahLst/>
              <a:cxnLst/>
              <a:rect l="l" t="t" r="r" b="b"/>
              <a:pathLst>
                <a:path w="222" h="617" extrusionOk="0">
                  <a:moveTo>
                    <a:pt x="222" y="617"/>
                  </a:moveTo>
                  <a:cubicBezTo>
                    <a:pt x="219" y="617"/>
                    <a:pt x="215" y="617"/>
                    <a:pt x="212" y="616"/>
                  </a:cubicBezTo>
                  <a:lnTo>
                    <a:pt x="111" y="327"/>
                  </a:lnTo>
                  <a:lnTo>
                    <a:pt x="0" y="5"/>
                  </a:lnTo>
                  <a:lnTo>
                    <a:pt x="0" y="5"/>
                  </a:lnTo>
                  <a:cubicBezTo>
                    <a:pt x="3" y="3"/>
                    <a:pt x="6" y="2"/>
                    <a:pt x="8" y="0"/>
                  </a:cubicBezTo>
                  <a:lnTo>
                    <a:pt x="121" y="325"/>
                  </a:lnTo>
                  <a:lnTo>
                    <a:pt x="222" y="61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7" name="Google Shape;2637;p35"/>
            <p:cNvSpPr/>
            <p:nvPr/>
          </p:nvSpPr>
          <p:spPr>
            <a:xfrm>
              <a:off x="2673720" y="407880"/>
              <a:ext cx="61200" cy="78480"/>
            </a:xfrm>
            <a:custGeom>
              <a:avLst/>
              <a:gdLst/>
              <a:ahLst/>
              <a:cxnLst/>
              <a:rect l="l" t="t" r="r" b="b"/>
              <a:pathLst>
                <a:path w="170" h="218" extrusionOk="0">
                  <a:moveTo>
                    <a:pt x="170" y="157"/>
                  </a:moveTo>
                  <a:cubicBezTo>
                    <a:pt x="159" y="223"/>
                    <a:pt x="53" y="235"/>
                    <a:pt x="0" y="194"/>
                  </a:cubicBezTo>
                  <a:lnTo>
                    <a:pt x="24" y="0"/>
                  </a:lnTo>
                  <a:lnTo>
                    <a:pt x="170" y="157"/>
                  </a:lnTo>
                  <a:close/>
                </a:path>
              </a:pathLst>
            </a:custGeom>
            <a:solidFill>
              <a:schemeClr val="dk1"/>
            </a:solidFill>
            <a:ln>
              <a:noFill/>
            </a:ln>
          </p:spPr>
          <p:txBody>
            <a:bodyPr spcFirstLastPara="1" wrap="square" lIns="90000" tIns="33475" rIns="90000" bIns="33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8" name="Google Shape;2638;p35"/>
            <p:cNvSpPr/>
            <p:nvPr/>
          </p:nvSpPr>
          <p:spPr>
            <a:xfrm>
              <a:off x="2908440" y="330840"/>
              <a:ext cx="178560" cy="85320"/>
            </a:xfrm>
            <a:custGeom>
              <a:avLst/>
              <a:gdLst/>
              <a:ahLst/>
              <a:cxnLst/>
              <a:rect l="l" t="t" r="r" b="b"/>
              <a:pathLst>
                <a:path w="496" h="237" extrusionOk="0">
                  <a:moveTo>
                    <a:pt x="8" y="237"/>
                  </a:moveTo>
                  <a:cubicBezTo>
                    <a:pt x="8" y="237"/>
                    <a:pt x="-59" y="36"/>
                    <a:pt x="216" y="4"/>
                  </a:cubicBezTo>
                  <a:cubicBezTo>
                    <a:pt x="518" y="-32"/>
                    <a:pt x="495" y="179"/>
                    <a:pt x="495" y="179"/>
                  </a:cubicBezTo>
                  <a:lnTo>
                    <a:pt x="8" y="237"/>
                  </a:lnTo>
                  <a:close/>
                </a:path>
              </a:pathLst>
            </a:custGeom>
            <a:solidFill>
              <a:schemeClr val="lt2"/>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9" name="Google Shape;2639;p35"/>
            <p:cNvSpPr/>
            <p:nvPr/>
          </p:nvSpPr>
          <p:spPr>
            <a:xfrm>
              <a:off x="2911320" y="395640"/>
              <a:ext cx="209880" cy="405360"/>
            </a:xfrm>
            <a:custGeom>
              <a:avLst/>
              <a:gdLst/>
              <a:ahLst/>
              <a:cxnLst/>
              <a:rect l="l" t="t" r="r" b="b"/>
              <a:pathLst>
                <a:path w="583" h="1126" extrusionOk="0">
                  <a:moveTo>
                    <a:pt x="455" y="1113"/>
                  </a:moveTo>
                  <a:cubicBezTo>
                    <a:pt x="373" y="1120"/>
                    <a:pt x="291" y="1124"/>
                    <a:pt x="206" y="1126"/>
                  </a:cubicBezTo>
                  <a:cubicBezTo>
                    <a:pt x="203" y="1126"/>
                    <a:pt x="200" y="1126"/>
                    <a:pt x="198" y="1126"/>
                  </a:cubicBezTo>
                  <a:cubicBezTo>
                    <a:pt x="167" y="1126"/>
                    <a:pt x="137" y="1126"/>
                    <a:pt x="106" y="1126"/>
                  </a:cubicBezTo>
                  <a:lnTo>
                    <a:pt x="71" y="774"/>
                  </a:lnTo>
                  <a:lnTo>
                    <a:pt x="22" y="280"/>
                  </a:lnTo>
                  <a:lnTo>
                    <a:pt x="14" y="196"/>
                  </a:lnTo>
                  <a:lnTo>
                    <a:pt x="13" y="187"/>
                  </a:lnTo>
                  <a:lnTo>
                    <a:pt x="13" y="185"/>
                  </a:lnTo>
                  <a:lnTo>
                    <a:pt x="7" y="133"/>
                  </a:lnTo>
                  <a:lnTo>
                    <a:pt x="7" y="132"/>
                  </a:lnTo>
                  <a:lnTo>
                    <a:pt x="0" y="57"/>
                  </a:lnTo>
                  <a:lnTo>
                    <a:pt x="487" y="0"/>
                  </a:lnTo>
                  <a:lnTo>
                    <a:pt x="494" y="75"/>
                  </a:lnTo>
                  <a:lnTo>
                    <a:pt x="494" y="83"/>
                  </a:lnTo>
                  <a:lnTo>
                    <a:pt x="498" y="130"/>
                  </a:lnTo>
                  <a:lnTo>
                    <a:pt x="499" y="139"/>
                  </a:lnTo>
                  <a:lnTo>
                    <a:pt x="506" y="224"/>
                  </a:lnTo>
                  <a:lnTo>
                    <a:pt x="553" y="754"/>
                  </a:lnTo>
                  <a:lnTo>
                    <a:pt x="583" y="1100"/>
                  </a:lnTo>
                  <a:cubicBezTo>
                    <a:pt x="544" y="1105"/>
                    <a:pt x="503" y="1109"/>
                    <a:pt x="463" y="1112"/>
                  </a:cubicBezTo>
                  <a:cubicBezTo>
                    <a:pt x="460" y="1112"/>
                    <a:pt x="458" y="1113"/>
                    <a:pt x="455" y="111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0" name="Google Shape;2640;p35"/>
            <p:cNvSpPr/>
            <p:nvPr/>
          </p:nvSpPr>
          <p:spPr>
            <a:xfrm>
              <a:off x="2956680" y="482760"/>
              <a:ext cx="28800" cy="318240"/>
            </a:xfrm>
            <a:custGeom>
              <a:avLst/>
              <a:gdLst/>
              <a:ahLst/>
              <a:cxnLst/>
              <a:rect l="l" t="t" r="r" b="b"/>
              <a:pathLst>
                <a:path w="80" h="884" extrusionOk="0">
                  <a:moveTo>
                    <a:pt x="50" y="523"/>
                  </a:moveTo>
                  <a:lnTo>
                    <a:pt x="80" y="884"/>
                  </a:lnTo>
                  <a:cubicBezTo>
                    <a:pt x="77" y="884"/>
                    <a:pt x="74" y="884"/>
                    <a:pt x="72" y="884"/>
                  </a:cubicBezTo>
                  <a:lnTo>
                    <a:pt x="43" y="524"/>
                  </a:lnTo>
                  <a:lnTo>
                    <a:pt x="2" y="26"/>
                  </a:lnTo>
                  <a:lnTo>
                    <a:pt x="0" y="5"/>
                  </a:lnTo>
                  <a:cubicBezTo>
                    <a:pt x="0" y="3"/>
                    <a:pt x="2" y="1"/>
                    <a:pt x="4" y="0"/>
                  </a:cubicBezTo>
                  <a:cubicBezTo>
                    <a:pt x="6" y="0"/>
                    <a:pt x="8" y="2"/>
                    <a:pt x="8" y="4"/>
                  </a:cubicBezTo>
                  <a:lnTo>
                    <a:pt x="10" y="25"/>
                  </a:lnTo>
                  <a:lnTo>
                    <a:pt x="50" y="5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1" name="Google Shape;2641;p35"/>
            <p:cNvSpPr/>
            <p:nvPr/>
          </p:nvSpPr>
          <p:spPr>
            <a:xfrm>
              <a:off x="3045240" y="474120"/>
              <a:ext cx="32760" cy="322200"/>
            </a:xfrm>
            <a:custGeom>
              <a:avLst/>
              <a:gdLst/>
              <a:ahLst/>
              <a:cxnLst/>
              <a:rect l="l" t="t" r="r" b="b"/>
              <a:pathLst>
                <a:path w="91" h="895" extrusionOk="0">
                  <a:moveTo>
                    <a:pt x="58" y="536"/>
                  </a:moveTo>
                  <a:lnTo>
                    <a:pt x="91" y="894"/>
                  </a:lnTo>
                  <a:cubicBezTo>
                    <a:pt x="88" y="894"/>
                    <a:pt x="86" y="895"/>
                    <a:pt x="83" y="895"/>
                  </a:cubicBezTo>
                  <a:lnTo>
                    <a:pt x="50" y="536"/>
                  </a:lnTo>
                  <a:lnTo>
                    <a:pt x="2" y="21"/>
                  </a:lnTo>
                  <a:lnTo>
                    <a:pt x="0" y="4"/>
                  </a:lnTo>
                  <a:cubicBezTo>
                    <a:pt x="0" y="2"/>
                    <a:pt x="2" y="0"/>
                    <a:pt x="4" y="0"/>
                  </a:cubicBezTo>
                  <a:cubicBezTo>
                    <a:pt x="6" y="0"/>
                    <a:pt x="8" y="1"/>
                    <a:pt x="8" y="3"/>
                  </a:cubicBezTo>
                  <a:lnTo>
                    <a:pt x="10" y="20"/>
                  </a:lnTo>
                  <a:lnTo>
                    <a:pt x="58" y="53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2" name="Google Shape;2642;p35"/>
            <p:cNvSpPr/>
            <p:nvPr/>
          </p:nvSpPr>
          <p:spPr>
            <a:xfrm>
              <a:off x="2911320" y="395640"/>
              <a:ext cx="182160" cy="100800"/>
            </a:xfrm>
            <a:custGeom>
              <a:avLst/>
              <a:gdLst/>
              <a:ahLst/>
              <a:cxnLst/>
              <a:rect l="l" t="t" r="r" b="b"/>
              <a:pathLst>
                <a:path w="506" h="280" extrusionOk="0">
                  <a:moveTo>
                    <a:pt x="487" y="0"/>
                  </a:moveTo>
                  <a:lnTo>
                    <a:pt x="493" y="75"/>
                  </a:lnTo>
                  <a:lnTo>
                    <a:pt x="494" y="83"/>
                  </a:lnTo>
                  <a:lnTo>
                    <a:pt x="498" y="130"/>
                  </a:lnTo>
                  <a:lnTo>
                    <a:pt x="499" y="139"/>
                  </a:lnTo>
                  <a:lnTo>
                    <a:pt x="506" y="224"/>
                  </a:lnTo>
                  <a:lnTo>
                    <a:pt x="22" y="280"/>
                  </a:lnTo>
                  <a:lnTo>
                    <a:pt x="14" y="196"/>
                  </a:lnTo>
                  <a:lnTo>
                    <a:pt x="13" y="187"/>
                  </a:lnTo>
                  <a:lnTo>
                    <a:pt x="8" y="140"/>
                  </a:lnTo>
                  <a:lnTo>
                    <a:pt x="7" y="132"/>
                  </a:lnTo>
                  <a:lnTo>
                    <a:pt x="0" y="57"/>
                  </a:lnTo>
                  <a:lnTo>
                    <a:pt x="487"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3" name="Google Shape;2643;p35"/>
            <p:cNvSpPr/>
            <p:nvPr/>
          </p:nvSpPr>
          <p:spPr>
            <a:xfrm>
              <a:off x="2913840" y="422640"/>
              <a:ext cx="175320" cy="23400"/>
            </a:xfrm>
            <a:custGeom>
              <a:avLst/>
              <a:gdLst/>
              <a:ahLst/>
              <a:cxnLst/>
              <a:rect l="l" t="t" r="r" b="b"/>
              <a:pathLst>
                <a:path w="487" h="65" extrusionOk="0">
                  <a:moveTo>
                    <a:pt x="486" y="0"/>
                  </a:moveTo>
                  <a:lnTo>
                    <a:pt x="487" y="8"/>
                  </a:lnTo>
                  <a:lnTo>
                    <a:pt x="1" y="65"/>
                  </a:lnTo>
                  <a:lnTo>
                    <a:pt x="0" y="57"/>
                  </a:lnTo>
                  <a:lnTo>
                    <a:pt x="48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4" name="Google Shape;2644;p35"/>
            <p:cNvSpPr/>
            <p:nvPr/>
          </p:nvSpPr>
          <p:spPr>
            <a:xfrm>
              <a:off x="2916000" y="442440"/>
              <a:ext cx="174960" cy="23760"/>
            </a:xfrm>
            <a:custGeom>
              <a:avLst/>
              <a:gdLst/>
              <a:ahLst/>
              <a:cxnLst/>
              <a:rect l="l" t="t" r="r" b="b"/>
              <a:pathLst>
                <a:path w="486" h="66" extrusionOk="0">
                  <a:moveTo>
                    <a:pt x="485" y="0"/>
                  </a:moveTo>
                  <a:lnTo>
                    <a:pt x="486" y="9"/>
                  </a:lnTo>
                  <a:lnTo>
                    <a:pt x="1" y="66"/>
                  </a:lnTo>
                  <a:lnTo>
                    <a:pt x="0" y="57"/>
                  </a:lnTo>
                  <a:lnTo>
                    <a:pt x="48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645" name="Google Shape;2645;p35"/>
          <p:cNvGrpSpPr/>
          <p:nvPr/>
        </p:nvGrpSpPr>
        <p:grpSpPr>
          <a:xfrm rot="7701853">
            <a:off x="5656141" y="4640894"/>
            <a:ext cx="443911" cy="296876"/>
            <a:chOff x="5609880" y="3647520"/>
            <a:chExt cx="455400" cy="304560"/>
          </a:xfrm>
        </p:grpSpPr>
        <p:sp>
          <p:nvSpPr>
            <p:cNvPr id="2646" name="Google Shape;2646;p35"/>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7" name="Google Shape;2647;p35"/>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404401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48"/>
        <p:cNvGrpSpPr/>
        <p:nvPr/>
      </p:nvGrpSpPr>
      <p:grpSpPr>
        <a:xfrm>
          <a:off x="0" y="0"/>
          <a:ext cx="0" cy="0"/>
          <a:chOff x="0" y="0"/>
          <a:chExt cx="0" cy="0"/>
        </a:xfrm>
      </p:grpSpPr>
      <p:grpSp>
        <p:nvGrpSpPr>
          <p:cNvPr id="2649" name="Google Shape;2649;p36"/>
          <p:cNvGrpSpPr/>
          <p:nvPr/>
        </p:nvGrpSpPr>
        <p:grpSpPr>
          <a:xfrm>
            <a:off x="-38658" y="-21859"/>
            <a:ext cx="9221315" cy="5187218"/>
            <a:chOff x="24120" y="2880"/>
            <a:chExt cx="10050480" cy="5663520"/>
          </a:xfrm>
        </p:grpSpPr>
        <p:sp>
          <p:nvSpPr>
            <p:cNvPr id="2650" name="Google Shape;2650;p36"/>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1" name="Google Shape;2651;p36"/>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2" name="Google Shape;2652;p36"/>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3" name="Google Shape;2653;p36"/>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4" name="Google Shape;2654;p36"/>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5" name="Google Shape;2655;p36"/>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6" name="Google Shape;2656;p36"/>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7" name="Google Shape;2657;p36"/>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8" name="Google Shape;2658;p36"/>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9" name="Google Shape;2659;p36"/>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0" name="Google Shape;2660;p36"/>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1" name="Google Shape;2661;p36"/>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2" name="Google Shape;2662;p36"/>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3" name="Google Shape;2663;p36"/>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4" name="Google Shape;2664;p36"/>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5" name="Google Shape;2665;p36"/>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6" name="Google Shape;2666;p36"/>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7" name="Google Shape;2667;p36"/>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8" name="Google Shape;2668;p36"/>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9" name="Google Shape;2669;p36"/>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0" name="Google Shape;2670;p36"/>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1" name="Google Shape;2671;p36"/>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2" name="Google Shape;2672;p36"/>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3" name="Google Shape;2673;p36"/>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4" name="Google Shape;2674;p36"/>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5" name="Google Shape;2675;p36"/>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6" name="Google Shape;2676;p36"/>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7" name="Google Shape;2677;p36"/>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8" name="Google Shape;2678;p36"/>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9" name="Google Shape;2679;p36"/>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0" name="Google Shape;2680;p36"/>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1" name="Google Shape;2681;p36"/>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2" name="Google Shape;2682;p36"/>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3" name="Google Shape;2683;p36"/>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4" name="Google Shape;2684;p36"/>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5" name="Google Shape;2685;p36"/>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6" name="Google Shape;2686;p36"/>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7" name="Google Shape;2687;p36"/>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8" name="Google Shape;2688;p36"/>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9" name="Google Shape;2689;p36"/>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0" name="Google Shape;2690;p36"/>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1" name="Google Shape;2691;p36"/>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2" name="Google Shape;2692;p36"/>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3" name="Google Shape;2693;p36"/>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4" name="Google Shape;2694;p36"/>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5" name="Google Shape;2695;p36"/>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6" name="Google Shape;2696;p36"/>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7" name="Google Shape;2697;p36"/>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8" name="Google Shape;2698;p36"/>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9" name="Google Shape;2699;p36"/>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0" name="Google Shape;2700;p36"/>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1" name="Google Shape;2701;p36"/>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2" name="Google Shape;2702;p36"/>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3" name="Google Shape;2703;p36"/>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4" name="Google Shape;2704;p36"/>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5" name="Google Shape;2705;p36"/>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6" name="Google Shape;2706;p36"/>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07" name="Google Shape;2707;p36"/>
          <p:cNvGrpSpPr/>
          <p:nvPr/>
        </p:nvGrpSpPr>
        <p:grpSpPr>
          <a:xfrm rot="-3906091" flipH="1">
            <a:off x="8041665" y="301901"/>
            <a:ext cx="1249279" cy="1373668"/>
            <a:chOff x="8481600" y="3909240"/>
            <a:chExt cx="1084680" cy="1192680"/>
          </a:xfrm>
        </p:grpSpPr>
        <p:sp>
          <p:nvSpPr>
            <p:cNvPr id="2708" name="Google Shape;2708;p36"/>
            <p:cNvSpPr/>
            <p:nvPr/>
          </p:nvSpPr>
          <p:spPr>
            <a:xfrm>
              <a:off x="8737560" y="4023360"/>
              <a:ext cx="152280" cy="291600"/>
            </a:xfrm>
            <a:custGeom>
              <a:avLst/>
              <a:gdLst/>
              <a:ahLst/>
              <a:cxnLst/>
              <a:rect l="l" t="t" r="r" b="b"/>
              <a:pathLst>
                <a:path w="423" h="810" extrusionOk="0">
                  <a:moveTo>
                    <a:pt x="253" y="810"/>
                  </a:moveTo>
                  <a:cubicBezTo>
                    <a:pt x="31" y="639"/>
                    <a:pt x="-165" y="49"/>
                    <a:pt x="216" y="2"/>
                  </a:cubicBezTo>
                  <a:cubicBezTo>
                    <a:pt x="598" y="-46"/>
                    <a:pt x="356" y="647"/>
                    <a:pt x="253" y="81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9" name="Google Shape;2709;p36"/>
            <p:cNvSpPr/>
            <p:nvPr/>
          </p:nvSpPr>
          <p:spPr>
            <a:xfrm>
              <a:off x="8920440" y="4254120"/>
              <a:ext cx="123840" cy="240840"/>
            </a:xfrm>
            <a:custGeom>
              <a:avLst/>
              <a:gdLst/>
              <a:ahLst/>
              <a:cxnLst/>
              <a:rect l="l" t="t" r="r" b="b"/>
              <a:pathLst>
                <a:path w="344" h="669" extrusionOk="0">
                  <a:moveTo>
                    <a:pt x="192" y="669"/>
                  </a:moveTo>
                  <a:cubicBezTo>
                    <a:pt x="34" y="440"/>
                    <a:pt x="-120" y="22"/>
                    <a:pt x="142" y="1"/>
                  </a:cubicBezTo>
                  <a:cubicBezTo>
                    <a:pt x="403" y="-20"/>
                    <a:pt x="402" y="438"/>
                    <a:pt x="192" y="66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0" name="Google Shape;2710;p36"/>
            <p:cNvSpPr/>
            <p:nvPr/>
          </p:nvSpPr>
          <p:spPr>
            <a:xfrm>
              <a:off x="9009000" y="4134600"/>
              <a:ext cx="159120" cy="267840"/>
            </a:xfrm>
            <a:custGeom>
              <a:avLst/>
              <a:gdLst/>
              <a:ahLst/>
              <a:cxnLst/>
              <a:rect l="l" t="t" r="r" b="b"/>
              <a:pathLst>
                <a:path w="442" h="744" extrusionOk="0">
                  <a:moveTo>
                    <a:pt x="423" y="744"/>
                  </a:moveTo>
                  <a:cubicBezTo>
                    <a:pt x="243" y="665"/>
                    <a:pt x="-178" y="213"/>
                    <a:pt x="82" y="32"/>
                  </a:cubicBezTo>
                  <a:cubicBezTo>
                    <a:pt x="343" y="-149"/>
                    <a:pt x="497" y="502"/>
                    <a:pt x="423" y="74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1" name="Google Shape;2711;p36"/>
            <p:cNvSpPr/>
            <p:nvPr/>
          </p:nvSpPr>
          <p:spPr>
            <a:xfrm>
              <a:off x="9129600" y="3909240"/>
              <a:ext cx="173880" cy="310680"/>
            </a:xfrm>
            <a:custGeom>
              <a:avLst/>
              <a:gdLst/>
              <a:ahLst/>
              <a:cxnLst/>
              <a:rect l="l" t="t" r="r" b="b"/>
              <a:pathLst>
                <a:path w="483" h="863" extrusionOk="0">
                  <a:moveTo>
                    <a:pt x="410" y="863"/>
                  </a:moveTo>
                  <a:cubicBezTo>
                    <a:pt x="212" y="685"/>
                    <a:pt x="-173" y="130"/>
                    <a:pt x="87" y="15"/>
                  </a:cubicBezTo>
                  <a:cubicBezTo>
                    <a:pt x="348" y="-101"/>
                    <a:pt x="615" y="477"/>
                    <a:pt x="410" y="86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2" name="Google Shape;2712;p36"/>
            <p:cNvSpPr/>
            <p:nvPr/>
          </p:nvSpPr>
          <p:spPr>
            <a:xfrm>
              <a:off x="9316080" y="4117320"/>
              <a:ext cx="189360" cy="229680"/>
            </a:xfrm>
            <a:custGeom>
              <a:avLst/>
              <a:gdLst/>
              <a:ahLst/>
              <a:cxnLst/>
              <a:rect l="l" t="t" r="r" b="b"/>
              <a:pathLst>
                <a:path w="526" h="638" extrusionOk="0">
                  <a:moveTo>
                    <a:pt x="0" y="638"/>
                  </a:moveTo>
                  <a:cubicBezTo>
                    <a:pt x="19" y="365"/>
                    <a:pt x="223" y="-144"/>
                    <a:pt x="462" y="39"/>
                  </a:cubicBezTo>
                  <a:cubicBezTo>
                    <a:pt x="701" y="221"/>
                    <a:pt x="210" y="646"/>
                    <a:pt x="0" y="638"/>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3" name="Google Shape;2713;p36"/>
            <p:cNvSpPr/>
            <p:nvPr/>
          </p:nvSpPr>
          <p:spPr>
            <a:xfrm>
              <a:off x="9275400" y="4455720"/>
              <a:ext cx="138240" cy="284760"/>
            </a:xfrm>
            <a:custGeom>
              <a:avLst/>
              <a:gdLst/>
              <a:ahLst/>
              <a:cxnLst/>
              <a:rect l="l" t="t" r="r" b="b"/>
              <a:pathLst>
                <a:path w="384" h="791" extrusionOk="0">
                  <a:moveTo>
                    <a:pt x="310" y="791"/>
                  </a:moveTo>
                  <a:cubicBezTo>
                    <a:pt x="72" y="612"/>
                    <a:pt x="-156" y="137"/>
                    <a:pt x="141" y="15"/>
                  </a:cubicBezTo>
                  <a:cubicBezTo>
                    <a:pt x="438" y="-107"/>
                    <a:pt x="420" y="594"/>
                    <a:pt x="310" y="79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4" name="Google Shape;2714;p36"/>
            <p:cNvSpPr/>
            <p:nvPr/>
          </p:nvSpPr>
          <p:spPr>
            <a:xfrm>
              <a:off x="9440280" y="4487040"/>
              <a:ext cx="126000" cy="255240"/>
            </a:xfrm>
            <a:custGeom>
              <a:avLst/>
              <a:gdLst/>
              <a:ahLst/>
              <a:cxnLst/>
              <a:rect l="l" t="t" r="r" b="b"/>
              <a:pathLst>
                <a:path w="350" h="709" extrusionOk="0">
                  <a:moveTo>
                    <a:pt x="38" y="709"/>
                  </a:moveTo>
                  <a:cubicBezTo>
                    <a:pt x="-38" y="507"/>
                    <a:pt x="-13" y="-60"/>
                    <a:pt x="232" y="6"/>
                  </a:cubicBezTo>
                  <a:cubicBezTo>
                    <a:pt x="478" y="71"/>
                    <a:pt x="302" y="556"/>
                    <a:pt x="38" y="70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5" name="Google Shape;2715;p36"/>
            <p:cNvSpPr/>
            <p:nvPr/>
          </p:nvSpPr>
          <p:spPr>
            <a:xfrm>
              <a:off x="8916120" y="4662720"/>
              <a:ext cx="194760" cy="170280"/>
            </a:xfrm>
            <a:custGeom>
              <a:avLst/>
              <a:gdLst/>
              <a:ahLst/>
              <a:cxnLst/>
              <a:rect l="l" t="t" r="r" b="b"/>
              <a:pathLst>
                <a:path w="541" h="473" extrusionOk="0">
                  <a:moveTo>
                    <a:pt x="540" y="473"/>
                  </a:moveTo>
                  <a:cubicBezTo>
                    <a:pt x="322" y="447"/>
                    <a:pt x="-126" y="271"/>
                    <a:pt x="34" y="58"/>
                  </a:cubicBezTo>
                  <a:cubicBezTo>
                    <a:pt x="195" y="-155"/>
                    <a:pt x="548" y="271"/>
                    <a:pt x="540" y="47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6" name="Google Shape;2716;p36"/>
            <p:cNvSpPr/>
            <p:nvPr/>
          </p:nvSpPr>
          <p:spPr>
            <a:xfrm>
              <a:off x="8789040" y="4495320"/>
              <a:ext cx="222120" cy="137520"/>
            </a:xfrm>
            <a:custGeom>
              <a:avLst/>
              <a:gdLst/>
              <a:ahLst/>
              <a:cxnLst/>
              <a:rect l="l" t="t" r="r" b="b"/>
              <a:pathLst>
                <a:path w="617" h="382" extrusionOk="0">
                  <a:moveTo>
                    <a:pt x="617" y="340"/>
                  </a:moveTo>
                  <a:cubicBezTo>
                    <a:pt x="399" y="135"/>
                    <a:pt x="58" y="-164"/>
                    <a:pt x="5" y="109"/>
                  </a:cubicBezTo>
                  <a:cubicBezTo>
                    <a:pt x="-48" y="383"/>
                    <a:pt x="374" y="431"/>
                    <a:pt x="617" y="34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7" name="Google Shape;2717;p36"/>
            <p:cNvSpPr/>
            <p:nvPr/>
          </p:nvSpPr>
          <p:spPr>
            <a:xfrm>
              <a:off x="8656920" y="4556520"/>
              <a:ext cx="190800" cy="223560"/>
            </a:xfrm>
            <a:custGeom>
              <a:avLst/>
              <a:gdLst/>
              <a:ahLst/>
              <a:cxnLst/>
              <a:rect l="l" t="t" r="r" b="b"/>
              <a:pathLst>
                <a:path w="530" h="621" extrusionOk="0">
                  <a:moveTo>
                    <a:pt x="530" y="621"/>
                  </a:moveTo>
                  <a:cubicBezTo>
                    <a:pt x="471" y="324"/>
                    <a:pt x="266" y="-170"/>
                    <a:pt x="59" y="58"/>
                  </a:cubicBezTo>
                  <a:cubicBezTo>
                    <a:pt x="-148" y="287"/>
                    <a:pt x="235" y="582"/>
                    <a:pt x="530" y="62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8" name="Google Shape;2718;p36"/>
            <p:cNvSpPr/>
            <p:nvPr/>
          </p:nvSpPr>
          <p:spPr>
            <a:xfrm>
              <a:off x="8755200" y="4847040"/>
              <a:ext cx="220680" cy="124560"/>
            </a:xfrm>
            <a:custGeom>
              <a:avLst/>
              <a:gdLst/>
              <a:ahLst/>
              <a:cxnLst/>
              <a:rect l="l" t="t" r="r" b="b"/>
              <a:pathLst>
                <a:path w="613" h="346" extrusionOk="0">
                  <a:moveTo>
                    <a:pt x="613" y="94"/>
                  </a:moveTo>
                  <a:cubicBezTo>
                    <a:pt x="345" y="-27"/>
                    <a:pt x="-90" y="-71"/>
                    <a:pt x="17" y="211"/>
                  </a:cubicBezTo>
                  <a:cubicBezTo>
                    <a:pt x="123" y="494"/>
                    <a:pt x="463" y="273"/>
                    <a:pt x="613" y="9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9" name="Google Shape;2719;p36"/>
            <p:cNvSpPr/>
            <p:nvPr/>
          </p:nvSpPr>
          <p:spPr>
            <a:xfrm>
              <a:off x="8481600" y="4233600"/>
              <a:ext cx="216000" cy="184320"/>
            </a:xfrm>
            <a:custGeom>
              <a:avLst/>
              <a:gdLst/>
              <a:ahLst/>
              <a:cxnLst/>
              <a:rect l="l" t="t" r="r" b="b"/>
              <a:pathLst>
                <a:path w="600" h="512" extrusionOk="0">
                  <a:moveTo>
                    <a:pt x="600" y="512"/>
                  </a:moveTo>
                  <a:cubicBezTo>
                    <a:pt x="479" y="244"/>
                    <a:pt x="171" y="-178"/>
                    <a:pt x="30" y="82"/>
                  </a:cubicBezTo>
                  <a:cubicBezTo>
                    <a:pt x="-111" y="343"/>
                    <a:pt x="280" y="513"/>
                    <a:pt x="600" y="51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0" name="Google Shape;2720;p36"/>
            <p:cNvSpPr/>
            <p:nvPr/>
          </p:nvSpPr>
          <p:spPr>
            <a:xfrm>
              <a:off x="8483400" y="4440600"/>
              <a:ext cx="252360" cy="135360"/>
            </a:xfrm>
            <a:custGeom>
              <a:avLst/>
              <a:gdLst/>
              <a:ahLst/>
              <a:cxnLst/>
              <a:rect l="l" t="t" r="r" b="b"/>
              <a:pathLst>
                <a:path w="701" h="376" extrusionOk="0">
                  <a:moveTo>
                    <a:pt x="701" y="80"/>
                  </a:moveTo>
                  <a:cubicBezTo>
                    <a:pt x="461" y="-1"/>
                    <a:pt x="-66" y="-90"/>
                    <a:pt x="7" y="200"/>
                  </a:cubicBezTo>
                  <a:cubicBezTo>
                    <a:pt x="79" y="491"/>
                    <a:pt x="525" y="399"/>
                    <a:pt x="701" y="8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1" name="Google Shape;2721;p36"/>
            <p:cNvSpPr/>
            <p:nvPr/>
          </p:nvSpPr>
          <p:spPr>
            <a:xfrm>
              <a:off x="8546760" y="3990600"/>
              <a:ext cx="951480" cy="1111320"/>
            </a:xfrm>
            <a:custGeom>
              <a:avLst/>
              <a:gdLst/>
              <a:ahLst/>
              <a:cxnLst/>
              <a:rect l="l" t="t" r="r" b="b"/>
              <a:pathLst>
                <a:path w="2643" h="3087" extrusionOk="0">
                  <a:moveTo>
                    <a:pt x="1794" y="2"/>
                  </a:moveTo>
                  <a:cubicBezTo>
                    <a:pt x="1788" y="7"/>
                    <a:pt x="1786" y="16"/>
                    <a:pt x="1790" y="22"/>
                  </a:cubicBezTo>
                  <a:cubicBezTo>
                    <a:pt x="2020" y="355"/>
                    <a:pt x="2084" y="801"/>
                    <a:pt x="1958" y="1185"/>
                  </a:cubicBezTo>
                  <a:cubicBezTo>
                    <a:pt x="1942" y="1232"/>
                    <a:pt x="1924" y="1279"/>
                    <a:pt x="1905" y="1325"/>
                  </a:cubicBezTo>
                  <a:cubicBezTo>
                    <a:pt x="1717" y="1170"/>
                    <a:pt x="1574" y="958"/>
                    <a:pt x="1501" y="725"/>
                  </a:cubicBezTo>
                  <a:cubicBezTo>
                    <a:pt x="1499" y="717"/>
                    <a:pt x="1491" y="713"/>
                    <a:pt x="1483" y="715"/>
                  </a:cubicBezTo>
                  <a:cubicBezTo>
                    <a:pt x="1476" y="718"/>
                    <a:pt x="1472" y="726"/>
                    <a:pt x="1474" y="733"/>
                  </a:cubicBezTo>
                  <a:cubicBezTo>
                    <a:pt x="1549" y="974"/>
                    <a:pt x="1698" y="1194"/>
                    <a:pt x="1893" y="1353"/>
                  </a:cubicBezTo>
                  <a:cubicBezTo>
                    <a:pt x="1891" y="1358"/>
                    <a:pt x="1889" y="1363"/>
                    <a:pt x="1887" y="1368"/>
                  </a:cubicBezTo>
                  <a:cubicBezTo>
                    <a:pt x="1861" y="1431"/>
                    <a:pt x="1833" y="1497"/>
                    <a:pt x="1812" y="1565"/>
                  </a:cubicBezTo>
                  <a:cubicBezTo>
                    <a:pt x="1771" y="1695"/>
                    <a:pt x="1762" y="1813"/>
                    <a:pt x="1786" y="1918"/>
                  </a:cubicBezTo>
                  <a:cubicBezTo>
                    <a:pt x="1784" y="1916"/>
                    <a:pt x="1781" y="1913"/>
                    <a:pt x="1778" y="1911"/>
                  </a:cubicBezTo>
                  <a:cubicBezTo>
                    <a:pt x="1678" y="1819"/>
                    <a:pt x="1566" y="1739"/>
                    <a:pt x="1457" y="1661"/>
                  </a:cubicBezTo>
                  <a:cubicBezTo>
                    <a:pt x="1378" y="1605"/>
                    <a:pt x="1299" y="1547"/>
                    <a:pt x="1222" y="1485"/>
                  </a:cubicBezTo>
                  <a:cubicBezTo>
                    <a:pt x="1270" y="1332"/>
                    <a:pt x="1274" y="1161"/>
                    <a:pt x="1235" y="1005"/>
                  </a:cubicBezTo>
                  <a:cubicBezTo>
                    <a:pt x="1233" y="998"/>
                    <a:pt x="1225" y="993"/>
                    <a:pt x="1218" y="995"/>
                  </a:cubicBezTo>
                  <a:cubicBezTo>
                    <a:pt x="1210" y="997"/>
                    <a:pt x="1205" y="1005"/>
                    <a:pt x="1207" y="1012"/>
                  </a:cubicBezTo>
                  <a:cubicBezTo>
                    <a:pt x="1245" y="1160"/>
                    <a:pt x="1241" y="1320"/>
                    <a:pt x="1199" y="1465"/>
                  </a:cubicBezTo>
                  <a:cubicBezTo>
                    <a:pt x="1150" y="1426"/>
                    <a:pt x="1103" y="1382"/>
                    <a:pt x="1061" y="1336"/>
                  </a:cubicBezTo>
                  <a:cubicBezTo>
                    <a:pt x="814" y="1071"/>
                    <a:pt x="691" y="697"/>
                    <a:pt x="732" y="337"/>
                  </a:cubicBezTo>
                  <a:cubicBezTo>
                    <a:pt x="733" y="329"/>
                    <a:pt x="727" y="322"/>
                    <a:pt x="719" y="321"/>
                  </a:cubicBezTo>
                  <a:cubicBezTo>
                    <a:pt x="712" y="320"/>
                    <a:pt x="705" y="326"/>
                    <a:pt x="704" y="333"/>
                  </a:cubicBezTo>
                  <a:cubicBezTo>
                    <a:pt x="666" y="665"/>
                    <a:pt x="764" y="1007"/>
                    <a:pt x="967" y="1270"/>
                  </a:cubicBezTo>
                  <a:cubicBezTo>
                    <a:pt x="855" y="1276"/>
                    <a:pt x="742" y="1266"/>
                    <a:pt x="633" y="1241"/>
                  </a:cubicBezTo>
                  <a:lnTo>
                    <a:pt x="633" y="1241"/>
                  </a:lnTo>
                  <a:cubicBezTo>
                    <a:pt x="404" y="1189"/>
                    <a:pt x="190" y="1073"/>
                    <a:pt x="25" y="906"/>
                  </a:cubicBezTo>
                  <a:cubicBezTo>
                    <a:pt x="19" y="901"/>
                    <a:pt x="10" y="901"/>
                    <a:pt x="5" y="906"/>
                  </a:cubicBezTo>
                  <a:cubicBezTo>
                    <a:pt x="-1" y="912"/>
                    <a:pt x="-1" y="921"/>
                    <a:pt x="4" y="926"/>
                  </a:cubicBezTo>
                  <a:cubicBezTo>
                    <a:pt x="167" y="1091"/>
                    <a:pt x="376" y="1206"/>
                    <a:pt x="600" y="1262"/>
                  </a:cubicBezTo>
                  <a:cubicBezTo>
                    <a:pt x="452" y="1376"/>
                    <a:pt x="260" y="1437"/>
                    <a:pt x="68" y="1431"/>
                  </a:cubicBezTo>
                  <a:cubicBezTo>
                    <a:pt x="60" y="1431"/>
                    <a:pt x="53" y="1436"/>
                    <a:pt x="53" y="1444"/>
                  </a:cubicBezTo>
                  <a:cubicBezTo>
                    <a:pt x="52" y="1453"/>
                    <a:pt x="59" y="1458"/>
                    <a:pt x="67" y="1458"/>
                  </a:cubicBezTo>
                  <a:cubicBezTo>
                    <a:pt x="273" y="1466"/>
                    <a:pt x="480" y="1398"/>
                    <a:pt x="635" y="1270"/>
                  </a:cubicBezTo>
                  <a:cubicBezTo>
                    <a:pt x="751" y="1296"/>
                    <a:pt x="870" y="1305"/>
                    <a:pt x="989" y="1297"/>
                  </a:cubicBezTo>
                  <a:cubicBezTo>
                    <a:pt x="1005" y="1317"/>
                    <a:pt x="1022" y="1337"/>
                    <a:pt x="1039" y="1355"/>
                  </a:cubicBezTo>
                  <a:cubicBezTo>
                    <a:pt x="1158" y="1482"/>
                    <a:pt x="1302" y="1585"/>
                    <a:pt x="1440" y="1684"/>
                  </a:cubicBezTo>
                  <a:cubicBezTo>
                    <a:pt x="1460" y="1698"/>
                    <a:pt x="1479" y="1712"/>
                    <a:pt x="1499" y="1726"/>
                  </a:cubicBezTo>
                  <a:cubicBezTo>
                    <a:pt x="1301" y="1745"/>
                    <a:pt x="1097" y="1711"/>
                    <a:pt x="909" y="1624"/>
                  </a:cubicBezTo>
                  <a:cubicBezTo>
                    <a:pt x="901" y="1621"/>
                    <a:pt x="893" y="1624"/>
                    <a:pt x="890" y="1631"/>
                  </a:cubicBezTo>
                  <a:cubicBezTo>
                    <a:pt x="886" y="1638"/>
                    <a:pt x="889" y="1647"/>
                    <a:pt x="897" y="1650"/>
                  </a:cubicBezTo>
                  <a:cubicBezTo>
                    <a:pt x="1100" y="1743"/>
                    <a:pt x="1320" y="1778"/>
                    <a:pt x="1533" y="1751"/>
                  </a:cubicBezTo>
                  <a:cubicBezTo>
                    <a:pt x="1611" y="1807"/>
                    <a:pt x="1688" y="1867"/>
                    <a:pt x="1759" y="1931"/>
                  </a:cubicBezTo>
                  <a:cubicBezTo>
                    <a:pt x="1903" y="2064"/>
                    <a:pt x="2021" y="2221"/>
                    <a:pt x="2108" y="2394"/>
                  </a:cubicBezTo>
                  <a:cubicBezTo>
                    <a:pt x="1972" y="2437"/>
                    <a:pt x="1828" y="2457"/>
                    <a:pt x="1682" y="2456"/>
                  </a:cubicBezTo>
                  <a:cubicBezTo>
                    <a:pt x="1542" y="2276"/>
                    <a:pt x="1375" y="2121"/>
                    <a:pt x="1199" y="2006"/>
                  </a:cubicBezTo>
                  <a:cubicBezTo>
                    <a:pt x="1192" y="2002"/>
                    <a:pt x="1183" y="2004"/>
                    <a:pt x="1179" y="2010"/>
                  </a:cubicBezTo>
                  <a:cubicBezTo>
                    <a:pt x="1175" y="2017"/>
                    <a:pt x="1177" y="2026"/>
                    <a:pt x="1183" y="2030"/>
                  </a:cubicBezTo>
                  <a:cubicBezTo>
                    <a:pt x="1350" y="2139"/>
                    <a:pt x="1510" y="2286"/>
                    <a:pt x="1645" y="2455"/>
                  </a:cubicBezTo>
                  <a:cubicBezTo>
                    <a:pt x="1498" y="2449"/>
                    <a:pt x="1349" y="2421"/>
                    <a:pt x="1206" y="2370"/>
                  </a:cubicBezTo>
                  <a:cubicBezTo>
                    <a:pt x="910" y="2266"/>
                    <a:pt x="653" y="2064"/>
                    <a:pt x="482" y="1801"/>
                  </a:cubicBezTo>
                  <a:cubicBezTo>
                    <a:pt x="477" y="1794"/>
                    <a:pt x="468" y="1793"/>
                    <a:pt x="462" y="1797"/>
                  </a:cubicBezTo>
                  <a:cubicBezTo>
                    <a:pt x="455" y="1802"/>
                    <a:pt x="453" y="1810"/>
                    <a:pt x="458" y="1816"/>
                  </a:cubicBezTo>
                  <a:cubicBezTo>
                    <a:pt x="633" y="2084"/>
                    <a:pt x="895" y="2291"/>
                    <a:pt x="1197" y="2397"/>
                  </a:cubicBezTo>
                  <a:cubicBezTo>
                    <a:pt x="1217" y="2404"/>
                    <a:pt x="1237" y="2411"/>
                    <a:pt x="1258" y="2417"/>
                  </a:cubicBezTo>
                  <a:cubicBezTo>
                    <a:pt x="1114" y="2510"/>
                    <a:pt x="949" y="2566"/>
                    <a:pt x="778" y="2581"/>
                  </a:cubicBezTo>
                  <a:cubicBezTo>
                    <a:pt x="771" y="2582"/>
                    <a:pt x="764" y="2589"/>
                    <a:pt x="765" y="2597"/>
                  </a:cubicBezTo>
                  <a:cubicBezTo>
                    <a:pt x="765" y="2605"/>
                    <a:pt x="773" y="2611"/>
                    <a:pt x="781" y="2610"/>
                  </a:cubicBezTo>
                  <a:cubicBezTo>
                    <a:pt x="964" y="2594"/>
                    <a:pt x="1141" y="2531"/>
                    <a:pt x="1294" y="2428"/>
                  </a:cubicBezTo>
                  <a:cubicBezTo>
                    <a:pt x="1569" y="2505"/>
                    <a:pt x="1859" y="2503"/>
                    <a:pt x="2121" y="2420"/>
                  </a:cubicBezTo>
                  <a:cubicBezTo>
                    <a:pt x="2219" y="2623"/>
                    <a:pt x="2275" y="2846"/>
                    <a:pt x="2282" y="3073"/>
                  </a:cubicBezTo>
                  <a:cubicBezTo>
                    <a:pt x="2282" y="3081"/>
                    <a:pt x="2289" y="3087"/>
                    <a:pt x="2297" y="3087"/>
                  </a:cubicBezTo>
                  <a:cubicBezTo>
                    <a:pt x="2301" y="3087"/>
                    <a:pt x="2305" y="3086"/>
                    <a:pt x="2307" y="3083"/>
                  </a:cubicBezTo>
                  <a:cubicBezTo>
                    <a:pt x="2310" y="3080"/>
                    <a:pt x="2311" y="3076"/>
                    <a:pt x="2311" y="3072"/>
                  </a:cubicBezTo>
                  <a:cubicBezTo>
                    <a:pt x="2305" y="2906"/>
                    <a:pt x="2275" y="2743"/>
                    <a:pt x="2221" y="2588"/>
                  </a:cubicBezTo>
                  <a:cubicBezTo>
                    <a:pt x="2222" y="2587"/>
                    <a:pt x="2223" y="2587"/>
                    <a:pt x="2224" y="2586"/>
                  </a:cubicBezTo>
                  <a:lnTo>
                    <a:pt x="2224" y="2585"/>
                  </a:lnTo>
                  <a:cubicBezTo>
                    <a:pt x="2303" y="2497"/>
                    <a:pt x="2373" y="2399"/>
                    <a:pt x="2432" y="2296"/>
                  </a:cubicBezTo>
                  <a:lnTo>
                    <a:pt x="2432" y="2296"/>
                  </a:lnTo>
                  <a:cubicBezTo>
                    <a:pt x="2434" y="2294"/>
                    <a:pt x="2435" y="2292"/>
                    <a:pt x="2435" y="2290"/>
                  </a:cubicBezTo>
                  <a:cubicBezTo>
                    <a:pt x="2538" y="2110"/>
                    <a:pt x="2610" y="1910"/>
                    <a:pt x="2643" y="1706"/>
                  </a:cubicBezTo>
                  <a:cubicBezTo>
                    <a:pt x="2644" y="1699"/>
                    <a:pt x="2639" y="1691"/>
                    <a:pt x="2631" y="1690"/>
                  </a:cubicBezTo>
                  <a:cubicBezTo>
                    <a:pt x="2623" y="1689"/>
                    <a:pt x="2616" y="1694"/>
                    <a:pt x="2614" y="1702"/>
                  </a:cubicBezTo>
                  <a:cubicBezTo>
                    <a:pt x="2583" y="1894"/>
                    <a:pt x="2517" y="2083"/>
                    <a:pt x="2422" y="2255"/>
                  </a:cubicBezTo>
                  <a:cubicBezTo>
                    <a:pt x="2337" y="2085"/>
                    <a:pt x="2287" y="1900"/>
                    <a:pt x="2275" y="1705"/>
                  </a:cubicBezTo>
                  <a:cubicBezTo>
                    <a:pt x="2274" y="1697"/>
                    <a:pt x="2268" y="1691"/>
                    <a:pt x="2260" y="1692"/>
                  </a:cubicBezTo>
                  <a:cubicBezTo>
                    <a:pt x="2252" y="1692"/>
                    <a:pt x="2246" y="1699"/>
                    <a:pt x="2246" y="1707"/>
                  </a:cubicBezTo>
                  <a:cubicBezTo>
                    <a:pt x="2259" y="1912"/>
                    <a:pt x="2313" y="2106"/>
                    <a:pt x="2405" y="2285"/>
                  </a:cubicBezTo>
                  <a:cubicBezTo>
                    <a:pt x="2349" y="2382"/>
                    <a:pt x="2284" y="2474"/>
                    <a:pt x="2210" y="2558"/>
                  </a:cubicBezTo>
                  <a:cubicBezTo>
                    <a:pt x="2128" y="2333"/>
                    <a:pt x="1997" y="2127"/>
                    <a:pt x="1827" y="1957"/>
                  </a:cubicBezTo>
                  <a:cubicBezTo>
                    <a:pt x="1789" y="1846"/>
                    <a:pt x="1793" y="1717"/>
                    <a:pt x="1839" y="1573"/>
                  </a:cubicBezTo>
                  <a:cubicBezTo>
                    <a:pt x="1860" y="1507"/>
                    <a:pt x="1887" y="1441"/>
                    <a:pt x="1913" y="1378"/>
                  </a:cubicBezTo>
                  <a:cubicBezTo>
                    <a:pt x="1938" y="1318"/>
                    <a:pt x="1964" y="1256"/>
                    <a:pt x="1985" y="1193"/>
                  </a:cubicBezTo>
                  <a:cubicBezTo>
                    <a:pt x="1994" y="1165"/>
                    <a:pt x="2002" y="1137"/>
                    <a:pt x="2009" y="1109"/>
                  </a:cubicBezTo>
                  <a:cubicBezTo>
                    <a:pt x="2077" y="1063"/>
                    <a:pt x="2139" y="1011"/>
                    <a:pt x="2196" y="952"/>
                  </a:cubicBezTo>
                  <a:cubicBezTo>
                    <a:pt x="2277" y="868"/>
                    <a:pt x="2345" y="773"/>
                    <a:pt x="2397" y="668"/>
                  </a:cubicBezTo>
                  <a:cubicBezTo>
                    <a:pt x="2401" y="661"/>
                    <a:pt x="2398" y="652"/>
                    <a:pt x="2391" y="649"/>
                  </a:cubicBezTo>
                  <a:cubicBezTo>
                    <a:pt x="2384" y="645"/>
                    <a:pt x="2375" y="648"/>
                    <a:pt x="2372" y="655"/>
                  </a:cubicBezTo>
                  <a:cubicBezTo>
                    <a:pt x="2290" y="819"/>
                    <a:pt x="2168" y="961"/>
                    <a:pt x="2019" y="1067"/>
                  </a:cubicBezTo>
                  <a:cubicBezTo>
                    <a:pt x="2098" y="706"/>
                    <a:pt x="2024" y="310"/>
                    <a:pt x="1814" y="5"/>
                  </a:cubicBezTo>
                  <a:cubicBezTo>
                    <a:pt x="1809" y="-1"/>
                    <a:pt x="1800" y="-2"/>
                    <a:pt x="1794"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722" name="Google Shape;2722;p36"/>
          <p:cNvGrpSpPr/>
          <p:nvPr/>
        </p:nvGrpSpPr>
        <p:grpSpPr>
          <a:xfrm rot="-1091694">
            <a:off x="-303489" y="1673829"/>
            <a:ext cx="948958" cy="1136445"/>
            <a:chOff x="3930561" y="718805"/>
            <a:chExt cx="849519" cy="1017360"/>
          </a:xfrm>
        </p:grpSpPr>
        <p:sp>
          <p:nvSpPr>
            <p:cNvPr id="2723" name="Google Shape;2723;p36"/>
            <p:cNvSpPr/>
            <p:nvPr/>
          </p:nvSpPr>
          <p:spPr>
            <a:xfrm>
              <a:off x="3998880" y="718805"/>
              <a:ext cx="781200" cy="993600"/>
            </a:xfrm>
            <a:custGeom>
              <a:avLst/>
              <a:gdLst/>
              <a:ahLst/>
              <a:cxnLst/>
              <a:rect l="l" t="t" r="r" b="b"/>
              <a:pathLst>
                <a:path w="2170" h="2760" extrusionOk="0">
                  <a:moveTo>
                    <a:pt x="1975" y="2760"/>
                  </a:moveTo>
                  <a:lnTo>
                    <a:pt x="52" y="2753"/>
                  </a:lnTo>
                  <a:lnTo>
                    <a:pt x="62" y="97"/>
                  </a:lnTo>
                  <a:lnTo>
                    <a:pt x="17" y="151"/>
                  </a:lnTo>
                  <a:lnTo>
                    <a:pt x="0" y="63"/>
                  </a:lnTo>
                  <a:lnTo>
                    <a:pt x="63" y="0"/>
                  </a:lnTo>
                  <a:lnTo>
                    <a:pt x="1986" y="7"/>
                  </a:lnTo>
                  <a:cubicBezTo>
                    <a:pt x="2088" y="8"/>
                    <a:pt x="2171" y="80"/>
                    <a:pt x="2170" y="168"/>
                  </a:cubicBezTo>
                  <a:lnTo>
                    <a:pt x="2161" y="2601"/>
                  </a:lnTo>
                  <a:cubicBezTo>
                    <a:pt x="2160" y="2689"/>
                    <a:pt x="2077" y="2761"/>
                    <a:pt x="1975" y="2760"/>
                  </a:cubicBezTo>
                  <a:close/>
                </a:path>
              </a:pathLst>
            </a:custGeom>
            <a:solidFill>
              <a:srgbClr val="4B79D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4" name="Google Shape;2724;p36"/>
            <p:cNvSpPr/>
            <p:nvPr/>
          </p:nvSpPr>
          <p:spPr>
            <a:xfrm>
              <a:off x="3998880" y="718805"/>
              <a:ext cx="781200" cy="993600"/>
            </a:xfrm>
            <a:custGeom>
              <a:avLst/>
              <a:gdLst/>
              <a:ahLst/>
              <a:cxnLst/>
              <a:rect l="l" t="t" r="r" b="b"/>
              <a:pathLst>
                <a:path w="2170" h="2760" extrusionOk="0">
                  <a:moveTo>
                    <a:pt x="1975" y="2760"/>
                  </a:moveTo>
                  <a:lnTo>
                    <a:pt x="52" y="2753"/>
                  </a:lnTo>
                  <a:lnTo>
                    <a:pt x="62" y="97"/>
                  </a:lnTo>
                  <a:lnTo>
                    <a:pt x="17" y="151"/>
                  </a:lnTo>
                  <a:lnTo>
                    <a:pt x="0" y="63"/>
                  </a:lnTo>
                  <a:lnTo>
                    <a:pt x="63" y="0"/>
                  </a:lnTo>
                  <a:lnTo>
                    <a:pt x="1986" y="7"/>
                  </a:lnTo>
                  <a:cubicBezTo>
                    <a:pt x="2088" y="8"/>
                    <a:pt x="2171" y="80"/>
                    <a:pt x="2170" y="168"/>
                  </a:cubicBezTo>
                  <a:lnTo>
                    <a:pt x="2161" y="2601"/>
                  </a:lnTo>
                  <a:cubicBezTo>
                    <a:pt x="2160" y="2689"/>
                    <a:pt x="2077" y="2761"/>
                    <a:pt x="1975" y="276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5" name="Google Shape;2725;p36"/>
            <p:cNvSpPr/>
            <p:nvPr/>
          </p:nvSpPr>
          <p:spPr>
            <a:xfrm>
              <a:off x="3998520" y="742565"/>
              <a:ext cx="767520" cy="993600"/>
            </a:xfrm>
            <a:custGeom>
              <a:avLst/>
              <a:gdLst/>
              <a:ahLst/>
              <a:cxnLst/>
              <a:rect l="l" t="t" r="r" b="b"/>
              <a:pathLst>
                <a:path w="2132" h="2760" extrusionOk="0">
                  <a:moveTo>
                    <a:pt x="1937" y="2760"/>
                  </a:moveTo>
                  <a:lnTo>
                    <a:pt x="14" y="2753"/>
                  </a:lnTo>
                  <a:lnTo>
                    <a:pt x="24" y="33"/>
                  </a:lnTo>
                  <a:lnTo>
                    <a:pt x="0" y="33"/>
                  </a:lnTo>
                  <a:lnTo>
                    <a:pt x="24" y="0"/>
                  </a:lnTo>
                  <a:lnTo>
                    <a:pt x="1948" y="8"/>
                  </a:lnTo>
                  <a:cubicBezTo>
                    <a:pt x="2050" y="8"/>
                    <a:pt x="2132" y="80"/>
                    <a:pt x="2132" y="168"/>
                  </a:cubicBezTo>
                  <a:lnTo>
                    <a:pt x="2122" y="2602"/>
                  </a:lnTo>
                  <a:cubicBezTo>
                    <a:pt x="2122" y="2690"/>
                    <a:pt x="2039" y="2761"/>
                    <a:pt x="1937" y="276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6" name="Google Shape;2726;p36"/>
            <p:cNvSpPr/>
            <p:nvPr/>
          </p:nvSpPr>
          <p:spPr>
            <a:xfrm>
              <a:off x="3997161" y="741541"/>
              <a:ext cx="762480" cy="993600"/>
            </a:xfrm>
            <a:custGeom>
              <a:avLst/>
              <a:gdLst/>
              <a:ahLst/>
              <a:cxnLst/>
              <a:rect l="l" t="t" r="r" b="b"/>
              <a:pathLst>
                <a:path w="2118" h="2760" extrusionOk="0">
                  <a:moveTo>
                    <a:pt x="2108" y="2601"/>
                  </a:moveTo>
                  <a:lnTo>
                    <a:pt x="2118" y="168"/>
                  </a:lnTo>
                  <a:cubicBezTo>
                    <a:pt x="2118" y="80"/>
                    <a:pt x="2036" y="8"/>
                    <a:pt x="1934" y="8"/>
                  </a:cubicBezTo>
                  <a:lnTo>
                    <a:pt x="10" y="0"/>
                  </a:lnTo>
                  <a:lnTo>
                    <a:pt x="0" y="2753"/>
                  </a:lnTo>
                  <a:lnTo>
                    <a:pt x="1923" y="2760"/>
                  </a:lnTo>
                  <a:cubicBezTo>
                    <a:pt x="2025" y="2761"/>
                    <a:pt x="2108" y="2689"/>
                    <a:pt x="2108" y="260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7" name="Google Shape;2727;p36"/>
            <p:cNvSpPr/>
            <p:nvPr/>
          </p:nvSpPr>
          <p:spPr>
            <a:xfrm>
              <a:off x="3930561" y="1578541"/>
              <a:ext cx="133560" cy="133920"/>
            </a:xfrm>
            <a:custGeom>
              <a:avLst/>
              <a:gdLst/>
              <a:ahLst/>
              <a:cxnLst/>
              <a:rect l="l" t="t" r="r" b="b"/>
              <a:pathLst>
                <a:path w="371" h="372" extrusionOk="0">
                  <a:moveTo>
                    <a:pt x="185" y="372"/>
                  </a:moveTo>
                  <a:cubicBezTo>
                    <a:pt x="82" y="372"/>
                    <a:pt x="-1" y="288"/>
                    <a:pt x="0" y="185"/>
                  </a:cubicBezTo>
                  <a:cubicBezTo>
                    <a:pt x="0" y="83"/>
                    <a:pt x="84" y="0"/>
                    <a:pt x="186" y="0"/>
                  </a:cubicBezTo>
                  <a:lnTo>
                    <a:pt x="186" y="75"/>
                  </a:lnTo>
                  <a:cubicBezTo>
                    <a:pt x="125" y="75"/>
                    <a:pt x="74" y="125"/>
                    <a:pt x="74" y="186"/>
                  </a:cubicBezTo>
                  <a:cubicBezTo>
                    <a:pt x="73" y="247"/>
                    <a:pt x="123" y="297"/>
                    <a:pt x="185" y="297"/>
                  </a:cubicBezTo>
                  <a:cubicBezTo>
                    <a:pt x="246" y="298"/>
                    <a:pt x="297" y="248"/>
                    <a:pt x="297" y="187"/>
                  </a:cubicBezTo>
                  <a:cubicBezTo>
                    <a:pt x="297" y="166"/>
                    <a:pt x="313" y="149"/>
                    <a:pt x="334" y="149"/>
                  </a:cubicBezTo>
                  <a:cubicBezTo>
                    <a:pt x="354" y="149"/>
                    <a:pt x="371" y="166"/>
                    <a:pt x="371" y="187"/>
                  </a:cubicBezTo>
                  <a:cubicBezTo>
                    <a:pt x="371" y="289"/>
                    <a:pt x="287" y="372"/>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8" name="Google Shape;2728;p36"/>
            <p:cNvSpPr/>
            <p:nvPr/>
          </p:nvSpPr>
          <p:spPr>
            <a:xfrm>
              <a:off x="3930921" y="1442461"/>
              <a:ext cx="133920" cy="133920"/>
            </a:xfrm>
            <a:custGeom>
              <a:avLst/>
              <a:gdLst/>
              <a:ahLst/>
              <a:cxnLst/>
              <a:rect l="l" t="t" r="r" b="b"/>
              <a:pathLst>
                <a:path w="372" h="372" extrusionOk="0">
                  <a:moveTo>
                    <a:pt x="185" y="372"/>
                  </a:moveTo>
                  <a:cubicBezTo>
                    <a:pt x="83" y="371"/>
                    <a:pt x="0" y="288"/>
                    <a:pt x="0" y="185"/>
                  </a:cubicBezTo>
                  <a:cubicBezTo>
                    <a:pt x="1" y="82"/>
                    <a:pt x="84" y="-1"/>
                    <a:pt x="187" y="0"/>
                  </a:cubicBezTo>
                  <a:lnTo>
                    <a:pt x="187" y="75"/>
                  </a:lnTo>
                  <a:cubicBezTo>
                    <a:pt x="125" y="74"/>
                    <a:pt x="75" y="124"/>
                    <a:pt x="75" y="185"/>
                  </a:cubicBezTo>
                  <a:cubicBezTo>
                    <a:pt x="75" y="247"/>
                    <a:pt x="125" y="297"/>
                    <a:pt x="186" y="297"/>
                  </a:cubicBezTo>
                  <a:cubicBezTo>
                    <a:pt x="247" y="297"/>
                    <a:pt x="297" y="247"/>
                    <a:pt x="297" y="186"/>
                  </a:cubicBezTo>
                  <a:cubicBezTo>
                    <a:pt x="297" y="165"/>
                    <a:pt x="314" y="149"/>
                    <a:pt x="335" y="149"/>
                  </a:cubicBezTo>
                  <a:cubicBezTo>
                    <a:pt x="356" y="149"/>
                    <a:pt x="372" y="166"/>
                    <a:pt x="372" y="186"/>
                  </a:cubicBezTo>
                  <a:cubicBezTo>
                    <a:pt x="371" y="289"/>
                    <a:pt x="288" y="372"/>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9" name="Google Shape;2729;p36"/>
            <p:cNvSpPr/>
            <p:nvPr/>
          </p:nvSpPr>
          <p:spPr>
            <a:xfrm>
              <a:off x="3931641" y="1306021"/>
              <a:ext cx="133560" cy="133920"/>
            </a:xfrm>
            <a:custGeom>
              <a:avLst/>
              <a:gdLst/>
              <a:ahLst/>
              <a:cxnLst/>
              <a:rect l="l" t="t" r="r" b="b"/>
              <a:pathLst>
                <a:path w="371" h="372" extrusionOk="0">
                  <a:moveTo>
                    <a:pt x="185" y="372"/>
                  </a:moveTo>
                  <a:cubicBezTo>
                    <a:pt x="82" y="372"/>
                    <a:pt x="-1" y="288"/>
                    <a:pt x="0" y="186"/>
                  </a:cubicBezTo>
                  <a:cubicBezTo>
                    <a:pt x="0" y="83"/>
                    <a:pt x="84" y="0"/>
                    <a:pt x="186" y="0"/>
                  </a:cubicBezTo>
                  <a:lnTo>
                    <a:pt x="186" y="75"/>
                  </a:lnTo>
                  <a:cubicBezTo>
                    <a:pt x="125" y="75"/>
                    <a:pt x="75" y="125"/>
                    <a:pt x="74" y="186"/>
                  </a:cubicBezTo>
                  <a:cubicBezTo>
                    <a:pt x="74" y="247"/>
                    <a:pt x="124" y="297"/>
                    <a:pt x="185" y="298"/>
                  </a:cubicBezTo>
                  <a:cubicBezTo>
                    <a:pt x="247" y="298"/>
                    <a:pt x="297" y="248"/>
                    <a:pt x="297" y="187"/>
                  </a:cubicBezTo>
                  <a:cubicBezTo>
                    <a:pt x="297" y="166"/>
                    <a:pt x="313" y="149"/>
                    <a:pt x="334" y="149"/>
                  </a:cubicBezTo>
                  <a:cubicBezTo>
                    <a:pt x="354" y="149"/>
                    <a:pt x="371" y="166"/>
                    <a:pt x="371" y="187"/>
                  </a:cubicBezTo>
                  <a:cubicBezTo>
                    <a:pt x="371" y="290"/>
                    <a:pt x="287" y="373"/>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0" name="Google Shape;2730;p36"/>
            <p:cNvSpPr/>
            <p:nvPr/>
          </p:nvSpPr>
          <p:spPr>
            <a:xfrm>
              <a:off x="3932001" y="1170301"/>
              <a:ext cx="133920" cy="133560"/>
            </a:xfrm>
            <a:custGeom>
              <a:avLst/>
              <a:gdLst/>
              <a:ahLst/>
              <a:cxnLst/>
              <a:rect l="l" t="t" r="r" b="b"/>
              <a:pathLst>
                <a:path w="372" h="371" extrusionOk="0">
                  <a:moveTo>
                    <a:pt x="185" y="371"/>
                  </a:moveTo>
                  <a:cubicBezTo>
                    <a:pt x="83" y="370"/>
                    <a:pt x="0" y="287"/>
                    <a:pt x="0" y="184"/>
                  </a:cubicBezTo>
                  <a:cubicBezTo>
                    <a:pt x="1" y="83"/>
                    <a:pt x="84" y="0"/>
                    <a:pt x="187" y="0"/>
                  </a:cubicBezTo>
                  <a:lnTo>
                    <a:pt x="187" y="75"/>
                  </a:lnTo>
                  <a:cubicBezTo>
                    <a:pt x="125" y="75"/>
                    <a:pt x="75" y="123"/>
                    <a:pt x="75" y="185"/>
                  </a:cubicBezTo>
                  <a:cubicBezTo>
                    <a:pt x="75" y="246"/>
                    <a:pt x="125" y="296"/>
                    <a:pt x="186" y="296"/>
                  </a:cubicBezTo>
                  <a:cubicBezTo>
                    <a:pt x="247" y="296"/>
                    <a:pt x="297" y="247"/>
                    <a:pt x="297" y="185"/>
                  </a:cubicBezTo>
                  <a:cubicBezTo>
                    <a:pt x="297" y="165"/>
                    <a:pt x="314" y="148"/>
                    <a:pt x="335" y="148"/>
                  </a:cubicBezTo>
                  <a:cubicBezTo>
                    <a:pt x="355" y="148"/>
                    <a:pt x="372" y="165"/>
                    <a:pt x="372" y="186"/>
                  </a:cubicBezTo>
                  <a:cubicBezTo>
                    <a:pt x="371" y="288"/>
                    <a:pt x="288" y="371"/>
                    <a:pt x="185" y="37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1" name="Google Shape;2731;p36"/>
            <p:cNvSpPr/>
            <p:nvPr/>
          </p:nvSpPr>
          <p:spPr>
            <a:xfrm>
              <a:off x="3932361" y="1034221"/>
              <a:ext cx="133920" cy="133920"/>
            </a:xfrm>
            <a:custGeom>
              <a:avLst/>
              <a:gdLst/>
              <a:ahLst/>
              <a:cxnLst/>
              <a:rect l="l" t="t" r="r" b="b"/>
              <a:pathLst>
                <a:path w="372" h="372" extrusionOk="0">
                  <a:moveTo>
                    <a:pt x="186" y="372"/>
                  </a:moveTo>
                  <a:cubicBezTo>
                    <a:pt x="83" y="371"/>
                    <a:pt x="0" y="288"/>
                    <a:pt x="0" y="185"/>
                  </a:cubicBezTo>
                  <a:cubicBezTo>
                    <a:pt x="1" y="82"/>
                    <a:pt x="84" y="-1"/>
                    <a:pt x="187" y="0"/>
                  </a:cubicBezTo>
                  <a:lnTo>
                    <a:pt x="187" y="75"/>
                  </a:lnTo>
                  <a:cubicBezTo>
                    <a:pt x="126" y="74"/>
                    <a:pt x="76" y="124"/>
                    <a:pt x="75" y="185"/>
                  </a:cubicBezTo>
                  <a:cubicBezTo>
                    <a:pt x="75" y="247"/>
                    <a:pt x="124" y="297"/>
                    <a:pt x="186" y="297"/>
                  </a:cubicBezTo>
                  <a:cubicBezTo>
                    <a:pt x="247" y="297"/>
                    <a:pt x="297" y="247"/>
                    <a:pt x="298" y="186"/>
                  </a:cubicBezTo>
                  <a:cubicBezTo>
                    <a:pt x="298" y="165"/>
                    <a:pt x="314" y="149"/>
                    <a:pt x="335" y="149"/>
                  </a:cubicBezTo>
                  <a:cubicBezTo>
                    <a:pt x="356" y="149"/>
                    <a:pt x="372" y="166"/>
                    <a:pt x="372" y="186"/>
                  </a:cubicBezTo>
                  <a:cubicBezTo>
                    <a:pt x="372" y="289"/>
                    <a:pt x="288" y="372"/>
                    <a:pt x="186"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2" name="Google Shape;2732;p36"/>
            <p:cNvSpPr/>
            <p:nvPr/>
          </p:nvSpPr>
          <p:spPr>
            <a:xfrm>
              <a:off x="3933081" y="897781"/>
              <a:ext cx="133920" cy="133920"/>
            </a:xfrm>
            <a:custGeom>
              <a:avLst/>
              <a:gdLst/>
              <a:ahLst/>
              <a:cxnLst/>
              <a:rect l="l" t="t" r="r" b="b"/>
              <a:pathLst>
                <a:path w="372" h="372" extrusionOk="0">
                  <a:moveTo>
                    <a:pt x="185" y="372"/>
                  </a:moveTo>
                  <a:cubicBezTo>
                    <a:pt x="83" y="372"/>
                    <a:pt x="0" y="288"/>
                    <a:pt x="0" y="185"/>
                  </a:cubicBezTo>
                  <a:cubicBezTo>
                    <a:pt x="1" y="83"/>
                    <a:pt x="84" y="0"/>
                    <a:pt x="187" y="0"/>
                  </a:cubicBezTo>
                  <a:lnTo>
                    <a:pt x="186" y="75"/>
                  </a:lnTo>
                  <a:cubicBezTo>
                    <a:pt x="125" y="75"/>
                    <a:pt x="75" y="124"/>
                    <a:pt x="75" y="186"/>
                  </a:cubicBezTo>
                  <a:cubicBezTo>
                    <a:pt x="75" y="247"/>
                    <a:pt x="124" y="297"/>
                    <a:pt x="186" y="297"/>
                  </a:cubicBezTo>
                  <a:cubicBezTo>
                    <a:pt x="247" y="298"/>
                    <a:pt x="297" y="248"/>
                    <a:pt x="297" y="186"/>
                  </a:cubicBezTo>
                  <a:cubicBezTo>
                    <a:pt x="297" y="166"/>
                    <a:pt x="314" y="149"/>
                    <a:pt x="335" y="149"/>
                  </a:cubicBezTo>
                  <a:cubicBezTo>
                    <a:pt x="355" y="149"/>
                    <a:pt x="372" y="166"/>
                    <a:pt x="372" y="187"/>
                  </a:cubicBezTo>
                  <a:cubicBezTo>
                    <a:pt x="371" y="289"/>
                    <a:pt x="288" y="372"/>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3" name="Google Shape;2733;p36"/>
            <p:cNvSpPr/>
            <p:nvPr/>
          </p:nvSpPr>
          <p:spPr>
            <a:xfrm>
              <a:off x="3933441" y="761701"/>
              <a:ext cx="133920" cy="133920"/>
            </a:xfrm>
            <a:custGeom>
              <a:avLst/>
              <a:gdLst/>
              <a:ahLst/>
              <a:cxnLst/>
              <a:rect l="l" t="t" r="r" b="b"/>
              <a:pathLst>
                <a:path w="372" h="372" extrusionOk="0">
                  <a:moveTo>
                    <a:pt x="185" y="372"/>
                  </a:moveTo>
                  <a:cubicBezTo>
                    <a:pt x="83" y="371"/>
                    <a:pt x="0" y="288"/>
                    <a:pt x="0" y="185"/>
                  </a:cubicBezTo>
                  <a:cubicBezTo>
                    <a:pt x="1" y="83"/>
                    <a:pt x="84" y="-1"/>
                    <a:pt x="187" y="0"/>
                  </a:cubicBezTo>
                  <a:lnTo>
                    <a:pt x="187" y="75"/>
                  </a:lnTo>
                  <a:cubicBezTo>
                    <a:pt x="126" y="74"/>
                    <a:pt x="75" y="123"/>
                    <a:pt x="75" y="185"/>
                  </a:cubicBezTo>
                  <a:cubicBezTo>
                    <a:pt x="74" y="246"/>
                    <a:pt x="125" y="297"/>
                    <a:pt x="186" y="297"/>
                  </a:cubicBezTo>
                  <a:cubicBezTo>
                    <a:pt x="247" y="297"/>
                    <a:pt x="297" y="247"/>
                    <a:pt x="298" y="186"/>
                  </a:cubicBezTo>
                  <a:cubicBezTo>
                    <a:pt x="298" y="165"/>
                    <a:pt x="314" y="149"/>
                    <a:pt x="335" y="149"/>
                  </a:cubicBezTo>
                  <a:cubicBezTo>
                    <a:pt x="356" y="149"/>
                    <a:pt x="372" y="166"/>
                    <a:pt x="372" y="186"/>
                  </a:cubicBezTo>
                  <a:cubicBezTo>
                    <a:pt x="372" y="289"/>
                    <a:pt x="288" y="372"/>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4" name="Google Shape;2734;p36"/>
            <p:cNvSpPr/>
            <p:nvPr/>
          </p:nvSpPr>
          <p:spPr>
            <a:xfrm>
              <a:off x="4472001" y="1466941"/>
              <a:ext cx="197640" cy="197640"/>
            </a:xfrm>
            <a:custGeom>
              <a:avLst/>
              <a:gdLst/>
              <a:ahLst/>
              <a:cxnLst/>
              <a:rect l="l" t="t" r="r" b="b"/>
              <a:pathLst>
                <a:path w="549" h="549" extrusionOk="0">
                  <a:moveTo>
                    <a:pt x="274" y="549"/>
                  </a:moveTo>
                  <a:cubicBezTo>
                    <a:pt x="122" y="548"/>
                    <a:pt x="0" y="425"/>
                    <a:pt x="0" y="273"/>
                  </a:cubicBezTo>
                  <a:cubicBezTo>
                    <a:pt x="1" y="122"/>
                    <a:pt x="124" y="-1"/>
                    <a:pt x="276" y="0"/>
                  </a:cubicBezTo>
                  <a:cubicBezTo>
                    <a:pt x="427" y="0"/>
                    <a:pt x="550" y="124"/>
                    <a:pt x="549" y="275"/>
                  </a:cubicBezTo>
                  <a:cubicBezTo>
                    <a:pt x="549" y="427"/>
                    <a:pt x="425" y="549"/>
                    <a:pt x="274" y="54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5" name="Google Shape;2735;p36"/>
            <p:cNvSpPr/>
            <p:nvPr/>
          </p:nvSpPr>
          <p:spPr>
            <a:xfrm>
              <a:off x="4143321" y="823621"/>
              <a:ext cx="529200" cy="29160"/>
            </a:xfrm>
            <a:custGeom>
              <a:avLst/>
              <a:gdLst/>
              <a:ahLst/>
              <a:cxnLst/>
              <a:rect l="l" t="t" r="r" b="b"/>
              <a:pathLst>
                <a:path w="1470" h="81" extrusionOk="0">
                  <a:moveTo>
                    <a:pt x="0" y="75"/>
                  </a:moveTo>
                  <a:lnTo>
                    <a:pt x="0" y="0"/>
                  </a:lnTo>
                  <a:lnTo>
                    <a:pt x="1470" y="6"/>
                  </a:lnTo>
                  <a:lnTo>
                    <a:pt x="1470" y="81"/>
                  </a:lnTo>
                  <a:lnTo>
                    <a:pt x="0" y="75"/>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6" name="Google Shape;2736;p36"/>
            <p:cNvSpPr/>
            <p:nvPr/>
          </p:nvSpPr>
          <p:spPr>
            <a:xfrm>
              <a:off x="4142961" y="882301"/>
              <a:ext cx="529560" cy="29160"/>
            </a:xfrm>
            <a:custGeom>
              <a:avLst/>
              <a:gdLst/>
              <a:ahLst/>
              <a:cxnLst/>
              <a:rect l="l" t="t" r="r" b="b"/>
              <a:pathLst>
                <a:path w="1471" h="81" extrusionOk="0">
                  <a:moveTo>
                    <a:pt x="0" y="76"/>
                  </a:moveTo>
                  <a:lnTo>
                    <a:pt x="1" y="0"/>
                  </a:lnTo>
                  <a:lnTo>
                    <a:pt x="1471" y="6"/>
                  </a:lnTo>
                  <a:lnTo>
                    <a:pt x="1470" y="81"/>
                  </a:lnTo>
                  <a:lnTo>
                    <a:pt x="0" y="7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37" name="Google Shape;2737;p36"/>
          <p:cNvGrpSpPr/>
          <p:nvPr/>
        </p:nvGrpSpPr>
        <p:grpSpPr>
          <a:xfrm rot="-3140572">
            <a:off x="125204" y="2935585"/>
            <a:ext cx="499055" cy="489407"/>
            <a:chOff x="6055920" y="2130840"/>
            <a:chExt cx="538200" cy="527760"/>
          </a:xfrm>
        </p:grpSpPr>
        <p:sp>
          <p:nvSpPr>
            <p:cNvPr id="2738" name="Google Shape;2738;p36"/>
            <p:cNvSpPr/>
            <p:nvPr/>
          </p:nvSpPr>
          <p:spPr>
            <a:xfrm>
              <a:off x="6055920" y="2130840"/>
              <a:ext cx="538200" cy="527760"/>
            </a:xfrm>
            <a:custGeom>
              <a:avLst/>
              <a:gdLst/>
              <a:ahLst/>
              <a:cxnLst/>
              <a:rect l="l" t="t" r="r" b="b"/>
              <a:pathLst>
                <a:path w="1495" h="1466" extrusionOk="0">
                  <a:moveTo>
                    <a:pt x="1469" y="870"/>
                  </a:moveTo>
                  <a:cubicBezTo>
                    <a:pt x="1586" y="476"/>
                    <a:pt x="1266" y="329"/>
                    <a:pt x="1165" y="336"/>
                  </a:cubicBezTo>
                  <a:cubicBezTo>
                    <a:pt x="1064" y="343"/>
                    <a:pt x="982" y="296"/>
                    <a:pt x="982" y="296"/>
                  </a:cubicBezTo>
                  <a:cubicBezTo>
                    <a:pt x="982" y="296"/>
                    <a:pt x="900" y="247"/>
                    <a:pt x="856" y="156"/>
                  </a:cubicBezTo>
                  <a:cubicBezTo>
                    <a:pt x="813" y="64"/>
                    <a:pt x="528" y="-142"/>
                    <a:pt x="242" y="155"/>
                  </a:cubicBezTo>
                  <a:cubicBezTo>
                    <a:pt x="-45" y="451"/>
                    <a:pt x="-156" y="1058"/>
                    <a:pt x="361" y="1359"/>
                  </a:cubicBezTo>
                  <a:cubicBezTo>
                    <a:pt x="877" y="1661"/>
                    <a:pt x="1352" y="1266"/>
                    <a:pt x="1469" y="87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9" name="Google Shape;2739;p36"/>
            <p:cNvSpPr/>
            <p:nvPr/>
          </p:nvSpPr>
          <p:spPr>
            <a:xfrm>
              <a:off x="6348600" y="2235960"/>
              <a:ext cx="90360" cy="58320"/>
            </a:xfrm>
            <a:custGeom>
              <a:avLst/>
              <a:gdLst/>
              <a:ahLst/>
              <a:cxnLst/>
              <a:rect l="l" t="t" r="r" b="b"/>
              <a:pathLst>
                <a:path w="251" h="162" extrusionOk="0">
                  <a:moveTo>
                    <a:pt x="0" y="0"/>
                  </a:moveTo>
                  <a:cubicBezTo>
                    <a:pt x="64" y="85"/>
                    <a:pt x="146" y="143"/>
                    <a:pt x="251" y="155"/>
                  </a:cubicBezTo>
                  <a:cubicBezTo>
                    <a:pt x="144" y="188"/>
                    <a:pt x="24" y="107"/>
                    <a:pt x="0" y="0"/>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0" name="Google Shape;2740;p36"/>
            <p:cNvSpPr/>
            <p:nvPr/>
          </p:nvSpPr>
          <p:spPr>
            <a:xfrm>
              <a:off x="6380640" y="2197800"/>
              <a:ext cx="129600" cy="84960"/>
            </a:xfrm>
            <a:custGeom>
              <a:avLst/>
              <a:gdLst/>
              <a:ahLst/>
              <a:cxnLst/>
              <a:rect l="l" t="t" r="r" b="b"/>
              <a:pathLst>
                <a:path w="360" h="236" extrusionOk="0">
                  <a:moveTo>
                    <a:pt x="7" y="235"/>
                  </a:moveTo>
                  <a:cubicBezTo>
                    <a:pt x="0" y="231"/>
                    <a:pt x="-2" y="222"/>
                    <a:pt x="1" y="215"/>
                  </a:cubicBezTo>
                  <a:cubicBezTo>
                    <a:pt x="6" y="205"/>
                    <a:pt x="130" y="-23"/>
                    <a:pt x="347" y="2"/>
                  </a:cubicBezTo>
                  <a:cubicBezTo>
                    <a:pt x="355" y="3"/>
                    <a:pt x="361" y="11"/>
                    <a:pt x="360" y="19"/>
                  </a:cubicBezTo>
                  <a:cubicBezTo>
                    <a:pt x="359" y="27"/>
                    <a:pt x="352" y="33"/>
                    <a:pt x="344" y="32"/>
                  </a:cubicBezTo>
                  <a:cubicBezTo>
                    <a:pt x="147" y="8"/>
                    <a:pt x="29" y="227"/>
                    <a:pt x="27" y="229"/>
                  </a:cubicBezTo>
                  <a:cubicBezTo>
                    <a:pt x="24" y="236"/>
                    <a:pt x="15" y="239"/>
                    <a:pt x="8" y="235"/>
                  </a:cubicBezTo>
                  <a:cubicBezTo>
                    <a:pt x="7" y="235"/>
                    <a:pt x="7" y="235"/>
                    <a:pt x="7" y="235"/>
                  </a:cubicBez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741" name="Google Shape;2741;p36"/>
          <p:cNvGrpSpPr/>
          <p:nvPr/>
        </p:nvGrpSpPr>
        <p:grpSpPr>
          <a:xfrm rot="-3443068">
            <a:off x="1495038" y="4531178"/>
            <a:ext cx="378515" cy="253141"/>
            <a:chOff x="5609880" y="3647520"/>
            <a:chExt cx="455400" cy="304560"/>
          </a:xfrm>
        </p:grpSpPr>
        <p:sp>
          <p:nvSpPr>
            <p:cNvPr id="2742" name="Google Shape;2742;p36"/>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3" name="Google Shape;2743;p36"/>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7968944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4773170" y="540150"/>
            <a:ext cx="2602200" cy="1189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62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1879" name="Google Shape;1879;p29"/>
          <p:cNvSpPr txBox="1">
            <a:spLocks noGrp="1"/>
          </p:cNvSpPr>
          <p:nvPr>
            <p:ph type="subTitle" idx="1"/>
          </p:nvPr>
        </p:nvSpPr>
        <p:spPr>
          <a:xfrm>
            <a:off x="4773150" y="1729991"/>
            <a:ext cx="2602200" cy="3909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4773170" y="2628457"/>
            <a:ext cx="2602200" cy="11901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62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1881" name="Google Shape;1881;p29"/>
          <p:cNvSpPr txBox="1">
            <a:spLocks noGrp="1"/>
          </p:cNvSpPr>
          <p:nvPr>
            <p:ph type="subTitle" idx="3"/>
          </p:nvPr>
        </p:nvSpPr>
        <p:spPr>
          <a:xfrm>
            <a:off x="4773150" y="3818249"/>
            <a:ext cx="2602200" cy="3909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1768633" y="540150"/>
            <a:ext cx="2602200" cy="1189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6200"/>
            </a:lvl1pPr>
            <a:lvl2pPr lvl="1" algn="r" rtl="0">
              <a:spcBef>
                <a:spcPts val="0"/>
              </a:spcBef>
              <a:spcAft>
                <a:spcPts val="0"/>
              </a:spcAft>
              <a:buSzPts val="6200"/>
              <a:buNone/>
              <a:defRPr sz="6200"/>
            </a:lvl2pPr>
            <a:lvl3pPr lvl="2" algn="r" rtl="0">
              <a:spcBef>
                <a:spcPts val="0"/>
              </a:spcBef>
              <a:spcAft>
                <a:spcPts val="0"/>
              </a:spcAft>
              <a:buSzPts val="6200"/>
              <a:buNone/>
              <a:defRPr sz="6200"/>
            </a:lvl3pPr>
            <a:lvl4pPr lvl="3" algn="r" rtl="0">
              <a:spcBef>
                <a:spcPts val="0"/>
              </a:spcBef>
              <a:spcAft>
                <a:spcPts val="0"/>
              </a:spcAft>
              <a:buSzPts val="6200"/>
              <a:buNone/>
              <a:defRPr sz="6200"/>
            </a:lvl4pPr>
            <a:lvl5pPr lvl="4" algn="r" rtl="0">
              <a:spcBef>
                <a:spcPts val="0"/>
              </a:spcBef>
              <a:spcAft>
                <a:spcPts val="0"/>
              </a:spcAft>
              <a:buSzPts val="6200"/>
              <a:buNone/>
              <a:defRPr sz="6200"/>
            </a:lvl5pPr>
            <a:lvl6pPr lvl="5" algn="r" rtl="0">
              <a:spcBef>
                <a:spcPts val="0"/>
              </a:spcBef>
              <a:spcAft>
                <a:spcPts val="0"/>
              </a:spcAft>
              <a:buSzPts val="6200"/>
              <a:buNone/>
              <a:defRPr sz="6200"/>
            </a:lvl6pPr>
            <a:lvl7pPr lvl="6" algn="r" rtl="0">
              <a:spcBef>
                <a:spcPts val="0"/>
              </a:spcBef>
              <a:spcAft>
                <a:spcPts val="0"/>
              </a:spcAft>
              <a:buSzPts val="6200"/>
              <a:buNone/>
              <a:defRPr sz="6200"/>
            </a:lvl7pPr>
            <a:lvl8pPr lvl="7" algn="r" rtl="0">
              <a:spcBef>
                <a:spcPts val="0"/>
              </a:spcBef>
              <a:spcAft>
                <a:spcPts val="0"/>
              </a:spcAft>
              <a:buSzPts val="6200"/>
              <a:buNone/>
              <a:defRPr sz="6200"/>
            </a:lvl8pPr>
            <a:lvl9pPr lvl="8" algn="r" rtl="0">
              <a:spcBef>
                <a:spcPts val="0"/>
              </a:spcBef>
              <a:spcAft>
                <a:spcPts val="0"/>
              </a:spcAft>
              <a:buSzPts val="6200"/>
              <a:buNone/>
              <a:defRPr sz="6200"/>
            </a:lvl9pPr>
          </a:lstStyle>
          <a:p>
            <a:r>
              <a:t>xx%</a:t>
            </a:r>
          </a:p>
        </p:txBody>
      </p:sp>
      <p:sp>
        <p:nvSpPr>
          <p:cNvPr id="1883" name="Google Shape;1883;p29"/>
          <p:cNvSpPr txBox="1">
            <a:spLocks noGrp="1"/>
          </p:cNvSpPr>
          <p:nvPr>
            <p:ph type="subTitle" idx="5"/>
          </p:nvPr>
        </p:nvSpPr>
        <p:spPr>
          <a:xfrm>
            <a:off x="1768613" y="1729992"/>
            <a:ext cx="2602200" cy="3909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1768633" y="2628458"/>
            <a:ext cx="2602200" cy="11901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6200"/>
            </a:lvl1pPr>
            <a:lvl2pPr lvl="1" algn="r" rtl="0">
              <a:spcBef>
                <a:spcPts val="0"/>
              </a:spcBef>
              <a:spcAft>
                <a:spcPts val="0"/>
              </a:spcAft>
              <a:buSzPts val="6200"/>
              <a:buNone/>
              <a:defRPr sz="6200"/>
            </a:lvl2pPr>
            <a:lvl3pPr lvl="2" algn="r" rtl="0">
              <a:spcBef>
                <a:spcPts val="0"/>
              </a:spcBef>
              <a:spcAft>
                <a:spcPts val="0"/>
              </a:spcAft>
              <a:buSzPts val="6200"/>
              <a:buNone/>
              <a:defRPr sz="6200"/>
            </a:lvl3pPr>
            <a:lvl4pPr lvl="3" algn="r" rtl="0">
              <a:spcBef>
                <a:spcPts val="0"/>
              </a:spcBef>
              <a:spcAft>
                <a:spcPts val="0"/>
              </a:spcAft>
              <a:buSzPts val="6200"/>
              <a:buNone/>
              <a:defRPr sz="6200"/>
            </a:lvl4pPr>
            <a:lvl5pPr lvl="4" algn="r" rtl="0">
              <a:spcBef>
                <a:spcPts val="0"/>
              </a:spcBef>
              <a:spcAft>
                <a:spcPts val="0"/>
              </a:spcAft>
              <a:buSzPts val="6200"/>
              <a:buNone/>
              <a:defRPr sz="6200"/>
            </a:lvl5pPr>
            <a:lvl6pPr lvl="5" algn="r" rtl="0">
              <a:spcBef>
                <a:spcPts val="0"/>
              </a:spcBef>
              <a:spcAft>
                <a:spcPts val="0"/>
              </a:spcAft>
              <a:buSzPts val="6200"/>
              <a:buNone/>
              <a:defRPr sz="6200"/>
            </a:lvl6pPr>
            <a:lvl7pPr lvl="6" algn="r" rtl="0">
              <a:spcBef>
                <a:spcPts val="0"/>
              </a:spcBef>
              <a:spcAft>
                <a:spcPts val="0"/>
              </a:spcAft>
              <a:buSzPts val="6200"/>
              <a:buNone/>
              <a:defRPr sz="6200"/>
            </a:lvl7pPr>
            <a:lvl8pPr lvl="7" algn="r" rtl="0">
              <a:spcBef>
                <a:spcPts val="0"/>
              </a:spcBef>
              <a:spcAft>
                <a:spcPts val="0"/>
              </a:spcAft>
              <a:buSzPts val="6200"/>
              <a:buNone/>
              <a:defRPr sz="6200"/>
            </a:lvl8pPr>
            <a:lvl9pPr lvl="8" algn="r" rtl="0">
              <a:spcBef>
                <a:spcPts val="0"/>
              </a:spcBef>
              <a:spcAft>
                <a:spcPts val="0"/>
              </a:spcAft>
              <a:buSzPts val="6200"/>
              <a:buNone/>
              <a:defRPr sz="6200"/>
            </a:lvl9pPr>
          </a:lstStyle>
          <a:p>
            <a:r>
              <a:t>xx%</a:t>
            </a:r>
          </a:p>
        </p:txBody>
      </p:sp>
      <p:sp>
        <p:nvSpPr>
          <p:cNvPr id="1885" name="Google Shape;1885;p29"/>
          <p:cNvSpPr txBox="1">
            <a:spLocks noGrp="1"/>
          </p:cNvSpPr>
          <p:nvPr>
            <p:ph type="subTitle" idx="7"/>
          </p:nvPr>
        </p:nvSpPr>
        <p:spPr>
          <a:xfrm>
            <a:off x="1768613" y="3818250"/>
            <a:ext cx="2602200" cy="3909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05979" y="0"/>
            <a:ext cx="9473800" cy="6103130"/>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70968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117"/>
        <p:cNvGrpSpPr/>
        <p:nvPr/>
      </p:nvGrpSpPr>
      <p:grpSpPr>
        <a:xfrm>
          <a:off x="0" y="0"/>
          <a:ext cx="0" cy="0"/>
          <a:chOff x="0" y="0"/>
          <a:chExt cx="0" cy="0"/>
        </a:xfrm>
      </p:grpSpPr>
      <p:sp>
        <p:nvSpPr>
          <p:cNvPr id="1118" name="Google Shape;1118;p30"/>
          <p:cNvSpPr txBox="1">
            <a:spLocks noGrp="1"/>
          </p:cNvSpPr>
          <p:nvPr>
            <p:ph type="title" hasCustomPrompt="1"/>
          </p:nvPr>
        </p:nvSpPr>
        <p:spPr>
          <a:xfrm>
            <a:off x="5981725" y="2968375"/>
            <a:ext cx="2301000" cy="569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3000"/>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r>
              <a:t>xx%</a:t>
            </a:r>
          </a:p>
        </p:txBody>
      </p:sp>
      <p:sp>
        <p:nvSpPr>
          <p:cNvPr id="1119" name="Google Shape;1119;p30"/>
          <p:cNvSpPr txBox="1">
            <a:spLocks noGrp="1"/>
          </p:cNvSpPr>
          <p:nvPr>
            <p:ph type="subTitle" idx="1"/>
          </p:nvPr>
        </p:nvSpPr>
        <p:spPr>
          <a:xfrm>
            <a:off x="5981725" y="3371525"/>
            <a:ext cx="23010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0"/>
              </a:spcBef>
              <a:spcAft>
                <a:spcPts val="0"/>
              </a:spcAft>
              <a:buClr>
                <a:schemeClr val="dk1"/>
              </a:buClr>
              <a:buSzPts val="1400"/>
              <a:buNone/>
              <a:defRPr>
                <a:solidFill>
                  <a:schemeClr val="dk1"/>
                </a:solidFill>
              </a:defRPr>
            </a:lvl3pPr>
            <a:lvl4pPr lvl="3" algn="ctr" rtl="0">
              <a:lnSpc>
                <a:spcPct val="115000"/>
              </a:lnSpc>
              <a:spcBef>
                <a:spcPts val="0"/>
              </a:spcBef>
              <a:spcAft>
                <a:spcPts val="0"/>
              </a:spcAft>
              <a:buClr>
                <a:schemeClr val="dk1"/>
              </a:buClr>
              <a:buSzPts val="1400"/>
              <a:buNone/>
              <a:defRPr>
                <a:solidFill>
                  <a:schemeClr val="dk1"/>
                </a:solidFill>
              </a:defRPr>
            </a:lvl4pPr>
            <a:lvl5pPr lvl="4" algn="ctr" rtl="0">
              <a:lnSpc>
                <a:spcPct val="115000"/>
              </a:lnSpc>
              <a:spcBef>
                <a:spcPts val="0"/>
              </a:spcBef>
              <a:spcAft>
                <a:spcPts val="0"/>
              </a:spcAft>
              <a:buClr>
                <a:schemeClr val="dk1"/>
              </a:buClr>
              <a:buSzPts val="1400"/>
              <a:buNone/>
              <a:defRPr>
                <a:solidFill>
                  <a:schemeClr val="dk1"/>
                </a:solidFill>
              </a:defRPr>
            </a:lvl5pPr>
            <a:lvl6pPr lvl="5" algn="ctr" rtl="0">
              <a:lnSpc>
                <a:spcPct val="115000"/>
              </a:lnSpc>
              <a:spcBef>
                <a:spcPts val="0"/>
              </a:spcBef>
              <a:spcAft>
                <a:spcPts val="0"/>
              </a:spcAft>
              <a:buClr>
                <a:schemeClr val="dk1"/>
              </a:buClr>
              <a:buSzPts val="1400"/>
              <a:buNone/>
              <a:defRPr>
                <a:solidFill>
                  <a:schemeClr val="dk1"/>
                </a:solidFill>
              </a:defRPr>
            </a:lvl6pPr>
            <a:lvl7pPr lvl="6" algn="ctr" rtl="0">
              <a:lnSpc>
                <a:spcPct val="115000"/>
              </a:lnSpc>
              <a:spcBef>
                <a:spcPts val="0"/>
              </a:spcBef>
              <a:spcAft>
                <a:spcPts val="0"/>
              </a:spcAft>
              <a:buClr>
                <a:schemeClr val="dk1"/>
              </a:buClr>
              <a:buSzPts val="1400"/>
              <a:buNone/>
              <a:defRPr>
                <a:solidFill>
                  <a:schemeClr val="dk1"/>
                </a:solidFill>
              </a:defRPr>
            </a:lvl7pPr>
            <a:lvl8pPr lvl="7" algn="ctr" rtl="0">
              <a:lnSpc>
                <a:spcPct val="115000"/>
              </a:lnSpc>
              <a:spcBef>
                <a:spcPts val="0"/>
              </a:spcBef>
              <a:spcAft>
                <a:spcPts val="0"/>
              </a:spcAft>
              <a:buClr>
                <a:schemeClr val="dk1"/>
              </a:buClr>
              <a:buSzPts val="1400"/>
              <a:buNone/>
              <a:defRPr>
                <a:solidFill>
                  <a:schemeClr val="dk1"/>
                </a:solidFill>
              </a:defRPr>
            </a:lvl8pPr>
            <a:lvl9pPr lvl="8" algn="ctr" rtl="0">
              <a:lnSpc>
                <a:spcPct val="115000"/>
              </a:lnSpc>
              <a:spcBef>
                <a:spcPts val="0"/>
              </a:spcBef>
              <a:spcAft>
                <a:spcPts val="0"/>
              </a:spcAft>
              <a:buClr>
                <a:schemeClr val="dk1"/>
              </a:buClr>
              <a:buSzPts val="1400"/>
              <a:buNone/>
              <a:defRPr>
                <a:solidFill>
                  <a:schemeClr val="dk1"/>
                </a:solidFill>
              </a:defRPr>
            </a:lvl9pPr>
          </a:lstStyle>
          <a:p>
            <a:endParaRPr/>
          </a:p>
        </p:txBody>
      </p:sp>
      <p:sp>
        <p:nvSpPr>
          <p:cNvPr id="1120" name="Google Shape;1120;p30"/>
          <p:cNvSpPr txBox="1">
            <a:spLocks noGrp="1"/>
          </p:cNvSpPr>
          <p:nvPr>
            <p:ph type="title" idx="2" hasCustomPrompt="1"/>
          </p:nvPr>
        </p:nvSpPr>
        <p:spPr>
          <a:xfrm>
            <a:off x="861275" y="2968375"/>
            <a:ext cx="2322900" cy="569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3000"/>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r>
              <a:t>xx%</a:t>
            </a:r>
          </a:p>
        </p:txBody>
      </p:sp>
      <p:sp>
        <p:nvSpPr>
          <p:cNvPr id="1121" name="Google Shape;1121;p30"/>
          <p:cNvSpPr txBox="1">
            <a:spLocks noGrp="1"/>
          </p:cNvSpPr>
          <p:nvPr>
            <p:ph type="subTitle" idx="3"/>
          </p:nvPr>
        </p:nvSpPr>
        <p:spPr>
          <a:xfrm>
            <a:off x="861275" y="3371525"/>
            <a:ext cx="23229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0"/>
              </a:spcBef>
              <a:spcAft>
                <a:spcPts val="0"/>
              </a:spcAft>
              <a:buClr>
                <a:schemeClr val="dk1"/>
              </a:buClr>
              <a:buSzPts val="1400"/>
              <a:buNone/>
              <a:defRPr>
                <a:solidFill>
                  <a:schemeClr val="dk1"/>
                </a:solidFill>
              </a:defRPr>
            </a:lvl3pPr>
            <a:lvl4pPr lvl="3" algn="ctr" rtl="0">
              <a:lnSpc>
                <a:spcPct val="115000"/>
              </a:lnSpc>
              <a:spcBef>
                <a:spcPts val="0"/>
              </a:spcBef>
              <a:spcAft>
                <a:spcPts val="0"/>
              </a:spcAft>
              <a:buClr>
                <a:schemeClr val="dk1"/>
              </a:buClr>
              <a:buSzPts val="1400"/>
              <a:buNone/>
              <a:defRPr>
                <a:solidFill>
                  <a:schemeClr val="dk1"/>
                </a:solidFill>
              </a:defRPr>
            </a:lvl4pPr>
            <a:lvl5pPr lvl="4" algn="ctr" rtl="0">
              <a:lnSpc>
                <a:spcPct val="115000"/>
              </a:lnSpc>
              <a:spcBef>
                <a:spcPts val="0"/>
              </a:spcBef>
              <a:spcAft>
                <a:spcPts val="0"/>
              </a:spcAft>
              <a:buClr>
                <a:schemeClr val="dk1"/>
              </a:buClr>
              <a:buSzPts val="1400"/>
              <a:buNone/>
              <a:defRPr>
                <a:solidFill>
                  <a:schemeClr val="dk1"/>
                </a:solidFill>
              </a:defRPr>
            </a:lvl5pPr>
            <a:lvl6pPr lvl="5" algn="ctr" rtl="0">
              <a:lnSpc>
                <a:spcPct val="115000"/>
              </a:lnSpc>
              <a:spcBef>
                <a:spcPts val="0"/>
              </a:spcBef>
              <a:spcAft>
                <a:spcPts val="0"/>
              </a:spcAft>
              <a:buClr>
                <a:schemeClr val="dk1"/>
              </a:buClr>
              <a:buSzPts val="1400"/>
              <a:buNone/>
              <a:defRPr>
                <a:solidFill>
                  <a:schemeClr val="dk1"/>
                </a:solidFill>
              </a:defRPr>
            </a:lvl6pPr>
            <a:lvl7pPr lvl="6" algn="ctr" rtl="0">
              <a:lnSpc>
                <a:spcPct val="115000"/>
              </a:lnSpc>
              <a:spcBef>
                <a:spcPts val="0"/>
              </a:spcBef>
              <a:spcAft>
                <a:spcPts val="0"/>
              </a:spcAft>
              <a:buClr>
                <a:schemeClr val="dk1"/>
              </a:buClr>
              <a:buSzPts val="1400"/>
              <a:buNone/>
              <a:defRPr>
                <a:solidFill>
                  <a:schemeClr val="dk1"/>
                </a:solidFill>
              </a:defRPr>
            </a:lvl7pPr>
            <a:lvl8pPr lvl="7" algn="ctr" rtl="0">
              <a:lnSpc>
                <a:spcPct val="115000"/>
              </a:lnSpc>
              <a:spcBef>
                <a:spcPts val="0"/>
              </a:spcBef>
              <a:spcAft>
                <a:spcPts val="0"/>
              </a:spcAft>
              <a:buClr>
                <a:schemeClr val="dk1"/>
              </a:buClr>
              <a:buSzPts val="1400"/>
              <a:buNone/>
              <a:defRPr>
                <a:solidFill>
                  <a:schemeClr val="dk1"/>
                </a:solidFill>
              </a:defRPr>
            </a:lvl8pPr>
            <a:lvl9pPr lvl="8" algn="ctr" rtl="0">
              <a:lnSpc>
                <a:spcPct val="115000"/>
              </a:lnSpc>
              <a:spcBef>
                <a:spcPts val="0"/>
              </a:spcBef>
              <a:spcAft>
                <a:spcPts val="0"/>
              </a:spcAft>
              <a:buClr>
                <a:schemeClr val="dk1"/>
              </a:buClr>
              <a:buSzPts val="1400"/>
              <a:buNone/>
              <a:defRPr>
                <a:solidFill>
                  <a:schemeClr val="dk1"/>
                </a:solidFill>
              </a:defRPr>
            </a:lvl9pPr>
          </a:lstStyle>
          <a:p>
            <a:endParaRPr/>
          </a:p>
        </p:txBody>
      </p:sp>
      <p:sp>
        <p:nvSpPr>
          <p:cNvPr id="1122" name="Google Shape;1122;p30"/>
          <p:cNvSpPr txBox="1">
            <a:spLocks noGrp="1"/>
          </p:cNvSpPr>
          <p:nvPr>
            <p:ph type="title" idx="4" hasCustomPrompt="1"/>
          </p:nvPr>
        </p:nvSpPr>
        <p:spPr>
          <a:xfrm>
            <a:off x="3421500" y="2968375"/>
            <a:ext cx="2301000" cy="569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3000"/>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r>
              <a:t>xx%</a:t>
            </a:r>
          </a:p>
        </p:txBody>
      </p:sp>
      <p:sp>
        <p:nvSpPr>
          <p:cNvPr id="1123" name="Google Shape;1123;p30"/>
          <p:cNvSpPr txBox="1">
            <a:spLocks noGrp="1"/>
          </p:cNvSpPr>
          <p:nvPr>
            <p:ph type="subTitle" idx="5"/>
          </p:nvPr>
        </p:nvSpPr>
        <p:spPr>
          <a:xfrm>
            <a:off x="3421500" y="3371525"/>
            <a:ext cx="23010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0"/>
              </a:spcBef>
              <a:spcAft>
                <a:spcPts val="0"/>
              </a:spcAft>
              <a:buClr>
                <a:schemeClr val="dk1"/>
              </a:buClr>
              <a:buSzPts val="1400"/>
              <a:buNone/>
              <a:defRPr>
                <a:solidFill>
                  <a:schemeClr val="dk1"/>
                </a:solidFill>
              </a:defRPr>
            </a:lvl3pPr>
            <a:lvl4pPr lvl="3" algn="ctr" rtl="0">
              <a:lnSpc>
                <a:spcPct val="115000"/>
              </a:lnSpc>
              <a:spcBef>
                <a:spcPts val="0"/>
              </a:spcBef>
              <a:spcAft>
                <a:spcPts val="0"/>
              </a:spcAft>
              <a:buClr>
                <a:schemeClr val="dk1"/>
              </a:buClr>
              <a:buSzPts val="1400"/>
              <a:buNone/>
              <a:defRPr>
                <a:solidFill>
                  <a:schemeClr val="dk1"/>
                </a:solidFill>
              </a:defRPr>
            </a:lvl4pPr>
            <a:lvl5pPr lvl="4" algn="ctr" rtl="0">
              <a:lnSpc>
                <a:spcPct val="115000"/>
              </a:lnSpc>
              <a:spcBef>
                <a:spcPts val="0"/>
              </a:spcBef>
              <a:spcAft>
                <a:spcPts val="0"/>
              </a:spcAft>
              <a:buClr>
                <a:schemeClr val="dk1"/>
              </a:buClr>
              <a:buSzPts val="1400"/>
              <a:buNone/>
              <a:defRPr>
                <a:solidFill>
                  <a:schemeClr val="dk1"/>
                </a:solidFill>
              </a:defRPr>
            </a:lvl5pPr>
            <a:lvl6pPr lvl="5" algn="ctr" rtl="0">
              <a:lnSpc>
                <a:spcPct val="115000"/>
              </a:lnSpc>
              <a:spcBef>
                <a:spcPts val="0"/>
              </a:spcBef>
              <a:spcAft>
                <a:spcPts val="0"/>
              </a:spcAft>
              <a:buClr>
                <a:schemeClr val="dk1"/>
              </a:buClr>
              <a:buSzPts val="1400"/>
              <a:buNone/>
              <a:defRPr>
                <a:solidFill>
                  <a:schemeClr val="dk1"/>
                </a:solidFill>
              </a:defRPr>
            </a:lvl6pPr>
            <a:lvl7pPr lvl="6" algn="ctr" rtl="0">
              <a:lnSpc>
                <a:spcPct val="115000"/>
              </a:lnSpc>
              <a:spcBef>
                <a:spcPts val="0"/>
              </a:spcBef>
              <a:spcAft>
                <a:spcPts val="0"/>
              </a:spcAft>
              <a:buClr>
                <a:schemeClr val="dk1"/>
              </a:buClr>
              <a:buSzPts val="1400"/>
              <a:buNone/>
              <a:defRPr>
                <a:solidFill>
                  <a:schemeClr val="dk1"/>
                </a:solidFill>
              </a:defRPr>
            </a:lvl7pPr>
            <a:lvl8pPr lvl="7" algn="ctr" rtl="0">
              <a:lnSpc>
                <a:spcPct val="115000"/>
              </a:lnSpc>
              <a:spcBef>
                <a:spcPts val="0"/>
              </a:spcBef>
              <a:spcAft>
                <a:spcPts val="0"/>
              </a:spcAft>
              <a:buClr>
                <a:schemeClr val="dk1"/>
              </a:buClr>
              <a:buSzPts val="1400"/>
              <a:buNone/>
              <a:defRPr>
                <a:solidFill>
                  <a:schemeClr val="dk1"/>
                </a:solidFill>
              </a:defRPr>
            </a:lvl8pPr>
            <a:lvl9pPr lvl="8" algn="ctr" rtl="0">
              <a:lnSpc>
                <a:spcPct val="115000"/>
              </a:lnSpc>
              <a:spcBef>
                <a:spcPts val="0"/>
              </a:spcBef>
              <a:spcAft>
                <a:spcPts val="0"/>
              </a:spcAft>
              <a:buClr>
                <a:schemeClr val="dk1"/>
              </a:buClr>
              <a:buSzPts val="1400"/>
              <a:buNone/>
              <a:defRPr>
                <a:solidFill>
                  <a:schemeClr val="dk1"/>
                </a:solidFill>
              </a:defRPr>
            </a:lvl9pPr>
          </a:lstStyle>
          <a:p>
            <a:endParaRPr/>
          </a:p>
        </p:txBody>
      </p:sp>
      <p:sp>
        <p:nvSpPr>
          <p:cNvPr id="1124" name="Google Shape;1124;p30"/>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1125" name="Google Shape;1125;p30"/>
          <p:cNvSpPr/>
          <p:nvPr/>
        </p:nvSpPr>
        <p:spPr>
          <a:xfrm rot="-2883374">
            <a:off x="2340512" y="7562"/>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30"/>
          <p:cNvGrpSpPr/>
          <p:nvPr/>
        </p:nvGrpSpPr>
        <p:grpSpPr>
          <a:xfrm>
            <a:off x="145463" y="162325"/>
            <a:ext cx="659075" cy="317400"/>
            <a:chOff x="5717075" y="1415250"/>
            <a:chExt cx="659075" cy="317400"/>
          </a:xfrm>
        </p:grpSpPr>
        <p:sp>
          <p:nvSpPr>
            <p:cNvPr id="1127" name="Google Shape;1127;p30"/>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0"/>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0"/>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0"/>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0"/>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0"/>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0"/>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0"/>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 name="Google Shape;1135;p30"/>
          <p:cNvGrpSpPr/>
          <p:nvPr/>
        </p:nvGrpSpPr>
        <p:grpSpPr>
          <a:xfrm>
            <a:off x="340425" y="1795200"/>
            <a:ext cx="269175" cy="248025"/>
            <a:chOff x="2645675" y="1801100"/>
            <a:chExt cx="269175" cy="248025"/>
          </a:xfrm>
        </p:grpSpPr>
        <p:sp>
          <p:nvSpPr>
            <p:cNvPr id="1136" name="Google Shape;1136;p30"/>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0"/>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0"/>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9" name="Google Shape;1139;p30"/>
          <p:cNvSpPr/>
          <p:nvPr/>
        </p:nvSpPr>
        <p:spPr>
          <a:xfrm>
            <a:off x="7541138" y="4663894"/>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0"/>
          <p:cNvSpPr/>
          <p:nvPr/>
        </p:nvSpPr>
        <p:spPr>
          <a:xfrm>
            <a:off x="145475" y="4570401"/>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0"/>
          <p:cNvSpPr/>
          <p:nvPr/>
        </p:nvSpPr>
        <p:spPr>
          <a:xfrm rot="-2883374">
            <a:off x="1606550" y="465673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0"/>
          <p:cNvSpPr/>
          <p:nvPr/>
        </p:nvSpPr>
        <p:spPr>
          <a:xfrm>
            <a:off x="145463" y="3510438"/>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3" name="Google Shape;1143;p30"/>
          <p:cNvGrpSpPr/>
          <p:nvPr/>
        </p:nvGrpSpPr>
        <p:grpSpPr>
          <a:xfrm rot="1430873">
            <a:off x="8734529" y="4682125"/>
            <a:ext cx="140809" cy="239694"/>
            <a:chOff x="8848638" y="4297400"/>
            <a:chExt cx="140813" cy="239700"/>
          </a:xfrm>
        </p:grpSpPr>
        <p:sp>
          <p:nvSpPr>
            <p:cNvPr id="1144" name="Google Shape;1144;p30"/>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0"/>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30"/>
          <p:cNvGrpSpPr/>
          <p:nvPr/>
        </p:nvGrpSpPr>
        <p:grpSpPr>
          <a:xfrm>
            <a:off x="8323988" y="251638"/>
            <a:ext cx="368075" cy="283350"/>
            <a:chOff x="4149275" y="1702675"/>
            <a:chExt cx="368075" cy="283350"/>
          </a:xfrm>
        </p:grpSpPr>
        <p:sp>
          <p:nvSpPr>
            <p:cNvPr id="1147" name="Google Shape;1147;p30"/>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0"/>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0"/>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0" name="Google Shape;1150;p30"/>
          <p:cNvSpPr/>
          <p:nvPr/>
        </p:nvSpPr>
        <p:spPr>
          <a:xfrm>
            <a:off x="8530050" y="1620550"/>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1" name="Google Shape;1151;p30"/>
          <p:cNvGrpSpPr/>
          <p:nvPr/>
        </p:nvGrpSpPr>
        <p:grpSpPr>
          <a:xfrm>
            <a:off x="3856197" y="-5850"/>
            <a:ext cx="5287958" cy="450862"/>
            <a:chOff x="-54050" y="-5850"/>
            <a:chExt cx="9198048" cy="659830"/>
          </a:xfrm>
        </p:grpSpPr>
        <p:sp>
          <p:nvSpPr>
            <p:cNvPr id="1152" name="Google Shape;1152;p30"/>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3" name="Google Shape;1153;p30"/>
            <p:cNvGrpSpPr/>
            <p:nvPr/>
          </p:nvGrpSpPr>
          <p:grpSpPr>
            <a:xfrm>
              <a:off x="1133763" y="-5850"/>
              <a:ext cx="8009802" cy="507914"/>
              <a:chOff x="1133763" y="-5850"/>
              <a:chExt cx="8009802" cy="507914"/>
            </a:xfrm>
          </p:grpSpPr>
          <p:grpSp>
            <p:nvGrpSpPr>
              <p:cNvPr id="1154" name="Google Shape;1154;p30"/>
              <p:cNvGrpSpPr/>
              <p:nvPr/>
            </p:nvGrpSpPr>
            <p:grpSpPr>
              <a:xfrm>
                <a:off x="1133763" y="-5850"/>
                <a:ext cx="8009496" cy="507914"/>
                <a:chOff x="1133763" y="-5850"/>
                <a:chExt cx="8009496" cy="507914"/>
              </a:xfrm>
            </p:grpSpPr>
            <p:sp>
              <p:nvSpPr>
                <p:cNvPr id="1155" name="Google Shape;1155;p30"/>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0"/>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7" name="Google Shape;1157;p30"/>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8" name="Google Shape;1158;p30"/>
          <p:cNvGrpSpPr/>
          <p:nvPr/>
        </p:nvGrpSpPr>
        <p:grpSpPr>
          <a:xfrm rot="10800000">
            <a:off x="-6" y="4714313"/>
            <a:ext cx="6978559" cy="450862"/>
            <a:chOff x="-54050" y="-5850"/>
            <a:chExt cx="9198048" cy="659830"/>
          </a:xfrm>
        </p:grpSpPr>
        <p:sp>
          <p:nvSpPr>
            <p:cNvPr id="1159" name="Google Shape;1159;p30"/>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0" name="Google Shape;1160;p30"/>
            <p:cNvGrpSpPr/>
            <p:nvPr/>
          </p:nvGrpSpPr>
          <p:grpSpPr>
            <a:xfrm>
              <a:off x="1133763" y="-5850"/>
              <a:ext cx="8009802" cy="507914"/>
              <a:chOff x="1133763" y="-5850"/>
              <a:chExt cx="8009802" cy="507914"/>
            </a:xfrm>
          </p:grpSpPr>
          <p:grpSp>
            <p:nvGrpSpPr>
              <p:cNvPr id="1161" name="Google Shape;1161;p30"/>
              <p:cNvGrpSpPr/>
              <p:nvPr/>
            </p:nvGrpSpPr>
            <p:grpSpPr>
              <a:xfrm>
                <a:off x="1133763" y="-5850"/>
                <a:ext cx="8009496" cy="507914"/>
                <a:chOff x="1133763" y="-5850"/>
                <a:chExt cx="8009496" cy="507914"/>
              </a:xfrm>
            </p:grpSpPr>
            <p:sp>
              <p:nvSpPr>
                <p:cNvPr id="1162" name="Google Shape;1162;p30"/>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0"/>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4" name="Google Shape;1164;p30"/>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5" name="Google Shape;1165;p30"/>
          <p:cNvSpPr/>
          <p:nvPr/>
        </p:nvSpPr>
        <p:spPr>
          <a:xfrm rot="-8669977">
            <a:off x="8839611" y="3541442"/>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68005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31"/>
        <p:cNvGrpSpPr/>
        <p:nvPr/>
      </p:nvGrpSpPr>
      <p:grpSpPr>
        <a:xfrm>
          <a:off x="0" y="0"/>
          <a:ext cx="0" cy="0"/>
          <a:chOff x="0" y="0"/>
          <a:chExt cx="0" cy="0"/>
        </a:xfrm>
      </p:grpSpPr>
      <p:sp>
        <p:nvSpPr>
          <p:cNvPr id="732" name="Google Shape;732;p21"/>
          <p:cNvSpPr txBox="1">
            <a:spLocks noGrp="1"/>
          </p:cNvSpPr>
          <p:nvPr>
            <p:ph type="subTitle" idx="1"/>
          </p:nvPr>
        </p:nvSpPr>
        <p:spPr>
          <a:xfrm>
            <a:off x="1210300" y="2504850"/>
            <a:ext cx="2283300" cy="15108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600"/>
              <a:buFont typeface="Arial"/>
              <a:buNone/>
              <a:defRPr sz="1600"/>
            </a:lvl1pPr>
            <a:lvl2pPr lvl="1" rtl="0">
              <a:spcBef>
                <a:spcPts val="0"/>
              </a:spcBef>
              <a:spcAft>
                <a:spcPts val="0"/>
              </a:spcAft>
              <a:buClr>
                <a:schemeClr val="dk1"/>
              </a:buClr>
              <a:buSzPts val="1600"/>
              <a:buFont typeface="Arial"/>
              <a:buNone/>
              <a:defRPr sz="1600">
                <a:solidFill>
                  <a:schemeClr val="dk1"/>
                </a:solidFill>
                <a:latin typeface="Arial"/>
                <a:ea typeface="Arial"/>
                <a:cs typeface="Arial"/>
                <a:sym typeface="Arial"/>
              </a:defRPr>
            </a:lvl2pPr>
            <a:lvl3pPr lvl="2"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3pPr>
            <a:lvl4pPr lvl="3"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4pPr>
            <a:lvl5pPr lvl="4"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5pPr>
            <a:lvl6pPr lvl="5"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6pPr>
            <a:lvl7pPr lvl="6"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7pPr>
            <a:lvl8pPr lvl="7"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8pPr>
            <a:lvl9pPr lvl="8" rtl="0">
              <a:spcBef>
                <a:spcPts val="1600"/>
              </a:spcBef>
              <a:spcAft>
                <a:spcPts val="1600"/>
              </a:spcAft>
              <a:buClr>
                <a:schemeClr val="dk1"/>
              </a:buClr>
              <a:buSzPts val="1600"/>
              <a:buFont typeface="Arial"/>
              <a:buNone/>
              <a:defRPr sz="1600">
                <a:solidFill>
                  <a:schemeClr val="dk1"/>
                </a:solidFill>
                <a:latin typeface="Arial"/>
                <a:ea typeface="Arial"/>
                <a:cs typeface="Arial"/>
                <a:sym typeface="Arial"/>
              </a:defRPr>
            </a:lvl9pPr>
          </a:lstStyle>
          <a:p>
            <a:endParaRPr/>
          </a:p>
        </p:txBody>
      </p:sp>
      <p:sp>
        <p:nvSpPr>
          <p:cNvPr id="733" name="Google Shape;733;p21"/>
          <p:cNvSpPr txBox="1">
            <a:spLocks noGrp="1"/>
          </p:cNvSpPr>
          <p:nvPr>
            <p:ph type="title"/>
          </p:nvPr>
        </p:nvSpPr>
        <p:spPr>
          <a:xfrm>
            <a:off x="1210300" y="1218750"/>
            <a:ext cx="2283300" cy="12861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2"/>
              </a:buClr>
              <a:buSzPts val="3500"/>
              <a:buFont typeface="Arial"/>
              <a:buNone/>
              <a:defRPr/>
            </a:lvl1pPr>
            <a:lvl2pPr lvl="1" rtl="0">
              <a:spcBef>
                <a:spcPts val="0"/>
              </a:spcBef>
              <a:spcAft>
                <a:spcPts val="0"/>
              </a:spcAft>
              <a:buSzPts val="3500"/>
              <a:buFont typeface="Arial"/>
              <a:buNone/>
              <a:defRPr>
                <a:latin typeface="Arial"/>
                <a:ea typeface="Arial"/>
                <a:cs typeface="Arial"/>
                <a:sym typeface="Arial"/>
              </a:defRPr>
            </a:lvl2pPr>
            <a:lvl3pPr lvl="2" rtl="0">
              <a:spcBef>
                <a:spcPts val="0"/>
              </a:spcBef>
              <a:spcAft>
                <a:spcPts val="0"/>
              </a:spcAft>
              <a:buSzPts val="3500"/>
              <a:buFont typeface="Arial"/>
              <a:buNone/>
              <a:defRPr>
                <a:latin typeface="Arial"/>
                <a:ea typeface="Arial"/>
                <a:cs typeface="Arial"/>
                <a:sym typeface="Arial"/>
              </a:defRPr>
            </a:lvl3pPr>
            <a:lvl4pPr lvl="3" rtl="0">
              <a:spcBef>
                <a:spcPts val="0"/>
              </a:spcBef>
              <a:spcAft>
                <a:spcPts val="0"/>
              </a:spcAft>
              <a:buSzPts val="3500"/>
              <a:buFont typeface="Arial"/>
              <a:buNone/>
              <a:defRPr>
                <a:latin typeface="Arial"/>
                <a:ea typeface="Arial"/>
                <a:cs typeface="Arial"/>
                <a:sym typeface="Arial"/>
              </a:defRPr>
            </a:lvl4pPr>
            <a:lvl5pPr lvl="4" rtl="0">
              <a:spcBef>
                <a:spcPts val="0"/>
              </a:spcBef>
              <a:spcAft>
                <a:spcPts val="0"/>
              </a:spcAft>
              <a:buSzPts val="3500"/>
              <a:buFont typeface="Arial"/>
              <a:buNone/>
              <a:defRPr>
                <a:latin typeface="Arial"/>
                <a:ea typeface="Arial"/>
                <a:cs typeface="Arial"/>
                <a:sym typeface="Arial"/>
              </a:defRPr>
            </a:lvl5pPr>
            <a:lvl6pPr lvl="5" rtl="0">
              <a:spcBef>
                <a:spcPts val="0"/>
              </a:spcBef>
              <a:spcAft>
                <a:spcPts val="0"/>
              </a:spcAft>
              <a:buSzPts val="3500"/>
              <a:buFont typeface="Arial"/>
              <a:buNone/>
              <a:defRPr>
                <a:latin typeface="Arial"/>
                <a:ea typeface="Arial"/>
                <a:cs typeface="Arial"/>
                <a:sym typeface="Arial"/>
              </a:defRPr>
            </a:lvl6pPr>
            <a:lvl7pPr lvl="6" rtl="0">
              <a:spcBef>
                <a:spcPts val="0"/>
              </a:spcBef>
              <a:spcAft>
                <a:spcPts val="0"/>
              </a:spcAft>
              <a:buSzPts val="3500"/>
              <a:buFont typeface="Arial"/>
              <a:buNone/>
              <a:defRPr>
                <a:latin typeface="Arial"/>
                <a:ea typeface="Arial"/>
                <a:cs typeface="Arial"/>
                <a:sym typeface="Arial"/>
              </a:defRPr>
            </a:lvl7pPr>
            <a:lvl8pPr lvl="7" rtl="0">
              <a:spcBef>
                <a:spcPts val="0"/>
              </a:spcBef>
              <a:spcAft>
                <a:spcPts val="0"/>
              </a:spcAft>
              <a:buSzPts val="3500"/>
              <a:buFont typeface="Arial"/>
              <a:buNone/>
              <a:defRPr>
                <a:latin typeface="Arial"/>
                <a:ea typeface="Arial"/>
                <a:cs typeface="Arial"/>
                <a:sym typeface="Arial"/>
              </a:defRPr>
            </a:lvl8pPr>
            <a:lvl9pPr lvl="8" rtl="0">
              <a:spcBef>
                <a:spcPts val="0"/>
              </a:spcBef>
              <a:spcAft>
                <a:spcPts val="0"/>
              </a:spcAft>
              <a:buSzPts val="3500"/>
              <a:buFont typeface="Arial"/>
              <a:buNone/>
              <a:defRPr>
                <a:latin typeface="Arial"/>
                <a:ea typeface="Arial"/>
                <a:cs typeface="Arial"/>
                <a:sym typeface="Arial"/>
              </a:defRPr>
            </a:lvl9pPr>
          </a:lstStyle>
          <a:p>
            <a:endParaRPr/>
          </a:p>
        </p:txBody>
      </p:sp>
      <p:grpSp>
        <p:nvGrpSpPr>
          <p:cNvPr id="734" name="Google Shape;734;p21"/>
          <p:cNvGrpSpPr/>
          <p:nvPr/>
        </p:nvGrpSpPr>
        <p:grpSpPr>
          <a:xfrm flipH="1">
            <a:off x="7406057" y="4488650"/>
            <a:ext cx="269175" cy="239691"/>
            <a:chOff x="2645675" y="1801100"/>
            <a:chExt cx="269175" cy="248025"/>
          </a:xfrm>
        </p:grpSpPr>
        <p:sp>
          <p:nvSpPr>
            <p:cNvPr id="735" name="Google Shape;735;p21"/>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1"/>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1"/>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 name="Google Shape;738;p21"/>
          <p:cNvSpPr/>
          <p:nvPr/>
        </p:nvSpPr>
        <p:spPr>
          <a:xfrm flipH="1">
            <a:off x="491753" y="4384981"/>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21"/>
          <p:cNvGrpSpPr/>
          <p:nvPr/>
        </p:nvGrpSpPr>
        <p:grpSpPr>
          <a:xfrm rot="-6036525" flipH="1">
            <a:off x="8273287" y="254938"/>
            <a:ext cx="446072" cy="814619"/>
            <a:chOff x="439250" y="1303925"/>
            <a:chExt cx="446075" cy="814625"/>
          </a:xfrm>
        </p:grpSpPr>
        <p:sp>
          <p:nvSpPr>
            <p:cNvPr id="740" name="Google Shape;740;p21"/>
            <p:cNvSpPr/>
            <p:nvPr/>
          </p:nvSpPr>
          <p:spPr>
            <a:xfrm>
              <a:off x="715050" y="1303925"/>
              <a:ext cx="120350" cy="126300"/>
            </a:xfrm>
            <a:custGeom>
              <a:avLst/>
              <a:gdLst/>
              <a:ahLst/>
              <a:cxnLst/>
              <a:rect l="l" t="t" r="r" b="b"/>
              <a:pathLst>
                <a:path w="4814" h="5052" extrusionOk="0">
                  <a:moveTo>
                    <a:pt x="3446" y="0"/>
                  </a:moveTo>
                  <a:cubicBezTo>
                    <a:pt x="2706" y="0"/>
                    <a:pt x="1760" y="588"/>
                    <a:pt x="1066" y="1571"/>
                  </a:cubicBezTo>
                  <a:cubicBezTo>
                    <a:pt x="134" y="2864"/>
                    <a:pt x="1" y="4329"/>
                    <a:pt x="743" y="4861"/>
                  </a:cubicBezTo>
                  <a:cubicBezTo>
                    <a:pt x="923" y="4991"/>
                    <a:pt x="1138" y="5051"/>
                    <a:pt x="1375" y="5051"/>
                  </a:cubicBezTo>
                  <a:cubicBezTo>
                    <a:pt x="2114" y="5051"/>
                    <a:pt x="3056" y="4457"/>
                    <a:pt x="3748" y="3492"/>
                  </a:cubicBezTo>
                  <a:cubicBezTo>
                    <a:pt x="4661" y="2198"/>
                    <a:pt x="4813" y="715"/>
                    <a:pt x="4071" y="182"/>
                  </a:cubicBezTo>
                  <a:cubicBezTo>
                    <a:pt x="3893" y="59"/>
                    <a:pt x="3680" y="0"/>
                    <a:pt x="3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1"/>
            <p:cNvSpPr/>
            <p:nvPr/>
          </p:nvSpPr>
          <p:spPr>
            <a:xfrm>
              <a:off x="558625" y="1805800"/>
              <a:ext cx="120325" cy="126375"/>
            </a:xfrm>
            <a:custGeom>
              <a:avLst/>
              <a:gdLst/>
              <a:ahLst/>
              <a:cxnLst/>
              <a:rect l="l" t="t" r="r" b="b"/>
              <a:pathLst>
                <a:path w="4813" h="5055" extrusionOk="0">
                  <a:moveTo>
                    <a:pt x="3430" y="1"/>
                  </a:moveTo>
                  <a:cubicBezTo>
                    <a:pt x="2692" y="1"/>
                    <a:pt x="1754" y="587"/>
                    <a:pt x="1065" y="1563"/>
                  </a:cubicBezTo>
                  <a:cubicBezTo>
                    <a:pt x="133" y="2856"/>
                    <a:pt x="0" y="4340"/>
                    <a:pt x="742" y="4872"/>
                  </a:cubicBezTo>
                  <a:cubicBezTo>
                    <a:pt x="920" y="4996"/>
                    <a:pt x="1133" y="5054"/>
                    <a:pt x="1367" y="5054"/>
                  </a:cubicBezTo>
                  <a:cubicBezTo>
                    <a:pt x="2107" y="5054"/>
                    <a:pt x="3053" y="4467"/>
                    <a:pt x="3747" y="3484"/>
                  </a:cubicBezTo>
                  <a:cubicBezTo>
                    <a:pt x="4660" y="2190"/>
                    <a:pt x="4812" y="726"/>
                    <a:pt x="4071" y="193"/>
                  </a:cubicBezTo>
                  <a:cubicBezTo>
                    <a:pt x="3888" y="63"/>
                    <a:pt x="3670" y="1"/>
                    <a:pt x="3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1"/>
            <p:cNvSpPr/>
            <p:nvPr/>
          </p:nvSpPr>
          <p:spPr>
            <a:xfrm>
              <a:off x="439250" y="1665550"/>
              <a:ext cx="102275" cy="115150"/>
            </a:xfrm>
            <a:custGeom>
              <a:avLst/>
              <a:gdLst/>
              <a:ahLst/>
              <a:cxnLst/>
              <a:rect l="l" t="t" r="r" b="b"/>
              <a:pathLst>
                <a:path w="4091" h="4606" extrusionOk="0">
                  <a:moveTo>
                    <a:pt x="3359" y="1"/>
                  </a:moveTo>
                  <a:cubicBezTo>
                    <a:pt x="2814" y="1"/>
                    <a:pt x="1933" y="674"/>
                    <a:pt x="1199" y="1695"/>
                  </a:cubicBezTo>
                  <a:cubicBezTo>
                    <a:pt x="324" y="2912"/>
                    <a:pt x="1" y="4186"/>
                    <a:pt x="457" y="4529"/>
                  </a:cubicBezTo>
                  <a:cubicBezTo>
                    <a:pt x="534" y="4581"/>
                    <a:pt x="627" y="4606"/>
                    <a:pt x="732" y="4606"/>
                  </a:cubicBezTo>
                  <a:cubicBezTo>
                    <a:pt x="1277" y="4606"/>
                    <a:pt x="2158" y="3933"/>
                    <a:pt x="2892" y="2912"/>
                  </a:cubicBezTo>
                  <a:cubicBezTo>
                    <a:pt x="3767" y="1676"/>
                    <a:pt x="4090" y="420"/>
                    <a:pt x="3634" y="78"/>
                  </a:cubicBezTo>
                  <a:cubicBezTo>
                    <a:pt x="3557" y="26"/>
                    <a:pt x="3464" y="1"/>
                    <a:pt x="3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1"/>
            <p:cNvSpPr/>
            <p:nvPr/>
          </p:nvSpPr>
          <p:spPr>
            <a:xfrm>
              <a:off x="816350" y="1485300"/>
              <a:ext cx="68975" cy="72425"/>
            </a:xfrm>
            <a:custGeom>
              <a:avLst/>
              <a:gdLst/>
              <a:ahLst/>
              <a:cxnLst/>
              <a:rect l="l" t="t" r="r" b="b"/>
              <a:pathLst>
                <a:path w="2759" h="2897" extrusionOk="0">
                  <a:moveTo>
                    <a:pt x="2022" y="1"/>
                  </a:moveTo>
                  <a:cubicBezTo>
                    <a:pt x="1607" y="1"/>
                    <a:pt x="1071" y="346"/>
                    <a:pt x="647" y="916"/>
                  </a:cubicBezTo>
                  <a:cubicBezTo>
                    <a:pt x="114" y="1677"/>
                    <a:pt x="0" y="2514"/>
                    <a:pt x="419" y="2799"/>
                  </a:cubicBezTo>
                  <a:cubicBezTo>
                    <a:pt x="511" y="2865"/>
                    <a:pt x="623" y="2897"/>
                    <a:pt x="747" y="2897"/>
                  </a:cubicBezTo>
                  <a:cubicBezTo>
                    <a:pt x="1158" y="2897"/>
                    <a:pt x="1702" y="2551"/>
                    <a:pt x="2112" y="1981"/>
                  </a:cubicBezTo>
                  <a:cubicBezTo>
                    <a:pt x="2644" y="1239"/>
                    <a:pt x="2758" y="383"/>
                    <a:pt x="2359" y="98"/>
                  </a:cubicBezTo>
                  <a:cubicBezTo>
                    <a:pt x="2262" y="32"/>
                    <a:pt x="2148"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1"/>
            <p:cNvSpPr/>
            <p:nvPr/>
          </p:nvSpPr>
          <p:spPr>
            <a:xfrm>
              <a:off x="489675" y="1513850"/>
              <a:ext cx="68975" cy="72600"/>
            </a:xfrm>
            <a:custGeom>
              <a:avLst/>
              <a:gdLst/>
              <a:ahLst/>
              <a:cxnLst/>
              <a:rect l="l" t="t" r="r" b="b"/>
              <a:pathLst>
                <a:path w="2759" h="2904" extrusionOk="0">
                  <a:moveTo>
                    <a:pt x="2013" y="0"/>
                  </a:moveTo>
                  <a:cubicBezTo>
                    <a:pt x="1601" y="0"/>
                    <a:pt x="1056" y="349"/>
                    <a:pt x="647" y="934"/>
                  </a:cubicBezTo>
                  <a:cubicBezTo>
                    <a:pt x="95" y="1676"/>
                    <a:pt x="0" y="2513"/>
                    <a:pt x="399" y="2798"/>
                  </a:cubicBezTo>
                  <a:cubicBezTo>
                    <a:pt x="498" y="2870"/>
                    <a:pt x="615" y="2904"/>
                    <a:pt x="744" y="2904"/>
                  </a:cubicBezTo>
                  <a:cubicBezTo>
                    <a:pt x="1163" y="2904"/>
                    <a:pt x="1704" y="2548"/>
                    <a:pt x="2111" y="1980"/>
                  </a:cubicBezTo>
                  <a:cubicBezTo>
                    <a:pt x="2644" y="1220"/>
                    <a:pt x="2758" y="383"/>
                    <a:pt x="2340" y="97"/>
                  </a:cubicBezTo>
                  <a:cubicBezTo>
                    <a:pt x="2247" y="32"/>
                    <a:pt x="2136" y="0"/>
                    <a:pt x="2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1"/>
            <p:cNvSpPr/>
            <p:nvPr/>
          </p:nvSpPr>
          <p:spPr>
            <a:xfrm>
              <a:off x="560525" y="2045950"/>
              <a:ext cx="68975" cy="72600"/>
            </a:xfrm>
            <a:custGeom>
              <a:avLst/>
              <a:gdLst/>
              <a:ahLst/>
              <a:cxnLst/>
              <a:rect l="l" t="t" r="r" b="b"/>
              <a:pathLst>
                <a:path w="2759" h="2904" extrusionOk="0">
                  <a:moveTo>
                    <a:pt x="2024" y="0"/>
                  </a:moveTo>
                  <a:cubicBezTo>
                    <a:pt x="1608" y="0"/>
                    <a:pt x="1071" y="349"/>
                    <a:pt x="647" y="935"/>
                  </a:cubicBezTo>
                  <a:cubicBezTo>
                    <a:pt x="114" y="1676"/>
                    <a:pt x="0" y="2513"/>
                    <a:pt x="419" y="2799"/>
                  </a:cubicBezTo>
                  <a:cubicBezTo>
                    <a:pt x="513" y="2870"/>
                    <a:pt x="627" y="2904"/>
                    <a:pt x="753" y="2904"/>
                  </a:cubicBezTo>
                  <a:cubicBezTo>
                    <a:pt x="1163" y="2904"/>
                    <a:pt x="1704" y="2548"/>
                    <a:pt x="2111" y="1981"/>
                  </a:cubicBezTo>
                  <a:cubicBezTo>
                    <a:pt x="2644" y="1239"/>
                    <a:pt x="2758" y="383"/>
                    <a:pt x="2359" y="98"/>
                  </a:cubicBezTo>
                  <a:cubicBezTo>
                    <a:pt x="2262" y="32"/>
                    <a:pt x="2148" y="0"/>
                    <a:pt x="2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1"/>
            <p:cNvSpPr/>
            <p:nvPr/>
          </p:nvSpPr>
          <p:spPr>
            <a:xfrm>
              <a:off x="616625" y="1566450"/>
              <a:ext cx="107500" cy="111275"/>
            </a:xfrm>
            <a:custGeom>
              <a:avLst/>
              <a:gdLst/>
              <a:ahLst/>
              <a:cxnLst/>
              <a:rect l="l" t="t" r="r" b="b"/>
              <a:pathLst>
                <a:path w="4300" h="4451" extrusionOk="0">
                  <a:moveTo>
                    <a:pt x="2947" y="0"/>
                  </a:moveTo>
                  <a:cubicBezTo>
                    <a:pt x="2278" y="0"/>
                    <a:pt x="1463" y="496"/>
                    <a:pt x="876" y="1322"/>
                  </a:cubicBezTo>
                  <a:cubicBezTo>
                    <a:pt x="77" y="2425"/>
                    <a:pt x="1" y="3757"/>
                    <a:pt x="704" y="4251"/>
                  </a:cubicBezTo>
                  <a:cubicBezTo>
                    <a:pt x="890" y="4387"/>
                    <a:pt x="1112" y="4451"/>
                    <a:pt x="1353" y="4451"/>
                  </a:cubicBezTo>
                  <a:cubicBezTo>
                    <a:pt x="2022" y="4451"/>
                    <a:pt x="2837" y="3955"/>
                    <a:pt x="3424" y="3129"/>
                  </a:cubicBezTo>
                  <a:cubicBezTo>
                    <a:pt x="4223" y="2026"/>
                    <a:pt x="4299" y="694"/>
                    <a:pt x="3596" y="200"/>
                  </a:cubicBezTo>
                  <a:cubicBezTo>
                    <a:pt x="3410" y="64"/>
                    <a:pt x="3188" y="0"/>
                    <a:pt x="29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774025" y="1631900"/>
              <a:ext cx="83250" cy="86875"/>
            </a:xfrm>
            <a:custGeom>
              <a:avLst/>
              <a:gdLst/>
              <a:ahLst/>
              <a:cxnLst/>
              <a:rect l="l" t="t" r="r" b="b"/>
              <a:pathLst>
                <a:path w="3330" h="3475" extrusionOk="0">
                  <a:moveTo>
                    <a:pt x="2377" y="1"/>
                  </a:moveTo>
                  <a:cubicBezTo>
                    <a:pt x="1867" y="1"/>
                    <a:pt x="1217" y="405"/>
                    <a:pt x="742" y="1082"/>
                  </a:cubicBezTo>
                  <a:cubicBezTo>
                    <a:pt x="96" y="1957"/>
                    <a:pt x="0" y="2984"/>
                    <a:pt x="514" y="3345"/>
                  </a:cubicBezTo>
                  <a:cubicBezTo>
                    <a:pt x="639" y="3433"/>
                    <a:pt x="789" y="3475"/>
                    <a:pt x="953" y="3475"/>
                  </a:cubicBezTo>
                  <a:cubicBezTo>
                    <a:pt x="1464" y="3475"/>
                    <a:pt x="2117" y="3071"/>
                    <a:pt x="2606" y="2394"/>
                  </a:cubicBezTo>
                  <a:cubicBezTo>
                    <a:pt x="3234" y="1519"/>
                    <a:pt x="3329" y="492"/>
                    <a:pt x="2816" y="131"/>
                  </a:cubicBezTo>
                  <a:cubicBezTo>
                    <a:pt x="2691" y="43"/>
                    <a:pt x="2541" y="1"/>
                    <a:pt x="2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a:off x="738350" y="1933550"/>
              <a:ext cx="107500" cy="111075"/>
            </a:xfrm>
            <a:custGeom>
              <a:avLst/>
              <a:gdLst/>
              <a:ahLst/>
              <a:cxnLst/>
              <a:rect l="l" t="t" r="r" b="b"/>
              <a:pathLst>
                <a:path w="4300" h="4443" extrusionOk="0">
                  <a:moveTo>
                    <a:pt x="2936" y="0"/>
                  </a:moveTo>
                  <a:cubicBezTo>
                    <a:pt x="2259" y="0"/>
                    <a:pt x="1445" y="496"/>
                    <a:pt x="857" y="1322"/>
                  </a:cubicBezTo>
                  <a:cubicBezTo>
                    <a:pt x="58" y="2425"/>
                    <a:pt x="1" y="3757"/>
                    <a:pt x="705" y="4251"/>
                  </a:cubicBezTo>
                  <a:cubicBezTo>
                    <a:pt x="885" y="4381"/>
                    <a:pt x="1102" y="4443"/>
                    <a:pt x="1340" y="4443"/>
                  </a:cubicBezTo>
                  <a:cubicBezTo>
                    <a:pt x="2009" y="4443"/>
                    <a:pt x="2836" y="3957"/>
                    <a:pt x="3425" y="3129"/>
                  </a:cubicBezTo>
                  <a:cubicBezTo>
                    <a:pt x="4224" y="2007"/>
                    <a:pt x="4300" y="694"/>
                    <a:pt x="3596" y="200"/>
                  </a:cubicBezTo>
                  <a:cubicBezTo>
                    <a:pt x="3405" y="64"/>
                    <a:pt x="3179" y="0"/>
                    <a:pt x="2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1"/>
          <p:cNvGrpSpPr/>
          <p:nvPr/>
        </p:nvGrpSpPr>
        <p:grpSpPr>
          <a:xfrm flipH="1">
            <a:off x="337494" y="3058763"/>
            <a:ext cx="140813" cy="239700"/>
            <a:chOff x="8848638" y="4297400"/>
            <a:chExt cx="140813" cy="239700"/>
          </a:xfrm>
        </p:grpSpPr>
        <p:sp>
          <p:nvSpPr>
            <p:cNvPr id="750" name="Google Shape;750;p21"/>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1"/>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21"/>
          <p:cNvGrpSpPr/>
          <p:nvPr/>
        </p:nvGrpSpPr>
        <p:grpSpPr>
          <a:xfrm rot="-9688141" flipH="1">
            <a:off x="311556" y="1026241"/>
            <a:ext cx="368055" cy="283334"/>
            <a:chOff x="4149275" y="1702675"/>
            <a:chExt cx="368075" cy="283350"/>
          </a:xfrm>
        </p:grpSpPr>
        <p:sp>
          <p:nvSpPr>
            <p:cNvPr id="753" name="Google Shape;753;p21"/>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1"/>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1"/>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6" name="Google Shape;756;p21"/>
          <p:cNvSpPr/>
          <p:nvPr/>
        </p:nvSpPr>
        <p:spPr>
          <a:xfrm flipH="1">
            <a:off x="1676589" y="380900"/>
            <a:ext cx="334066" cy="308223"/>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21"/>
          <p:cNvGrpSpPr/>
          <p:nvPr/>
        </p:nvGrpSpPr>
        <p:grpSpPr>
          <a:xfrm flipH="1">
            <a:off x="0" y="4425738"/>
            <a:ext cx="9144282" cy="731375"/>
            <a:chOff x="0" y="4433500"/>
            <a:chExt cx="9144282" cy="731375"/>
          </a:xfrm>
        </p:grpSpPr>
        <p:sp>
          <p:nvSpPr>
            <p:cNvPr id="758" name="Google Shape;758;p21"/>
            <p:cNvSpPr/>
            <p:nvPr/>
          </p:nvSpPr>
          <p:spPr>
            <a:xfrm>
              <a:off x="0" y="4433500"/>
              <a:ext cx="9144282" cy="731375"/>
            </a:xfrm>
            <a:custGeom>
              <a:avLst/>
              <a:gdLst/>
              <a:ahLst/>
              <a:cxnLst/>
              <a:rect l="l" t="t" r="r" b="b"/>
              <a:pathLst>
                <a:path w="285313" h="29255" extrusionOk="0">
                  <a:moveTo>
                    <a:pt x="0" y="0"/>
                  </a:moveTo>
                  <a:lnTo>
                    <a:pt x="0" y="29254"/>
                  </a:lnTo>
                  <a:lnTo>
                    <a:pt x="285313" y="29254"/>
                  </a:lnTo>
                  <a:lnTo>
                    <a:pt x="285313" y="24366"/>
                  </a:lnTo>
                  <a:cubicBezTo>
                    <a:pt x="284056" y="24407"/>
                    <a:pt x="282800" y="24428"/>
                    <a:pt x="281546" y="24428"/>
                  </a:cubicBezTo>
                  <a:cubicBezTo>
                    <a:pt x="247256" y="24428"/>
                    <a:pt x="213998" y="9410"/>
                    <a:pt x="179519" y="8731"/>
                  </a:cubicBezTo>
                  <a:cubicBezTo>
                    <a:pt x="176027" y="8451"/>
                    <a:pt x="172430" y="8325"/>
                    <a:pt x="168744" y="8325"/>
                  </a:cubicBezTo>
                  <a:cubicBezTo>
                    <a:pt x="136378" y="8325"/>
                    <a:pt x="97151" y="18024"/>
                    <a:pt x="61748" y="18024"/>
                  </a:cubicBezTo>
                  <a:cubicBezTo>
                    <a:pt x="38510" y="18024"/>
                    <a:pt x="16920" y="1384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1"/>
            <p:cNvSpPr/>
            <p:nvPr/>
          </p:nvSpPr>
          <p:spPr>
            <a:xfrm>
              <a:off x="0" y="4530025"/>
              <a:ext cx="8318257" cy="634850"/>
            </a:xfrm>
            <a:custGeom>
              <a:avLst/>
              <a:gdLst/>
              <a:ahLst/>
              <a:cxnLst/>
              <a:rect l="l" t="t" r="r" b="b"/>
              <a:pathLst>
                <a:path w="259540" h="25394" extrusionOk="0">
                  <a:moveTo>
                    <a:pt x="0" y="0"/>
                  </a:moveTo>
                  <a:lnTo>
                    <a:pt x="0" y="990"/>
                  </a:lnTo>
                  <a:cubicBezTo>
                    <a:pt x="8902" y="8236"/>
                    <a:pt x="19268" y="13467"/>
                    <a:pt x="30376" y="16358"/>
                  </a:cubicBezTo>
                  <a:cubicBezTo>
                    <a:pt x="38508" y="18464"/>
                    <a:pt x="46903" y="19135"/>
                    <a:pt x="55277" y="19135"/>
                  </a:cubicBezTo>
                  <a:cubicBezTo>
                    <a:pt x="56736" y="19135"/>
                    <a:pt x="58194" y="19115"/>
                    <a:pt x="59649" y="19078"/>
                  </a:cubicBezTo>
                  <a:cubicBezTo>
                    <a:pt x="70035" y="18850"/>
                    <a:pt x="80382" y="17937"/>
                    <a:pt x="90691" y="16796"/>
                  </a:cubicBezTo>
                  <a:cubicBezTo>
                    <a:pt x="111291" y="14532"/>
                    <a:pt x="131795" y="11299"/>
                    <a:pt x="152490" y="10005"/>
                  </a:cubicBezTo>
                  <a:cubicBezTo>
                    <a:pt x="158128" y="9654"/>
                    <a:pt x="163778" y="9443"/>
                    <a:pt x="169427" y="9443"/>
                  </a:cubicBezTo>
                  <a:cubicBezTo>
                    <a:pt x="174163" y="9443"/>
                    <a:pt x="178899" y="9591"/>
                    <a:pt x="183627" y="9929"/>
                  </a:cubicBezTo>
                  <a:cubicBezTo>
                    <a:pt x="193746" y="10633"/>
                    <a:pt x="203751" y="12288"/>
                    <a:pt x="213642" y="14494"/>
                  </a:cubicBezTo>
                  <a:cubicBezTo>
                    <a:pt x="227908" y="17671"/>
                    <a:pt x="241926" y="21874"/>
                    <a:pt x="256097" y="25393"/>
                  </a:cubicBezTo>
                  <a:lnTo>
                    <a:pt x="259539" y="25393"/>
                  </a:lnTo>
                  <a:cubicBezTo>
                    <a:pt x="246871" y="22350"/>
                    <a:pt x="234356" y="18717"/>
                    <a:pt x="221688" y="15597"/>
                  </a:cubicBezTo>
                  <a:cubicBezTo>
                    <a:pt x="212120" y="13258"/>
                    <a:pt x="202458" y="11223"/>
                    <a:pt x="192662" y="10024"/>
                  </a:cubicBezTo>
                  <a:cubicBezTo>
                    <a:pt x="184928" y="9100"/>
                    <a:pt x="177149" y="8707"/>
                    <a:pt x="169368" y="8707"/>
                  </a:cubicBezTo>
                  <a:cubicBezTo>
                    <a:pt x="167064" y="8707"/>
                    <a:pt x="164760" y="8742"/>
                    <a:pt x="162457" y="8807"/>
                  </a:cubicBezTo>
                  <a:cubicBezTo>
                    <a:pt x="141952" y="9397"/>
                    <a:pt x="121600" y="12345"/>
                    <a:pt x="101267" y="14837"/>
                  </a:cubicBezTo>
                  <a:cubicBezTo>
                    <a:pt x="91110" y="16073"/>
                    <a:pt x="80953" y="17195"/>
                    <a:pt x="70738" y="17861"/>
                  </a:cubicBezTo>
                  <a:cubicBezTo>
                    <a:pt x="65689" y="18178"/>
                    <a:pt x="60608" y="18422"/>
                    <a:pt x="55531" y="18422"/>
                  </a:cubicBezTo>
                  <a:cubicBezTo>
                    <a:pt x="50260" y="18422"/>
                    <a:pt x="44994" y="18159"/>
                    <a:pt x="39773" y="17443"/>
                  </a:cubicBezTo>
                  <a:cubicBezTo>
                    <a:pt x="25146" y="15426"/>
                    <a:pt x="11393" y="937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0" name="Google Shape;760;p21"/>
          <p:cNvSpPr/>
          <p:nvPr/>
        </p:nvSpPr>
        <p:spPr>
          <a:xfrm flipH="1">
            <a:off x="284" y="-13612"/>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1" name="Google Shape;761;p21"/>
          <p:cNvGrpSpPr/>
          <p:nvPr/>
        </p:nvGrpSpPr>
        <p:grpSpPr>
          <a:xfrm flipH="1">
            <a:off x="716" y="-13612"/>
            <a:ext cx="8009802" cy="507914"/>
            <a:chOff x="1133763" y="-5850"/>
            <a:chExt cx="8009802" cy="507914"/>
          </a:xfrm>
        </p:grpSpPr>
        <p:grpSp>
          <p:nvGrpSpPr>
            <p:cNvPr id="762" name="Google Shape;762;p21"/>
            <p:cNvGrpSpPr/>
            <p:nvPr/>
          </p:nvGrpSpPr>
          <p:grpSpPr>
            <a:xfrm>
              <a:off x="1133763" y="-5850"/>
              <a:ext cx="8009496" cy="507914"/>
              <a:chOff x="1133763" y="-5850"/>
              <a:chExt cx="8009496" cy="507914"/>
            </a:xfrm>
          </p:grpSpPr>
          <p:sp>
            <p:nvSpPr>
              <p:cNvPr id="763" name="Google Shape;763;p21"/>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1"/>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5" name="Google Shape;765;p21"/>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632773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t="29" b="29"/>
          <a:stretch/>
        </p:blipFill>
        <p:spPr>
          <a:xfrm rot="10800000" flipH="1">
            <a:off x="1356" y="1524"/>
            <a:ext cx="9141289" cy="5138928"/>
          </a:xfrm>
          <a:prstGeom prst="rect">
            <a:avLst/>
          </a:prstGeom>
          <a:noFill/>
          <a:ln>
            <a:noFill/>
          </a:ln>
        </p:spPr>
      </p:pic>
      <p:sp>
        <p:nvSpPr>
          <p:cNvPr id="87" name="Google Shape;87;p15"/>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txBox="1">
            <a:spLocks noGrp="1"/>
          </p:cNvSpPr>
          <p:nvPr>
            <p:ph type="title"/>
          </p:nvPr>
        </p:nvSpPr>
        <p:spPr>
          <a:xfrm>
            <a:off x="713225" y="3341850"/>
            <a:ext cx="4598400" cy="628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89" name="Google Shape;89;p15"/>
          <p:cNvSpPr txBox="1">
            <a:spLocks noGrp="1"/>
          </p:cNvSpPr>
          <p:nvPr>
            <p:ph type="subTitle" idx="1"/>
          </p:nvPr>
        </p:nvSpPr>
        <p:spPr>
          <a:xfrm>
            <a:off x="713225" y="3912900"/>
            <a:ext cx="4598400" cy="6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90" name="Google Shape;90;p15"/>
          <p:cNvSpPr>
            <a:spLocks noGrp="1"/>
          </p:cNvSpPr>
          <p:nvPr>
            <p:ph type="pic" idx="2"/>
          </p:nvPr>
        </p:nvSpPr>
        <p:spPr>
          <a:xfrm>
            <a:off x="713225" y="539503"/>
            <a:ext cx="2302800" cy="2652600"/>
          </a:xfrm>
          <a:prstGeom prst="roundRect">
            <a:avLst>
              <a:gd name="adj" fmla="val 16667"/>
            </a:avLst>
          </a:prstGeom>
          <a:noFill/>
          <a:ln>
            <a:noFill/>
          </a:ln>
        </p:spPr>
      </p:sp>
      <p:sp>
        <p:nvSpPr>
          <p:cNvPr id="91" name="Google Shape;91;p15"/>
          <p:cNvSpPr>
            <a:spLocks noGrp="1"/>
          </p:cNvSpPr>
          <p:nvPr>
            <p:ph type="pic" idx="3"/>
          </p:nvPr>
        </p:nvSpPr>
        <p:spPr>
          <a:xfrm>
            <a:off x="5564564" y="539500"/>
            <a:ext cx="2866200" cy="4064400"/>
          </a:xfrm>
          <a:prstGeom prst="roundRect">
            <a:avLst>
              <a:gd name="adj" fmla="val 16667"/>
            </a:avLst>
          </a:prstGeom>
          <a:noFill/>
          <a:ln>
            <a:noFill/>
          </a:ln>
        </p:spPr>
      </p:sp>
      <p:sp>
        <p:nvSpPr>
          <p:cNvPr id="92" name="Google Shape;92;p15"/>
          <p:cNvSpPr>
            <a:spLocks noGrp="1"/>
          </p:cNvSpPr>
          <p:nvPr>
            <p:ph type="pic" idx="4"/>
          </p:nvPr>
        </p:nvSpPr>
        <p:spPr>
          <a:xfrm>
            <a:off x="3138900" y="539500"/>
            <a:ext cx="2302800" cy="2652600"/>
          </a:xfrm>
          <a:prstGeom prst="roundRect">
            <a:avLst>
              <a:gd name="adj" fmla="val 16667"/>
            </a:avLst>
          </a:prstGeom>
          <a:noFill/>
          <a:ln>
            <a:noFill/>
          </a:ln>
        </p:spPr>
      </p:sp>
    </p:spTree>
    <p:extLst>
      <p:ext uri="{BB962C8B-B14F-4D97-AF65-F5344CB8AC3E}">
        <p14:creationId xmlns:p14="http://schemas.microsoft.com/office/powerpoint/2010/main" val="37370736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entral America Tours and Holidays by Slidesgo" type="tx">
  <p:cSld name="TITLE_AND_BODY">
    <p:spTree>
      <p:nvGrpSpPr>
        <p:cNvPr id="1" name="Shape 40"/>
        <p:cNvGrpSpPr/>
        <p:nvPr/>
      </p:nvGrpSpPr>
      <p:grpSpPr>
        <a:xfrm>
          <a:off x="0" y="0"/>
          <a:ext cx="0" cy="0"/>
          <a:chOff x="0" y="0"/>
          <a:chExt cx="0" cy="0"/>
        </a:xfrm>
      </p:grpSpPr>
      <p:grpSp>
        <p:nvGrpSpPr>
          <p:cNvPr id="41" name="Google Shape;41;p4"/>
          <p:cNvGrpSpPr/>
          <p:nvPr/>
        </p:nvGrpSpPr>
        <p:grpSpPr>
          <a:xfrm flipH="1">
            <a:off x="0" y="-25"/>
            <a:ext cx="9144000" cy="5143525"/>
            <a:chOff x="0" y="-25"/>
            <a:chExt cx="9144000" cy="5143525"/>
          </a:xfrm>
        </p:grpSpPr>
        <p:pic>
          <p:nvPicPr>
            <p:cNvPr id="42" name="Google Shape;42;p4"/>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43" name="Google Shape;43;p4"/>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44" name="Google Shape;44;p4"/>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45" name="Google Shape;45;p4"/>
          <p:cNvSpPr txBox="1">
            <a:spLocks noGrp="1"/>
          </p:cNvSpPr>
          <p:nvPr>
            <p:ph type="body" idx="1"/>
          </p:nvPr>
        </p:nvSpPr>
        <p:spPr>
          <a:xfrm>
            <a:off x="716900" y="1051849"/>
            <a:ext cx="7704000" cy="3657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SzPts val="1600"/>
              <a:buFont typeface="Mulish SemiBold"/>
              <a:buAutoNum type="arabicPeriod"/>
              <a:defRPr/>
            </a:lvl1pPr>
            <a:lvl2pPr marL="914400" lvl="1" indent="-330200" rtl="0">
              <a:lnSpc>
                <a:spcPct val="100000"/>
              </a:lnSpc>
              <a:spcBef>
                <a:spcPts val="0"/>
              </a:spcBef>
              <a:spcAft>
                <a:spcPts val="0"/>
              </a:spcAft>
              <a:buSzPts val="1600"/>
              <a:buFont typeface="Roboto Condensed Light"/>
              <a:buAutoNum type="alphaLcPeriod"/>
              <a:defRPr sz="1600"/>
            </a:lvl2pPr>
            <a:lvl3pPr marL="1371600" lvl="2" indent="-330200" rtl="0">
              <a:lnSpc>
                <a:spcPct val="100000"/>
              </a:lnSpc>
              <a:spcBef>
                <a:spcPts val="0"/>
              </a:spcBef>
              <a:spcAft>
                <a:spcPts val="0"/>
              </a:spcAft>
              <a:buSzPts val="1600"/>
              <a:buFont typeface="Roboto Condensed Light"/>
              <a:buAutoNum type="romanLcPeriod"/>
              <a:defRPr sz="1600"/>
            </a:lvl3pPr>
            <a:lvl4pPr marL="1828800" lvl="3" indent="-330200" rtl="0">
              <a:lnSpc>
                <a:spcPct val="100000"/>
              </a:lnSpc>
              <a:spcBef>
                <a:spcPts val="0"/>
              </a:spcBef>
              <a:spcAft>
                <a:spcPts val="0"/>
              </a:spcAft>
              <a:buSzPts val="1600"/>
              <a:buFont typeface="Roboto Condensed Light"/>
              <a:buAutoNum type="arabicPeriod"/>
              <a:defRPr sz="1600"/>
            </a:lvl4pPr>
            <a:lvl5pPr marL="2286000" lvl="4" indent="-330200" rtl="0">
              <a:lnSpc>
                <a:spcPct val="100000"/>
              </a:lnSpc>
              <a:spcBef>
                <a:spcPts val="0"/>
              </a:spcBef>
              <a:spcAft>
                <a:spcPts val="0"/>
              </a:spcAft>
              <a:buSzPts val="1600"/>
              <a:buFont typeface="Roboto Condensed Light"/>
              <a:buAutoNum type="alphaLcPeriod"/>
              <a:defRPr sz="1600"/>
            </a:lvl5pPr>
            <a:lvl6pPr marL="2743200" lvl="5" indent="-330200" rtl="0">
              <a:lnSpc>
                <a:spcPct val="100000"/>
              </a:lnSpc>
              <a:spcBef>
                <a:spcPts val="0"/>
              </a:spcBef>
              <a:spcAft>
                <a:spcPts val="0"/>
              </a:spcAft>
              <a:buSzPts val="1600"/>
              <a:buFont typeface="Roboto Condensed Light"/>
              <a:buAutoNum type="romanLcPeriod"/>
              <a:defRPr sz="1600"/>
            </a:lvl6pPr>
            <a:lvl7pPr marL="3200400" lvl="6" indent="-330200" rtl="0">
              <a:lnSpc>
                <a:spcPct val="100000"/>
              </a:lnSpc>
              <a:spcBef>
                <a:spcPts val="0"/>
              </a:spcBef>
              <a:spcAft>
                <a:spcPts val="0"/>
              </a:spcAft>
              <a:buSzPts val="1600"/>
              <a:buFont typeface="Roboto Condensed Light"/>
              <a:buAutoNum type="arabicPeriod"/>
              <a:defRPr sz="1600"/>
            </a:lvl7pPr>
            <a:lvl8pPr marL="3657600" lvl="7" indent="-330200" rtl="0">
              <a:lnSpc>
                <a:spcPct val="100000"/>
              </a:lnSpc>
              <a:spcBef>
                <a:spcPts val="0"/>
              </a:spcBef>
              <a:spcAft>
                <a:spcPts val="0"/>
              </a:spcAft>
              <a:buSzPts val="1600"/>
              <a:buFont typeface="Roboto Condensed Light"/>
              <a:buAutoNum type="alphaLcPeriod"/>
              <a:defRPr sz="1600"/>
            </a:lvl8pPr>
            <a:lvl9pPr marL="4114800" lvl="8" indent="-330200" rtl="0">
              <a:lnSpc>
                <a:spcPct val="100000"/>
              </a:lnSpc>
              <a:spcBef>
                <a:spcPts val="0"/>
              </a:spcBef>
              <a:spcAft>
                <a:spcPts val="0"/>
              </a:spcAft>
              <a:buSzPts val="1600"/>
              <a:buFont typeface="Roboto Condensed Light"/>
              <a:buAutoNum type="romanLcPeriod"/>
              <a:defRPr sz="1600"/>
            </a:lvl9pPr>
          </a:lstStyle>
          <a:p>
            <a:endParaRPr/>
          </a:p>
        </p:txBody>
      </p:sp>
      <p:pic>
        <p:nvPicPr>
          <p:cNvPr id="46" name="Google Shape;46;p4"/>
          <p:cNvPicPr preferRelativeResize="0"/>
          <p:nvPr/>
        </p:nvPicPr>
        <p:blipFill>
          <a:blip r:embed="rId2">
            <a:alphaModFix amt="20000"/>
          </a:blip>
          <a:stretch>
            <a:fillRect/>
          </a:stretch>
        </p:blipFill>
        <p:spPr>
          <a:xfrm flipH="1">
            <a:off x="0" y="0"/>
            <a:ext cx="9144000" cy="5143500"/>
          </a:xfrm>
          <a:prstGeom prst="rect">
            <a:avLst/>
          </a:prstGeom>
          <a:noFill/>
          <a:ln>
            <a:noFill/>
          </a:ln>
        </p:spPr>
      </p:pic>
      <p:grpSp>
        <p:nvGrpSpPr>
          <p:cNvPr id="47" name="Google Shape;47;p4"/>
          <p:cNvGrpSpPr/>
          <p:nvPr/>
        </p:nvGrpSpPr>
        <p:grpSpPr>
          <a:xfrm>
            <a:off x="-76209" y="16398"/>
            <a:ext cx="9222652" cy="5152173"/>
            <a:chOff x="-76209" y="16398"/>
            <a:chExt cx="9222652" cy="5152173"/>
          </a:xfrm>
        </p:grpSpPr>
        <p:pic>
          <p:nvPicPr>
            <p:cNvPr id="48" name="Google Shape;48;p4"/>
            <p:cNvPicPr preferRelativeResize="0"/>
            <p:nvPr/>
          </p:nvPicPr>
          <p:blipFill>
            <a:blip r:embed="rId4">
              <a:alphaModFix/>
            </a:blip>
            <a:stretch>
              <a:fillRect/>
            </a:stretch>
          </p:blipFill>
          <p:spPr>
            <a:xfrm rot="5400000">
              <a:off x="8254904" y="84164"/>
              <a:ext cx="948175" cy="830000"/>
            </a:xfrm>
            <a:prstGeom prst="rect">
              <a:avLst/>
            </a:prstGeom>
            <a:noFill/>
            <a:ln>
              <a:noFill/>
            </a:ln>
          </p:spPr>
        </p:pic>
        <p:pic>
          <p:nvPicPr>
            <p:cNvPr id="49" name="Google Shape;49;p4"/>
            <p:cNvPicPr preferRelativeResize="0"/>
            <p:nvPr/>
          </p:nvPicPr>
          <p:blipFill>
            <a:blip r:embed="rId5">
              <a:alphaModFix/>
            </a:blip>
            <a:stretch>
              <a:fillRect/>
            </a:stretch>
          </p:blipFill>
          <p:spPr>
            <a:xfrm rot="5400000" flipH="1">
              <a:off x="-61861" y="229704"/>
              <a:ext cx="1219787" cy="793175"/>
            </a:xfrm>
            <a:prstGeom prst="rect">
              <a:avLst/>
            </a:prstGeom>
            <a:noFill/>
            <a:ln>
              <a:noFill/>
            </a:ln>
          </p:spPr>
        </p:pic>
        <p:pic>
          <p:nvPicPr>
            <p:cNvPr id="50" name="Google Shape;50;p4"/>
            <p:cNvPicPr preferRelativeResize="0"/>
            <p:nvPr/>
          </p:nvPicPr>
          <p:blipFill>
            <a:blip r:embed="rId6">
              <a:alphaModFix/>
            </a:blip>
            <a:stretch>
              <a:fillRect/>
            </a:stretch>
          </p:blipFill>
          <p:spPr>
            <a:xfrm rot="10800000" flipH="1">
              <a:off x="8527593" y="943375"/>
              <a:ext cx="618851" cy="655075"/>
            </a:xfrm>
            <a:prstGeom prst="rect">
              <a:avLst/>
            </a:prstGeom>
            <a:noFill/>
            <a:ln>
              <a:noFill/>
            </a:ln>
          </p:spPr>
        </p:pic>
        <p:pic>
          <p:nvPicPr>
            <p:cNvPr id="51" name="Google Shape;51;p4"/>
            <p:cNvPicPr preferRelativeResize="0"/>
            <p:nvPr/>
          </p:nvPicPr>
          <p:blipFill>
            <a:blip r:embed="rId7">
              <a:alphaModFix/>
            </a:blip>
            <a:stretch>
              <a:fillRect/>
            </a:stretch>
          </p:blipFill>
          <p:spPr>
            <a:xfrm rot="10800000" flipH="1">
              <a:off x="8414838" y="3344346"/>
              <a:ext cx="711150" cy="559026"/>
            </a:xfrm>
            <a:prstGeom prst="rect">
              <a:avLst/>
            </a:prstGeom>
            <a:noFill/>
            <a:ln>
              <a:noFill/>
            </a:ln>
          </p:spPr>
        </p:pic>
        <p:pic>
          <p:nvPicPr>
            <p:cNvPr id="52" name="Google Shape;52;p4"/>
            <p:cNvPicPr preferRelativeResize="0"/>
            <p:nvPr/>
          </p:nvPicPr>
          <p:blipFill>
            <a:blip r:embed="rId5">
              <a:alphaModFix/>
            </a:blip>
            <a:stretch>
              <a:fillRect/>
            </a:stretch>
          </p:blipFill>
          <p:spPr>
            <a:xfrm rot="-5400000" flipH="1">
              <a:off x="7979414" y="4161420"/>
              <a:ext cx="1219787" cy="793175"/>
            </a:xfrm>
            <a:prstGeom prst="rect">
              <a:avLst/>
            </a:prstGeom>
            <a:noFill/>
            <a:ln>
              <a:noFill/>
            </a:ln>
          </p:spPr>
        </p:pic>
        <p:pic>
          <p:nvPicPr>
            <p:cNvPr id="53" name="Google Shape;53;p4"/>
            <p:cNvPicPr preferRelativeResize="0"/>
            <p:nvPr/>
          </p:nvPicPr>
          <p:blipFill>
            <a:blip r:embed="rId8">
              <a:alphaModFix/>
            </a:blip>
            <a:stretch>
              <a:fillRect/>
            </a:stretch>
          </p:blipFill>
          <p:spPr>
            <a:xfrm rot="10800000" flipH="1">
              <a:off x="-76209" y="3684218"/>
              <a:ext cx="821600" cy="1045675"/>
            </a:xfrm>
            <a:prstGeom prst="rect">
              <a:avLst/>
            </a:prstGeom>
            <a:noFill/>
            <a:ln>
              <a:noFill/>
            </a:ln>
          </p:spPr>
        </p:pic>
        <p:pic>
          <p:nvPicPr>
            <p:cNvPr id="54" name="Google Shape;54;p4"/>
            <p:cNvPicPr preferRelativeResize="0"/>
            <p:nvPr/>
          </p:nvPicPr>
          <p:blipFill>
            <a:blip r:embed="rId7">
              <a:alphaModFix/>
            </a:blip>
            <a:stretch>
              <a:fillRect/>
            </a:stretch>
          </p:blipFill>
          <p:spPr>
            <a:xfrm rot="10800000">
              <a:off x="0" y="4609546"/>
              <a:ext cx="711150" cy="559026"/>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grpSp>
        <p:nvGrpSpPr>
          <p:cNvPr id="56" name="Google Shape;56;p5"/>
          <p:cNvGrpSpPr/>
          <p:nvPr/>
        </p:nvGrpSpPr>
        <p:grpSpPr>
          <a:xfrm flipH="1">
            <a:off x="0" y="-25"/>
            <a:ext cx="9144000" cy="5143525"/>
            <a:chOff x="0" y="-25"/>
            <a:chExt cx="9144000" cy="5143525"/>
          </a:xfrm>
        </p:grpSpPr>
        <p:pic>
          <p:nvPicPr>
            <p:cNvPr id="57" name="Google Shape;57;p5"/>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58" name="Google Shape;58;p5"/>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pic>
        <p:nvPicPr>
          <p:cNvPr id="59" name="Google Shape;59;p5"/>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60" name="Google Shape;60;p5"/>
          <p:cNvSpPr txBox="1">
            <a:spLocks noGrp="1"/>
          </p:cNvSpPr>
          <p:nvPr>
            <p:ph type="title"/>
          </p:nvPr>
        </p:nvSpPr>
        <p:spPr>
          <a:xfrm>
            <a:off x="1494605" y="2601925"/>
            <a:ext cx="27183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sz="2000" b="1">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 name="Google Shape;61;p5"/>
          <p:cNvSpPr txBox="1">
            <a:spLocks noGrp="1"/>
          </p:cNvSpPr>
          <p:nvPr>
            <p:ph type="title" idx="2"/>
          </p:nvPr>
        </p:nvSpPr>
        <p:spPr>
          <a:xfrm>
            <a:off x="4931395" y="2601925"/>
            <a:ext cx="27183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sz="2000" b="1">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 name="Google Shape;62;p5"/>
          <p:cNvSpPr txBox="1">
            <a:spLocks noGrp="1"/>
          </p:cNvSpPr>
          <p:nvPr>
            <p:ph type="subTitle" idx="1"/>
          </p:nvPr>
        </p:nvSpPr>
        <p:spPr>
          <a:xfrm>
            <a:off x="4931395" y="2818550"/>
            <a:ext cx="27183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5"/>
          <p:cNvSpPr txBox="1">
            <a:spLocks noGrp="1"/>
          </p:cNvSpPr>
          <p:nvPr>
            <p:ph type="subTitle" idx="3"/>
          </p:nvPr>
        </p:nvSpPr>
        <p:spPr>
          <a:xfrm>
            <a:off x="1494305" y="2818550"/>
            <a:ext cx="27189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 name="Google Shape;64;p5"/>
          <p:cNvSpPr txBox="1">
            <a:spLocks noGrp="1"/>
          </p:cNvSpPr>
          <p:nvPr>
            <p:ph type="title" idx="4"/>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7"/>
        <p:cNvGrpSpPr/>
        <p:nvPr/>
      </p:nvGrpSpPr>
      <p:grpSpPr>
        <a:xfrm>
          <a:off x="0" y="0"/>
          <a:ext cx="0" cy="0"/>
          <a:chOff x="0" y="0"/>
          <a:chExt cx="0" cy="0"/>
        </a:xfrm>
      </p:grpSpPr>
      <p:grpSp>
        <p:nvGrpSpPr>
          <p:cNvPr id="108" name="Google Shape;108;p9"/>
          <p:cNvGrpSpPr/>
          <p:nvPr/>
        </p:nvGrpSpPr>
        <p:grpSpPr>
          <a:xfrm>
            <a:off x="0" y="-25"/>
            <a:ext cx="9144000" cy="5143525"/>
            <a:chOff x="0" y="-25"/>
            <a:chExt cx="9144000" cy="5143525"/>
          </a:xfrm>
        </p:grpSpPr>
        <p:pic>
          <p:nvPicPr>
            <p:cNvPr id="109" name="Google Shape;109;p9"/>
            <p:cNvPicPr preferRelativeResize="0"/>
            <p:nvPr/>
          </p:nvPicPr>
          <p:blipFill rotWithShape="1">
            <a:blip r:embed="rId2">
              <a:alphaModFix/>
            </a:blip>
            <a:srcRect t="398"/>
            <a:stretch/>
          </p:blipFill>
          <p:spPr>
            <a:xfrm flipH="1">
              <a:off x="0" y="-25"/>
              <a:ext cx="9144000" cy="5143500"/>
            </a:xfrm>
            <a:prstGeom prst="rect">
              <a:avLst/>
            </a:prstGeom>
            <a:noFill/>
            <a:ln>
              <a:noFill/>
            </a:ln>
          </p:spPr>
        </p:pic>
        <p:pic>
          <p:nvPicPr>
            <p:cNvPr id="110" name="Google Shape;110;p9"/>
            <p:cNvPicPr preferRelativeResize="0"/>
            <p:nvPr/>
          </p:nvPicPr>
          <p:blipFill>
            <a:blip r:embed="rId3">
              <a:alphaModFix amt="20000"/>
            </a:blip>
            <a:stretch>
              <a:fillRect/>
            </a:stretch>
          </p:blipFill>
          <p:spPr>
            <a:xfrm flipH="1">
              <a:off x="0" y="0"/>
              <a:ext cx="9144000" cy="5143500"/>
            </a:xfrm>
            <a:prstGeom prst="rect">
              <a:avLst/>
            </a:prstGeom>
            <a:noFill/>
            <a:ln>
              <a:noFill/>
            </a:ln>
          </p:spPr>
        </p:pic>
      </p:grpSp>
      <p:sp>
        <p:nvSpPr>
          <p:cNvPr id="111" name="Google Shape;111;p9"/>
          <p:cNvSpPr txBox="1">
            <a:spLocks noGrp="1"/>
          </p:cNvSpPr>
          <p:nvPr>
            <p:ph type="title"/>
          </p:nvPr>
        </p:nvSpPr>
        <p:spPr>
          <a:xfrm>
            <a:off x="5280050" y="1412900"/>
            <a:ext cx="2739000" cy="1219200"/>
          </a:xfrm>
          <a:prstGeom prst="rect">
            <a:avLst/>
          </a:prstGeom>
          <a:noFill/>
        </p:spPr>
        <p:txBody>
          <a:bodyPr spcFirstLastPara="1" wrap="square" lIns="91425" tIns="91425" rIns="91425" bIns="91425" anchor="b" anchorCtr="0">
            <a:noAutofit/>
          </a:bodyPr>
          <a:lstStyle>
            <a:lvl1pPr lvl="0" algn="l" rtl="0">
              <a:spcBef>
                <a:spcPts val="0"/>
              </a:spcBef>
              <a:spcAft>
                <a:spcPts val="0"/>
              </a:spcAft>
              <a:buSzPts val="3200"/>
              <a:buNone/>
              <a:defRPr sz="6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 name="Google Shape;112;p9"/>
          <p:cNvSpPr txBox="1">
            <a:spLocks noGrp="1"/>
          </p:cNvSpPr>
          <p:nvPr>
            <p:ph type="subTitle" idx="1"/>
          </p:nvPr>
        </p:nvSpPr>
        <p:spPr>
          <a:xfrm>
            <a:off x="5280050" y="2633200"/>
            <a:ext cx="2739000" cy="109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9"/>
          <p:cNvSpPr>
            <a:spLocks noGrp="1"/>
          </p:cNvSpPr>
          <p:nvPr>
            <p:ph type="pic" idx="2"/>
          </p:nvPr>
        </p:nvSpPr>
        <p:spPr>
          <a:xfrm>
            <a:off x="1366319" y="853755"/>
            <a:ext cx="3482100" cy="3482100"/>
          </a:xfrm>
          <a:prstGeom prst="ellipse">
            <a:avLst/>
          </a:prstGeom>
          <a:noFill/>
          <a:ln w="38100" cap="flat" cmpd="sng">
            <a:solidFill>
              <a:schemeClr val="lt2"/>
            </a:solidFill>
            <a:prstDash val="solid"/>
            <a:round/>
            <a:headEnd type="none" w="sm" len="sm"/>
            <a:tailEnd type="none" w="sm" len="sm"/>
          </a:ln>
        </p:spPr>
      </p:sp>
      <p:grpSp>
        <p:nvGrpSpPr>
          <p:cNvPr id="114" name="Google Shape;114;p9"/>
          <p:cNvGrpSpPr/>
          <p:nvPr/>
        </p:nvGrpSpPr>
        <p:grpSpPr>
          <a:xfrm>
            <a:off x="-152409" y="-4"/>
            <a:ext cx="9372609" cy="5168572"/>
            <a:chOff x="-152409" y="-4"/>
            <a:chExt cx="9372609" cy="5168572"/>
          </a:xfrm>
        </p:grpSpPr>
        <p:pic>
          <p:nvPicPr>
            <p:cNvPr id="115" name="Google Shape;115;p9"/>
            <p:cNvPicPr preferRelativeResize="0"/>
            <p:nvPr/>
          </p:nvPicPr>
          <p:blipFill>
            <a:blip r:embed="rId4">
              <a:alphaModFix/>
            </a:blip>
            <a:stretch>
              <a:fillRect/>
            </a:stretch>
          </p:blipFill>
          <p:spPr>
            <a:xfrm flipH="1">
              <a:off x="-76209" y="-3"/>
              <a:ext cx="1219787" cy="793175"/>
            </a:xfrm>
            <a:prstGeom prst="rect">
              <a:avLst/>
            </a:prstGeom>
            <a:noFill/>
            <a:ln>
              <a:noFill/>
            </a:ln>
          </p:spPr>
        </p:pic>
        <p:pic>
          <p:nvPicPr>
            <p:cNvPr id="116" name="Google Shape;116;p9"/>
            <p:cNvPicPr preferRelativeResize="0"/>
            <p:nvPr/>
          </p:nvPicPr>
          <p:blipFill>
            <a:blip r:embed="rId4">
              <a:alphaModFix/>
            </a:blip>
            <a:stretch>
              <a:fillRect/>
            </a:stretch>
          </p:blipFill>
          <p:spPr>
            <a:xfrm rot="5400000">
              <a:off x="7848016" y="4146797"/>
              <a:ext cx="1219787" cy="793175"/>
            </a:xfrm>
            <a:prstGeom prst="rect">
              <a:avLst/>
            </a:prstGeom>
            <a:noFill/>
            <a:ln>
              <a:noFill/>
            </a:ln>
          </p:spPr>
        </p:pic>
        <p:pic>
          <p:nvPicPr>
            <p:cNvPr id="117" name="Google Shape;117;p9"/>
            <p:cNvPicPr preferRelativeResize="0"/>
            <p:nvPr/>
          </p:nvPicPr>
          <p:blipFill>
            <a:blip r:embed="rId5">
              <a:alphaModFix/>
            </a:blip>
            <a:stretch>
              <a:fillRect/>
            </a:stretch>
          </p:blipFill>
          <p:spPr>
            <a:xfrm flipH="1">
              <a:off x="-76208" y="834396"/>
              <a:ext cx="711150" cy="559026"/>
            </a:xfrm>
            <a:prstGeom prst="rect">
              <a:avLst/>
            </a:prstGeom>
            <a:noFill/>
            <a:ln>
              <a:noFill/>
            </a:ln>
          </p:spPr>
        </p:pic>
        <p:pic>
          <p:nvPicPr>
            <p:cNvPr id="118" name="Google Shape;118;p9"/>
            <p:cNvPicPr preferRelativeResize="0"/>
            <p:nvPr/>
          </p:nvPicPr>
          <p:blipFill>
            <a:blip r:embed="rId5">
              <a:alphaModFix/>
            </a:blip>
            <a:stretch>
              <a:fillRect/>
            </a:stretch>
          </p:blipFill>
          <p:spPr>
            <a:xfrm>
              <a:off x="8356642" y="-4"/>
              <a:ext cx="711150" cy="559026"/>
            </a:xfrm>
            <a:prstGeom prst="rect">
              <a:avLst/>
            </a:prstGeom>
            <a:noFill/>
            <a:ln>
              <a:noFill/>
            </a:ln>
          </p:spPr>
        </p:pic>
        <p:pic>
          <p:nvPicPr>
            <p:cNvPr id="119" name="Google Shape;119;p9"/>
            <p:cNvPicPr preferRelativeResize="0"/>
            <p:nvPr/>
          </p:nvPicPr>
          <p:blipFill>
            <a:blip r:embed="rId6">
              <a:alphaModFix/>
            </a:blip>
            <a:stretch>
              <a:fillRect/>
            </a:stretch>
          </p:blipFill>
          <p:spPr>
            <a:xfrm flipH="1">
              <a:off x="8398600" y="438675"/>
              <a:ext cx="821600" cy="1045675"/>
            </a:xfrm>
            <a:prstGeom prst="rect">
              <a:avLst/>
            </a:prstGeom>
            <a:noFill/>
            <a:ln>
              <a:noFill/>
            </a:ln>
          </p:spPr>
        </p:pic>
        <p:pic>
          <p:nvPicPr>
            <p:cNvPr id="120" name="Google Shape;120;p9"/>
            <p:cNvPicPr preferRelativeResize="0"/>
            <p:nvPr/>
          </p:nvPicPr>
          <p:blipFill>
            <a:blip r:embed="rId7">
              <a:alphaModFix/>
            </a:blip>
            <a:stretch>
              <a:fillRect/>
            </a:stretch>
          </p:blipFill>
          <p:spPr>
            <a:xfrm>
              <a:off x="-152409" y="1409700"/>
              <a:ext cx="711150" cy="830411"/>
            </a:xfrm>
            <a:prstGeom prst="rect">
              <a:avLst/>
            </a:prstGeom>
            <a:noFill/>
            <a:ln>
              <a:noFill/>
            </a:ln>
          </p:spPr>
        </p:pic>
        <p:pic>
          <p:nvPicPr>
            <p:cNvPr id="121" name="Google Shape;121;p9"/>
            <p:cNvPicPr preferRelativeResize="0"/>
            <p:nvPr/>
          </p:nvPicPr>
          <p:blipFill>
            <a:blip r:embed="rId8">
              <a:alphaModFix/>
            </a:blip>
            <a:stretch>
              <a:fillRect/>
            </a:stretch>
          </p:blipFill>
          <p:spPr>
            <a:xfrm flipH="1">
              <a:off x="-30052" y="4513492"/>
              <a:ext cx="618851" cy="655075"/>
            </a:xfrm>
            <a:prstGeom prst="rect">
              <a:avLst/>
            </a:prstGeom>
            <a:noFill/>
            <a:ln>
              <a:noFill/>
            </a:ln>
          </p:spPr>
        </p:pic>
        <p:pic>
          <p:nvPicPr>
            <p:cNvPr id="122" name="Google Shape;122;p9"/>
            <p:cNvPicPr preferRelativeResize="0"/>
            <p:nvPr/>
          </p:nvPicPr>
          <p:blipFill>
            <a:blip r:embed="rId7">
              <a:alphaModFix/>
            </a:blip>
            <a:stretch>
              <a:fillRect/>
            </a:stretch>
          </p:blipFill>
          <p:spPr>
            <a:xfrm rot="10800000" flipH="1">
              <a:off x="582077" y="4064109"/>
              <a:ext cx="916875" cy="1070625"/>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sp>
        <p:nvSpPr>
          <p:cNvPr id="124" name="Google Shape;124;p10"/>
          <p:cNvSpPr>
            <a:spLocks noGrp="1"/>
          </p:cNvSpPr>
          <p:nvPr>
            <p:ph type="pic" idx="2"/>
          </p:nvPr>
        </p:nvSpPr>
        <p:spPr>
          <a:xfrm>
            <a:off x="0" y="0"/>
            <a:ext cx="9144000" cy="5143500"/>
          </a:xfrm>
          <a:prstGeom prst="rect">
            <a:avLst/>
          </a:prstGeom>
          <a:noFill/>
          <a:ln>
            <a:noFill/>
          </a:ln>
        </p:spPr>
      </p:sp>
      <p:sp>
        <p:nvSpPr>
          <p:cNvPr id="125" name="Google Shape;125;p10"/>
          <p:cNvSpPr txBox="1">
            <a:spLocks noGrp="1"/>
          </p:cNvSpPr>
          <p:nvPr>
            <p:ph type="title"/>
          </p:nvPr>
        </p:nvSpPr>
        <p:spPr>
          <a:xfrm>
            <a:off x="3805775" y="3592925"/>
            <a:ext cx="4624800" cy="1006500"/>
          </a:xfrm>
          <a:prstGeom prst="rect">
            <a:avLst/>
          </a:prstGeom>
          <a:solidFill>
            <a:schemeClr val="dk2"/>
          </a:solidFill>
        </p:spPr>
        <p:txBody>
          <a:bodyPr spcFirstLastPara="1" wrap="square" lIns="91425" tIns="91425" rIns="91425" bIns="91425" anchor="ctr" anchorCtr="0">
            <a:noAutofit/>
          </a:bodyPr>
          <a:lstStyle>
            <a:lvl1pPr lvl="0" algn="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6"/>
        <p:cNvGrpSpPr/>
        <p:nvPr/>
      </p:nvGrpSpPr>
      <p:grpSpPr>
        <a:xfrm>
          <a:off x="0" y="0"/>
          <a:ext cx="0" cy="0"/>
          <a:chOff x="0" y="0"/>
          <a:chExt cx="0" cy="0"/>
        </a:xfrm>
      </p:grpSpPr>
      <p:grpSp>
        <p:nvGrpSpPr>
          <p:cNvPr id="127" name="Google Shape;127;p11"/>
          <p:cNvGrpSpPr/>
          <p:nvPr/>
        </p:nvGrpSpPr>
        <p:grpSpPr>
          <a:xfrm rot="10800000" flipH="1">
            <a:off x="0" y="-25"/>
            <a:ext cx="9144000" cy="5143525"/>
            <a:chOff x="0" y="-25"/>
            <a:chExt cx="9144000" cy="5143525"/>
          </a:xfrm>
        </p:grpSpPr>
        <p:pic>
          <p:nvPicPr>
            <p:cNvPr id="128" name="Google Shape;128;p11"/>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129" name="Google Shape;129;p11"/>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130" name="Google Shape;130;p11"/>
          <p:cNvSpPr txBox="1">
            <a:spLocks noGrp="1"/>
          </p:cNvSpPr>
          <p:nvPr>
            <p:ph type="title" hasCustomPrompt="1"/>
          </p:nvPr>
        </p:nvSpPr>
        <p:spPr>
          <a:xfrm>
            <a:off x="1410717" y="1790950"/>
            <a:ext cx="6322500" cy="11232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1" name="Google Shape;131;p11"/>
          <p:cNvSpPr txBox="1">
            <a:spLocks noGrp="1"/>
          </p:cNvSpPr>
          <p:nvPr>
            <p:ph type="subTitle" idx="1"/>
          </p:nvPr>
        </p:nvSpPr>
        <p:spPr>
          <a:xfrm>
            <a:off x="1409125" y="2910647"/>
            <a:ext cx="6325800" cy="365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32" name="Google Shape;132;p11"/>
          <p:cNvGrpSpPr/>
          <p:nvPr/>
        </p:nvGrpSpPr>
        <p:grpSpPr>
          <a:xfrm>
            <a:off x="-152409" y="-4"/>
            <a:ext cx="9372609" cy="5143513"/>
            <a:chOff x="-152409" y="-4"/>
            <a:chExt cx="9372609" cy="5143513"/>
          </a:xfrm>
        </p:grpSpPr>
        <p:pic>
          <p:nvPicPr>
            <p:cNvPr id="133" name="Google Shape;133;p11"/>
            <p:cNvPicPr preferRelativeResize="0"/>
            <p:nvPr/>
          </p:nvPicPr>
          <p:blipFill>
            <a:blip r:embed="rId4">
              <a:alphaModFix/>
            </a:blip>
            <a:stretch>
              <a:fillRect/>
            </a:stretch>
          </p:blipFill>
          <p:spPr>
            <a:xfrm rot="5400000" flipH="1">
              <a:off x="7848014" y="228597"/>
              <a:ext cx="1219787" cy="793175"/>
            </a:xfrm>
            <a:prstGeom prst="rect">
              <a:avLst/>
            </a:prstGeom>
            <a:noFill/>
            <a:ln>
              <a:noFill/>
            </a:ln>
          </p:spPr>
        </p:pic>
        <p:pic>
          <p:nvPicPr>
            <p:cNvPr id="134" name="Google Shape;134;p11"/>
            <p:cNvPicPr preferRelativeResize="0"/>
            <p:nvPr/>
          </p:nvPicPr>
          <p:blipFill>
            <a:blip r:embed="rId4">
              <a:alphaModFix/>
            </a:blip>
            <a:stretch>
              <a:fillRect/>
            </a:stretch>
          </p:blipFill>
          <p:spPr>
            <a:xfrm rot="5400000">
              <a:off x="184139" y="4137022"/>
              <a:ext cx="1219787" cy="793175"/>
            </a:xfrm>
            <a:prstGeom prst="rect">
              <a:avLst/>
            </a:prstGeom>
            <a:noFill/>
            <a:ln>
              <a:noFill/>
            </a:ln>
          </p:spPr>
        </p:pic>
        <p:pic>
          <p:nvPicPr>
            <p:cNvPr id="135" name="Google Shape;135;p11"/>
            <p:cNvPicPr preferRelativeResize="0"/>
            <p:nvPr/>
          </p:nvPicPr>
          <p:blipFill>
            <a:blip r:embed="rId5">
              <a:alphaModFix/>
            </a:blip>
            <a:stretch>
              <a:fillRect/>
            </a:stretch>
          </p:blipFill>
          <p:spPr>
            <a:xfrm rot="5400000">
              <a:off x="7592525" y="4508421"/>
              <a:ext cx="711150" cy="559026"/>
            </a:xfrm>
            <a:prstGeom prst="rect">
              <a:avLst/>
            </a:prstGeom>
            <a:noFill/>
            <a:ln>
              <a:noFill/>
            </a:ln>
          </p:spPr>
        </p:pic>
        <p:pic>
          <p:nvPicPr>
            <p:cNvPr id="136" name="Google Shape;136;p11"/>
            <p:cNvPicPr preferRelativeResize="0"/>
            <p:nvPr/>
          </p:nvPicPr>
          <p:blipFill>
            <a:blip r:embed="rId5">
              <a:alphaModFix/>
            </a:blip>
            <a:stretch>
              <a:fillRect/>
            </a:stretch>
          </p:blipFill>
          <p:spPr>
            <a:xfrm flipH="1">
              <a:off x="0" y="-4"/>
              <a:ext cx="711150" cy="559026"/>
            </a:xfrm>
            <a:prstGeom prst="rect">
              <a:avLst/>
            </a:prstGeom>
            <a:noFill/>
            <a:ln>
              <a:noFill/>
            </a:ln>
          </p:spPr>
        </p:pic>
        <p:pic>
          <p:nvPicPr>
            <p:cNvPr id="137" name="Google Shape;137;p11"/>
            <p:cNvPicPr preferRelativeResize="0"/>
            <p:nvPr/>
          </p:nvPicPr>
          <p:blipFill>
            <a:blip r:embed="rId6">
              <a:alphaModFix/>
            </a:blip>
            <a:stretch>
              <a:fillRect/>
            </a:stretch>
          </p:blipFill>
          <p:spPr>
            <a:xfrm>
              <a:off x="-152409" y="438675"/>
              <a:ext cx="821600" cy="1045675"/>
            </a:xfrm>
            <a:prstGeom prst="rect">
              <a:avLst/>
            </a:prstGeom>
            <a:noFill/>
            <a:ln>
              <a:noFill/>
            </a:ln>
          </p:spPr>
        </p:pic>
        <p:pic>
          <p:nvPicPr>
            <p:cNvPr id="138" name="Google Shape;138;p11"/>
            <p:cNvPicPr preferRelativeResize="0"/>
            <p:nvPr/>
          </p:nvPicPr>
          <p:blipFill>
            <a:blip r:embed="rId7">
              <a:alphaModFix/>
            </a:blip>
            <a:stretch>
              <a:fillRect/>
            </a:stretch>
          </p:blipFill>
          <p:spPr>
            <a:xfrm flipH="1">
              <a:off x="8509050" y="1409700"/>
              <a:ext cx="711150" cy="830411"/>
            </a:xfrm>
            <a:prstGeom prst="rect">
              <a:avLst/>
            </a:prstGeom>
            <a:noFill/>
            <a:ln>
              <a:noFill/>
            </a:ln>
          </p:spPr>
        </p:pic>
        <p:pic>
          <p:nvPicPr>
            <p:cNvPr id="139" name="Google Shape;139;p11"/>
            <p:cNvPicPr preferRelativeResize="0"/>
            <p:nvPr/>
          </p:nvPicPr>
          <p:blipFill>
            <a:blip r:embed="rId8">
              <a:alphaModFix/>
            </a:blip>
            <a:stretch>
              <a:fillRect/>
            </a:stretch>
          </p:blipFill>
          <p:spPr>
            <a:xfrm rot="5400000" flipH="1">
              <a:off x="8254904" y="4254404"/>
              <a:ext cx="948175" cy="830000"/>
            </a:xfrm>
            <a:prstGeom prst="rect">
              <a:avLst/>
            </a:prstGeom>
            <a:noFill/>
            <a:ln>
              <a:noFill/>
            </a:ln>
          </p:spPr>
        </p:pic>
        <p:pic>
          <p:nvPicPr>
            <p:cNvPr id="140" name="Google Shape;140;p11"/>
            <p:cNvPicPr preferRelativeResize="0"/>
            <p:nvPr/>
          </p:nvPicPr>
          <p:blipFill>
            <a:blip r:embed="rId9">
              <a:alphaModFix/>
            </a:blip>
            <a:stretch>
              <a:fillRect/>
            </a:stretch>
          </p:blipFill>
          <p:spPr>
            <a:xfrm>
              <a:off x="8527593" y="3570117"/>
              <a:ext cx="618851" cy="655075"/>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1"/>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42"/>
        <p:cNvGrpSpPr/>
        <p:nvPr/>
      </p:nvGrpSpPr>
      <p:grpSpPr>
        <a:xfrm>
          <a:off x="0" y="0"/>
          <a:ext cx="0" cy="0"/>
          <a:chOff x="0" y="0"/>
          <a:chExt cx="0" cy="0"/>
        </a:xfrm>
      </p:grpSpPr>
      <p:grpSp>
        <p:nvGrpSpPr>
          <p:cNvPr id="143" name="Google Shape;143;p13"/>
          <p:cNvGrpSpPr/>
          <p:nvPr/>
        </p:nvGrpSpPr>
        <p:grpSpPr>
          <a:xfrm rot="10800000">
            <a:off x="0" y="-25"/>
            <a:ext cx="9144000" cy="5143525"/>
            <a:chOff x="0" y="-25"/>
            <a:chExt cx="9144000" cy="5143525"/>
          </a:xfrm>
        </p:grpSpPr>
        <p:pic>
          <p:nvPicPr>
            <p:cNvPr id="144" name="Google Shape;144;p13"/>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145" name="Google Shape;145;p13"/>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146" name="Google Shape;146;p13"/>
          <p:cNvSpPr txBox="1">
            <a:spLocks noGrp="1"/>
          </p:cNvSpPr>
          <p:nvPr>
            <p:ph type="title"/>
          </p:nvPr>
        </p:nvSpPr>
        <p:spPr>
          <a:xfrm>
            <a:off x="1559894" y="1630918"/>
            <a:ext cx="28167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7" name="Google Shape;147;p13"/>
          <p:cNvSpPr txBox="1">
            <a:spLocks noGrp="1"/>
          </p:cNvSpPr>
          <p:nvPr>
            <p:ph type="subTitle" idx="1"/>
          </p:nvPr>
        </p:nvSpPr>
        <p:spPr>
          <a:xfrm>
            <a:off x="1559894" y="1847598"/>
            <a:ext cx="28167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3"/>
          <p:cNvSpPr txBox="1">
            <a:spLocks noGrp="1"/>
          </p:cNvSpPr>
          <p:nvPr>
            <p:ph type="title" idx="2"/>
          </p:nvPr>
        </p:nvSpPr>
        <p:spPr>
          <a:xfrm flipH="1">
            <a:off x="5585446" y="1630913"/>
            <a:ext cx="28173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 name="Google Shape;149;p13"/>
          <p:cNvSpPr txBox="1">
            <a:spLocks noGrp="1"/>
          </p:cNvSpPr>
          <p:nvPr>
            <p:ph type="subTitle" idx="3"/>
          </p:nvPr>
        </p:nvSpPr>
        <p:spPr>
          <a:xfrm flipH="1">
            <a:off x="5585685" y="1847588"/>
            <a:ext cx="28167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13"/>
          <p:cNvSpPr txBox="1">
            <a:spLocks noGrp="1"/>
          </p:cNvSpPr>
          <p:nvPr>
            <p:ph type="title" idx="4" hasCustomPrompt="1"/>
          </p:nvPr>
        </p:nvSpPr>
        <p:spPr>
          <a:xfrm>
            <a:off x="749531" y="17849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1" name="Google Shape;151;p13"/>
          <p:cNvSpPr txBox="1">
            <a:spLocks noGrp="1"/>
          </p:cNvSpPr>
          <p:nvPr>
            <p:ph type="title" idx="5" hasCustomPrompt="1"/>
          </p:nvPr>
        </p:nvSpPr>
        <p:spPr>
          <a:xfrm flipH="1">
            <a:off x="4776906" y="17849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2" name="Google Shape;152;p13"/>
          <p:cNvSpPr txBox="1">
            <a:spLocks noGrp="1"/>
          </p:cNvSpPr>
          <p:nvPr>
            <p:ph type="title" idx="6"/>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3" name="Google Shape;153;p13"/>
          <p:cNvSpPr txBox="1">
            <a:spLocks noGrp="1"/>
          </p:cNvSpPr>
          <p:nvPr>
            <p:ph type="title" idx="7"/>
          </p:nvPr>
        </p:nvSpPr>
        <p:spPr>
          <a:xfrm>
            <a:off x="1559894" y="3087740"/>
            <a:ext cx="28167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 name="Google Shape;154;p13"/>
          <p:cNvSpPr txBox="1">
            <a:spLocks noGrp="1"/>
          </p:cNvSpPr>
          <p:nvPr>
            <p:ph type="subTitle" idx="8"/>
          </p:nvPr>
        </p:nvSpPr>
        <p:spPr>
          <a:xfrm>
            <a:off x="1559894" y="3305650"/>
            <a:ext cx="28173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13"/>
          <p:cNvSpPr txBox="1">
            <a:spLocks noGrp="1"/>
          </p:cNvSpPr>
          <p:nvPr>
            <p:ph type="title" idx="9"/>
          </p:nvPr>
        </p:nvSpPr>
        <p:spPr>
          <a:xfrm flipH="1">
            <a:off x="5585446" y="3087740"/>
            <a:ext cx="28173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6" name="Google Shape;156;p13"/>
          <p:cNvSpPr txBox="1">
            <a:spLocks noGrp="1"/>
          </p:cNvSpPr>
          <p:nvPr>
            <p:ph type="subTitle" idx="13"/>
          </p:nvPr>
        </p:nvSpPr>
        <p:spPr>
          <a:xfrm flipH="1">
            <a:off x="5585685" y="3305652"/>
            <a:ext cx="28167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13"/>
          <p:cNvSpPr txBox="1">
            <a:spLocks noGrp="1"/>
          </p:cNvSpPr>
          <p:nvPr>
            <p:ph type="title" idx="14" hasCustomPrompt="1"/>
          </p:nvPr>
        </p:nvSpPr>
        <p:spPr>
          <a:xfrm>
            <a:off x="749531" y="32424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8" name="Google Shape;158;p13"/>
          <p:cNvSpPr txBox="1">
            <a:spLocks noGrp="1"/>
          </p:cNvSpPr>
          <p:nvPr>
            <p:ph type="title" idx="15" hasCustomPrompt="1"/>
          </p:nvPr>
        </p:nvSpPr>
        <p:spPr>
          <a:xfrm flipH="1">
            <a:off x="4776906" y="32424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159" name="Google Shape;159;p13"/>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grpSp>
        <p:nvGrpSpPr>
          <p:cNvPr id="160" name="Google Shape;160;p13"/>
          <p:cNvGrpSpPr/>
          <p:nvPr/>
        </p:nvGrpSpPr>
        <p:grpSpPr>
          <a:xfrm>
            <a:off x="-5" y="-12471"/>
            <a:ext cx="9146448" cy="5228264"/>
            <a:chOff x="-5" y="-12471"/>
            <a:chExt cx="9146448" cy="5228264"/>
          </a:xfrm>
        </p:grpSpPr>
        <p:pic>
          <p:nvPicPr>
            <p:cNvPr id="161" name="Google Shape;161;p13"/>
            <p:cNvPicPr preferRelativeResize="0"/>
            <p:nvPr/>
          </p:nvPicPr>
          <p:blipFill>
            <a:blip r:embed="rId4">
              <a:alphaModFix/>
            </a:blip>
            <a:stretch>
              <a:fillRect/>
            </a:stretch>
          </p:blipFill>
          <p:spPr>
            <a:xfrm rot="10800000">
              <a:off x="43115" y="-12471"/>
              <a:ext cx="618851" cy="655075"/>
            </a:xfrm>
            <a:prstGeom prst="rect">
              <a:avLst/>
            </a:prstGeom>
            <a:noFill/>
            <a:ln>
              <a:noFill/>
            </a:ln>
          </p:spPr>
        </p:pic>
        <p:pic>
          <p:nvPicPr>
            <p:cNvPr id="162" name="Google Shape;162;p13"/>
            <p:cNvPicPr preferRelativeResize="0"/>
            <p:nvPr/>
          </p:nvPicPr>
          <p:blipFill>
            <a:blip r:embed="rId4">
              <a:alphaModFix/>
            </a:blip>
            <a:stretch>
              <a:fillRect/>
            </a:stretch>
          </p:blipFill>
          <p:spPr>
            <a:xfrm rot="10800000" flipH="1">
              <a:off x="8432870" y="-12471"/>
              <a:ext cx="618851" cy="655075"/>
            </a:xfrm>
            <a:prstGeom prst="rect">
              <a:avLst/>
            </a:prstGeom>
            <a:noFill/>
            <a:ln>
              <a:noFill/>
            </a:ln>
          </p:spPr>
        </p:pic>
        <p:pic>
          <p:nvPicPr>
            <p:cNvPr id="163" name="Google Shape;163;p13"/>
            <p:cNvPicPr preferRelativeResize="0"/>
            <p:nvPr/>
          </p:nvPicPr>
          <p:blipFill>
            <a:blip r:embed="rId5">
              <a:alphaModFix/>
            </a:blip>
            <a:stretch>
              <a:fillRect/>
            </a:stretch>
          </p:blipFill>
          <p:spPr>
            <a:xfrm rot="5400000" flipH="1">
              <a:off x="8472841" y="840450"/>
              <a:ext cx="753824" cy="490175"/>
            </a:xfrm>
            <a:prstGeom prst="rect">
              <a:avLst/>
            </a:prstGeom>
            <a:noFill/>
            <a:ln>
              <a:noFill/>
            </a:ln>
          </p:spPr>
        </p:pic>
        <p:pic>
          <p:nvPicPr>
            <p:cNvPr id="164" name="Google Shape;164;p13"/>
            <p:cNvPicPr preferRelativeResize="0"/>
            <p:nvPr/>
          </p:nvPicPr>
          <p:blipFill>
            <a:blip r:embed="rId5">
              <a:alphaModFix/>
            </a:blip>
            <a:stretch>
              <a:fillRect/>
            </a:stretch>
          </p:blipFill>
          <p:spPr>
            <a:xfrm rot="-5400000">
              <a:off x="-131830" y="840450"/>
              <a:ext cx="753824" cy="490175"/>
            </a:xfrm>
            <a:prstGeom prst="rect">
              <a:avLst/>
            </a:prstGeom>
            <a:noFill/>
            <a:ln>
              <a:noFill/>
            </a:ln>
          </p:spPr>
        </p:pic>
        <p:pic>
          <p:nvPicPr>
            <p:cNvPr id="165" name="Google Shape;165;p13"/>
            <p:cNvPicPr preferRelativeResize="0"/>
            <p:nvPr/>
          </p:nvPicPr>
          <p:blipFill>
            <a:blip r:embed="rId6">
              <a:alphaModFix/>
            </a:blip>
            <a:stretch>
              <a:fillRect/>
            </a:stretch>
          </p:blipFill>
          <p:spPr>
            <a:xfrm rot="10800000">
              <a:off x="785" y="3505137"/>
              <a:ext cx="711150" cy="559026"/>
            </a:xfrm>
            <a:prstGeom prst="rect">
              <a:avLst/>
            </a:prstGeom>
            <a:noFill/>
            <a:ln>
              <a:noFill/>
            </a:ln>
          </p:spPr>
        </p:pic>
        <p:pic>
          <p:nvPicPr>
            <p:cNvPr id="166" name="Google Shape;166;p13"/>
            <p:cNvPicPr preferRelativeResize="0"/>
            <p:nvPr/>
          </p:nvPicPr>
          <p:blipFill>
            <a:blip r:embed="rId6">
              <a:alphaModFix/>
            </a:blip>
            <a:stretch>
              <a:fillRect/>
            </a:stretch>
          </p:blipFill>
          <p:spPr>
            <a:xfrm rot="10800000" flipH="1">
              <a:off x="8435294" y="3577437"/>
              <a:ext cx="711150" cy="559026"/>
            </a:xfrm>
            <a:prstGeom prst="rect">
              <a:avLst/>
            </a:prstGeom>
            <a:noFill/>
            <a:ln>
              <a:noFill/>
            </a:ln>
          </p:spPr>
        </p:pic>
        <p:pic>
          <p:nvPicPr>
            <p:cNvPr id="167" name="Google Shape;167;p13"/>
            <p:cNvPicPr preferRelativeResize="0"/>
            <p:nvPr/>
          </p:nvPicPr>
          <p:blipFill>
            <a:blip r:embed="rId7">
              <a:alphaModFix/>
            </a:blip>
            <a:stretch>
              <a:fillRect/>
            </a:stretch>
          </p:blipFill>
          <p:spPr>
            <a:xfrm rot="-5400000">
              <a:off x="-39778" y="4254405"/>
              <a:ext cx="948175" cy="830000"/>
            </a:xfrm>
            <a:prstGeom prst="rect">
              <a:avLst/>
            </a:prstGeom>
            <a:noFill/>
            <a:ln>
              <a:noFill/>
            </a:ln>
          </p:spPr>
        </p:pic>
        <p:pic>
          <p:nvPicPr>
            <p:cNvPr id="168" name="Google Shape;168;p13"/>
            <p:cNvPicPr preferRelativeResize="0"/>
            <p:nvPr/>
          </p:nvPicPr>
          <p:blipFill>
            <a:blip r:embed="rId7">
              <a:alphaModFix/>
            </a:blip>
            <a:stretch>
              <a:fillRect/>
            </a:stretch>
          </p:blipFill>
          <p:spPr>
            <a:xfrm rot="5400000" flipH="1">
              <a:off x="8238831" y="4326705"/>
              <a:ext cx="948175" cy="830000"/>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365760"/>
            <a:ext cx="7708500" cy="548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Ribeye"/>
              <a:buNone/>
              <a:defRPr sz="3200" b="1">
                <a:solidFill>
                  <a:schemeClr val="dk1"/>
                </a:solidFill>
                <a:latin typeface="Ribeye"/>
                <a:ea typeface="Ribeye"/>
                <a:cs typeface="Ribeye"/>
                <a:sym typeface="Ribeye"/>
              </a:defRPr>
            </a:lvl1pPr>
            <a:lvl2pPr lvl="1" rtl="0">
              <a:spcBef>
                <a:spcPts val="0"/>
              </a:spcBef>
              <a:spcAft>
                <a:spcPts val="0"/>
              </a:spcAft>
              <a:buClr>
                <a:schemeClr val="dk1"/>
              </a:buClr>
              <a:buSzPts val="3500"/>
              <a:buFont typeface="Albert Sans"/>
              <a:buNone/>
              <a:defRPr sz="3500">
                <a:solidFill>
                  <a:schemeClr val="dk1"/>
                </a:solidFill>
                <a:latin typeface="Albert Sans"/>
                <a:ea typeface="Albert Sans"/>
                <a:cs typeface="Albert Sans"/>
                <a:sym typeface="Albert Sans"/>
              </a:defRPr>
            </a:lvl2pPr>
            <a:lvl3pPr lvl="2" rtl="0">
              <a:spcBef>
                <a:spcPts val="0"/>
              </a:spcBef>
              <a:spcAft>
                <a:spcPts val="0"/>
              </a:spcAft>
              <a:buClr>
                <a:schemeClr val="dk1"/>
              </a:buClr>
              <a:buSzPts val="3500"/>
              <a:buFont typeface="Albert Sans"/>
              <a:buNone/>
              <a:defRPr sz="3500">
                <a:solidFill>
                  <a:schemeClr val="dk1"/>
                </a:solidFill>
                <a:latin typeface="Albert Sans"/>
                <a:ea typeface="Albert Sans"/>
                <a:cs typeface="Albert Sans"/>
                <a:sym typeface="Albert Sans"/>
              </a:defRPr>
            </a:lvl3pPr>
            <a:lvl4pPr lvl="3" rtl="0">
              <a:spcBef>
                <a:spcPts val="0"/>
              </a:spcBef>
              <a:spcAft>
                <a:spcPts val="0"/>
              </a:spcAft>
              <a:buClr>
                <a:schemeClr val="dk1"/>
              </a:buClr>
              <a:buSzPts val="3500"/>
              <a:buFont typeface="Albert Sans"/>
              <a:buNone/>
              <a:defRPr sz="3500">
                <a:solidFill>
                  <a:schemeClr val="dk1"/>
                </a:solidFill>
                <a:latin typeface="Albert Sans"/>
                <a:ea typeface="Albert Sans"/>
                <a:cs typeface="Albert Sans"/>
                <a:sym typeface="Albert Sans"/>
              </a:defRPr>
            </a:lvl4pPr>
            <a:lvl5pPr lvl="4" rtl="0">
              <a:spcBef>
                <a:spcPts val="0"/>
              </a:spcBef>
              <a:spcAft>
                <a:spcPts val="0"/>
              </a:spcAft>
              <a:buClr>
                <a:schemeClr val="dk1"/>
              </a:buClr>
              <a:buSzPts val="3500"/>
              <a:buFont typeface="Albert Sans"/>
              <a:buNone/>
              <a:defRPr sz="3500">
                <a:solidFill>
                  <a:schemeClr val="dk1"/>
                </a:solidFill>
                <a:latin typeface="Albert Sans"/>
                <a:ea typeface="Albert Sans"/>
                <a:cs typeface="Albert Sans"/>
                <a:sym typeface="Albert Sans"/>
              </a:defRPr>
            </a:lvl5pPr>
            <a:lvl6pPr lvl="5" rtl="0">
              <a:spcBef>
                <a:spcPts val="0"/>
              </a:spcBef>
              <a:spcAft>
                <a:spcPts val="0"/>
              </a:spcAft>
              <a:buClr>
                <a:schemeClr val="dk1"/>
              </a:buClr>
              <a:buSzPts val="3500"/>
              <a:buFont typeface="Albert Sans"/>
              <a:buNone/>
              <a:defRPr sz="3500">
                <a:solidFill>
                  <a:schemeClr val="dk1"/>
                </a:solidFill>
                <a:latin typeface="Albert Sans"/>
                <a:ea typeface="Albert Sans"/>
                <a:cs typeface="Albert Sans"/>
                <a:sym typeface="Albert Sans"/>
              </a:defRPr>
            </a:lvl6pPr>
            <a:lvl7pPr lvl="6" rtl="0">
              <a:spcBef>
                <a:spcPts val="0"/>
              </a:spcBef>
              <a:spcAft>
                <a:spcPts val="0"/>
              </a:spcAft>
              <a:buClr>
                <a:schemeClr val="dk1"/>
              </a:buClr>
              <a:buSzPts val="3500"/>
              <a:buFont typeface="Albert Sans"/>
              <a:buNone/>
              <a:defRPr sz="3500">
                <a:solidFill>
                  <a:schemeClr val="dk1"/>
                </a:solidFill>
                <a:latin typeface="Albert Sans"/>
                <a:ea typeface="Albert Sans"/>
                <a:cs typeface="Albert Sans"/>
                <a:sym typeface="Albert Sans"/>
              </a:defRPr>
            </a:lvl7pPr>
            <a:lvl8pPr lvl="7" rtl="0">
              <a:spcBef>
                <a:spcPts val="0"/>
              </a:spcBef>
              <a:spcAft>
                <a:spcPts val="0"/>
              </a:spcAft>
              <a:buClr>
                <a:schemeClr val="dk1"/>
              </a:buClr>
              <a:buSzPts val="3500"/>
              <a:buFont typeface="Albert Sans"/>
              <a:buNone/>
              <a:defRPr sz="3500">
                <a:solidFill>
                  <a:schemeClr val="dk1"/>
                </a:solidFill>
                <a:latin typeface="Albert Sans"/>
                <a:ea typeface="Albert Sans"/>
                <a:cs typeface="Albert Sans"/>
                <a:sym typeface="Albert Sans"/>
              </a:defRPr>
            </a:lvl8pPr>
            <a:lvl9pPr lvl="8" rtl="0">
              <a:spcBef>
                <a:spcPts val="0"/>
              </a:spcBef>
              <a:spcAft>
                <a:spcPts val="0"/>
              </a:spcAft>
              <a:buClr>
                <a:schemeClr val="dk1"/>
              </a:buClr>
              <a:buSzPts val="3500"/>
              <a:buFont typeface="Albert Sans"/>
              <a:buNone/>
              <a:defRPr sz="3500">
                <a:solidFill>
                  <a:schemeClr val="dk1"/>
                </a:solidFill>
                <a:latin typeface="Albert Sans"/>
                <a:ea typeface="Albert Sans"/>
                <a:cs typeface="Albert Sans"/>
                <a:sym typeface="Albert Sans"/>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Figtree"/>
              <a:buChar char="●"/>
              <a:defRPr>
                <a:solidFill>
                  <a:schemeClr val="lt1"/>
                </a:solidFill>
                <a:latin typeface="Figtree"/>
                <a:ea typeface="Figtree"/>
                <a:cs typeface="Figtree"/>
                <a:sym typeface="Figtree"/>
              </a:defRPr>
            </a:lvl1pPr>
            <a:lvl2pPr marL="914400" lvl="1" indent="-317500">
              <a:lnSpc>
                <a:spcPct val="100000"/>
              </a:lnSpc>
              <a:spcBef>
                <a:spcPts val="0"/>
              </a:spcBef>
              <a:spcAft>
                <a:spcPts val="0"/>
              </a:spcAft>
              <a:buClr>
                <a:schemeClr val="lt1"/>
              </a:buClr>
              <a:buSzPts val="1400"/>
              <a:buFont typeface="Figtree"/>
              <a:buChar char="○"/>
              <a:defRPr>
                <a:solidFill>
                  <a:schemeClr val="lt1"/>
                </a:solidFill>
                <a:latin typeface="Figtree"/>
                <a:ea typeface="Figtree"/>
                <a:cs typeface="Figtree"/>
                <a:sym typeface="Figtree"/>
              </a:defRPr>
            </a:lvl2pPr>
            <a:lvl3pPr marL="1371600" lvl="2" indent="-317500">
              <a:lnSpc>
                <a:spcPct val="100000"/>
              </a:lnSpc>
              <a:spcBef>
                <a:spcPts val="0"/>
              </a:spcBef>
              <a:spcAft>
                <a:spcPts val="0"/>
              </a:spcAft>
              <a:buClr>
                <a:schemeClr val="lt1"/>
              </a:buClr>
              <a:buSzPts val="1400"/>
              <a:buFont typeface="Figtree"/>
              <a:buChar char="■"/>
              <a:defRPr>
                <a:solidFill>
                  <a:schemeClr val="lt1"/>
                </a:solidFill>
                <a:latin typeface="Figtree"/>
                <a:ea typeface="Figtree"/>
                <a:cs typeface="Figtree"/>
                <a:sym typeface="Figtree"/>
              </a:defRPr>
            </a:lvl3pPr>
            <a:lvl4pPr marL="1828800" lvl="3" indent="-317500">
              <a:lnSpc>
                <a:spcPct val="100000"/>
              </a:lnSpc>
              <a:spcBef>
                <a:spcPts val="0"/>
              </a:spcBef>
              <a:spcAft>
                <a:spcPts val="0"/>
              </a:spcAft>
              <a:buClr>
                <a:schemeClr val="lt1"/>
              </a:buClr>
              <a:buSzPts val="1400"/>
              <a:buFont typeface="Figtree"/>
              <a:buChar char="●"/>
              <a:defRPr>
                <a:solidFill>
                  <a:schemeClr val="lt1"/>
                </a:solidFill>
                <a:latin typeface="Figtree"/>
                <a:ea typeface="Figtree"/>
                <a:cs typeface="Figtree"/>
                <a:sym typeface="Figtree"/>
              </a:defRPr>
            </a:lvl4pPr>
            <a:lvl5pPr marL="2286000" lvl="4" indent="-317500">
              <a:lnSpc>
                <a:spcPct val="100000"/>
              </a:lnSpc>
              <a:spcBef>
                <a:spcPts val="0"/>
              </a:spcBef>
              <a:spcAft>
                <a:spcPts val="0"/>
              </a:spcAft>
              <a:buClr>
                <a:schemeClr val="lt1"/>
              </a:buClr>
              <a:buSzPts val="1400"/>
              <a:buFont typeface="Figtree"/>
              <a:buChar char="○"/>
              <a:defRPr>
                <a:solidFill>
                  <a:schemeClr val="lt1"/>
                </a:solidFill>
                <a:latin typeface="Figtree"/>
                <a:ea typeface="Figtree"/>
                <a:cs typeface="Figtree"/>
                <a:sym typeface="Figtree"/>
              </a:defRPr>
            </a:lvl5pPr>
            <a:lvl6pPr marL="2743200" lvl="5" indent="-317500">
              <a:lnSpc>
                <a:spcPct val="100000"/>
              </a:lnSpc>
              <a:spcBef>
                <a:spcPts val="0"/>
              </a:spcBef>
              <a:spcAft>
                <a:spcPts val="0"/>
              </a:spcAft>
              <a:buClr>
                <a:schemeClr val="lt1"/>
              </a:buClr>
              <a:buSzPts val="1400"/>
              <a:buFont typeface="Figtree"/>
              <a:buChar char="■"/>
              <a:defRPr>
                <a:solidFill>
                  <a:schemeClr val="lt1"/>
                </a:solidFill>
                <a:latin typeface="Figtree"/>
                <a:ea typeface="Figtree"/>
                <a:cs typeface="Figtree"/>
                <a:sym typeface="Figtree"/>
              </a:defRPr>
            </a:lvl6pPr>
            <a:lvl7pPr marL="3200400" lvl="6" indent="-317500">
              <a:lnSpc>
                <a:spcPct val="100000"/>
              </a:lnSpc>
              <a:spcBef>
                <a:spcPts val="0"/>
              </a:spcBef>
              <a:spcAft>
                <a:spcPts val="0"/>
              </a:spcAft>
              <a:buClr>
                <a:schemeClr val="lt1"/>
              </a:buClr>
              <a:buSzPts val="1400"/>
              <a:buFont typeface="Figtree"/>
              <a:buChar char="●"/>
              <a:defRPr>
                <a:solidFill>
                  <a:schemeClr val="lt1"/>
                </a:solidFill>
                <a:latin typeface="Figtree"/>
                <a:ea typeface="Figtree"/>
                <a:cs typeface="Figtree"/>
                <a:sym typeface="Figtree"/>
              </a:defRPr>
            </a:lvl7pPr>
            <a:lvl8pPr marL="3657600" lvl="7" indent="-317500">
              <a:lnSpc>
                <a:spcPct val="100000"/>
              </a:lnSpc>
              <a:spcBef>
                <a:spcPts val="0"/>
              </a:spcBef>
              <a:spcAft>
                <a:spcPts val="0"/>
              </a:spcAft>
              <a:buClr>
                <a:schemeClr val="lt1"/>
              </a:buClr>
              <a:buSzPts val="1400"/>
              <a:buFont typeface="Figtree"/>
              <a:buChar char="○"/>
              <a:defRPr>
                <a:solidFill>
                  <a:schemeClr val="lt1"/>
                </a:solidFill>
                <a:latin typeface="Figtree"/>
                <a:ea typeface="Figtree"/>
                <a:cs typeface="Figtree"/>
                <a:sym typeface="Figtree"/>
              </a:defRPr>
            </a:lvl8pPr>
            <a:lvl9pPr marL="4114800" lvl="8" indent="-317500">
              <a:lnSpc>
                <a:spcPct val="100000"/>
              </a:lnSpc>
              <a:spcBef>
                <a:spcPts val="0"/>
              </a:spcBef>
              <a:spcAft>
                <a:spcPts val="0"/>
              </a:spcAft>
              <a:buClr>
                <a:schemeClr val="lt1"/>
              </a:buClr>
              <a:buSzPts val="1400"/>
              <a:buFont typeface="Figtree"/>
              <a:buChar char="■"/>
              <a:defRPr>
                <a:solidFill>
                  <a:schemeClr val="lt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6" r:id="rId6"/>
    <p:sldLayoutId id="2147483657" r:id="rId7"/>
    <p:sldLayoutId id="2147483658" r:id="rId8"/>
    <p:sldLayoutId id="2147483659" r:id="rId9"/>
    <p:sldLayoutId id="2147483664" r:id="rId10"/>
    <p:sldLayoutId id="2147483668" r:id="rId11"/>
    <p:sldLayoutId id="2147483670" r:id="rId12"/>
    <p:sldLayoutId id="2147483671" r:id="rId13"/>
    <p:sldLayoutId id="2147483673" r:id="rId14"/>
    <p:sldLayoutId id="2147483681" r:id="rId15"/>
    <p:sldLayoutId id="2147483682" r:id="rId16"/>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Rammetto One"/>
              <a:buNone/>
              <a:defRPr sz="3000">
                <a:solidFill>
                  <a:schemeClr val="dk1"/>
                </a:solidFill>
                <a:latin typeface="Rammetto One"/>
                <a:ea typeface="Rammetto One"/>
                <a:cs typeface="Rammetto One"/>
                <a:sym typeface="Rammetto One"/>
              </a:defRPr>
            </a:lvl1pPr>
            <a:lvl2pPr lvl="1"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2pPr>
            <a:lvl3pPr lvl="2"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3pPr>
            <a:lvl4pPr lvl="3"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4pPr>
            <a:lvl5pPr lvl="4"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5pPr>
            <a:lvl6pPr lvl="5"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6pPr>
            <a:lvl7pPr lvl="6"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7pPr>
            <a:lvl8pPr lvl="7"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8pPr>
            <a:lvl9pPr lvl="8"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487691562"/>
      </p:ext>
    </p:extLst>
  </p:cSld>
  <p:clrMap bg1="lt1" tx1="dk1" bg2="dk2" tx2="lt2" accent1="accent1" accent2="accent2" accent3="accent3" accent4="accent4" accent5="accent5" accent6="accent6" hlink="hlink" folHlink="folHlink"/>
  <p:sldLayoutIdLst>
    <p:sldLayoutId id="2147483684"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grpSp>
        <p:nvGrpSpPr>
          <p:cNvPr id="2754" name="Google Shape;2754;p40"/>
          <p:cNvGrpSpPr/>
          <p:nvPr/>
        </p:nvGrpSpPr>
        <p:grpSpPr>
          <a:xfrm>
            <a:off x="645826" y="-971048"/>
            <a:ext cx="7817662" cy="4503801"/>
            <a:chOff x="674436" y="841049"/>
            <a:chExt cx="7817662" cy="4503801"/>
          </a:xfrm>
        </p:grpSpPr>
        <p:sp>
          <p:nvSpPr>
            <p:cNvPr id="2755" name="Google Shape;2755;p40"/>
            <p:cNvSpPr/>
            <p:nvPr/>
          </p:nvSpPr>
          <p:spPr>
            <a:xfrm rot="21426054">
              <a:off x="674436" y="1784022"/>
              <a:ext cx="7817662" cy="3560828"/>
            </a:xfrm>
            <a:custGeom>
              <a:avLst/>
              <a:gdLst/>
              <a:ahLst/>
              <a:cxnLst/>
              <a:rect l="l" t="t" r="r" b="b"/>
              <a:pathLst>
                <a:path w="26317" h="11987" extrusionOk="0">
                  <a:moveTo>
                    <a:pt x="25904" y="11987"/>
                  </a:moveTo>
                  <a:lnTo>
                    <a:pt x="12669" y="11492"/>
                  </a:lnTo>
                  <a:lnTo>
                    <a:pt x="0" y="10689"/>
                  </a:lnTo>
                  <a:lnTo>
                    <a:pt x="406" y="0"/>
                  </a:lnTo>
                  <a:lnTo>
                    <a:pt x="26317" y="969"/>
                  </a:lnTo>
                  <a:lnTo>
                    <a:pt x="25904" y="11987"/>
                  </a:ln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757" name="Google Shape;2757;p40"/>
            <p:cNvSpPr/>
            <p:nvPr/>
          </p:nvSpPr>
          <p:spPr>
            <a:xfrm>
              <a:off x="3696271" y="841049"/>
              <a:ext cx="1855718" cy="453904"/>
            </a:xfrm>
            <a:custGeom>
              <a:avLst/>
              <a:gdLst/>
              <a:ahLst/>
              <a:cxnLst/>
              <a:rect l="l" t="t" r="r" b="b"/>
              <a:pathLst>
                <a:path w="6247" h="1528" extrusionOk="0">
                  <a:moveTo>
                    <a:pt x="8" y="0"/>
                  </a:moveTo>
                  <a:lnTo>
                    <a:pt x="0" y="1386"/>
                  </a:lnTo>
                  <a:lnTo>
                    <a:pt x="6247" y="1528"/>
                  </a:lnTo>
                  <a:lnTo>
                    <a:pt x="6245" y="201"/>
                  </a:lnTo>
                  <a:lnTo>
                    <a:pt x="8"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60" name="Google Shape;2760;p40"/>
          <p:cNvGrpSpPr/>
          <p:nvPr/>
        </p:nvGrpSpPr>
        <p:grpSpPr>
          <a:xfrm>
            <a:off x="404418" y="387655"/>
            <a:ext cx="831851" cy="759758"/>
            <a:chOff x="319680" y="3727440"/>
            <a:chExt cx="1451880" cy="1325880"/>
          </a:xfrm>
        </p:grpSpPr>
        <p:sp>
          <p:nvSpPr>
            <p:cNvPr id="2761" name="Google Shape;2761;p40"/>
            <p:cNvSpPr/>
            <p:nvPr/>
          </p:nvSpPr>
          <p:spPr>
            <a:xfrm>
              <a:off x="319680" y="3727440"/>
              <a:ext cx="1451880" cy="1325880"/>
            </a:xfrm>
            <a:custGeom>
              <a:avLst/>
              <a:gdLst/>
              <a:ahLst/>
              <a:cxnLst/>
              <a:rect l="l" t="t" r="r" b="b"/>
              <a:pathLst>
                <a:path w="4033" h="3683" extrusionOk="0">
                  <a:moveTo>
                    <a:pt x="192" y="253"/>
                  </a:moveTo>
                  <a:lnTo>
                    <a:pt x="0" y="697"/>
                  </a:lnTo>
                  <a:lnTo>
                    <a:pt x="1599" y="3683"/>
                  </a:lnTo>
                  <a:cubicBezTo>
                    <a:pt x="1599" y="3683"/>
                    <a:pt x="3503" y="3364"/>
                    <a:pt x="3828" y="3286"/>
                  </a:cubicBezTo>
                  <a:cubicBezTo>
                    <a:pt x="3859" y="3279"/>
                    <a:pt x="4084" y="2942"/>
                    <a:pt x="4023" y="2804"/>
                  </a:cubicBezTo>
                  <a:cubicBezTo>
                    <a:pt x="3916" y="2565"/>
                    <a:pt x="3815" y="2365"/>
                    <a:pt x="3696" y="2144"/>
                  </a:cubicBezTo>
                  <a:cubicBezTo>
                    <a:pt x="3603" y="1974"/>
                    <a:pt x="3510" y="1804"/>
                    <a:pt x="3418" y="1635"/>
                  </a:cubicBezTo>
                  <a:cubicBezTo>
                    <a:pt x="3219" y="1270"/>
                    <a:pt x="3021" y="905"/>
                    <a:pt x="2822" y="540"/>
                  </a:cubicBezTo>
                  <a:cubicBezTo>
                    <a:pt x="2724" y="360"/>
                    <a:pt x="2626" y="180"/>
                    <a:pt x="2528" y="0"/>
                  </a:cubicBezTo>
                  <a:lnTo>
                    <a:pt x="192" y="25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2" name="Google Shape;2762;p40"/>
            <p:cNvSpPr/>
            <p:nvPr/>
          </p:nvSpPr>
          <p:spPr>
            <a:xfrm>
              <a:off x="618840" y="3850200"/>
              <a:ext cx="601560" cy="217080"/>
            </a:xfrm>
            <a:custGeom>
              <a:avLst/>
              <a:gdLst/>
              <a:ahLst/>
              <a:cxnLst/>
              <a:rect l="l" t="t" r="r" b="b"/>
              <a:pathLst>
                <a:path w="1671" h="603" extrusionOk="0">
                  <a:moveTo>
                    <a:pt x="1671" y="385"/>
                  </a:moveTo>
                  <a:lnTo>
                    <a:pt x="217" y="603"/>
                  </a:lnTo>
                  <a:lnTo>
                    <a:pt x="0" y="184"/>
                  </a:lnTo>
                  <a:lnTo>
                    <a:pt x="1458" y="0"/>
                  </a:lnTo>
                  <a:lnTo>
                    <a:pt x="1671" y="385"/>
                  </a:ln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3" name="Google Shape;2763;p40"/>
            <p:cNvSpPr/>
            <p:nvPr/>
          </p:nvSpPr>
          <p:spPr>
            <a:xfrm>
              <a:off x="329400" y="3834000"/>
              <a:ext cx="1411560" cy="1203120"/>
            </a:xfrm>
            <a:custGeom>
              <a:avLst/>
              <a:gdLst/>
              <a:ahLst/>
              <a:cxnLst/>
              <a:rect l="l" t="t" r="r" b="b"/>
              <a:pathLst>
                <a:path w="3921" h="3342" extrusionOk="0">
                  <a:moveTo>
                    <a:pt x="147" y="0"/>
                  </a:moveTo>
                  <a:lnTo>
                    <a:pt x="0" y="340"/>
                  </a:lnTo>
                  <a:lnTo>
                    <a:pt x="9" y="367"/>
                  </a:lnTo>
                  <a:lnTo>
                    <a:pt x="16" y="387"/>
                  </a:lnTo>
                  <a:lnTo>
                    <a:pt x="1605" y="3342"/>
                  </a:lnTo>
                  <a:lnTo>
                    <a:pt x="3736" y="2956"/>
                  </a:lnTo>
                  <a:lnTo>
                    <a:pt x="3752" y="2924"/>
                  </a:lnTo>
                  <a:lnTo>
                    <a:pt x="3755" y="2917"/>
                  </a:lnTo>
                  <a:lnTo>
                    <a:pt x="3789" y="2846"/>
                  </a:lnTo>
                  <a:lnTo>
                    <a:pt x="3793" y="2839"/>
                  </a:lnTo>
                  <a:lnTo>
                    <a:pt x="3829" y="2764"/>
                  </a:lnTo>
                  <a:lnTo>
                    <a:pt x="3832" y="2757"/>
                  </a:lnTo>
                  <a:lnTo>
                    <a:pt x="3862" y="2694"/>
                  </a:lnTo>
                  <a:lnTo>
                    <a:pt x="3866" y="2687"/>
                  </a:lnTo>
                  <a:lnTo>
                    <a:pt x="3897" y="2620"/>
                  </a:lnTo>
                  <a:lnTo>
                    <a:pt x="3901" y="2613"/>
                  </a:lnTo>
                  <a:lnTo>
                    <a:pt x="3921" y="2572"/>
                  </a:lnTo>
                  <a:lnTo>
                    <a:pt x="1773" y="2927"/>
                  </a:lnTo>
                  <a:lnTo>
                    <a:pt x="147" y="0"/>
                  </a:ln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4" name="Google Shape;2764;p40"/>
            <p:cNvSpPr/>
            <p:nvPr/>
          </p:nvSpPr>
          <p:spPr>
            <a:xfrm>
              <a:off x="371520" y="3856320"/>
              <a:ext cx="1362240" cy="1054080"/>
            </a:xfrm>
            <a:custGeom>
              <a:avLst/>
              <a:gdLst/>
              <a:ahLst/>
              <a:cxnLst/>
              <a:rect l="l" t="t" r="r" b="b"/>
              <a:pathLst>
                <a:path w="3784" h="2928" extrusionOk="0">
                  <a:moveTo>
                    <a:pt x="3" y="0"/>
                  </a:moveTo>
                  <a:lnTo>
                    <a:pt x="0" y="8"/>
                  </a:lnTo>
                  <a:lnTo>
                    <a:pt x="1627" y="2928"/>
                  </a:lnTo>
                  <a:lnTo>
                    <a:pt x="1629" y="2927"/>
                  </a:lnTo>
                  <a:lnTo>
                    <a:pt x="3780" y="2558"/>
                  </a:lnTo>
                  <a:lnTo>
                    <a:pt x="3784" y="2551"/>
                  </a:lnTo>
                  <a:lnTo>
                    <a:pt x="1630" y="2920"/>
                  </a:lnTo>
                  <a:lnTo>
                    <a:pt x="3" y="0"/>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65" name="Google Shape;2765;p40"/>
            <p:cNvSpPr/>
            <p:nvPr/>
          </p:nvSpPr>
          <p:spPr>
            <a:xfrm>
              <a:off x="359640" y="3884040"/>
              <a:ext cx="1361520" cy="1052280"/>
            </a:xfrm>
            <a:custGeom>
              <a:avLst/>
              <a:gdLst/>
              <a:ahLst/>
              <a:cxnLst/>
              <a:rect l="l" t="t" r="r" b="b"/>
              <a:pathLst>
                <a:path w="3782" h="2923" extrusionOk="0">
                  <a:moveTo>
                    <a:pt x="3" y="0"/>
                  </a:moveTo>
                  <a:lnTo>
                    <a:pt x="0" y="7"/>
                  </a:lnTo>
                  <a:lnTo>
                    <a:pt x="1628" y="2923"/>
                  </a:lnTo>
                  <a:lnTo>
                    <a:pt x="1630" y="2923"/>
                  </a:lnTo>
                  <a:lnTo>
                    <a:pt x="3778" y="2555"/>
                  </a:lnTo>
                  <a:lnTo>
                    <a:pt x="3782" y="2548"/>
                  </a:lnTo>
                  <a:lnTo>
                    <a:pt x="1631" y="2917"/>
                  </a:lnTo>
                  <a:lnTo>
                    <a:pt x="3" y="0"/>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66" name="Google Shape;2766;p40"/>
            <p:cNvSpPr/>
            <p:nvPr/>
          </p:nvSpPr>
          <p:spPr>
            <a:xfrm>
              <a:off x="348840" y="3908880"/>
              <a:ext cx="1360080" cy="1052640"/>
            </a:xfrm>
            <a:custGeom>
              <a:avLst/>
              <a:gdLst/>
              <a:ahLst/>
              <a:cxnLst/>
              <a:rect l="l" t="t" r="r" b="b"/>
              <a:pathLst>
                <a:path w="3778" h="2924" extrusionOk="0">
                  <a:moveTo>
                    <a:pt x="3" y="0"/>
                  </a:moveTo>
                  <a:lnTo>
                    <a:pt x="0" y="7"/>
                  </a:lnTo>
                  <a:lnTo>
                    <a:pt x="1628" y="2924"/>
                  </a:lnTo>
                  <a:lnTo>
                    <a:pt x="1630" y="2924"/>
                  </a:lnTo>
                  <a:lnTo>
                    <a:pt x="3775" y="2556"/>
                  </a:lnTo>
                  <a:lnTo>
                    <a:pt x="3778" y="2549"/>
                  </a:lnTo>
                  <a:lnTo>
                    <a:pt x="1631" y="2917"/>
                  </a:lnTo>
                  <a:lnTo>
                    <a:pt x="3" y="0"/>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67" name="Google Shape;2767;p40"/>
            <p:cNvSpPr/>
            <p:nvPr/>
          </p:nvSpPr>
          <p:spPr>
            <a:xfrm>
              <a:off x="335880" y="3938040"/>
              <a:ext cx="1359000" cy="1052640"/>
            </a:xfrm>
            <a:custGeom>
              <a:avLst/>
              <a:gdLst/>
              <a:ahLst/>
              <a:cxnLst/>
              <a:rect l="l" t="t" r="r" b="b"/>
              <a:pathLst>
                <a:path w="3775" h="2924" extrusionOk="0">
                  <a:moveTo>
                    <a:pt x="4" y="0"/>
                  </a:moveTo>
                  <a:lnTo>
                    <a:pt x="0" y="7"/>
                  </a:lnTo>
                  <a:lnTo>
                    <a:pt x="1629" y="2924"/>
                  </a:lnTo>
                  <a:lnTo>
                    <a:pt x="1631" y="2924"/>
                  </a:lnTo>
                  <a:lnTo>
                    <a:pt x="3771" y="2557"/>
                  </a:lnTo>
                  <a:lnTo>
                    <a:pt x="3775" y="2550"/>
                  </a:lnTo>
                  <a:lnTo>
                    <a:pt x="1632" y="2917"/>
                  </a:lnTo>
                  <a:lnTo>
                    <a:pt x="4" y="0"/>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68" name="Google Shape;2768;p40"/>
            <p:cNvSpPr/>
            <p:nvPr/>
          </p:nvSpPr>
          <p:spPr>
            <a:xfrm>
              <a:off x="329400" y="3955680"/>
              <a:ext cx="1351800" cy="1065600"/>
            </a:xfrm>
            <a:custGeom>
              <a:avLst/>
              <a:gdLst/>
              <a:ahLst/>
              <a:cxnLst/>
              <a:rect l="l" t="t" r="r" b="b"/>
              <a:pathLst>
                <a:path w="3755" h="2960" extrusionOk="0">
                  <a:moveTo>
                    <a:pt x="0" y="0"/>
                  </a:moveTo>
                  <a:lnTo>
                    <a:pt x="0" y="2"/>
                  </a:lnTo>
                  <a:lnTo>
                    <a:pt x="9" y="29"/>
                  </a:lnTo>
                  <a:lnTo>
                    <a:pt x="1619" y="2960"/>
                  </a:lnTo>
                  <a:lnTo>
                    <a:pt x="1621" y="2959"/>
                  </a:lnTo>
                  <a:lnTo>
                    <a:pt x="3752" y="2586"/>
                  </a:lnTo>
                  <a:lnTo>
                    <a:pt x="3755" y="2579"/>
                  </a:lnTo>
                  <a:lnTo>
                    <a:pt x="1622" y="2952"/>
                  </a:lnTo>
                  <a:lnTo>
                    <a:pt x="0" y="0"/>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69" name="Google Shape;2769;p40"/>
            <p:cNvSpPr/>
            <p:nvPr/>
          </p:nvSpPr>
          <p:spPr>
            <a:xfrm>
              <a:off x="906120" y="4885200"/>
              <a:ext cx="63360" cy="152280"/>
            </a:xfrm>
            <a:custGeom>
              <a:avLst/>
              <a:gdLst/>
              <a:ahLst/>
              <a:cxnLst/>
              <a:rect l="l" t="t" r="r" b="b"/>
              <a:pathLst>
                <a:path w="176" h="423" extrusionOk="0">
                  <a:moveTo>
                    <a:pt x="0" y="421"/>
                  </a:moveTo>
                  <a:lnTo>
                    <a:pt x="6" y="423"/>
                  </a:lnTo>
                  <a:lnTo>
                    <a:pt x="176" y="2"/>
                  </a:lnTo>
                  <a:lnTo>
                    <a:pt x="171" y="0"/>
                  </a:lnTo>
                  <a:lnTo>
                    <a:pt x="0" y="421"/>
                  </a:lnTo>
                  <a:close/>
                </a:path>
              </a:pathLst>
            </a:custGeom>
            <a:solidFill>
              <a:srgbClr val="171039"/>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2774" name="Google Shape;2774;p40"/>
          <p:cNvGrpSpPr/>
          <p:nvPr/>
        </p:nvGrpSpPr>
        <p:grpSpPr>
          <a:xfrm rot="-271967">
            <a:off x="7999743" y="415549"/>
            <a:ext cx="733534" cy="688039"/>
            <a:chOff x="9222480" y="1353600"/>
            <a:chExt cx="470160" cy="441000"/>
          </a:xfrm>
        </p:grpSpPr>
        <p:sp>
          <p:nvSpPr>
            <p:cNvPr id="2775" name="Google Shape;2775;p40"/>
            <p:cNvSpPr/>
            <p:nvPr/>
          </p:nvSpPr>
          <p:spPr>
            <a:xfrm>
              <a:off x="9222480" y="1353600"/>
              <a:ext cx="470160" cy="375480"/>
            </a:xfrm>
            <a:custGeom>
              <a:avLst/>
              <a:gdLst/>
              <a:ahLst/>
              <a:cxnLst/>
              <a:rect l="l" t="t" r="r" b="b"/>
              <a:pathLst>
                <a:path w="1306" h="1043" extrusionOk="0">
                  <a:moveTo>
                    <a:pt x="1306" y="192"/>
                  </a:moveTo>
                  <a:cubicBezTo>
                    <a:pt x="1173" y="284"/>
                    <a:pt x="1067" y="416"/>
                    <a:pt x="1006" y="565"/>
                  </a:cubicBezTo>
                  <a:cubicBezTo>
                    <a:pt x="946" y="715"/>
                    <a:pt x="929" y="883"/>
                    <a:pt x="960" y="1043"/>
                  </a:cubicBezTo>
                  <a:cubicBezTo>
                    <a:pt x="825" y="949"/>
                    <a:pt x="662" y="900"/>
                    <a:pt x="498" y="887"/>
                  </a:cubicBezTo>
                  <a:cubicBezTo>
                    <a:pt x="334" y="873"/>
                    <a:pt x="170" y="892"/>
                    <a:pt x="8" y="920"/>
                  </a:cubicBezTo>
                  <a:cubicBezTo>
                    <a:pt x="-17" y="743"/>
                    <a:pt x="16" y="549"/>
                    <a:pt x="104" y="393"/>
                  </a:cubicBezTo>
                  <a:cubicBezTo>
                    <a:pt x="215" y="408"/>
                    <a:pt x="324" y="444"/>
                    <a:pt x="423" y="499"/>
                  </a:cubicBezTo>
                  <a:cubicBezTo>
                    <a:pt x="364" y="406"/>
                    <a:pt x="290" y="323"/>
                    <a:pt x="204" y="255"/>
                  </a:cubicBezTo>
                  <a:cubicBezTo>
                    <a:pt x="336" y="114"/>
                    <a:pt x="521" y="22"/>
                    <a:pt x="714" y="4"/>
                  </a:cubicBezTo>
                  <a:cubicBezTo>
                    <a:pt x="828" y="-7"/>
                    <a:pt x="945" y="8"/>
                    <a:pt x="1053" y="46"/>
                  </a:cubicBezTo>
                  <a:cubicBezTo>
                    <a:pt x="1032" y="115"/>
                    <a:pt x="1021" y="186"/>
                    <a:pt x="1023" y="259"/>
                  </a:cubicBezTo>
                  <a:cubicBezTo>
                    <a:pt x="1050" y="194"/>
                    <a:pt x="1086" y="132"/>
                    <a:pt x="1130" y="77"/>
                  </a:cubicBezTo>
                  <a:cubicBezTo>
                    <a:pt x="1193" y="107"/>
                    <a:pt x="1253" y="145"/>
                    <a:pt x="1306" y="19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6" name="Google Shape;2776;p40"/>
            <p:cNvSpPr/>
            <p:nvPr/>
          </p:nvSpPr>
          <p:spPr>
            <a:xfrm>
              <a:off x="9321480" y="1436760"/>
              <a:ext cx="348120" cy="357840"/>
            </a:xfrm>
            <a:custGeom>
              <a:avLst/>
              <a:gdLst/>
              <a:ahLst/>
              <a:cxnLst/>
              <a:rect l="l" t="t" r="r" b="b"/>
              <a:pathLst>
                <a:path w="967" h="994" extrusionOk="0">
                  <a:moveTo>
                    <a:pt x="11" y="459"/>
                  </a:moveTo>
                  <a:cubicBezTo>
                    <a:pt x="261" y="509"/>
                    <a:pt x="447" y="628"/>
                    <a:pt x="668" y="805"/>
                  </a:cubicBezTo>
                  <a:cubicBezTo>
                    <a:pt x="754" y="886"/>
                    <a:pt x="849" y="949"/>
                    <a:pt x="949" y="992"/>
                  </a:cubicBezTo>
                  <a:cubicBezTo>
                    <a:pt x="953" y="994"/>
                    <a:pt x="957" y="994"/>
                    <a:pt x="960" y="992"/>
                  </a:cubicBezTo>
                  <a:cubicBezTo>
                    <a:pt x="963" y="991"/>
                    <a:pt x="965" y="989"/>
                    <a:pt x="966" y="986"/>
                  </a:cubicBezTo>
                  <a:cubicBezTo>
                    <a:pt x="969" y="979"/>
                    <a:pt x="966" y="971"/>
                    <a:pt x="959" y="969"/>
                  </a:cubicBezTo>
                  <a:cubicBezTo>
                    <a:pt x="862" y="927"/>
                    <a:pt x="771" y="865"/>
                    <a:pt x="687" y="787"/>
                  </a:cubicBezTo>
                  <a:cubicBezTo>
                    <a:pt x="560" y="573"/>
                    <a:pt x="525" y="314"/>
                    <a:pt x="590" y="56"/>
                  </a:cubicBezTo>
                  <a:cubicBezTo>
                    <a:pt x="592" y="49"/>
                    <a:pt x="588" y="42"/>
                    <a:pt x="581" y="41"/>
                  </a:cubicBezTo>
                  <a:cubicBezTo>
                    <a:pt x="574" y="39"/>
                    <a:pt x="567" y="43"/>
                    <a:pt x="565" y="50"/>
                  </a:cubicBezTo>
                  <a:cubicBezTo>
                    <a:pt x="506" y="284"/>
                    <a:pt x="527" y="520"/>
                    <a:pt x="624" y="724"/>
                  </a:cubicBezTo>
                  <a:cubicBezTo>
                    <a:pt x="581" y="677"/>
                    <a:pt x="541" y="626"/>
                    <a:pt x="504" y="570"/>
                  </a:cubicBezTo>
                  <a:cubicBezTo>
                    <a:pt x="405" y="423"/>
                    <a:pt x="325" y="245"/>
                    <a:pt x="253" y="10"/>
                  </a:cubicBezTo>
                  <a:cubicBezTo>
                    <a:pt x="250" y="3"/>
                    <a:pt x="243" y="-1"/>
                    <a:pt x="236" y="1"/>
                  </a:cubicBezTo>
                  <a:cubicBezTo>
                    <a:pt x="230" y="3"/>
                    <a:pt x="226" y="11"/>
                    <a:pt x="228" y="18"/>
                  </a:cubicBezTo>
                  <a:cubicBezTo>
                    <a:pt x="301" y="255"/>
                    <a:pt x="383" y="435"/>
                    <a:pt x="482" y="585"/>
                  </a:cubicBezTo>
                  <a:cubicBezTo>
                    <a:pt x="507" y="622"/>
                    <a:pt x="533" y="657"/>
                    <a:pt x="560" y="690"/>
                  </a:cubicBezTo>
                  <a:cubicBezTo>
                    <a:pt x="387" y="562"/>
                    <a:pt x="223" y="475"/>
                    <a:pt x="16" y="433"/>
                  </a:cubicBezTo>
                  <a:cubicBezTo>
                    <a:pt x="9" y="432"/>
                    <a:pt x="2" y="436"/>
                    <a:pt x="1" y="443"/>
                  </a:cubicBezTo>
                  <a:cubicBezTo>
                    <a:pt x="-1" y="450"/>
                    <a:pt x="4" y="457"/>
                    <a:pt x="11" y="45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2780" name="Google Shape;2780;p40"/>
          <p:cNvGrpSpPr/>
          <p:nvPr/>
        </p:nvGrpSpPr>
        <p:grpSpPr>
          <a:xfrm flipH="1">
            <a:off x="232145" y="2512895"/>
            <a:ext cx="678960" cy="933120"/>
            <a:chOff x="7492320" y="4032720"/>
            <a:chExt cx="678960" cy="933120"/>
          </a:xfrm>
        </p:grpSpPr>
        <p:sp>
          <p:nvSpPr>
            <p:cNvPr id="2781" name="Google Shape;2781;p40"/>
            <p:cNvSpPr/>
            <p:nvPr/>
          </p:nvSpPr>
          <p:spPr>
            <a:xfrm>
              <a:off x="7492320" y="4032720"/>
              <a:ext cx="621000" cy="825840"/>
            </a:xfrm>
            <a:custGeom>
              <a:avLst/>
              <a:gdLst/>
              <a:ahLst/>
              <a:cxnLst/>
              <a:rect l="l" t="t" r="r" b="b"/>
              <a:pathLst>
                <a:path w="1725" h="2294" extrusionOk="0">
                  <a:moveTo>
                    <a:pt x="983" y="2197"/>
                  </a:moveTo>
                  <a:cubicBezTo>
                    <a:pt x="1081" y="2337"/>
                    <a:pt x="1363" y="2295"/>
                    <a:pt x="1575" y="2253"/>
                  </a:cubicBezTo>
                  <a:cubicBezTo>
                    <a:pt x="1665" y="2096"/>
                    <a:pt x="1751" y="1871"/>
                    <a:pt x="1718" y="1756"/>
                  </a:cubicBezTo>
                  <a:cubicBezTo>
                    <a:pt x="1707" y="1716"/>
                    <a:pt x="1654" y="1707"/>
                    <a:pt x="1630" y="1740"/>
                  </a:cubicBezTo>
                  <a:cubicBezTo>
                    <a:pt x="1611" y="1767"/>
                    <a:pt x="1599" y="1805"/>
                    <a:pt x="1564" y="1809"/>
                  </a:cubicBezTo>
                  <a:cubicBezTo>
                    <a:pt x="1541" y="1812"/>
                    <a:pt x="1516" y="1793"/>
                    <a:pt x="1510" y="1770"/>
                  </a:cubicBezTo>
                  <a:cubicBezTo>
                    <a:pt x="1496" y="1722"/>
                    <a:pt x="1524" y="1683"/>
                    <a:pt x="1546" y="1644"/>
                  </a:cubicBezTo>
                  <a:cubicBezTo>
                    <a:pt x="1602" y="1543"/>
                    <a:pt x="1621" y="1422"/>
                    <a:pt x="1598" y="1308"/>
                  </a:cubicBezTo>
                  <a:cubicBezTo>
                    <a:pt x="1590" y="1272"/>
                    <a:pt x="1578" y="1236"/>
                    <a:pt x="1547" y="1213"/>
                  </a:cubicBezTo>
                  <a:cubicBezTo>
                    <a:pt x="1534" y="1204"/>
                    <a:pt x="1518" y="1199"/>
                    <a:pt x="1502" y="1199"/>
                  </a:cubicBezTo>
                  <a:cubicBezTo>
                    <a:pt x="1437" y="1200"/>
                    <a:pt x="1438" y="1284"/>
                    <a:pt x="1388" y="1300"/>
                  </a:cubicBezTo>
                  <a:cubicBezTo>
                    <a:pt x="1367" y="1306"/>
                    <a:pt x="1344" y="1298"/>
                    <a:pt x="1330" y="1281"/>
                  </a:cubicBezTo>
                  <a:cubicBezTo>
                    <a:pt x="1311" y="1259"/>
                    <a:pt x="1307" y="1231"/>
                    <a:pt x="1308" y="1203"/>
                  </a:cubicBezTo>
                  <a:cubicBezTo>
                    <a:pt x="1312" y="1140"/>
                    <a:pt x="1342" y="1081"/>
                    <a:pt x="1363" y="1022"/>
                  </a:cubicBezTo>
                  <a:cubicBezTo>
                    <a:pt x="1388" y="954"/>
                    <a:pt x="1402" y="875"/>
                    <a:pt x="1357" y="814"/>
                  </a:cubicBezTo>
                  <a:cubicBezTo>
                    <a:pt x="1333" y="781"/>
                    <a:pt x="1293" y="764"/>
                    <a:pt x="1254" y="772"/>
                  </a:cubicBezTo>
                  <a:cubicBezTo>
                    <a:pt x="1184" y="787"/>
                    <a:pt x="1192" y="859"/>
                    <a:pt x="1145" y="892"/>
                  </a:cubicBezTo>
                  <a:cubicBezTo>
                    <a:pt x="1135" y="899"/>
                    <a:pt x="1122" y="903"/>
                    <a:pt x="1109" y="901"/>
                  </a:cubicBezTo>
                  <a:cubicBezTo>
                    <a:pt x="1070" y="894"/>
                    <a:pt x="1065" y="843"/>
                    <a:pt x="1069" y="805"/>
                  </a:cubicBezTo>
                  <a:cubicBezTo>
                    <a:pt x="1075" y="732"/>
                    <a:pt x="1082" y="659"/>
                    <a:pt x="1088" y="586"/>
                  </a:cubicBezTo>
                  <a:cubicBezTo>
                    <a:pt x="1093" y="534"/>
                    <a:pt x="1097" y="478"/>
                    <a:pt x="1062" y="435"/>
                  </a:cubicBezTo>
                  <a:cubicBezTo>
                    <a:pt x="1045" y="414"/>
                    <a:pt x="1020" y="402"/>
                    <a:pt x="994" y="405"/>
                  </a:cubicBezTo>
                  <a:cubicBezTo>
                    <a:pt x="951" y="411"/>
                    <a:pt x="933" y="453"/>
                    <a:pt x="927" y="492"/>
                  </a:cubicBezTo>
                  <a:cubicBezTo>
                    <a:pt x="920" y="532"/>
                    <a:pt x="921" y="574"/>
                    <a:pt x="891" y="606"/>
                  </a:cubicBezTo>
                  <a:cubicBezTo>
                    <a:pt x="876" y="621"/>
                    <a:pt x="853" y="629"/>
                    <a:pt x="833" y="621"/>
                  </a:cubicBezTo>
                  <a:cubicBezTo>
                    <a:pt x="800" y="608"/>
                    <a:pt x="798" y="568"/>
                    <a:pt x="799" y="535"/>
                  </a:cubicBezTo>
                  <a:cubicBezTo>
                    <a:pt x="803" y="453"/>
                    <a:pt x="806" y="372"/>
                    <a:pt x="810" y="291"/>
                  </a:cubicBezTo>
                  <a:cubicBezTo>
                    <a:pt x="812" y="240"/>
                    <a:pt x="814" y="186"/>
                    <a:pt x="781" y="143"/>
                  </a:cubicBezTo>
                  <a:cubicBezTo>
                    <a:pt x="762" y="118"/>
                    <a:pt x="731" y="103"/>
                    <a:pt x="701" y="110"/>
                  </a:cubicBezTo>
                  <a:cubicBezTo>
                    <a:pt x="620" y="126"/>
                    <a:pt x="628" y="262"/>
                    <a:pt x="545" y="275"/>
                  </a:cubicBezTo>
                  <a:cubicBezTo>
                    <a:pt x="521" y="279"/>
                    <a:pt x="496" y="270"/>
                    <a:pt x="478" y="253"/>
                  </a:cubicBezTo>
                  <a:cubicBezTo>
                    <a:pt x="419" y="199"/>
                    <a:pt x="429" y="109"/>
                    <a:pt x="382" y="49"/>
                  </a:cubicBezTo>
                  <a:cubicBezTo>
                    <a:pt x="348" y="5"/>
                    <a:pt x="282" y="-12"/>
                    <a:pt x="230" y="8"/>
                  </a:cubicBezTo>
                  <a:cubicBezTo>
                    <a:pt x="178" y="29"/>
                    <a:pt x="143" y="87"/>
                    <a:pt x="148" y="143"/>
                  </a:cubicBezTo>
                  <a:cubicBezTo>
                    <a:pt x="154" y="206"/>
                    <a:pt x="203" y="255"/>
                    <a:pt x="239" y="308"/>
                  </a:cubicBezTo>
                  <a:cubicBezTo>
                    <a:pt x="275" y="361"/>
                    <a:pt x="296" y="439"/>
                    <a:pt x="250" y="484"/>
                  </a:cubicBezTo>
                  <a:cubicBezTo>
                    <a:pt x="188" y="543"/>
                    <a:pt x="67" y="483"/>
                    <a:pt x="15" y="569"/>
                  </a:cubicBezTo>
                  <a:cubicBezTo>
                    <a:pt x="-5" y="603"/>
                    <a:pt x="-4" y="647"/>
                    <a:pt x="16" y="681"/>
                  </a:cubicBezTo>
                  <a:cubicBezTo>
                    <a:pt x="70" y="777"/>
                    <a:pt x="182" y="791"/>
                    <a:pt x="270" y="836"/>
                  </a:cubicBezTo>
                  <a:cubicBezTo>
                    <a:pt x="293" y="848"/>
                    <a:pt x="308" y="872"/>
                    <a:pt x="304" y="898"/>
                  </a:cubicBezTo>
                  <a:cubicBezTo>
                    <a:pt x="298" y="942"/>
                    <a:pt x="250" y="946"/>
                    <a:pt x="216" y="934"/>
                  </a:cubicBezTo>
                  <a:cubicBezTo>
                    <a:pt x="171" y="918"/>
                    <a:pt x="133" y="881"/>
                    <a:pt x="77" y="911"/>
                  </a:cubicBezTo>
                  <a:cubicBezTo>
                    <a:pt x="52" y="924"/>
                    <a:pt x="33" y="945"/>
                    <a:pt x="24" y="970"/>
                  </a:cubicBezTo>
                  <a:cubicBezTo>
                    <a:pt x="3" y="1025"/>
                    <a:pt x="23" y="1086"/>
                    <a:pt x="60" y="1129"/>
                  </a:cubicBezTo>
                  <a:cubicBezTo>
                    <a:pt x="93" y="1169"/>
                    <a:pt x="137" y="1197"/>
                    <a:pt x="182" y="1221"/>
                  </a:cubicBezTo>
                  <a:cubicBezTo>
                    <a:pt x="268" y="1267"/>
                    <a:pt x="359" y="1306"/>
                    <a:pt x="452" y="1336"/>
                  </a:cubicBezTo>
                  <a:cubicBezTo>
                    <a:pt x="491" y="1348"/>
                    <a:pt x="494" y="1404"/>
                    <a:pt x="455" y="1418"/>
                  </a:cubicBezTo>
                  <a:cubicBezTo>
                    <a:pt x="440" y="1423"/>
                    <a:pt x="424" y="1426"/>
                    <a:pt x="409" y="1426"/>
                  </a:cubicBezTo>
                  <a:cubicBezTo>
                    <a:pt x="361" y="1427"/>
                    <a:pt x="303" y="1421"/>
                    <a:pt x="276" y="1462"/>
                  </a:cubicBezTo>
                  <a:cubicBezTo>
                    <a:pt x="258" y="1487"/>
                    <a:pt x="261" y="1521"/>
                    <a:pt x="278" y="1547"/>
                  </a:cubicBezTo>
                  <a:cubicBezTo>
                    <a:pt x="306" y="1591"/>
                    <a:pt x="355" y="1607"/>
                    <a:pt x="402" y="1622"/>
                  </a:cubicBezTo>
                  <a:lnTo>
                    <a:pt x="636" y="1695"/>
                  </a:lnTo>
                  <a:cubicBezTo>
                    <a:pt x="659" y="1702"/>
                    <a:pt x="671" y="1729"/>
                    <a:pt x="660" y="1750"/>
                  </a:cubicBezTo>
                  <a:cubicBezTo>
                    <a:pt x="650" y="1768"/>
                    <a:pt x="629" y="1776"/>
                    <a:pt x="609" y="1780"/>
                  </a:cubicBezTo>
                  <a:cubicBezTo>
                    <a:pt x="579" y="1786"/>
                    <a:pt x="545" y="1787"/>
                    <a:pt x="527" y="1823"/>
                  </a:cubicBezTo>
                  <a:cubicBezTo>
                    <a:pt x="514" y="1849"/>
                    <a:pt x="516" y="1879"/>
                    <a:pt x="529" y="1905"/>
                  </a:cubicBezTo>
                  <a:cubicBezTo>
                    <a:pt x="549" y="1944"/>
                    <a:pt x="590" y="1967"/>
                    <a:pt x="630" y="1985"/>
                  </a:cubicBezTo>
                  <a:cubicBezTo>
                    <a:pt x="731" y="2029"/>
                    <a:pt x="843" y="2049"/>
                    <a:pt x="953" y="2042"/>
                  </a:cubicBezTo>
                  <a:cubicBezTo>
                    <a:pt x="979" y="2040"/>
                    <a:pt x="1004" y="2037"/>
                    <a:pt x="1027" y="2052"/>
                  </a:cubicBezTo>
                  <a:cubicBezTo>
                    <a:pt x="1037" y="2058"/>
                    <a:pt x="1045" y="2069"/>
                    <a:pt x="1046" y="2081"/>
                  </a:cubicBezTo>
                  <a:cubicBezTo>
                    <a:pt x="1048" y="2104"/>
                    <a:pt x="1030" y="2116"/>
                    <a:pt x="1013" y="2125"/>
                  </a:cubicBezTo>
                  <a:cubicBezTo>
                    <a:pt x="999" y="2132"/>
                    <a:pt x="984" y="2139"/>
                    <a:pt x="977" y="2152"/>
                  </a:cubicBezTo>
                  <a:cubicBezTo>
                    <a:pt x="969" y="2165"/>
                    <a:pt x="969" y="2192"/>
                    <a:pt x="983" y="219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2" name="Google Shape;2782;p40"/>
            <p:cNvSpPr/>
            <p:nvPr/>
          </p:nvSpPr>
          <p:spPr>
            <a:xfrm>
              <a:off x="7576560" y="4150800"/>
              <a:ext cx="594720" cy="815040"/>
            </a:xfrm>
            <a:custGeom>
              <a:avLst/>
              <a:gdLst/>
              <a:ahLst/>
              <a:cxnLst/>
              <a:rect l="l" t="t" r="r" b="b"/>
              <a:pathLst>
                <a:path w="1652" h="2264" extrusionOk="0">
                  <a:moveTo>
                    <a:pt x="116" y="21"/>
                  </a:moveTo>
                  <a:cubicBezTo>
                    <a:pt x="184" y="159"/>
                    <a:pt x="254" y="296"/>
                    <a:pt x="328" y="431"/>
                  </a:cubicBezTo>
                  <a:cubicBezTo>
                    <a:pt x="233" y="386"/>
                    <a:pt x="128" y="359"/>
                    <a:pt x="15" y="351"/>
                  </a:cubicBezTo>
                  <a:cubicBezTo>
                    <a:pt x="7" y="350"/>
                    <a:pt x="0" y="356"/>
                    <a:pt x="0" y="364"/>
                  </a:cubicBezTo>
                  <a:cubicBezTo>
                    <a:pt x="-1" y="372"/>
                    <a:pt x="5" y="379"/>
                    <a:pt x="13" y="380"/>
                  </a:cubicBezTo>
                  <a:cubicBezTo>
                    <a:pt x="137" y="388"/>
                    <a:pt x="251" y="420"/>
                    <a:pt x="352" y="475"/>
                  </a:cubicBezTo>
                  <a:cubicBezTo>
                    <a:pt x="429" y="614"/>
                    <a:pt x="510" y="751"/>
                    <a:pt x="593" y="886"/>
                  </a:cubicBezTo>
                  <a:cubicBezTo>
                    <a:pt x="445" y="834"/>
                    <a:pt x="293" y="810"/>
                    <a:pt x="141" y="815"/>
                  </a:cubicBezTo>
                  <a:cubicBezTo>
                    <a:pt x="133" y="815"/>
                    <a:pt x="127" y="822"/>
                    <a:pt x="127" y="830"/>
                  </a:cubicBezTo>
                  <a:cubicBezTo>
                    <a:pt x="127" y="838"/>
                    <a:pt x="134" y="844"/>
                    <a:pt x="142" y="844"/>
                  </a:cubicBezTo>
                  <a:cubicBezTo>
                    <a:pt x="301" y="838"/>
                    <a:pt x="460" y="865"/>
                    <a:pt x="615" y="925"/>
                  </a:cubicBezTo>
                  <a:cubicBezTo>
                    <a:pt x="616" y="925"/>
                    <a:pt x="617" y="925"/>
                    <a:pt x="618" y="925"/>
                  </a:cubicBezTo>
                  <a:cubicBezTo>
                    <a:pt x="690" y="1039"/>
                    <a:pt x="764" y="1153"/>
                    <a:pt x="840" y="1265"/>
                  </a:cubicBezTo>
                  <a:cubicBezTo>
                    <a:pt x="690" y="1219"/>
                    <a:pt x="532" y="1197"/>
                    <a:pt x="385" y="1201"/>
                  </a:cubicBezTo>
                  <a:cubicBezTo>
                    <a:pt x="377" y="1201"/>
                    <a:pt x="370" y="1209"/>
                    <a:pt x="371" y="1216"/>
                  </a:cubicBezTo>
                  <a:cubicBezTo>
                    <a:pt x="371" y="1224"/>
                    <a:pt x="378" y="1230"/>
                    <a:pt x="385" y="1230"/>
                  </a:cubicBezTo>
                  <a:cubicBezTo>
                    <a:pt x="541" y="1225"/>
                    <a:pt x="708" y="1250"/>
                    <a:pt x="866" y="1303"/>
                  </a:cubicBezTo>
                  <a:lnTo>
                    <a:pt x="867" y="1303"/>
                  </a:lnTo>
                  <a:cubicBezTo>
                    <a:pt x="934" y="1400"/>
                    <a:pt x="1003" y="1495"/>
                    <a:pt x="1074" y="1590"/>
                  </a:cubicBezTo>
                  <a:cubicBezTo>
                    <a:pt x="916" y="1552"/>
                    <a:pt x="775" y="1532"/>
                    <a:pt x="646" y="1528"/>
                  </a:cubicBezTo>
                  <a:cubicBezTo>
                    <a:pt x="638" y="1528"/>
                    <a:pt x="632" y="1534"/>
                    <a:pt x="632" y="1542"/>
                  </a:cubicBezTo>
                  <a:cubicBezTo>
                    <a:pt x="631" y="1550"/>
                    <a:pt x="638" y="1557"/>
                    <a:pt x="646" y="1557"/>
                  </a:cubicBezTo>
                  <a:cubicBezTo>
                    <a:pt x="780" y="1561"/>
                    <a:pt x="928" y="1583"/>
                    <a:pt x="1097" y="1625"/>
                  </a:cubicBezTo>
                  <a:cubicBezTo>
                    <a:pt x="1098" y="1625"/>
                    <a:pt x="1099" y="1625"/>
                    <a:pt x="1101" y="1625"/>
                  </a:cubicBezTo>
                  <a:cubicBezTo>
                    <a:pt x="1157" y="1698"/>
                    <a:pt x="1213" y="1771"/>
                    <a:pt x="1271" y="1843"/>
                  </a:cubicBezTo>
                  <a:cubicBezTo>
                    <a:pt x="1191" y="1827"/>
                    <a:pt x="1116" y="1823"/>
                    <a:pt x="1046" y="1831"/>
                  </a:cubicBezTo>
                  <a:cubicBezTo>
                    <a:pt x="1038" y="1832"/>
                    <a:pt x="1032" y="1839"/>
                    <a:pt x="1033" y="1847"/>
                  </a:cubicBezTo>
                  <a:cubicBezTo>
                    <a:pt x="1034" y="1855"/>
                    <a:pt x="1041" y="1861"/>
                    <a:pt x="1049" y="1860"/>
                  </a:cubicBezTo>
                  <a:cubicBezTo>
                    <a:pt x="1125" y="1851"/>
                    <a:pt x="1208" y="1857"/>
                    <a:pt x="1297" y="1878"/>
                  </a:cubicBezTo>
                  <a:cubicBezTo>
                    <a:pt x="1298" y="1878"/>
                    <a:pt x="1298" y="1878"/>
                    <a:pt x="1299" y="1878"/>
                  </a:cubicBezTo>
                  <a:cubicBezTo>
                    <a:pt x="1405" y="2008"/>
                    <a:pt x="1514" y="2135"/>
                    <a:pt x="1627" y="2259"/>
                  </a:cubicBezTo>
                  <a:cubicBezTo>
                    <a:pt x="1632" y="2265"/>
                    <a:pt x="1640" y="2266"/>
                    <a:pt x="1646" y="2261"/>
                  </a:cubicBezTo>
                  <a:cubicBezTo>
                    <a:pt x="1646" y="2261"/>
                    <a:pt x="1647" y="2261"/>
                    <a:pt x="1647" y="2260"/>
                  </a:cubicBezTo>
                  <a:cubicBezTo>
                    <a:pt x="1653" y="2255"/>
                    <a:pt x="1653" y="2246"/>
                    <a:pt x="1648" y="2240"/>
                  </a:cubicBezTo>
                  <a:cubicBezTo>
                    <a:pt x="1533" y="2113"/>
                    <a:pt x="1422" y="1984"/>
                    <a:pt x="1314" y="1851"/>
                  </a:cubicBezTo>
                  <a:cubicBezTo>
                    <a:pt x="1314" y="1770"/>
                    <a:pt x="1330" y="1688"/>
                    <a:pt x="1361" y="1614"/>
                  </a:cubicBezTo>
                  <a:cubicBezTo>
                    <a:pt x="1364" y="1606"/>
                    <a:pt x="1360" y="1598"/>
                    <a:pt x="1353" y="1595"/>
                  </a:cubicBezTo>
                  <a:cubicBezTo>
                    <a:pt x="1346" y="1592"/>
                    <a:pt x="1337" y="1595"/>
                    <a:pt x="1334" y="1602"/>
                  </a:cubicBezTo>
                  <a:cubicBezTo>
                    <a:pt x="1306" y="1670"/>
                    <a:pt x="1290" y="1743"/>
                    <a:pt x="1286" y="1816"/>
                  </a:cubicBezTo>
                  <a:cubicBezTo>
                    <a:pt x="1228" y="1742"/>
                    <a:pt x="1170" y="1669"/>
                    <a:pt x="1113" y="1594"/>
                  </a:cubicBezTo>
                  <a:cubicBezTo>
                    <a:pt x="1099" y="1443"/>
                    <a:pt x="1121" y="1289"/>
                    <a:pt x="1176" y="1148"/>
                  </a:cubicBezTo>
                  <a:cubicBezTo>
                    <a:pt x="1179" y="1141"/>
                    <a:pt x="1176" y="1133"/>
                    <a:pt x="1168" y="1130"/>
                  </a:cubicBezTo>
                  <a:cubicBezTo>
                    <a:pt x="1161" y="1127"/>
                    <a:pt x="1153" y="1130"/>
                    <a:pt x="1150" y="1138"/>
                  </a:cubicBezTo>
                  <a:cubicBezTo>
                    <a:pt x="1098" y="1269"/>
                    <a:pt x="1075" y="1410"/>
                    <a:pt x="1081" y="1551"/>
                  </a:cubicBezTo>
                  <a:cubicBezTo>
                    <a:pt x="1014" y="1461"/>
                    <a:pt x="948" y="1369"/>
                    <a:pt x="884" y="1277"/>
                  </a:cubicBezTo>
                  <a:cubicBezTo>
                    <a:pt x="867" y="1103"/>
                    <a:pt x="887" y="925"/>
                    <a:pt x="940" y="759"/>
                  </a:cubicBezTo>
                  <a:cubicBezTo>
                    <a:pt x="942" y="752"/>
                    <a:pt x="939" y="743"/>
                    <a:pt x="931" y="741"/>
                  </a:cubicBezTo>
                  <a:cubicBezTo>
                    <a:pt x="924" y="739"/>
                    <a:pt x="915" y="743"/>
                    <a:pt x="912" y="750"/>
                  </a:cubicBezTo>
                  <a:cubicBezTo>
                    <a:pt x="863" y="904"/>
                    <a:pt x="843" y="1069"/>
                    <a:pt x="852" y="1231"/>
                  </a:cubicBezTo>
                  <a:cubicBezTo>
                    <a:pt x="777" y="1121"/>
                    <a:pt x="705" y="1010"/>
                    <a:pt x="634" y="899"/>
                  </a:cubicBezTo>
                  <a:cubicBezTo>
                    <a:pt x="628" y="738"/>
                    <a:pt x="649" y="578"/>
                    <a:pt x="699" y="425"/>
                  </a:cubicBezTo>
                  <a:cubicBezTo>
                    <a:pt x="702" y="418"/>
                    <a:pt x="697" y="410"/>
                    <a:pt x="690" y="407"/>
                  </a:cubicBezTo>
                  <a:cubicBezTo>
                    <a:pt x="682" y="405"/>
                    <a:pt x="674" y="409"/>
                    <a:pt x="672" y="416"/>
                  </a:cubicBezTo>
                  <a:cubicBezTo>
                    <a:pt x="626" y="557"/>
                    <a:pt x="604" y="703"/>
                    <a:pt x="605" y="850"/>
                  </a:cubicBezTo>
                  <a:cubicBezTo>
                    <a:pt x="524" y="720"/>
                    <a:pt x="447" y="587"/>
                    <a:pt x="373" y="453"/>
                  </a:cubicBezTo>
                  <a:cubicBezTo>
                    <a:pt x="360" y="331"/>
                    <a:pt x="371" y="204"/>
                    <a:pt x="405" y="86"/>
                  </a:cubicBezTo>
                  <a:cubicBezTo>
                    <a:pt x="407" y="78"/>
                    <a:pt x="403" y="70"/>
                    <a:pt x="396" y="68"/>
                  </a:cubicBezTo>
                  <a:cubicBezTo>
                    <a:pt x="388" y="66"/>
                    <a:pt x="380" y="70"/>
                    <a:pt x="378" y="78"/>
                  </a:cubicBezTo>
                  <a:cubicBezTo>
                    <a:pt x="349" y="179"/>
                    <a:pt x="336" y="286"/>
                    <a:pt x="339" y="392"/>
                  </a:cubicBezTo>
                  <a:cubicBezTo>
                    <a:pt x="271" y="265"/>
                    <a:pt x="205" y="137"/>
                    <a:pt x="142" y="8"/>
                  </a:cubicBezTo>
                  <a:cubicBezTo>
                    <a:pt x="139" y="1"/>
                    <a:pt x="130" y="-2"/>
                    <a:pt x="123" y="1"/>
                  </a:cubicBezTo>
                  <a:cubicBezTo>
                    <a:pt x="116" y="5"/>
                    <a:pt x="113" y="13"/>
                    <a:pt x="116" y="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2783" name="Google Shape;2783;p40"/>
          <p:cNvGrpSpPr/>
          <p:nvPr/>
        </p:nvGrpSpPr>
        <p:grpSpPr>
          <a:xfrm rot="8252947">
            <a:off x="8520441" y="1888365"/>
            <a:ext cx="210538" cy="933702"/>
            <a:chOff x="7310520" y="2431080"/>
            <a:chExt cx="252720" cy="1120680"/>
          </a:xfrm>
        </p:grpSpPr>
        <p:sp>
          <p:nvSpPr>
            <p:cNvPr id="2784" name="Google Shape;2784;p40"/>
            <p:cNvSpPr/>
            <p:nvPr/>
          </p:nvSpPr>
          <p:spPr>
            <a:xfrm>
              <a:off x="7311240" y="3354840"/>
              <a:ext cx="206280" cy="196920"/>
            </a:xfrm>
            <a:custGeom>
              <a:avLst/>
              <a:gdLst/>
              <a:ahLst/>
              <a:cxnLst/>
              <a:rect l="l" t="t" r="r" b="b"/>
              <a:pathLst>
                <a:path w="573" h="547" extrusionOk="0">
                  <a:moveTo>
                    <a:pt x="573" y="28"/>
                  </a:moveTo>
                  <a:lnTo>
                    <a:pt x="0" y="0"/>
                  </a:lnTo>
                  <a:lnTo>
                    <a:pt x="140" y="454"/>
                  </a:lnTo>
                  <a:cubicBezTo>
                    <a:pt x="157" y="508"/>
                    <a:pt x="203" y="545"/>
                    <a:pt x="260" y="547"/>
                  </a:cubicBezTo>
                  <a:cubicBezTo>
                    <a:pt x="316" y="550"/>
                    <a:pt x="365" y="519"/>
                    <a:pt x="387" y="467"/>
                  </a:cubicBezTo>
                  <a:lnTo>
                    <a:pt x="573" y="2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5" name="Google Shape;2785;p40"/>
            <p:cNvSpPr/>
            <p:nvPr/>
          </p:nvSpPr>
          <p:spPr>
            <a:xfrm>
              <a:off x="7310520" y="3314160"/>
              <a:ext cx="208080" cy="81000"/>
            </a:xfrm>
            <a:custGeom>
              <a:avLst/>
              <a:gdLst/>
              <a:ahLst/>
              <a:cxnLst/>
              <a:rect l="l" t="t" r="r" b="b"/>
              <a:pathLst>
                <a:path w="578" h="225" extrusionOk="0">
                  <a:moveTo>
                    <a:pt x="578" y="127"/>
                  </a:moveTo>
                  <a:cubicBezTo>
                    <a:pt x="581" y="66"/>
                    <a:pt x="454" y="10"/>
                    <a:pt x="295" y="1"/>
                  </a:cubicBezTo>
                  <a:cubicBezTo>
                    <a:pt x="135" y="-7"/>
                    <a:pt x="3" y="36"/>
                    <a:pt x="0" y="98"/>
                  </a:cubicBezTo>
                  <a:cubicBezTo>
                    <a:pt x="-4" y="160"/>
                    <a:pt x="124" y="216"/>
                    <a:pt x="284" y="224"/>
                  </a:cubicBezTo>
                  <a:cubicBezTo>
                    <a:pt x="443" y="232"/>
                    <a:pt x="575" y="189"/>
                    <a:pt x="578" y="127"/>
                  </a:cubicBezTo>
                  <a:close/>
                </a:path>
              </a:pathLst>
            </a:custGeom>
            <a:solidFill>
              <a:schemeClr val="accent2"/>
            </a:solidFill>
            <a:ln>
              <a:noFill/>
            </a:ln>
          </p:spPr>
          <p:txBody>
            <a:bodyPr spcFirstLastPara="1" wrap="square" lIns="90000" tIns="36000" rIns="90000" bIns="36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6" name="Google Shape;2786;p40"/>
            <p:cNvSpPr/>
            <p:nvPr/>
          </p:nvSpPr>
          <p:spPr>
            <a:xfrm>
              <a:off x="7310520" y="2466360"/>
              <a:ext cx="252720" cy="893520"/>
            </a:xfrm>
            <a:custGeom>
              <a:avLst/>
              <a:gdLst/>
              <a:ahLst/>
              <a:cxnLst/>
              <a:rect l="l" t="t" r="r" b="b"/>
              <a:pathLst>
                <a:path w="702" h="2482" extrusionOk="0">
                  <a:moveTo>
                    <a:pt x="0" y="2453"/>
                  </a:moveTo>
                  <a:lnTo>
                    <a:pt x="124" y="0"/>
                  </a:lnTo>
                  <a:lnTo>
                    <a:pt x="702" y="29"/>
                  </a:lnTo>
                  <a:lnTo>
                    <a:pt x="578" y="2482"/>
                  </a:lnTo>
                  <a:lnTo>
                    <a:pt x="0" y="245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7" name="Google Shape;2787;p40"/>
            <p:cNvSpPr/>
            <p:nvPr/>
          </p:nvSpPr>
          <p:spPr>
            <a:xfrm>
              <a:off x="7355160" y="2431080"/>
              <a:ext cx="208080" cy="81000"/>
            </a:xfrm>
            <a:custGeom>
              <a:avLst/>
              <a:gdLst/>
              <a:ahLst/>
              <a:cxnLst/>
              <a:rect l="l" t="t" r="r" b="b"/>
              <a:pathLst>
                <a:path w="578" h="225" extrusionOk="0">
                  <a:moveTo>
                    <a:pt x="578" y="127"/>
                  </a:moveTo>
                  <a:cubicBezTo>
                    <a:pt x="581" y="65"/>
                    <a:pt x="454" y="9"/>
                    <a:pt x="294" y="1"/>
                  </a:cubicBezTo>
                  <a:cubicBezTo>
                    <a:pt x="135" y="-8"/>
                    <a:pt x="3" y="35"/>
                    <a:pt x="0" y="97"/>
                  </a:cubicBezTo>
                  <a:cubicBezTo>
                    <a:pt x="-4" y="158"/>
                    <a:pt x="124" y="215"/>
                    <a:pt x="283" y="224"/>
                  </a:cubicBezTo>
                  <a:cubicBezTo>
                    <a:pt x="443" y="232"/>
                    <a:pt x="575" y="188"/>
                    <a:pt x="578" y="127"/>
                  </a:cubicBezTo>
                  <a:close/>
                </a:path>
              </a:pathLst>
            </a:custGeom>
            <a:solidFill>
              <a:schemeClr val="dk1"/>
            </a:solidFill>
            <a:ln>
              <a:noFill/>
            </a:ln>
          </p:spPr>
          <p:txBody>
            <a:bodyPr spcFirstLastPara="1" wrap="square" lIns="90000" tIns="36000" rIns="90000" bIns="36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88" name="Google Shape;2788;p40"/>
            <p:cNvSpPr/>
            <p:nvPr/>
          </p:nvSpPr>
          <p:spPr>
            <a:xfrm>
              <a:off x="7355160" y="3496680"/>
              <a:ext cx="104400" cy="55080"/>
            </a:xfrm>
            <a:custGeom>
              <a:avLst/>
              <a:gdLst/>
              <a:ahLst/>
              <a:cxnLst/>
              <a:rect l="l" t="t" r="r" b="b"/>
              <a:pathLst>
                <a:path w="290" h="153" extrusionOk="0">
                  <a:moveTo>
                    <a:pt x="290" y="14"/>
                  </a:moveTo>
                  <a:lnTo>
                    <a:pt x="265" y="72"/>
                  </a:lnTo>
                  <a:cubicBezTo>
                    <a:pt x="244" y="124"/>
                    <a:pt x="194" y="156"/>
                    <a:pt x="138" y="153"/>
                  </a:cubicBezTo>
                  <a:cubicBezTo>
                    <a:pt x="82" y="150"/>
                    <a:pt x="35" y="114"/>
                    <a:pt x="18" y="60"/>
                  </a:cubicBezTo>
                  <a:lnTo>
                    <a:pt x="0" y="0"/>
                  </a:lnTo>
                  <a:cubicBezTo>
                    <a:pt x="35" y="17"/>
                    <a:pt x="87" y="29"/>
                    <a:pt x="144" y="32"/>
                  </a:cubicBezTo>
                  <a:cubicBezTo>
                    <a:pt x="201" y="35"/>
                    <a:pt x="253" y="28"/>
                    <a:pt x="290" y="14"/>
                  </a:cubicBezTo>
                  <a:close/>
                </a:path>
              </a:pathLst>
            </a:custGeom>
            <a:solidFill>
              <a:schemeClr val="dk1"/>
            </a:solidFill>
            <a:ln>
              <a:noFill/>
            </a:ln>
          </p:spPr>
          <p:txBody>
            <a:bodyPr spcFirstLastPara="1" wrap="square" lIns="90000" tIns="10075" rIns="90000" bIns="100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89" name="Google Shape;2789;p40"/>
            <p:cNvSpPr/>
            <p:nvPr/>
          </p:nvSpPr>
          <p:spPr>
            <a:xfrm>
              <a:off x="7315920" y="2607480"/>
              <a:ext cx="240120" cy="676440"/>
            </a:xfrm>
            <a:custGeom>
              <a:avLst/>
              <a:gdLst/>
              <a:ahLst/>
              <a:cxnLst/>
              <a:rect l="l" t="t" r="r" b="b"/>
              <a:pathLst>
                <a:path w="667" h="1879" extrusionOk="0">
                  <a:moveTo>
                    <a:pt x="0" y="1752"/>
                  </a:moveTo>
                  <a:cubicBezTo>
                    <a:pt x="-3" y="1813"/>
                    <a:pt x="124" y="1870"/>
                    <a:pt x="284" y="1878"/>
                  </a:cubicBezTo>
                  <a:cubicBezTo>
                    <a:pt x="443" y="1886"/>
                    <a:pt x="575" y="1843"/>
                    <a:pt x="579" y="1781"/>
                  </a:cubicBezTo>
                  <a:lnTo>
                    <a:pt x="667" y="29"/>
                  </a:lnTo>
                  <a:cubicBezTo>
                    <a:pt x="664" y="91"/>
                    <a:pt x="532" y="134"/>
                    <a:pt x="372" y="126"/>
                  </a:cubicBezTo>
                  <a:cubicBezTo>
                    <a:pt x="213" y="118"/>
                    <a:pt x="86" y="61"/>
                    <a:pt x="89" y="0"/>
                  </a:cubicBezTo>
                  <a:lnTo>
                    <a:pt x="0" y="1752"/>
                  </a:ln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90" name="Google Shape;2790;p40"/>
          <p:cNvGrpSpPr/>
          <p:nvPr/>
        </p:nvGrpSpPr>
        <p:grpSpPr>
          <a:xfrm>
            <a:off x="6727315" y="2403351"/>
            <a:ext cx="2263733" cy="3419530"/>
            <a:chOff x="6928804" y="2952818"/>
            <a:chExt cx="2263733" cy="3419530"/>
          </a:xfrm>
        </p:grpSpPr>
        <p:grpSp>
          <p:nvGrpSpPr>
            <p:cNvPr id="2791" name="Google Shape;2791;p40"/>
            <p:cNvGrpSpPr/>
            <p:nvPr/>
          </p:nvGrpSpPr>
          <p:grpSpPr>
            <a:xfrm rot="235028">
              <a:off x="7038695" y="3018794"/>
              <a:ext cx="2043952" cy="3287579"/>
              <a:chOff x="3553200" y="567000"/>
              <a:chExt cx="1392120" cy="2238840"/>
            </a:xfrm>
          </p:grpSpPr>
          <p:sp>
            <p:nvSpPr>
              <p:cNvPr id="2792" name="Google Shape;2792;p40"/>
              <p:cNvSpPr/>
              <p:nvPr/>
            </p:nvSpPr>
            <p:spPr>
              <a:xfrm>
                <a:off x="3852000" y="567000"/>
                <a:ext cx="798120" cy="801720"/>
              </a:xfrm>
              <a:custGeom>
                <a:avLst/>
                <a:gdLst/>
                <a:ahLst/>
                <a:cxnLst/>
                <a:rect l="l" t="t" r="r" b="b"/>
                <a:pathLst>
                  <a:path w="2217" h="2227" extrusionOk="0">
                    <a:moveTo>
                      <a:pt x="964" y="11"/>
                    </a:moveTo>
                    <a:cubicBezTo>
                      <a:pt x="946" y="15"/>
                      <a:pt x="928" y="19"/>
                      <a:pt x="910" y="24"/>
                    </a:cubicBezTo>
                    <a:cubicBezTo>
                      <a:pt x="856" y="38"/>
                      <a:pt x="804" y="59"/>
                      <a:pt x="755" y="87"/>
                    </a:cubicBezTo>
                    <a:cubicBezTo>
                      <a:pt x="750" y="87"/>
                      <a:pt x="744" y="88"/>
                      <a:pt x="739" y="88"/>
                    </a:cubicBezTo>
                    <a:lnTo>
                      <a:pt x="737" y="88"/>
                    </a:lnTo>
                    <a:cubicBezTo>
                      <a:pt x="719" y="89"/>
                      <a:pt x="701" y="90"/>
                      <a:pt x="684" y="90"/>
                    </a:cubicBezTo>
                    <a:cubicBezTo>
                      <a:pt x="648" y="90"/>
                      <a:pt x="612" y="91"/>
                      <a:pt x="577" y="97"/>
                    </a:cubicBezTo>
                    <a:cubicBezTo>
                      <a:pt x="574" y="98"/>
                      <a:pt x="571" y="98"/>
                      <a:pt x="569" y="99"/>
                    </a:cubicBezTo>
                    <a:cubicBezTo>
                      <a:pt x="520" y="110"/>
                      <a:pt x="474" y="128"/>
                      <a:pt x="431" y="154"/>
                    </a:cubicBezTo>
                    <a:cubicBezTo>
                      <a:pt x="411" y="166"/>
                      <a:pt x="391" y="180"/>
                      <a:pt x="372" y="196"/>
                    </a:cubicBezTo>
                    <a:cubicBezTo>
                      <a:pt x="354" y="211"/>
                      <a:pt x="337" y="228"/>
                      <a:pt x="319" y="249"/>
                    </a:cubicBezTo>
                    <a:cubicBezTo>
                      <a:pt x="302" y="268"/>
                      <a:pt x="287" y="289"/>
                      <a:pt x="273" y="310"/>
                    </a:cubicBezTo>
                    <a:cubicBezTo>
                      <a:pt x="261" y="330"/>
                      <a:pt x="249" y="352"/>
                      <a:pt x="240" y="376"/>
                    </a:cubicBezTo>
                    <a:cubicBezTo>
                      <a:pt x="208" y="453"/>
                      <a:pt x="200" y="537"/>
                      <a:pt x="197" y="617"/>
                    </a:cubicBezTo>
                    <a:cubicBezTo>
                      <a:pt x="196" y="634"/>
                      <a:pt x="195" y="651"/>
                      <a:pt x="195" y="668"/>
                    </a:cubicBezTo>
                    <a:cubicBezTo>
                      <a:pt x="193" y="733"/>
                      <a:pt x="190" y="799"/>
                      <a:pt x="178" y="863"/>
                    </a:cubicBezTo>
                    <a:lnTo>
                      <a:pt x="179" y="860"/>
                    </a:lnTo>
                    <a:cubicBezTo>
                      <a:pt x="171" y="898"/>
                      <a:pt x="159" y="938"/>
                      <a:pt x="144" y="982"/>
                    </a:cubicBezTo>
                    <a:cubicBezTo>
                      <a:pt x="133" y="1013"/>
                      <a:pt x="121" y="1045"/>
                      <a:pt x="109" y="1075"/>
                    </a:cubicBezTo>
                    <a:lnTo>
                      <a:pt x="108" y="1078"/>
                    </a:lnTo>
                    <a:lnTo>
                      <a:pt x="100" y="1098"/>
                    </a:lnTo>
                    <a:cubicBezTo>
                      <a:pt x="72" y="1170"/>
                      <a:pt x="44" y="1246"/>
                      <a:pt x="35" y="1326"/>
                    </a:cubicBezTo>
                    <a:cubicBezTo>
                      <a:pt x="19" y="1380"/>
                      <a:pt x="9" y="1429"/>
                      <a:pt x="3" y="1476"/>
                    </a:cubicBezTo>
                    <a:cubicBezTo>
                      <a:pt x="-2" y="1527"/>
                      <a:pt x="-1" y="1579"/>
                      <a:pt x="6" y="1629"/>
                    </a:cubicBezTo>
                    <a:cubicBezTo>
                      <a:pt x="15" y="1682"/>
                      <a:pt x="32" y="1735"/>
                      <a:pt x="58" y="1788"/>
                    </a:cubicBezTo>
                    <a:cubicBezTo>
                      <a:pt x="71" y="1814"/>
                      <a:pt x="86" y="1841"/>
                      <a:pt x="106" y="1870"/>
                    </a:cubicBezTo>
                    <a:cubicBezTo>
                      <a:pt x="118" y="1888"/>
                      <a:pt x="132" y="1907"/>
                      <a:pt x="147" y="1925"/>
                    </a:cubicBezTo>
                    <a:cubicBezTo>
                      <a:pt x="174" y="1959"/>
                      <a:pt x="206" y="1991"/>
                      <a:pt x="242" y="2020"/>
                    </a:cubicBezTo>
                    <a:cubicBezTo>
                      <a:pt x="306" y="2074"/>
                      <a:pt x="384" y="2119"/>
                      <a:pt x="472" y="2153"/>
                    </a:cubicBezTo>
                    <a:cubicBezTo>
                      <a:pt x="552" y="2184"/>
                      <a:pt x="642" y="2206"/>
                      <a:pt x="740" y="2218"/>
                    </a:cubicBezTo>
                    <a:cubicBezTo>
                      <a:pt x="829" y="2229"/>
                      <a:pt x="925" y="2231"/>
                      <a:pt x="1025" y="2223"/>
                    </a:cubicBezTo>
                    <a:cubicBezTo>
                      <a:pt x="1084" y="2219"/>
                      <a:pt x="1146" y="2211"/>
                      <a:pt x="1207" y="2200"/>
                    </a:cubicBezTo>
                    <a:cubicBezTo>
                      <a:pt x="1240" y="2194"/>
                      <a:pt x="1273" y="2187"/>
                      <a:pt x="1306" y="2179"/>
                    </a:cubicBezTo>
                    <a:cubicBezTo>
                      <a:pt x="1396" y="2157"/>
                      <a:pt x="1483" y="2128"/>
                      <a:pt x="1565" y="2093"/>
                    </a:cubicBezTo>
                    <a:cubicBezTo>
                      <a:pt x="1604" y="2077"/>
                      <a:pt x="1642" y="2058"/>
                      <a:pt x="1679" y="2038"/>
                    </a:cubicBezTo>
                    <a:cubicBezTo>
                      <a:pt x="1726" y="2012"/>
                      <a:pt x="1773" y="1982"/>
                      <a:pt x="1818" y="1949"/>
                    </a:cubicBezTo>
                    <a:cubicBezTo>
                      <a:pt x="1866" y="1914"/>
                      <a:pt x="1912" y="1873"/>
                      <a:pt x="1954" y="1829"/>
                    </a:cubicBezTo>
                    <a:cubicBezTo>
                      <a:pt x="1995" y="1787"/>
                      <a:pt x="2034" y="1740"/>
                      <a:pt x="2069" y="1689"/>
                    </a:cubicBezTo>
                    <a:cubicBezTo>
                      <a:pt x="2086" y="1664"/>
                      <a:pt x="2103" y="1637"/>
                      <a:pt x="2120" y="1610"/>
                    </a:cubicBezTo>
                    <a:cubicBezTo>
                      <a:pt x="2137" y="1579"/>
                      <a:pt x="2152" y="1552"/>
                      <a:pt x="2163" y="1526"/>
                    </a:cubicBezTo>
                    <a:cubicBezTo>
                      <a:pt x="2183" y="1482"/>
                      <a:pt x="2197" y="1437"/>
                      <a:pt x="2204" y="1392"/>
                    </a:cubicBezTo>
                    <a:cubicBezTo>
                      <a:pt x="2208" y="1376"/>
                      <a:pt x="2211" y="1359"/>
                      <a:pt x="2213" y="1343"/>
                    </a:cubicBezTo>
                    <a:cubicBezTo>
                      <a:pt x="2219" y="1292"/>
                      <a:pt x="2217" y="1239"/>
                      <a:pt x="2206" y="1187"/>
                    </a:cubicBezTo>
                    <a:cubicBezTo>
                      <a:pt x="2197" y="1138"/>
                      <a:pt x="2179" y="1088"/>
                      <a:pt x="2154" y="1039"/>
                    </a:cubicBezTo>
                    <a:cubicBezTo>
                      <a:pt x="2130" y="993"/>
                      <a:pt x="2099" y="947"/>
                      <a:pt x="2060" y="903"/>
                    </a:cubicBezTo>
                    <a:cubicBezTo>
                      <a:pt x="2056" y="898"/>
                      <a:pt x="2051" y="893"/>
                      <a:pt x="2046" y="888"/>
                    </a:cubicBezTo>
                    <a:lnTo>
                      <a:pt x="2044" y="885"/>
                    </a:lnTo>
                    <a:lnTo>
                      <a:pt x="2040" y="881"/>
                    </a:lnTo>
                    <a:cubicBezTo>
                      <a:pt x="2038" y="878"/>
                      <a:pt x="2035" y="875"/>
                      <a:pt x="2032" y="872"/>
                    </a:cubicBezTo>
                    <a:cubicBezTo>
                      <a:pt x="2024" y="863"/>
                      <a:pt x="2016" y="854"/>
                      <a:pt x="2007" y="843"/>
                    </a:cubicBezTo>
                    <a:cubicBezTo>
                      <a:pt x="1993" y="824"/>
                      <a:pt x="1978" y="805"/>
                      <a:pt x="1964" y="782"/>
                    </a:cubicBezTo>
                    <a:cubicBezTo>
                      <a:pt x="1939" y="744"/>
                      <a:pt x="1916" y="702"/>
                      <a:pt x="1890" y="651"/>
                    </a:cubicBezTo>
                    <a:cubicBezTo>
                      <a:pt x="1873" y="617"/>
                      <a:pt x="1857" y="581"/>
                      <a:pt x="1843" y="550"/>
                    </a:cubicBezTo>
                    <a:lnTo>
                      <a:pt x="1837" y="538"/>
                    </a:lnTo>
                    <a:cubicBezTo>
                      <a:pt x="1834" y="530"/>
                      <a:pt x="1830" y="522"/>
                      <a:pt x="1826" y="514"/>
                    </a:cubicBezTo>
                    <a:cubicBezTo>
                      <a:pt x="1808" y="474"/>
                      <a:pt x="1786" y="426"/>
                      <a:pt x="1760" y="381"/>
                    </a:cubicBezTo>
                    <a:cubicBezTo>
                      <a:pt x="1734" y="334"/>
                      <a:pt x="1707" y="294"/>
                      <a:pt x="1678" y="258"/>
                    </a:cubicBezTo>
                    <a:cubicBezTo>
                      <a:pt x="1646" y="219"/>
                      <a:pt x="1608" y="183"/>
                      <a:pt x="1566" y="152"/>
                    </a:cubicBezTo>
                    <a:cubicBezTo>
                      <a:pt x="1546" y="137"/>
                      <a:pt x="1522" y="123"/>
                      <a:pt x="1495" y="107"/>
                    </a:cubicBezTo>
                    <a:cubicBezTo>
                      <a:pt x="1471" y="94"/>
                      <a:pt x="1446" y="82"/>
                      <a:pt x="1420" y="70"/>
                    </a:cubicBezTo>
                    <a:cubicBezTo>
                      <a:pt x="1316" y="25"/>
                      <a:pt x="1204" y="1"/>
                      <a:pt x="1095" y="0"/>
                    </a:cubicBezTo>
                    <a:cubicBezTo>
                      <a:pt x="1051" y="0"/>
                      <a:pt x="1007" y="4"/>
                      <a:pt x="964" y="11"/>
                    </a:cubicBezTo>
                    <a:close/>
                  </a:path>
                </a:pathLst>
              </a:custGeom>
              <a:solidFill>
                <a:srgbClr val="79111D"/>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93" name="Google Shape;2793;p40"/>
              <p:cNvSpPr/>
              <p:nvPr/>
            </p:nvSpPr>
            <p:spPr>
              <a:xfrm>
                <a:off x="3931200" y="1950120"/>
                <a:ext cx="764280" cy="399960"/>
              </a:xfrm>
              <a:custGeom>
                <a:avLst/>
                <a:gdLst/>
                <a:ahLst/>
                <a:cxnLst/>
                <a:rect l="l" t="t" r="r" b="b"/>
                <a:pathLst>
                  <a:path w="2123" h="1111" extrusionOk="0">
                    <a:moveTo>
                      <a:pt x="0" y="632"/>
                    </a:moveTo>
                    <a:cubicBezTo>
                      <a:pt x="0" y="632"/>
                      <a:pt x="489" y="901"/>
                      <a:pt x="938" y="1081"/>
                    </a:cubicBezTo>
                    <a:cubicBezTo>
                      <a:pt x="967" y="1093"/>
                      <a:pt x="998" y="1100"/>
                      <a:pt x="1031" y="1105"/>
                    </a:cubicBezTo>
                    <a:cubicBezTo>
                      <a:pt x="1102" y="1115"/>
                      <a:pt x="1182" y="1110"/>
                      <a:pt x="1265" y="1097"/>
                    </a:cubicBezTo>
                    <a:cubicBezTo>
                      <a:pt x="1361" y="1081"/>
                      <a:pt x="1460" y="1053"/>
                      <a:pt x="1553" y="1021"/>
                    </a:cubicBezTo>
                    <a:cubicBezTo>
                      <a:pt x="1647" y="989"/>
                      <a:pt x="1734" y="952"/>
                      <a:pt x="1807" y="920"/>
                    </a:cubicBezTo>
                    <a:cubicBezTo>
                      <a:pt x="1922" y="868"/>
                      <a:pt x="1998" y="826"/>
                      <a:pt x="1998" y="826"/>
                    </a:cubicBezTo>
                    <a:cubicBezTo>
                      <a:pt x="1998" y="826"/>
                      <a:pt x="2044" y="801"/>
                      <a:pt x="2116" y="776"/>
                    </a:cubicBezTo>
                    <a:cubicBezTo>
                      <a:pt x="2150" y="465"/>
                      <a:pt x="2056" y="301"/>
                      <a:pt x="1995" y="229"/>
                    </a:cubicBezTo>
                    <a:cubicBezTo>
                      <a:pt x="1881" y="220"/>
                      <a:pt x="1801" y="209"/>
                      <a:pt x="1714" y="205"/>
                    </a:cubicBezTo>
                    <a:cubicBezTo>
                      <a:pt x="1660" y="203"/>
                      <a:pt x="1610" y="203"/>
                      <a:pt x="1564" y="205"/>
                    </a:cubicBezTo>
                    <a:cubicBezTo>
                      <a:pt x="1216" y="218"/>
                      <a:pt x="1095" y="336"/>
                      <a:pt x="1095" y="336"/>
                    </a:cubicBezTo>
                    <a:cubicBezTo>
                      <a:pt x="897" y="232"/>
                      <a:pt x="237" y="0"/>
                      <a:pt x="237" y="0"/>
                    </a:cubicBezTo>
                    <a:lnTo>
                      <a:pt x="19" y="581"/>
                    </a:lnTo>
                    <a:lnTo>
                      <a:pt x="0" y="632"/>
                    </a:ln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4" name="Google Shape;2794;p40"/>
              <p:cNvSpPr/>
              <p:nvPr/>
            </p:nvSpPr>
            <p:spPr>
              <a:xfrm>
                <a:off x="3945240" y="1791000"/>
                <a:ext cx="305640" cy="835920"/>
              </a:xfrm>
              <a:custGeom>
                <a:avLst/>
                <a:gdLst/>
                <a:ahLst/>
                <a:cxnLst/>
                <a:rect l="l" t="t" r="r" b="b"/>
                <a:pathLst>
                  <a:path w="849" h="2322" extrusionOk="0">
                    <a:moveTo>
                      <a:pt x="36" y="1570"/>
                    </a:moveTo>
                    <a:cubicBezTo>
                      <a:pt x="38" y="1586"/>
                      <a:pt x="40" y="1603"/>
                      <a:pt x="41" y="1619"/>
                    </a:cubicBezTo>
                    <a:cubicBezTo>
                      <a:pt x="53" y="1735"/>
                      <a:pt x="68" y="1851"/>
                      <a:pt x="80" y="1961"/>
                    </a:cubicBezTo>
                    <a:lnTo>
                      <a:pt x="80" y="1962"/>
                    </a:lnTo>
                    <a:lnTo>
                      <a:pt x="80" y="1962"/>
                    </a:lnTo>
                    <a:cubicBezTo>
                      <a:pt x="94" y="2079"/>
                      <a:pt x="106" y="2190"/>
                      <a:pt x="111" y="2288"/>
                    </a:cubicBezTo>
                    <a:cubicBezTo>
                      <a:pt x="427" y="2354"/>
                      <a:pt x="681" y="2307"/>
                      <a:pt x="776" y="2283"/>
                    </a:cubicBezTo>
                    <a:cubicBezTo>
                      <a:pt x="784" y="2194"/>
                      <a:pt x="790" y="2098"/>
                      <a:pt x="797" y="1998"/>
                    </a:cubicBezTo>
                    <a:lnTo>
                      <a:pt x="797" y="1998"/>
                    </a:lnTo>
                    <a:cubicBezTo>
                      <a:pt x="807" y="1863"/>
                      <a:pt x="816" y="1723"/>
                      <a:pt x="825" y="1586"/>
                    </a:cubicBezTo>
                    <a:lnTo>
                      <a:pt x="825" y="1586"/>
                    </a:lnTo>
                    <a:cubicBezTo>
                      <a:pt x="829" y="1509"/>
                      <a:pt x="834" y="1433"/>
                      <a:pt x="839" y="1361"/>
                    </a:cubicBezTo>
                    <a:cubicBezTo>
                      <a:pt x="841" y="1324"/>
                      <a:pt x="843" y="1289"/>
                      <a:pt x="845" y="1254"/>
                    </a:cubicBezTo>
                    <a:cubicBezTo>
                      <a:pt x="868" y="887"/>
                      <a:pt x="775" y="489"/>
                      <a:pt x="702" y="242"/>
                    </a:cubicBezTo>
                    <a:cubicBezTo>
                      <a:pt x="658" y="94"/>
                      <a:pt x="621" y="0"/>
                      <a:pt x="621" y="0"/>
                    </a:cubicBezTo>
                    <a:lnTo>
                      <a:pt x="1" y="123"/>
                    </a:lnTo>
                    <a:cubicBezTo>
                      <a:pt x="1" y="123"/>
                      <a:pt x="-9" y="1105"/>
                      <a:pt x="36" y="1570"/>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5" name="Google Shape;2795;p40"/>
              <p:cNvSpPr/>
              <p:nvPr/>
            </p:nvSpPr>
            <p:spPr>
              <a:xfrm>
                <a:off x="3613680" y="930600"/>
                <a:ext cx="520920" cy="529920"/>
              </a:xfrm>
              <a:custGeom>
                <a:avLst/>
                <a:gdLst/>
                <a:ahLst/>
                <a:cxnLst/>
                <a:rect l="l" t="t" r="r" b="b"/>
                <a:pathLst>
                  <a:path w="1447" h="1472" extrusionOk="0">
                    <a:moveTo>
                      <a:pt x="1383" y="1472"/>
                    </a:moveTo>
                    <a:cubicBezTo>
                      <a:pt x="1383" y="1472"/>
                      <a:pt x="1596" y="1224"/>
                      <a:pt x="1246" y="938"/>
                    </a:cubicBezTo>
                    <a:cubicBezTo>
                      <a:pt x="1113" y="829"/>
                      <a:pt x="921" y="790"/>
                      <a:pt x="852" y="734"/>
                    </a:cubicBezTo>
                    <a:cubicBezTo>
                      <a:pt x="348" y="324"/>
                      <a:pt x="293" y="100"/>
                      <a:pt x="252" y="0"/>
                    </a:cubicBezTo>
                    <a:cubicBezTo>
                      <a:pt x="252" y="0"/>
                      <a:pt x="111" y="-8"/>
                      <a:pt x="0" y="133"/>
                    </a:cubicBezTo>
                    <a:cubicBezTo>
                      <a:pt x="0" y="133"/>
                      <a:pt x="67" y="633"/>
                      <a:pt x="543" y="1033"/>
                    </a:cubicBezTo>
                    <a:cubicBezTo>
                      <a:pt x="1019" y="1434"/>
                      <a:pt x="1383" y="1472"/>
                      <a:pt x="1383" y="1472"/>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6" name="Google Shape;2796;p40"/>
              <p:cNvSpPr/>
              <p:nvPr/>
            </p:nvSpPr>
            <p:spPr>
              <a:xfrm>
                <a:off x="3656160" y="830520"/>
                <a:ext cx="64800" cy="137160"/>
              </a:xfrm>
              <a:custGeom>
                <a:avLst/>
                <a:gdLst/>
                <a:ahLst/>
                <a:cxnLst/>
                <a:rect l="l" t="t" r="r" b="b"/>
                <a:pathLst>
                  <a:path w="180" h="381" extrusionOk="0">
                    <a:moveTo>
                      <a:pt x="180" y="379"/>
                    </a:moveTo>
                    <a:cubicBezTo>
                      <a:pt x="180" y="379"/>
                      <a:pt x="186" y="273"/>
                      <a:pt x="141" y="143"/>
                    </a:cubicBezTo>
                    <a:cubicBezTo>
                      <a:pt x="89" y="-6"/>
                      <a:pt x="0" y="-26"/>
                      <a:pt x="0" y="25"/>
                    </a:cubicBezTo>
                    <a:cubicBezTo>
                      <a:pt x="1" y="129"/>
                      <a:pt x="29" y="231"/>
                      <a:pt x="43" y="304"/>
                    </a:cubicBezTo>
                    <a:cubicBezTo>
                      <a:pt x="62" y="402"/>
                      <a:pt x="180" y="379"/>
                      <a:pt x="180" y="379"/>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7" name="Google Shape;2797;p40"/>
              <p:cNvSpPr/>
              <p:nvPr/>
            </p:nvSpPr>
            <p:spPr>
              <a:xfrm>
                <a:off x="3698640" y="885960"/>
                <a:ext cx="54720" cy="154440"/>
              </a:xfrm>
              <a:custGeom>
                <a:avLst/>
                <a:gdLst/>
                <a:ahLst/>
                <a:cxnLst/>
                <a:rect l="l" t="t" r="r" b="b"/>
                <a:pathLst>
                  <a:path w="152" h="429" extrusionOk="0">
                    <a:moveTo>
                      <a:pt x="12" y="337"/>
                    </a:moveTo>
                    <a:cubicBezTo>
                      <a:pt x="12" y="337"/>
                      <a:pt x="-18" y="203"/>
                      <a:pt x="18" y="100"/>
                    </a:cubicBezTo>
                    <a:cubicBezTo>
                      <a:pt x="53" y="-4"/>
                      <a:pt x="133" y="-11"/>
                      <a:pt x="136" y="9"/>
                    </a:cubicBezTo>
                    <a:cubicBezTo>
                      <a:pt x="139" y="28"/>
                      <a:pt x="159" y="247"/>
                      <a:pt x="149" y="396"/>
                    </a:cubicBezTo>
                    <a:cubicBezTo>
                      <a:pt x="142" y="496"/>
                      <a:pt x="12" y="337"/>
                      <a:pt x="12" y="337"/>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8" name="Google Shape;2798;p40"/>
              <p:cNvSpPr/>
              <p:nvPr/>
            </p:nvSpPr>
            <p:spPr>
              <a:xfrm>
                <a:off x="3553200" y="841680"/>
                <a:ext cx="127800" cy="205560"/>
              </a:xfrm>
              <a:custGeom>
                <a:avLst/>
                <a:gdLst/>
                <a:ahLst/>
                <a:cxnLst/>
                <a:rect l="l" t="t" r="r" b="b"/>
                <a:pathLst>
                  <a:path w="355" h="571" extrusionOk="0">
                    <a:moveTo>
                      <a:pt x="355" y="271"/>
                    </a:moveTo>
                    <a:cubicBezTo>
                      <a:pt x="355" y="271"/>
                      <a:pt x="268" y="19"/>
                      <a:pt x="178" y="1"/>
                    </a:cubicBezTo>
                    <a:cubicBezTo>
                      <a:pt x="89" y="-17"/>
                      <a:pt x="199" y="216"/>
                      <a:pt x="199" y="216"/>
                    </a:cubicBezTo>
                    <a:cubicBezTo>
                      <a:pt x="199" y="216"/>
                      <a:pt x="111" y="81"/>
                      <a:pt x="64" y="102"/>
                    </a:cubicBezTo>
                    <a:cubicBezTo>
                      <a:pt x="10" y="126"/>
                      <a:pt x="129" y="275"/>
                      <a:pt x="129" y="275"/>
                    </a:cubicBezTo>
                    <a:cubicBezTo>
                      <a:pt x="129" y="275"/>
                      <a:pt x="59" y="185"/>
                      <a:pt x="11" y="215"/>
                    </a:cubicBezTo>
                    <a:cubicBezTo>
                      <a:pt x="-36" y="244"/>
                      <a:pt x="80" y="348"/>
                      <a:pt x="110" y="408"/>
                    </a:cubicBezTo>
                    <a:cubicBezTo>
                      <a:pt x="139" y="467"/>
                      <a:pt x="243" y="573"/>
                      <a:pt x="252" y="571"/>
                    </a:cubicBezTo>
                    <a:cubicBezTo>
                      <a:pt x="263" y="569"/>
                      <a:pt x="355" y="271"/>
                      <a:pt x="355" y="271"/>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9" name="Google Shape;2799;p40"/>
              <p:cNvSpPr/>
              <p:nvPr/>
            </p:nvSpPr>
            <p:spPr>
              <a:xfrm>
                <a:off x="3672720" y="895320"/>
                <a:ext cx="49680" cy="111240"/>
              </a:xfrm>
              <a:custGeom>
                <a:avLst/>
                <a:gdLst/>
                <a:ahLst/>
                <a:cxnLst/>
                <a:rect l="l" t="t" r="r" b="b"/>
                <a:pathLst>
                  <a:path w="138" h="309" fill="none" extrusionOk="0">
                    <a:moveTo>
                      <a:pt x="138" y="0"/>
                    </a:moveTo>
                    <a:lnTo>
                      <a:pt x="88" y="98"/>
                    </a:lnTo>
                    <a:cubicBezTo>
                      <a:pt x="88" y="98"/>
                      <a:pt x="-38" y="198"/>
                      <a:pt x="12" y="309"/>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800" name="Google Shape;2800;p40"/>
              <p:cNvCxnSpPr/>
              <p:nvPr/>
            </p:nvCxnSpPr>
            <p:spPr>
              <a:xfrm>
                <a:off x="3659040" y="887760"/>
                <a:ext cx="9000" cy="23700"/>
              </a:xfrm>
              <a:prstGeom prst="straightConnector1">
                <a:avLst/>
              </a:prstGeom>
              <a:noFill/>
              <a:ln w="9525" cap="rnd" cmpd="sng">
                <a:solidFill>
                  <a:schemeClr val="dk1"/>
                </a:solidFill>
                <a:prstDash val="solid"/>
                <a:round/>
                <a:headEnd type="none" w="sm" len="sm"/>
                <a:tailEnd type="none" w="sm" len="sm"/>
              </a:ln>
            </p:spPr>
          </p:cxnSp>
          <p:cxnSp>
            <p:nvCxnSpPr>
              <p:cNvPr id="2801" name="Google Shape;2801;p40"/>
              <p:cNvCxnSpPr/>
              <p:nvPr/>
            </p:nvCxnSpPr>
            <p:spPr>
              <a:xfrm>
                <a:off x="3618000" y="907200"/>
                <a:ext cx="9300" cy="22200"/>
              </a:xfrm>
              <a:prstGeom prst="straightConnector1">
                <a:avLst/>
              </a:prstGeom>
              <a:noFill/>
              <a:ln w="9525" cap="rnd" cmpd="sng">
                <a:solidFill>
                  <a:schemeClr val="dk1"/>
                </a:solidFill>
                <a:prstDash val="solid"/>
                <a:round/>
                <a:headEnd type="none" w="sm" len="sm"/>
                <a:tailEnd type="none" w="sm" len="sm"/>
              </a:ln>
            </p:spPr>
          </p:cxnSp>
          <p:cxnSp>
            <p:nvCxnSpPr>
              <p:cNvPr id="2802" name="Google Shape;2802;p40"/>
              <p:cNvCxnSpPr/>
              <p:nvPr/>
            </p:nvCxnSpPr>
            <p:spPr>
              <a:xfrm>
                <a:off x="3591360" y="931320"/>
                <a:ext cx="15600" cy="21900"/>
              </a:xfrm>
              <a:prstGeom prst="straightConnector1">
                <a:avLst/>
              </a:prstGeom>
              <a:noFill/>
              <a:ln w="9525" cap="rnd" cmpd="sng">
                <a:solidFill>
                  <a:schemeClr val="dk1"/>
                </a:solidFill>
                <a:prstDash val="solid"/>
                <a:round/>
                <a:headEnd type="none" w="sm" len="sm"/>
                <a:tailEnd type="none" w="sm" len="sm"/>
              </a:ln>
            </p:spPr>
          </p:cxnSp>
          <p:sp>
            <p:nvSpPr>
              <p:cNvPr id="2803" name="Google Shape;2803;p40"/>
              <p:cNvSpPr/>
              <p:nvPr/>
            </p:nvSpPr>
            <p:spPr>
              <a:xfrm>
                <a:off x="3875400" y="1191240"/>
                <a:ext cx="167040" cy="231480"/>
              </a:xfrm>
              <a:custGeom>
                <a:avLst/>
                <a:gdLst/>
                <a:ahLst/>
                <a:cxnLst/>
                <a:rect l="l" t="t" r="r" b="b"/>
                <a:pathLst>
                  <a:path w="464" h="643" extrusionOk="0">
                    <a:moveTo>
                      <a:pt x="463" y="158"/>
                    </a:moveTo>
                    <a:cubicBezTo>
                      <a:pt x="463" y="158"/>
                      <a:pt x="406" y="70"/>
                      <a:pt x="127" y="0"/>
                    </a:cubicBezTo>
                    <a:cubicBezTo>
                      <a:pt x="127" y="0"/>
                      <a:pt x="-51" y="271"/>
                      <a:pt x="15" y="546"/>
                    </a:cubicBezTo>
                    <a:lnTo>
                      <a:pt x="188" y="643"/>
                    </a:lnTo>
                    <a:cubicBezTo>
                      <a:pt x="188" y="643"/>
                      <a:pt x="489" y="307"/>
                      <a:pt x="463" y="15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4" name="Google Shape;2804;p40"/>
              <p:cNvSpPr/>
              <p:nvPr/>
            </p:nvSpPr>
            <p:spPr>
              <a:xfrm>
                <a:off x="4599720" y="1382400"/>
                <a:ext cx="152640" cy="342000"/>
              </a:xfrm>
              <a:custGeom>
                <a:avLst/>
                <a:gdLst/>
                <a:ahLst/>
                <a:cxnLst/>
                <a:rect l="l" t="t" r="r" b="b"/>
                <a:pathLst>
                  <a:path w="424" h="950" extrusionOk="0">
                    <a:moveTo>
                      <a:pt x="1" y="34"/>
                    </a:moveTo>
                    <a:cubicBezTo>
                      <a:pt x="1" y="34"/>
                      <a:pt x="237" y="-121"/>
                      <a:pt x="364" y="234"/>
                    </a:cubicBezTo>
                    <a:cubicBezTo>
                      <a:pt x="413" y="369"/>
                      <a:pt x="524" y="833"/>
                      <a:pt x="210" y="944"/>
                    </a:cubicBezTo>
                    <a:cubicBezTo>
                      <a:pt x="-30" y="1030"/>
                      <a:pt x="1" y="34"/>
                      <a:pt x="1" y="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05" name="Google Shape;2805;p40"/>
              <p:cNvSpPr/>
              <p:nvPr/>
            </p:nvSpPr>
            <p:spPr>
              <a:xfrm>
                <a:off x="4649400" y="2029320"/>
                <a:ext cx="286920" cy="199800"/>
              </a:xfrm>
              <a:custGeom>
                <a:avLst/>
                <a:gdLst/>
                <a:ahLst/>
                <a:cxnLst/>
                <a:rect l="l" t="t" r="r" b="b"/>
                <a:pathLst>
                  <a:path w="797" h="555" extrusionOk="0">
                    <a:moveTo>
                      <a:pt x="121" y="555"/>
                    </a:moveTo>
                    <a:cubicBezTo>
                      <a:pt x="222" y="519"/>
                      <a:pt x="373" y="482"/>
                      <a:pt x="521" y="508"/>
                    </a:cubicBezTo>
                    <a:cubicBezTo>
                      <a:pt x="525" y="509"/>
                      <a:pt x="530" y="510"/>
                      <a:pt x="534" y="511"/>
                    </a:cubicBezTo>
                    <a:cubicBezTo>
                      <a:pt x="660" y="534"/>
                      <a:pt x="716" y="560"/>
                      <a:pt x="766" y="540"/>
                    </a:cubicBezTo>
                    <a:cubicBezTo>
                      <a:pt x="816" y="521"/>
                      <a:pt x="800" y="421"/>
                      <a:pt x="753" y="348"/>
                    </a:cubicBezTo>
                    <a:cubicBezTo>
                      <a:pt x="487" y="-63"/>
                      <a:pt x="317" y="-1"/>
                      <a:pt x="206" y="9"/>
                    </a:cubicBezTo>
                    <a:cubicBezTo>
                      <a:pt x="150" y="14"/>
                      <a:pt x="98" y="16"/>
                      <a:pt x="42" y="12"/>
                    </a:cubicBezTo>
                    <a:cubicBezTo>
                      <a:pt x="27" y="11"/>
                      <a:pt x="13" y="10"/>
                      <a:pt x="0" y="9"/>
                    </a:cubicBezTo>
                    <a:cubicBezTo>
                      <a:pt x="61" y="80"/>
                      <a:pt x="155" y="245"/>
                      <a:pt x="121" y="55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6" name="Google Shape;2806;p40"/>
              <p:cNvSpPr/>
              <p:nvPr/>
            </p:nvSpPr>
            <p:spPr>
              <a:xfrm>
                <a:off x="4727160" y="2019600"/>
                <a:ext cx="218160" cy="231480"/>
              </a:xfrm>
              <a:custGeom>
                <a:avLst/>
                <a:gdLst/>
                <a:ahLst/>
                <a:cxnLst/>
                <a:rect l="l" t="t" r="r" b="b"/>
                <a:pathLst>
                  <a:path w="606" h="643" extrusionOk="0">
                    <a:moveTo>
                      <a:pt x="318" y="538"/>
                    </a:moveTo>
                    <a:cubicBezTo>
                      <a:pt x="484" y="578"/>
                      <a:pt x="486" y="652"/>
                      <a:pt x="540" y="642"/>
                    </a:cubicBezTo>
                    <a:cubicBezTo>
                      <a:pt x="592" y="633"/>
                      <a:pt x="634" y="566"/>
                      <a:pt x="583" y="400"/>
                    </a:cubicBezTo>
                    <a:cubicBezTo>
                      <a:pt x="496" y="119"/>
                      <a:pt x="303" y="11"/>
                      <a:pt x="173" y="1"/>
                    </a:cubicBezTo>
                    <a:cubicBezTo>
                      <a:pt x="86" y="-6"/>
                      <a:pt x="45" y="10"/>
                      <a:pt x="0" y="30"/>
                    </a:cubicBezTo>
                    <a:cubicBezTo>
                      <a:pt x="0" y="30"/>
                      <a:pt x="308" y="146"/>
                      <a:pt x="336" y="353"/>
                    </a:cubicBezTo>
                    <a:cubicBezTo>
                      <a:pt x="346" y="431"/>
                      <a:pt x="345" y="504"/>
                      <a:pt x="318" y="53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7" name="Google Shape;2807;p40"/>
              <p:cNvSpPr/>
              <p:nvPr/>
            </p:nvSpPr>
            <p:spPr>
              <a:xfrm>
                <a:off x="3929400" y="2612880"/>
                <a:ext cx="295200" cy="192960"/>
              </a:xfrm>
              <a:custGeom>
                <a:avLst/>
                <a:gdLst/>
                <a:ahLst/>
                <a:cxnLst/>
                <a:rect l="l" t="t" r="r" b="b"/>
                <a:pathLst>
                  <a:path w="820" h="536" extrusionOk="0">
                    <a:moveTo>
                      <a:pt x="99" y="515"/>
                    </a:moveTo>
                    <a:cubicBezTo>
                      <a:pt x="260" y="550"/>
                      <a:pt x="710" y="542"/>
                      <a:pt x="755" y="489"/>
                    </a:cubicBezTo>
                    <a:cubicBezTo>
                      <a:pt x="766" y="476"/>
                      <a:pt x="778" y="411"/>
                      <a:pt x="790" y="313"/>
                    </a:cubicBezTo>
                    <a:cubicBezTo>
                      <a:pt x="800" y="230"/>
                      <a:pt x="810" y="122"/>
                      <a:pt x="820" y="0"/>
                    </a:cubicBezTo>
                    <a:cubicBezTo>
                      <a:pt x="725" y="24"/>
                      <a:pt x="471" y="71"/>
                      <a:pt x="155" y="5"/>
                    </a:cubicBezTo>
                    <a:cubicBezTo>
                      <a:pt x="161" y="110"/>
                      <a:pt x="160" y="200"/>
                      <a:pt x="145" y="268"/>
                    </a:cubicBezTo>
                    <a:cubicBezTo>
                      <a:pt x="137" y="305"/>
                      <a:pt x="125" y="335"/>
                      <a:pt x="108" y="358"/>
                    </a:cubicBezTo>
                    <a:cubicBezTo>
                      <a:pt x="0" y="498"/>
                      <a:pt x="-64" y="480"/>
                      <a:pt x="99" y="51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8" name="Google Shape;2808;p40"/>
              <p:cNvSpPr/>
              <p:nvPr/>
            </p:nvSpPr>
            <p:spPr>
              <a:xfrm>
                <a:off x="4127040" y="2089080"/>
                <a:ext cx="117720" cy="241200"/>
              </a:xfrm>
              <a:custGeom>
                <a:avLst/>
                <a:gdLst/>
                <a:ahLst/>
                <a:cxnLst/>
                <a:rect l="l" t="t" r="r" b="b"/>
                <a:pathLst>
                  <a:path w="327" h="670" fill="none" extrusionOk="0">
                    <a:moveTo>
                      <a:pt x="327" y="670"/>
                    </a:moveTo>
                    <a:cubicBezTo>
                      <a:pt x="327" y="670"/>
                      <a:pt x="24" y="421"/>
                      <a:pt x="0" y="0"/>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9" name="Google Shape;2809;p40"/>
              <p:cNvSpPr/>
              <p:nvPr/>
            </p:nvSpPr>
            <p:spPr>
              <a:xfrm>
                <a:off x="4266000" y="1198440"/>
                <a:ext cx="446400" cy="662760"/>
              </a:xfrm>
              <a:custGeom>
                <a:avLst/>
                <a:gdLst/>
                <a:ahLst/>
                <a:cxnLst/>
                <a:rect l="l" t="t" r="r" b="b"/>
                <a:pathLst>
                  <a:path w="1240" h="1841" extrusionOk="0">
                    <a:moveTo>
                      <a:pt x="0" y="1834"/>
                    </a:moveTo>
                    <a:cubicBezTo>
                      <a:pt x="0" y="1834"/>
                      <a:pt x="558" y="1906"/>
                      <a:pt x="1093" y="1588"/>
                    </a:cubicBezTo>
                    <a:cubicBezTo>
                      <a:pt x="1467" y="1366"/>
                      <a:pt x="1045" y="312"/>
                      <a:pt x="730" y="100"/>
                    </a:cubicBezTo>
                    <a:cubicBezTo>
                      <a:pt x="662" y="55"/>
                      <a:pt x="592" y="28"/>
                      <a:pt x="525" y="14"/>
                    </a:cubicBezTo>
                    <a:cubicBezTo>
                      <a:pt x="472" y="3"/>
                      <a:pt x="420" y="-1"/>
                      <a:pt x="371" y="1"/>
                    </a:cubicBezTo>
                    <a:cubicBezTo>
                      <a:pt x="193" y="6"/>
                      <a:pt x="57" y="79"/>
                      <a:pt x="57" y="79"/>
                    </a:cubicBezTo>
                    <a:lnTo>
                      <a:pt x="0" y="183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0" name="Google Shape;2810;p40"/>
              <p:cNvSpPr/>
              <p:nvPr/>
            </p:nvSpPr>
            <p:spPr>
              <a:xfrm>
                <a:off x="3891600" y="1220040"/>
                <a:ext cx="579600" cy="542880"/>
              </a:xfrm>
              <a:custGeom>
                <a:avLst/>
                <a:gdLst/>
                <a:ahLst/>
                <a:cxnLst/>
                <a:rect l="l" t="t" r="r" b="b"/>
                <a:pathLst>
                  <a:path w="1610" h="1508" extrusionOk="0">
                    <a:moveTo>
                      <a:pt x="0" y="1389"/>
                    </a:moveTo>
                    <a:cubicBezTo>
                      <a:pt x="267" y="1442"/>
                      <a:pt x="1073" y="1583"/>
                      <a:pt x="1610" y="1455"/>
                    </a:cubicBezTo>
                    <a:lnTo>
                      <a:pt x="1426" y="156"/>
                    </a:lnTo>
                    <a:cubicBezTo>
                      <a:pt x="1426" y="156"/>
                      <a:pt x="1293" y="27"/>
                      <a:pt x="974" y="3"/>
                    </a:cubicBezTo>
                    <a:cubicBezTo>
                      <a:pt x="886" y="-4"/>
                      <a:pt x="796" y="2"/>
                      <a:pt x="710" y="18"/>
                    </a:cubicBezTo>
                    <a:cubicBezTo>
                      <a:pt x="406" y="74"/>
                      <a:pt x="172" y="317"/>
                      <a:pt x="118" y="620"/>
                    </a:cubicBezTo>
                    <a:cubicBezTo>
                      <a:pt x="82" y="823"/>
                      <a:pt x="38" y="1096"/>
                      <a:pt x="0" y="13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1" name="Google Shape;2811;p40"/>
              <p:cNvSpPr/>
              <p:nvPr/>
            </p:nvSpPr>
            <p:spPr>
              <a:xfrm>
                <a:off x="4307760" y="1253160"/>
                <a:ext cx="231480" cy="387360"/>
              </a:xfrm>
              <a:custGeom>
                <a:avLst/>
                <a:gdLst/>
                <a:ahLst/>
                <a:cxnLst/>
                <a:rect l="l" t="t" r="r" b="b"/>
                <a:pathLst>
                  <a:path w="643" h="1076" extrusionOk="0">
                    <a:moveTo>
                      <a:pt x="269" y="64"/>
                    </a:moveTo>
                    <a:cubicBezTo>
                      <a:pt x="436" y="240"/>
                      <a:pt x="717" y="742"/>
                      <a:pt x="624" y="995"/>
                    </a:cubicBezTo>
                    <a:cubicBezTo>
                      <a:pt x="537" y="1229"/>
                      <a:pt x="40" y="935"/>
                      <a:pt x="3" y="384"/>
                    </a:cubicBezTo>
                    <a:cubicBezTo>
                      <a:pt x="-31" y="-115"/>
                      <a:pt x="198" y="-12"/>
                      <a:pt x="269" y="64"/>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2" name="Google Shape;2812;p40"/>
              <p:cNvSpPr/>
              <p:nvPr/>
            </p:nvSpPr>
            <p:spPr>
              <a:xfrm>
                <a:off x="3929400" y="2709360"/>
                <a:ext cx="284400" cy="96480"/>
              </a:xfrm>
              <a:custGeom>
                <a:avLst/>
                <a:gdLst/>
                <a:ahLst/>
                <a:cxnLst/>
                <a:rect l="l" t="t" r="r" b="b"/>
                <a:pathLst>
                  <a:path w="790" h="268" extrusionOk="0">
                    <a:moveTo>
                      <a:pt x="99" y="247"/>
                    </a:moveTo>
                    <a:cubicBezTo>
                      <a:pt x="260" y="282"/>
                      <a:pt x="710" y="274"/>
                      <a:pt x="755" y="221"/>
                    </a:cubicBezTo>
                    <a:cubicBezTo>
                      <a:pt x="766" y="208"/>
                      <a:pt x="778" y="143"/>
                      <a:pt x="790" y="45"/>
                    </a:cubicBezTo>
                    <a:cubicBezTo>
                      <a:pt x="643" y="77"/>
                      <a:pt x="284" y="137"/>
                      <a:pt x="145" y="0"/>
                    </a:cubicBezTo>
                    <a:cubicBezTo>
                      <a:pt x="137" y="37"/>
                      <a:pt x="125" y="67"/>
                      <a:pt x="107" y="90"/>
                    </a:cubicBezTo>
                    <a:cubicBezTo>
                      <a:pt x="0" y="230"/>
                      <a:pt x="-64" y="212"/>
                      <a:pt x="99" y="24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3" name="Google Shape;2813;p40"/>
              <p:cNvSpPr/>
              <p:nvPr/>
            </p:nvSpPr>
            <p:spPr>
              <a:xfrm>
                <a:off x="4304880" y="1242720"/>
                <a:ext cx="203760" cy="185400"/>
              </a:xfrm>
              <a:custGeom>
                <a:avLst/>
                <a:gdLst/>
                <a:ahLst/>
                <a:cxnLst/>
                <a:rect l="l" t="t" r="r" b="b"/>
                <a:pathLst>
                  <a:path w="566" h="515" extrusionOk="0">
                    <a:moveTo>
                      <a:pt x="566" y="401"/>
                    </a:moveTo>
                    <a:cubicBezTo>
                      <a:pt x="566" y="401"/>
                      <a:pt x="355" y="52"/>
                      <a:pt x="114" y="0"/>
                    </a:cubicBezTo>
                    <a:cubicBezTo>
                      <a:pt x="114" y="0"/>
                      <a:pt x="-59" y="99"/>
                      <a:pt x="21" y="515"/>
                    </a:cubicBezTo>
                    <a:cubicBezTo>
                      <a:pt x="21" y="515"/>
                      <a:pt x="254" y="520"/>
                      <a:pt x="566" y="40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4" name="Google Shape;2814;p40"/>
              <p:cNvSpPr/>
              <p:nvPr/>
            </p:nvSpPr>
            <p:spPr>
              <a:xfrm>
                <a:off x="3934080" y="1220760"/>
                <a:ext cx="261360" cy="222840"/>
              </a:xfrm>
              <a:custGeom>
                <a:avLst/>
                <a:gdLst/>
                <a:ahLst/>
                <a:cxnLst/>
                <a:rect l="l" t="t" r="r" b="b"/>
                <a:pathLst>
                  <a:path w="726" h="619" extrusionOk="0">
                    <a:moveTo>
                      <a:pt x="0" y="619"/>
                    </a:moveTo>
                    <a:cubicBezTo>
                      <a:pt x="0" y="619"/>
                      <a:pt x="69" y="246"/>
                      <a:pt x="252" y="100"/>
                    </a:cubicBezTo>
                    <a:cubicBezTo>
                      <a:pt x="266" y="89"/>
                      <a:pt x="283" y="81"/>
                      <a:pt x="300" y="76"/>
                    </a:cubicBezTo>
                    <a:cubicBezTo>
                      <a:pt x="372" y="56"/>
                      <a:pt x="589" y="0"/>
                      <a:pt x="726" y="0"/>
                    </a:cubicBezTo>
                    <a:cubicBezTo>
                      <a:pt x="726" y="0"/>
                      <a:pt x="145" y="551"/>
                      <a:pt x="0" y="61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5" name="Google Shape;2815;p40"/>
              <p:cNvSpPr/>
              <p:nvPr/>
            </p:nvSpPr>
            <p:spPr>
              <a:xfrm>
                <a:off x="4075920" y="1125360"/>
                <a:ext cx="137520" cy="132480"/>
              </a:xfrm>
              <a:custGeom>
                <a:avLst/>
                <a:gdLst/>
                <a:ahLst/>
                <a:cxnLst/>
                <a:rect l="l" t="t" r="r" b="b"/>
                <a:pathLst>
                  <a:path w="382" h="368" extrusionOk="0">
                    <a:moveTo>
                      <a:pt x="382" y="0"/>
                    </a:moveTo>
                    <a:lnTo>
                      <a:pt x="374" y="262"/>
                    </a:lnTo>
                    <a:cubicBezTo>
                      <a:pt x="374" y="262"/>
                      <a:pt x="134" y="455"/>
                      <a:pt x="0" y="320"/>
                    </a:cubicBezTo>
                    <a:lnTo>
                      <a:pt x="3" y="14"/>
                    </a:lnTo>
                    <a:lnTo>
                      <a:pt x="382" y="0"/>
                    </a:ln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6" name="Google Shape;2816;p40"/>
              <p:cNvSpPr/>
              <p:nvPr/>
            </p:nvSpPr>
            <p:spPr>
              <a:xfrm>
                <a:off x="4488840" y="1623240"/>
                <a:ext cx="56160" cy="237600"/>
              </a:xfrm>
              <a:custGeom>
                <a:avLst/>
                <a:gdLst/>
                <a:ahLst/>
                <a:cxnLst/>
                <a:rect l="l" t="t" r="r" b="b"/>
                <a:pathLst>
                  <a:path w="156" h="660" fill="none" extrusionOk="0">
                    <a:moveTo>
                      <a:pt x="117" y="0"/>
                    </a:moveTo>
                    <a:cubicBezTo>
                      <a:pt x="117" y="0"/>
                      <a:pt x="259" y="530"/>
                      <a:pt x="0" y="660"/>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7" name="Google Shape;2817;p40"/>
              <p:cNvSpPr/>
              <p:nvPr/>
            </p:nvSpPr>
            <p:spPr>
              <a:xfrm>
                <a:off x="3829680" y="1702800"/>
                <a:ext cx="819720" cy="513000"/>
              </a:xfrm>
              <a:custGeom>
                <a:avLst/>
                <a:gdLst/>
                <a:ahLst/>
                <a:cxnLst/>
                <a:rect l="l" t="t" r="r" b="b"/>
                <a:pathLst>
                  <a:path w="2277" h="1425" extrusionOk="0">
                    <a:moveTo>
                      <a:pt x="1788" y="116"/>
                    </a:moveTo>
                    <a:lnTo>
                      <a:pt x="2277" y="654"/>
                    </a:lnTo>
                    <a:cubicBezTo>
                      <a:pt x="2277" y="654"/>
                      <a:pt x="1344" y="1768"/>
                      <a:pt x="0" y="1318"/>
                    </a:cubicBezTo>
                    <a:cubicBezTo>
                      <a:pt x="0" y="1318"/>
                      <a:pt x="7" y="811"/>
                      <a:pt x="179" y="0"/>
                    </a:cubicBezTo>
                    <a:cubicBezTo>
                      <a:pt x="179" y="0"/>
                      <a:pt x="1179" y="182"/>
                      <a:pt x="1788" y="11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8" name="Google Shape;2818;p40"/>
              <p:cNvSpPr/>
              <p:nvPr/>
            </p:nvSpPr>
            <p:spPr>
              <a:xfrm>
                <a:off x="3890160" y="1735920"/>
                <a:ext cx="57240" cy="452520"/>
              </a:xfrm>
              <a:custGeom>
                <a:avLst/>
                <a:gdLst/>
                <a:ahLst/>
                <a:cxnLst/>
                <a:rect l="l" t="t" r="r" b="b"/>
                <a:pathLst>
                  <a:path w="159" h="1257" fill="none" extrusionOk="0">
                    <a:moveTo>
                      <a:pt x="159" y="0"/>
                    </a:moveTo>
                    <a:cubicBezTo>
                      <a:pt x="159" y="0"/>
                      <a:pt x="16" y="955"/>
                      <a:pt x="0" y="1257"/>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819" name="Google Shape;2819;p40"/>
              <p:cNvCxnSpPr/>
              <p:nvPr/>
            </p:nvCxnSpPr>
            <p:spPr>
              <a:xfrm flipH="1">
                <a:off x="3982980" y="1742400"/>
                <a:ext cx="32100" cy="462000"/>
              </a:xfrm>
              <a:prstGeom prst="straightConnector1">
                <a:avLst/>
              </a:prstGeom>
              <a:noFill/>
              <a:ln w="9525" cap="rnd" cmpd="sng">
                <a:solidFill>
                  <a:schemeClr val="dk1"/>
                </a:solidFill>
                <a:prstDash val="solid"/>
                <a:round/>
                <a:headEnd type="none" w="sm" len="sm"/>
                <a:tailEnd type="none" w="sm" len="sm"/>
              </a:ln>
            </p:spPr>
          </p:cxnSp>
          <p:cxnSp>
            <p:nvCxnSpPr>
              <p:cNvPr id="2820" name="Google Shape;2820;p40"/>
              <p:cNvCxnSpPr/>
              <p:nvPr/>
            </p:nvCxnSpPr>
            <p:spPr>
              <a:xfrm>
                <a:off x="4083480" y="1743840"/>
                <a:ext cx="10200" cy="464400"/>
              </a:xfrm>
              <a:prstGeom prst="straightConnector1">
                <a:avLst/>
              </a:prstGeom>
              <a:noFill/>
              <a:ln w="9525" cap="rnd" cmpd="sng">
                <a:solidFill>
                  <a:schemeClr val="dk1"/>
                </a:solidFill>
                <a:prstDash val="solid"/>
                <a:round/>
                <a:headEnd type="none" w="sm" len="sm"/>
                <a:tailEnd type="none" w="sm" len="sm"/>
              </a:ln>
            </p:spPr>
          </p:cxnSp>
          <p:sp>
            <p:nvSpPr>
              <p:cNvPr id="2821" name="Google Shape;2821;p40"/>
              <p:cNvSpPr/>
              <p:nvPr/>
            </p:nvSpPr>
            <p:spPr>
              <a:xfrm>
                <a:off x="4149000" y="1743840"/>
                <a:ext cx="57240" cy="448560"/>
              </a:xfrm>
              <a:custGeom>
                <a:avLst/>
                <a:gdLst/>
                <a:ahLst/>
                <a:cxnLst/>
                <a:rect l="l" t="t" r="r" b="b"/>
                <a:pathLst>
                  <a:path w="159" h="1246" fill="none" extrusionOk="0">
                    <a:moveTo>
                      <a:pt x="0" y="0"/>
                    </a:moveTo>
                    <a:cubicBezTo>
                      <a:pt x="0" y="0"/>
                      <a:pt x="66" y="993"/>
                      <a:pt x="159" y="1246"/>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2" name="Google Shape;2822;p40"/>
              <p:cNvSpPr/>
              <p:nvPr/>
            </p:nvSpPr>
            <p:spPr>
              <a:xfrm>
                <a:off x="4214160" y="1747800"/>
                <a:ext cx="100440" cy="415080"/>
              </a:xfrm>
              <a:custGeom>
                <a:avLst/>
                <a:gdLst/>
                <a:ahLst/>
                <a:cxnLst/>
                <a:rect l="l" t="t" r="r" b="b"/>
                <a:pathLst>
                  <a:path w="279" h="1153" fill="none" extrusionOk="0">
                    <a:moveTo>
                      <a:pt x="0" y="0"/>
                    </a:moveTo>
                    <a:cubicBezTo>
                      <a:pt x="0" y="0"/>
                      <a:pt x="92" y="675"/>
                      <a:pt x="279" y="1153"/>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3" name="Google Shape;2823;p40"/>
              <p:cNvSpPr/>
              <p:nvPr/>
            </p:nvSpPr>
            <p:spPr>
              <a:xfrm>
                <a:off x="4276800" y="1743840"/>
                <a:ext cx="142560" cy="367560"/>
              </a:xfrm>
              <a:custGeom>
                <a:avLst/>
                <a:gdLst/>
                <a:ahLst/>
                <a:cxnLst/>
                <a:rect l="l" t="t" r="r" b="b"/>
                <a:pathLst>
                  <a:path w="396" h="1021" fill="none" extrusionOk="0">
                    <a:moveTo>
                      <a:pt x="0" y="0"/>
                    </a:moveTo>
                    <a:cubicBezTo>
                      <a:pt x="0" y="0"/>
                      <a:pt x="143" y="631"/>
                      <a:pt x="396" y="1021"/>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4" name="Google Shape;2824;p40"/>
              <p:cNvSpPr/>
              <p:nvPr/>
            </p:nvSpPr>
            <p:spPr>
              <a:xfrm>
                <a:off x="4340160" y="1749600"/>
                <a:ext cx="168120" cy="304560"/>
              </a:xfrm>
              <a:custGeom>
                <a:avLst/>
                <a:gdLst/>
                <a:ahLst/>
                <a:cxnLst/>
                <a:rect l="l" t="t" r="r" b="b"/>
                <a:pathLst>
                  <a:path w="467" h="846" fill="none" extrusionOk="0">
                    <a:moveTo>
                      <a:pt x="0" y="0"/>
                    </a:moveTo>
                    <a:cubicBezTo>
                      <a:pt x="0" y="0"/>
                      <a:pt x="198" y="467"/>
                      <a:pt x="467" y="846"/>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825" name="Google Shape;2825;p40"/>
              <p:cNvCxnSpPr/>
              <p:nvPr/>
            </p:nvCxnSpPr>
            <p:spPr>
              <a:xfrm>
                <a:off x="4409280" y="1753560"/>
                <a:ext cx="168000" cy="235500"/>
              </a:xfrm>
              <a:prstGeom prst="straightConnector1">
                <a:avLst/>
              </a:prstGeom>
              <a:noFill/>
              <a:ln w="9525" cap="rnd" cmpd="sng">
                <a:solidFill>
                  <a:schemeClr val="dk1"/>
                </a:solidFill>
                <a:prstDash val="solid"/>
                <a:round/>
                <a:headEnd type="none" w="sm" len="sm"/>
                <a:tailEnd type="none" w="sm" len="sm"/>
              </a:ln>
            </p:spPr>
          </p:cxnSp>
          <p:sp>
            <p:nvSpPr>
              <p:cNvPr id="2826" name="Google Shape;2826;p40"/>
              <p:cNvSpPr/>
              <p:nvPr/>
            </p:nvSpPr>
            <p:spPr>
              <a:xfrm>
                <a:off x="4657680" y="1384560"/>
                <a:ext cx="69120" cy="174240"/>
              </a:xfrm>
              <a:custGeom>
                <a:avLst/>
                <a:gdLst/>
                <a:ahLst/>
                <a:cxnLst/>
                <a:rect l="l" t="t" r="r" b="b"/>
                <a:pathLst>
                  <a:path w="192" h="484" fill="none" extrusionOk="0">
                    <a:moveTo>
                      <a:pt x="0" y="0"/>
                    </a:moveTo>
                    <a:cubicBezTo>
                      <a:pt x="0" y="0"/>
                      <a:pt x="152" y="229"/>
                      <a:pt x="192" y="484"/>
                    </a:cubicBezTo>
                  </a:path>
                </a:pathLst>
              </a:custGeom>
              <a:noFill/>
              <a:ln w="9525" cap="rnd" cmpd="sng">
                <a:solidFill>
                  <a:schemeClr val="dk2"/>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7" name="Google Shape;2827;p40"/>
              <p:cNvSpPr/>
              <p:nvPr/>
            </p:nvSpPr>
            <p:spPr>
              <a:xfrm>
                <a:off x="4399560" y="1198800"/>
                <a:ext cx="198360" cy="246960"/>
              </a:xfrm>
              <a:custGeom>
                <a:avLst/>
                <a:gdLst/>
                <a:ahLst/>
                <a:cxnLst/>
                <a:rect l="l" t="t" r="r" b="b"/>
                <a:pathLst>
                  <a:path w="551" h="686" fill="none" extrusionOk="0">
                    <a:moveTo>
                      <a:pt x="0" y="0"/>
                    </a:moveTo>
                    <a:cubicBezTo>
                      <a:pt x="0" y="0"/>
                      <a:pt x="242" y="49"/>
                      <a:pt x="416" y="361"/>
                    </a:cubicBezTo>
                    <a:cubicBezTo>
                      <a:pt x="507" y="526"/>
                      <a:pt x="551" y="686"/>
                      <a:pt x="551" y="686"/>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8" name="Google Shape;2828;p40"/>
              <p:cNvSpPr/>
              <p:nvPr/>
            </p:nvSpPr>
            <p:spPr>
              <a:xfrm>
                <a:off x="4571280" y="1513440"/>
                <a:ext cx="116640" cy="221040"/>
              </a:xfrm>
              <a:custGeom>
                <a:avLst/>
                <a:gdLst/>
                <a:ahLst/>
                <a:cxnLst/>
                <a:rect l="l" t="t" r="r" b="b"/>
                <a:pathLst>
                  <a:path w="324" h="614" extrusionOk="0">
                    <a:moveTo>
                      <a:pt x="197" y="2"/>
                    </a:moveTo>
                    <a:lnTo>
                      <a:pt x="32" y="47"/>
                    </a:lnTo>
                    <a:cubicBezTo>
                      <a:pt x="10" y="53"/>
                      <a:pt x="-4" y="75"/>
                      <a:pt x="0" y="98"/>
                    </a:cubicBezTo>
                    <a:cubicBezTo>
                      <a:pt x="15" y="175"/>
                      <a:pt x="47" y="351"/>
                      <a:pt x="59" y="501"/>
                    </a:cubicBezTo>
                    <a:cubicBezTo>
                      <a:pt x="66" y="590"/>
                      <a:pt x="163" y="642"/>
                      <a:pt x="240" y="598"/>
                    </a:cubicBezTo>
                    <a:cubicBezTo>
                      <a:pt x="241" y="597"/>
                      <a:pt x="242" y="596"/>
                      <a:pt x="244" y="596"/>
                    </a:cubicBezTo>
                    <a:cubicBezTo>
                      <a:pt x="297" y="564"/>
                      <a:pt x="327" y="505"/>
                      <a:pt x="323" y="444"/>
                    </a:cubicBezTo>
                    <a:cubicBezTo>
                      <a:pt x="317" y="336"/>
                      <a:pt x="299" y="156"/>
                      <a:pt x="249" y="29"/>
                    </a:cubicBezTo>
                    <a:cubicBezTo>
                      <a:pt x="241" y="8"/>
                      <a:pt x="218" y="-3"/>
                      <a:pt x="197"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29" name="Google Shape;2829;p40"/>
              <p:cNvSpPr/>
              <p:nvPr/>
            </p:nvSpPr>
            <p:spPr>
              <a:xfrm>
                <a:off x="4572360" y="1539360"/>
                <a:ext cx="93240" cy="23040"/>
              </a:xfrm>
              <a:custGeom>
                <a:avLst/>
                <a:gdLst/>
                <a:ahLst/>
                <a:cxnLst/>
                <a:rect l="l" t="t" r="r" b="b"/>
                <a:pathLst>
                  <a:path w="259" h="64" fill="none" extrusionOk="0">
                    <a:moveTo>
                      <a:pt x="259" y="0"/>
                    </a:moveTo>
                    <a:cubicBezTo>
                      <a:pt x="259" y="0"/>
                      <a:pt x="142" y="62"/>
                      <a:pt x="0" y="64"/>
                    </a:cubicBezTo>
                  </a:path>
                </a:pathLst>
              </a:custGeom>
              <a:noFill/>
              <a:ln w="9525" cap="rnd" cmpd="sng">
                <a:solidFill>
                  <a:schemeClr val="dk2"/>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0" name="Google Shape;2830;p40"/>
              <p:cNvSpPr/>
              <p:nvPr/>
            </p:nvSpPr>
            <p:spPr>
              <a:xfrm>
                <a:off x="4570200" y="1400400"/>
                <a:ext cx="49320" cy="75600"/>
              </a:xfrm>
              <a:custGeom>
                <a:avLst/>
                <a:gdLst/>
                <a:ahLst/>
                <a:cxnLst/>
                <a:rect l="l" t="t" r="r" b="b"/>
                <a:pathLst>
                  <a:path w="137" h="210" extrusionOk="0">
                    <a:moveTo>
                      <a:pt x="77" y="22"/>
                    </a:moveTo>
                    <a:lnTo>
                      <a:pt x="129" y="114"/>
                    </a:lnTo>
                    <a:cubicBezTo>
                      <a:pt x="149" y="151"/>
                      <a:pt x="130" y="197"/>
                      <a:pt x="90" y="208"/>
                    </a:cubicBezTo>
                    <a:lnTo>
                      <a:pt x="90" y="208"/>
                    </a:lnTo>
                    <a:cubicBezTo>
                      <a:pt x="51" y="218"/>
                      <a:pt x="12" y="191"/>
                      <a:pt x="9" y="151"/>
                    </a:cubicBezTo>
                    <a:lnTo>
                      <a:pt x="0" y="45"/>
                    </a:lnTo>
                    <a:cubicBezTo>
                      <a:pt x="-2" y="23"/>
                      <a:pt x="14" y="4"/>
                      <a:pt x="36" y="1"/>
                    </a:cubicBezTo>
                    <a:lnTo>
                      <a:pt x="36" y="1"/>
                    </a:lnTo>
                    <a:cubicBezTo>
                      <a:pt x="53" y="-1"/>
                      <a:pt x="68" y="7"/>
                      <a:pt x="77" y="22"/>
                    </a:cubicBezTo>
                    <a:close/>
                  </a:path>
                </a:pathLst>
              </a:custGeom>
              <a:solidFill>
                <a:schemeClr val="lt2"/>
              </a:solidFill>
              <a:ln>
                <a:noFill/>
              </a:ln>
            </p:spPr>
            <p:txBody>
              <a:bodyPr spcFirstLastPara="1" wrap="square" lIns="90000" tIns="30600" rIns="90000" bIns="30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1" name="Google Shape;2831;p40"/>
              <p:cNvSpPr/>
              <p:nvPr/>
            </p:nvSpPr>
            <p:spPr>
              <a:xfrm>
                <a:off x="4588560" y="1442160"/>
                <a:ext cx="17640" cy="17640"/>
              </a:xfrm>
              <a:custGeom>
                <a:avLst/>
                <a:gdLst/>
                <a:ahLst/>
                <a:cxnLst/>
                <a:rect l="l" t="t" r="r" b="b"/>
                <a:pathLst>
                  <a:path w="49" h="49" extrusionOk="0">
                    <a:moveTo>
                      <a:pt x="49" y="25"/>
                    </a:moveTo>
                    <a:cubicBezTo>
                      <a:pt x="49" y="38"/>
                      <a:pt x="38" y="49"/>
                      <a:pt x="25" y="49"/>
                    </a:cubicBezTo>
                    <a:cubicBezTo>
                      <a:pt x="11" y="49"/>
                      <a:pt x="0" y="38"/>
                      <a:pt x="0" y="25"/>
                    </a:cubicBezTo>
                    <a:cubicBezTo>
                      <a:pt x="0" y="11"/>
                      <a:pt x="11" y="0"/>
                      <a:pt x="25" y="0"/>
                    </a:cubicBezTo>
                    <a:cubicBezTo>
                      <a:pt x="38" y="0"/>
                      <a:pt x="49" y="11"/>
                      <a:pt x="49" y="25"/>
                    </a:cubicBezTo>
                    <a:close/>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2" name="Google Shape;2832;p40"/>
              <p:cNvSpPr/>
              <p:nvPr/>
            </p:nvSpPr>
            <p:spPr>
              <a:xfrm>
                <a:off x="4377600" y="1305000"/>
                <a:ext cx="42120" cy="47880"/>
              </a:xfrm>
              <a:custGeom>
                <a:avLst/>
                <a:gdLst/>
                <a:ahLst/>
                <a:cxnLst/>
                <a:rect l="l" t="t" r="r" b="b"/>
                <a:pathLst>
                  <a:path w="117" h="133" extrusionOk="0">
                    <a:moveTo>
                      <a:pt x="106" y="41"/>
                    </a:moveTo>
                    <a:cubicBezTo>
                      <a:pt x="125" y="75"/>
                      <a:pt x="118" y="114"/>
                      <a:pt x="91" y="128"/>
                    </a:cubicBezTo>
                    <a:cubicBezTo>
                      <a:pt x="65" y="142"/>
                      <a:pt x="29" y="126"/>
                      <a:pt x="10" y="92"/>
                    </a:cubicBezTo>
                    <a:cubicBezTo>
                      <a:pt x="-8" y="58"/>
                      <a:pt x="-1" y="19"/>
                      <a:pt x="26" y="5"/>
                    </a:cubicBezTo>
                    <a:cubicBezTo>
                      <a:pt x="52" y="-9"/>
                      <a:pt x="88" y="7"/>
                      <a:pt x="106" y="41"/>
                    </a:cubicBezTo>
                    <a:close/>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3" name="Google Shape;2833;p40"/>
              <p:cNvSpPr/>
              <p:nvPr/>
            </p:nvSpPr>
            <p:spPr>
              <a:xfrm>
                <a:off x="3891600" y="1720080"/>
                <a:ext cx="393120" cy="23400"/>
              </a:xfrm>
              <a:custGeom>
                <a:avLst/>
                <a:gdLst/>
                <a:ahLst/>
                <a:cxnLst/>
                <a:rect l="l" t="t" r="r" b="b"/>
                <a:pathLst>
                  <a:path w="1092" h="65" fill="none" extrusionOk="0">
                    <a:moveTo>
                      <a:pt x="1092" y="28"/>
                    </a:moveTo>
                    <a:cubicBezTo>
                      <a:pt x="1092" y="28"/>
                      <a:pt x="630" y="127"/>
                      <a:pt x="0" y="0"/>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4" name="Google Shape;2834;p40"/>
              <p:cNvSpPr/>
              <p:nvPr/>
            </p:nvSpPr>
            <p:spPr>
              <a:xfrm>
                <a:off x="4052520" y="1197000"/>
                <a:ext cx="183240" cy="113400"/>
              </a:xfrm>
              <a:custGeom>
                <a:avLst/>
                <a:gdLst/>
                <a:ahLst/>
                <a:cxnLst/>
                <a:rect l="l" t="t" r="r" b="b"/>
                <a:pathLst>
                  <a:path w="509" h="315" extrusionOk="0">
                    <a:moveTo>
                      <a:pt x="508" y="73"/>
                    </a:moveTo>
                    <a:cubicBezTo>
                      <a:pt x="511" y="65"/>
                      <a:pt x="446" y="0"/>
                      <a:pt x="446" y="0"/>
                    </a:cubicBezTo>
                    <a:cubicBezTo>
                      <a:pt x="446" y="0"/>
                      <a:pt x="245" y="105"/>
                      <a:pt x="65" y="19"/>
                    </a:cubicBezTo>
                    <a:lnTo>
                      <a:pt x="0" y="133"/>
                    </a:lnTo>
                    <a:lnTo>
                      <a:pt x="73" y="310"/>
                    </a:lnTo>
                    <a:lnTo>
                      <a:pt x="175" y="189"/>
                    </a:lnTo>
                    <a:lnTo>
                      <a:pt x="220" y="315"/>
                    </a:lnTo>
                    <a:cubicBezTo>
                      <a:pt x="220" y="315"/>
                      <a:pt x="446" y="250"/>
                      <a:pt x="508" y="73"/>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5" name="Google Shape;2835;p40"/>
              <p:cNvSpPr/>
              <p:nvPr/>
            </p:nvSpPr>
            <p:spPr>
              <a:xfrm>
                <a:off x="4109040" y="1206000"/>
                <a:ext cx="408240" cy="586800"/>
              </a:xfrm>
              <a:custGeom>
                <a:avLst/>
                <a:gdLst/>
                <a:ahLst/>
                <a:cxnLst/>
                <a:rect l="l" t="t" r="r" b="b"/>
                <a:pathLst>
                  <a:path w="1134" h="1630" extrusionOk="0">
                    <a:moveTo>
                      <a:pt x="587" y="34"/>
                    </a:moveTo>
                    <a:cubicBezTo>
                      <a:pt x="608" y="44"/>
                      <a:pt x="615" y="70"/>
                      <a:pt x="599" y="87"/>
                    </a:cubicBezTo>
                    <a:cubicBezTo>
                      <a:pt x="522" y="164"/>
                      <a:pt x="340" y="379"/>
                      <a:pt x="296" y="726"/>
                    </a:cubicBezTo>
                    <a:cubicBezTo>
                      <a:pt x="239" y="1169"/>
                      <a:pt x="547" y="1372"/>
                      <a:pt x="1041" y="1390"/>
                    </a:cubicBezTo>
                    <a:lnTo>
                      <a:pt x="1134" y="1629"/>
                    </a:lnTo>
                    <a:cubicBezTo>
                      <a:pt x="1134" y="1629"/>
                      <a:pt x="-94" y="1656"/>
                      <a:pt x="6" y="755"/>
                    </a:cubicBezTo>
                    <a:cubicBezTo>
                      <a:pt x="6" y="755"/>
                      <a:pt x="171" y="225"/>
                      <a:pt x="347" y="34"/>
                    </a:cubicBezTo>
                    <a:cubicBezTo>
                      <a:pt x="365" y="14"/>
                      <a:pt x="390" y="2"/>
                      <a:pt x="417" y="1"/>
                    </a:cubicBezTo>
                    <a:cubicBezTo>
                      <a:pt x="466" y="0"/>
                      <a:pt x="511" y="-3"/>
                      <a:pt x="587" y="3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6" name="Google Shape;2836;p40"/>
              <p:cNvSpPr/>
              <p:nvPr/>
            </p:nvSpPr>
            <p:spPr>
              <a:xfrm>
                <a:off x="4090320" y="1381320"/>
                <a:ext cx="155520" cy="198720"/>
              </a:xfrm>
              <a:custGeom>
                <a:avLst/>
                <a:gdLst/>
                <a:ahLst/>
                <a:cxnLst/>
                <a:rect l="l" t="t" r="r" b="b"/>
                <a:pathLst>
                  <a:path w="432" h="552" extrusionOk="0">
                    <a:moveTo>
                      <a:pt x="432" y="329"/>
                    </a:moveTo>
                    <a:cubicBezTo>
                      <a:pt x="432" y="329"/>
                      <a:pt x="390" y="136"/>
                      <a:pt x="321" y="68"/>
                    </a:cubicBezTo>
                    <a:cubicBezTo>
                      <a:pt x="252" y="1"/>
                      <a:pt x="109" y="-32"/>
                      <a:pt x="95" y="44"/>
                    </a:cubicBezTo>
                    <a:cubicBezTo>
                      <a:pt x="95" y="44"/>
                      <a:pt x="12" y="44"/>
                      <a:pt x="30" y="133"/>
                    </a:cubicBezTo>
                    <a:cubicBezTo>
                      <a:pt x="30" y="133"/>
                      <a:pt x="-21" y="149"/>
                      <a:pt x="12" y="214"/>
                    </a:cubicBezTo>
                    <a:cubicBezTo>
                      <a:pt x="12" y="214"/>
                      <a:pt x="1" y="234"/>
                      <a:pt x="17" y="265"/>
                    </a:cubicBezTo>
                    <a:cubicBezTo>
                      <a:pt x="35" y="300"/>
                      <a:pt x="182" y="436"/>
                      <a:pt x="178" y="401"/>
                    </a:cubicBezTo>
                    <a:cubicBezTo>
                      <a:pt x="166" y="294"/>
                      <a:pt x="71" y="304"/>
                      <a:pt x="71" y="304"/>
                    </a:cubicBezTo>
                    <a:lnTo>
                      <a:pt x="124" y="346"/>
                    </a:lnTo>
                    <a:cubicBezTo>
                      <a:pt x="124" y="346"/>
                      <a:pt x="93" y="472"/>
                      <a:pt x="221" y="541"/>
                    </a:cubicBezTo>
                    <a:cubicBezTo>
                      <a:pt x="348" y="611"/>
                      <a:pt x="432" y="329"/>
                      <a:pt x="432" y="329"/>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7" name="Google Shape;2837;p40"/>
              <p:cNvSpPr/>
              <p:nvPr/>
            </p:nvSpPr>
            <p:spPr>
              <a:xfrm>
                <a:off x="4188240" y="1452960"/>
                <a:ext cx="345600" cy="219240"/>
              </a:xfrm>
              <a:custGeom>
                <a:avLst/>
                <a:gdLst/>
                <a:ahLst/>
                <a:cxnLst/>
                <a:rect l="l" t="t" r="r" b="b"/>
                <a:pathLst>
                  <a:path w="960" h="609" extrusionOk="0">
                    <a:moveTo>
                      <a:pt x="101" y="0"/>
                    </a:moveTo>
                    <a:cubicBezTo>
                      <a:pt x="101" y="0"/>
                      <a:pt x="909" y="17"/>
                      <a:pt x="959" y="389"/>
                    </a:cubicBezTo>
                    <a:cubicBezTo>
                      <a:pt x="984" y="574"/>
                      <a:pt x="521" y="793"/>
                      <a:pt x="0" y="348"/>
                    </a:cubicBezTo>
                    <a:lnTo>
                      <a:pt x="101" y="0"/>
                    </a:ln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8" name="Google Shape;2838;p40"/>
              <p:cNvSpPr/>
              <p:nvPr/>
            </p:nvSpPr>
            <p:spPr>
              <a:xfrm>
                <a:off x="4124520" y="1397160"/>
                <a:ext cx="58680" cy="28440"/>
              </a:xfrm>
              <a:custGeom>
                <a:avLst/>
                <a:gdLst/>
                <a:ahLst/>
                <a:cxnLst/>
                <a:rect l="l" t="t" r="r" b="b"/>
                <a:pathLst>
                  <a:path w="163" h="79" fill="none" extrusionOk="0">
                    <a:moveTo>
                      <a:pt x="0" y="0"/>
                    </a:moveTo>
                    <a:cubicBezTo>
                      <a:pt x="0" y="0"/>
                      <a:pt x="120" y="20"/>
                      <a:pt x="163" y="79"/>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9" name="Google Shape;2839;p40"/>
              <p:cNvSpPr/>
              <p:nvPr/>
            </p:nvSpPr>
            <p:spPr>
              <a:xfrm>
                <a:off x="4101480" y="1426320"/>
                <a:ext cx="58320" cy="23400"/>
              </a:xfrm>
              <a:custGeom>
                <a:avLst/>
                <a:gdLst/>
                <a:ahLst/>
                <a:cxnLst/>
                <a:rect l="l" t="t" r="r" b="b"/>
                <a:pathLst>
                  <a:path w="162" h="65" fill="none" extrusionOk="0">
                    <a:moveTo>
                      <a:pt x="0" y="1"/>
                    </a:moveTo>
                    <a:cubicBezTo>
                      <a:pt x="0" y="1"/>
                      <a:pt x="112" y="-5"/>
                      <a:pt x="162" y="65"/>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0" name="Google Shape;2840;p40"/>
              <p:cNvSpPr/>
              <p:nvPr/>
            </p:nvSpPr>
            <p:spPr>
              <a:xfrm>
                <a:off x="4094640" y="1458360"/>
                <a:ext cx="54360" cy="26280"/>
              </a:xfrm>
              <a:custGeom>
                <a:avLst/>
                <a:gdLst/>
                <a:ahLst/>
                <a:cxnLst/>
                <a:rect l="l" t="t" r="r" b="b"/>
                <a:pathLst>
                  <a:path w="151" h="73" fill="none" extrusionOk="0">
                    <a:moveTo>
                      <a:pt x="0" y="0"/>
                    </a:moveTo>
                    <a:cubicBezTo>
                      <a:pt x="0" y="0"/>
                      <a:pt x="112" y="26"/>
                      <a:pt x="151" y="73"/>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1" name="Google Shape;2841;p40"/>
              <p:cNvSpPr/>
              <p:nvPr/>
            </p:nvSpPr>
            <p:spPr>
              <a:xfrm>
                <a:off x="4319640" y="1460520"/>
                <a:ext cx="92160" cy="26640"/>
              </a:xfrm>
              <a:custGeom>
                <a:avLst/>
                <a:gdLst/>
                <a:ahLst/>
                <a:cxnLst/>
                <a:rect l="l" t="t" r="r" b="b"/>
                <a:pathLst>
                  <a:path w="256" h="74" fill="none" extrusionOk="0">
                    <a:moveTo>
                      <a:pt x="0" y="0"/>
                    </a:moveTo>
                    <a:cubicBezTo>
                      <a:pt x="0" y="0"/>
                      <a:pt x="169" y="21"/>
                      <a:pt x="256" y="74"/>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2" name="Google Shape;2842;p40"/>
              <p:cNvSpPr/>
              <p:nvPr/>
            </p:nvSpPr>
            <p:spPr>
              <a:xfrm>
                <a:off x="4313520" y="1215720"/>
                <a:ext cx="12240" cy="21600"/>
              </a:xfrm>
              <a:custGeom>
                <a:avLst/>
                <a:gdLst/>
                <a:ahLst/>
                <a:cxnLst/>
                <a:rect l="l" t="t" r="r" b="b"/>
                <a:pathLst>
                  <a:path w="34" h="60" fill="none" extrusionOk="0">
                    <a:moveTo>
                      <a:pt x="0" y="0"/>
                    </a:moveTo>
                    <a:cubicBezTo>
                      <a:pt x="0" y="0"/>
                      <a:pt x="45" y="21"/>
                      <a:pt x="31" y="60"/>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3" name="Google Shape;2843;p40"/>
              <p:cNvSpPr/>
              <p:nvPr/>
            </p:nvSpPr>
            <p:spPr>
              <a:xfrm>
                <a:off x="4137840" y="1263240"/>
                <a:ext cx="110160" cy="111600"/>
              </a:xfrm>
              <a:custGeom>
                <a:avLst/>
                <a:gdLst/>
                <a:ahLst/>
                <a:cxnLst/>
                <a:rect l="l" t="t" r="r" b="b"/>
                <a:pathLst>
                  <a:path w="306" h="310" extrusionOk="0">
                    <a:moveTo>
                      <a:pt x="303" y="82"/>
                    </a:moveTo>
                    <a:cubicBezTo>
                      <a:pt x="310" y="62"/>
                      <a:pt x="300" y="40"/>
                      <a:pt x="280" y="31"/>
                    </a:cubicBezTo>
                    <a:cubicBezTo>
                      <a:pt x="244" y="14"/>
                      <a:pt x="186" y="-7"/>
                      <a:pt x="142" y="3"/>
                    </a:cubicBezTo>
                    <a:cubicBezTo>
                      <a:pt x="75" y="20"/>
                      <a:pt x="-16" y="220"/>
                      <a:pt x="3" y="257"/>
                    </a:cubicBezTo>
                    <a:cubicBezTo>
                      <a:pt x="21" y="294"/>
                      <a:pt x="169" y="315"/>
                      <a:pt x="195" y="310"/>
                    </a:cubicBezTo>
                    <a:cubicBezTo>
                      <a:pt x="215" y="306"/>
                      <a:pt x="280" y="153"/>
                      <a:pt x="303" y="8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44" name="Google Shape;2844;p40"/>
              <p:cNvSpPr/>
              <p:nvPr/>
            </p:nvSpPr>
            <p:spPr>
              <a:xfrm>
                <a:off x="4169160" y="1280520"/>
                <a:ext cx="73800" cy="22320"/>
              </a:xfrm>
              <a:custGeom>
                <a:avLst/>
                <a:gdLst/>
                <a:ahLst/>
                <a:cxnLst/>
                <a:rect l="l" t="t" r="r" b="b"/>
                <a:pathLst>
                  <a:path w="205" h="62" fill="none" extrusionOk="0">
                    <a:moveTo>
                      <a:pt x="205" y="62"/>
                    </a:moveTo>
                    <a:cubicBezTo>
                      <a:pt x="205" y="62"/>
                      <a:pt x="126" y="-2"/>
                      <a:pt x="0" y="0"/>
                    </a:cubicBezTo>
                  </a:path>
                </a:pathLst>
              </a:custGeom>
              <a:noFill/>
              <a:ln w="9525" cap="rnd" cmpd="sng">
                <a:solidFill>
                  <a:schemeClr val="dk2"/>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5" name="Google Shape;2845;p40"/>
              <p:cNvSpPr/>
              <p:nvPr/>
            </p:nvSpPr>
            <p:spPr>
              <a:xfrm>
                <a:off x="4456800" y="1702440"/>
                <a:ext cx="87120" cy="2880"/>
              </a:xfrm>
              <a:custGeom>
                <a:avLst/>
                <a:gdLst/>
                <a:ahLst/>
                <a:cxnLst/>
                <a:rect l="l" t="t" r="r" b="b"/>
                <a:pathLst>
                  <a:path w="242" h="8" fill="none" extrusionOk="0">
                    <a:moveTo>
                      <a:pt x="0" y="0"/>
                    </a:moveTo>
                    <a:cubicBezTo>
                      <a:pt x="0" y="0"/>
                      <a:pt x="154" y="12"/>
                      <a:pt x="242" y="5"/>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846" name="Google Shape;2846;p40"/>
              <p:cNvCxnSpPr/>
              <p:nvPr/>
            </p:nvCxnSpPr>
            <p:spPr>
              <a:xfrm rot="10800000" flipH="1">
                <a:off x="4491720" y="1791480"/>
                <a:ext cx="46200" cy="2400"/>
              </a:xfrm>
              <a:prstGeom prst="straightConnector1">
                <a:avLst/>
              </a:prstGeom>
              <a:noFill/>
              <a:ln w="9525" cap="rnd" cmpd="sng">
                <a:solidFill>
                  <a:schemeClr val="dk1"/>
                </a:solidFill>
                <a:prstDash val="solid"/>
                <a:round/>
                <a:headEnd type="none" w="sm" len="sm"/>
                <a:tailEnd type="none" w="sm" len="sm"/>
              </a:ln>
            </p:spPr>
          </p:cxnSp>
          <p:cxnSp>
            <p:nvCxnSpPr>
              <p:cNvPr id="2847" name="Google Shape;2847;p40"/>
              <p:cNvCxnSpPr/>
              <p:nvPr/>
            </p:nvCxnSpPr>
            <p:spPr>
              <a:xfrm rot="10800000">
                <a:off x="4109700" y="1239180"/>
                <a:ext cx="8700" cy="43500"/>
              </a:xfrm>
              <a:prstGeom prst="straightConnector1">
                <a:avLst/>
              </a:prstGeom>
              <a:noFill/>
              <a:ln w="9525" cap="rnd" cmpd="sng">
                <a:solidFill>
                  <a:schemeClr val="dk1"/>
                </a:solidFill>
                <a:prstDash val="solid"/>
                <a:round/>
                <a:headEnd type="none" w="sm" len="sm"/>
                <a:tailEnd type="none" w="sm" len="sm"/>
              </a:ln>
            </p:spPr>
          </p:cxnSp>
          <p:sp>
            <p:nvSpPr>
              <p:cNvPr id="2848" name="Google Shape;2848;p40"/>
              <p:cNvSpPr/>
              <p:nvPr/>
            </p:nvSpPr>
            <p:spPr>
              <a:xfrm>
                <a:off x="3967920" y="2741400"/>
                <a:ext cx="37080" cy="20880"/>
              </a:xfrm>
              <a:custGeom>
                <a:avLst/>
                <a:gdLst/>
                <a:ahLst/>
                <a:cxnLst/>
                <a:rect l="l" t="t" r="r" b="b"/>
                <a:pathLst>
                  <a:path w="103" h="58" fill="none" extrusionOk="0">
                    <a:moveTo>
                      <a:pt x="0" y="0"/>
                    </a:moveTo>
                    <a:cubicBezTo>
                      <a:pt x="0" y="0"/>
                      <a:pt x="39" y="45"/>
                      <a:pt x="103" y="58"/>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9" name="Google Shape;2849;p40"/>
              <p:cNvSpPr/>
              <p:nvPr/>
            </p:nvSpPr>
            <p:spPr>
              <a:xfrm>
                <a:off x="4862880" y="2181600"/>
                <a:ext cx="12240" cy="38520"/>
              </a:xfrm>
              <a:custGeom>
                <a:avLst/>
                <a:gdLst/>
                <a:ahLst/>
                <a:cxnLst/>
                <a:rect l="l" t="t" r="r" b="b"/>
                <a:pathLst>
                  <a:path w="34" h="107" fill="none" extrusionOk="0">
                    <a:moveTo>
                      <a:pt x="34" y="0"/>
                    </a:moveTo>
                    <a:cubicBezTo>
                      <a:pt x="34" y="0"/>
                      <a:pt x="38" y="71"/>
                      <a:pt x="0" y="107"/>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0" name="Google Shape;2850;p40"/>
              <p:cNvSpPr/>
              <p:nvPr/>
            </p:nvSpPr>
            <p:spPr>
              <a:xfrm>
                <a:off x="4880880" y="2202840"/>
                <a:ext cx="16560" cy="25200"/>
              </a:xfrm>
              <a:custGeom>
                <a:avLst/>
                <a:gdLst/>
                <a:ahLst/>
                <a:cxnLst/>
                <a:rect l="l" t="t" r="r" b="b"/>
                <a:pathLst>
                  <a:path w="46" h="70" fill="none" extrusionOk="0">
                    <a:moveTo>
                      <a:pt x="46" y="0"/>
                    </a:moveTo>
                    <a:cubicBezTo>
                      <a:pt x="46" y="0"/>
                      <a:pt x="36" y="53"/>
                      <a:pt x="0" y="70"/>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1" name="Google Shape;2851;p40"/>
              <p:cNvSpPr/>
              <p:nvPr/>
            </p:nvSpPr>
            <p:spPr>
              <a:xfrm>
                <a:off x="3953880" y="2763360"/>
                <a:ext cx="21960" cy="14400"/>
              </a:xfrm>
              <a:custGeom>
                <a:avLst/>
                <a:gdLst/>
                <a:ahLst/>
                <a:cxnLst/>
                <a:rect l="l" t="t" r="r" b="b"/>
                <a:pathLst>
                  <a:path w="61" h="40" fill="none" extrusionOk="0">
                    <a:moveTo>
                      <a:pt x="61" y="40"/>
                    </a:moveTo>
                    <a:cubicBezTo>
                      <a:pt x="61" y="40"/>
                      <a:pt x="24" y="21"/>
                      <a:pt x="0" y="0"/>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2" name="Google Shape;2852;p40"/>
              <p:cNvSpPr/>
              <p:nvPr/>
            </p:nvSpPr>
            <p:spPr>
              <a:xfrm>
                <a:off x="3973680" y="681120"/>
                <a:ext cx="21960" cy="26280"/>
              </a:xfrm>
              <a:custGeom>
                <a:avLst/>
                <a:gdLst/>
                <a:ahLst/>
                <a:cxnLst/>
                <a:rect l="l" t="t" r="r" b="b"/>
                <a:pathLst>
                  <a:path w="61" h="73" extrusionOk="0">
                    <a:moveTo>
                      <a:pt x="49" y="10"/>
                    </a:moveTo>
                    <a:cubicBezTo>
                      <a:pt x="43" y="15"/>
                      <a:pt x="38" y="20"/>
                      <a:pt x="32" y="26"/>
                    </a:cubicBezTo>
                    <a:cubicBezTo>
                      <a:pt x="25" y="35"/>
                      <a:pt x="18" y="44"/>
                      <a:pt x="12" y="53"/>
                    </a:cubicBezTo>
                    <a:cubicBezTo>
                      <a:pt x="7" y="59"/>
                      <a:pt x="4" y="66"/>
                      <a:pt x="0" y="73"/>
                    </a:cubicBezTo>
                    <a:cubicBezTo>
                      <a:pt x="4" y="66"/>
                      <a:pt x="9" y="60"/>
                      <a:pt x="14" y="53"/>
                    </a:cubicBezTo>
                    <a:cubicBezTo>
                      <a:pt x="17" y="50"/>
                      <a:pt x="19" y="46"/>
                      <a:pt x="22" y="43"/>
                    </a:cubicBezTo>
                    <a:cubicBezTo>
                      <a:pt x="27" y="36"/>
                      <a:pt x="33" y="29"/>
                      <a:pt x="39" y="23"/>
                    </a:cubicBezTo>
                    <a:cubicBezTo>
                      <a:pt x="46" y="15"/>
                      <a:pt x="54" y="7"/>
                      <a:pt x="61" y="0"/>
                    </a:cubicBezTo>
                    <a:cubicBezTo>
                      <a:pt x="57" y="3"/>
                      <a:pt x="53" y="6"/>
                      <a:pt x="49" y="10"/>
                    </a:cubicBezTo>
                    <a:close/>
                  </a:path>
                </a:pathLst>
              </a:custGeom>
              <a:solidFill>
                <a:srgbClr val="B96040">
                  <a:alpha val="49800"/>
                </a:srgbClr>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3" name="Google Shape;2853;p40"/>
              <p:cNvSpPr/>
              <p:nvPr/>
            </p:nvSpPr>
            <p:spPr>
              <a:xfrm>
                <a:off x="4398120" y="801720"/>
                <a:ext cx="0" cy="0"/>
              </a:xfrm>
              <a:custGeom>
                <a:avLst/>
                <a:gdLst/>
                <a:ahLst/>
                <a:cxnLst/>
                <a:rect l="l" t="t" r="r" b="b"/>
                <a:pathLst>
                  <a:path w="120000" h="120000" extrusionOk="0">
                    <a:moveTo>
                      <a:pt x="0" y="0"/>
                    </a:moveTo>
                    <a:lnTo>
                      <a:pt x="0" y="0"/>
                    </a:lnTo>
                    <a:close/>
                  </a:path>
                </a:pathLst>
              </a:custGeom>
              <a:solidFill>
                <a:srgbClr val="B96040">
                  <a:alpha val="49800"/>
                </a:srgbClr>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4" name="Google Shape;2854;p40"/>
              <p:cNvSpPr/>
              <p:nvPr/>
            </p:nvSpPr>
            <p:spPr>
              <a:xfrm>
                <a:off x="4398120" y="801720"/>
                <a:ext cx="0" cy="360"/>
              </a:xfrm>
              <a:custGeom>
                <a:avLst/>
                <a:gdLst/>
                <a:ahLst/>
                <a:cxnLst/>
                <a:rect l="l" t="t" r="r" b="b"/>
                <a:pathLst>
                  <a:path w="120000" h="1" extrusionOk="0">
                    <a:moveTo>
                      <a:pt x="0" y="1"/>
                    </a:moveTo>
                    <a:lnTo>
                      <a:pt x="0" y="0"/>
                    </a:lnTo>
                    <a:lnTo>
                      <a:pt x="0" y="1"/>
                    </a:lnTo>
                    <a:close/>
                  </a:path>
                </a:pathLst>
              </a:custGeom>
              <a:solidFill>
                <a:srgbClr val="B96040">
                  <a:alpha val="49800"/>
                </a:srgbClr>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5" name="Google Shape;2855;p40"/>
              <p:cNvSpPr/>
              <p:nvPr/>
            </p:nvSpPr>
            <p:spPr>
              <a:xfrm>
                <a:off x="4398120" y="802080"/>
                <a:ext cx="0" cy="0"/>
              </a:xfrm>
              <a:custGeom>
                <a:avLst/>
                <a:gdLst/>
                <a:ahLst/>
                <a:cxnLst/>
                <a:rect l="l" t="t" r="r" b="b"/>
                <a:pathLst>
                  <a:path w="120000" h="120000" extrusionOk="0">
                    <a:moveTo>
                      <a:pt x="0" y="0"/>
                    </a:moveTo>
                    <a:lnTo>
                      <a:pt x="0" y="0"/>
                    </a:lnTo>
                    <a:close/>
                  </a:path>
                </a:pathLst>
              </a:custGeom>
              <a:solidFill>
                <a:srgbClr val="B96040">
                  <a:alpha val="49800"/>
                </a:srgbClr>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6" name="Google Shape;2856;p40"/>
              <p:cNvSpPr/>
              <p:nvPr/>
            </p:nvSpPr>
            <p:spPr>
              <a:xfrm>
                <a:off x="3887640" y="824040"/>
                <a:ext cx="94320" cy="119520"/>
              </a:xfrm>
              <a:custGeom>
                <a:avLst/>
                <a:gdLst/>
                <a:ahLst/>
                <a:cxnLst/>
                <a:rect l="l" t="t" r="r" b="b"/>
                <a:pathLst>
                  <a:path w="262" h="332" extrusionOk="0">
                    <a:moveTo>
                      <a:pt x="117" y="2"/>
                    </a:moveTo>
                    <a:cubicBezTo>
                      <a:pt x="106" y="4"/>
                      <a:pt x="95" y="8"/>
                      <a:pt x="84" y="13"/>
                    </a:cubicBezTo>
                    <a:cubicBezTo>
                      <a:pt x="61" y="23"/>
                      <a:pt x="41" y="40"/>
                      <a:pt x="27" y="60"/>
                    </a:cubicBezTo>
                    <a:cubicBezTo>
                      <a:pt x="1" y="97"/>
                      <a:pt x="-6" y="147"/>
                      <a:pt x="6" y="198"/>
                    </a:cubicBezTo>
                    <a:cubicBezTo>
                      <a:pt x="18" y="248"/>
                      <a:pt x="46" y="292"/>
                      <a:pt x="84" y="319"/>
                    </a:cubicBezTo>
                    <a:cubicBezTo>
                      <a:pt x="90" y="323"/>
                      <a:pt x="98" y="327"/>
                      <a:pt x="106" y="332"/>
                    </a:cubicBezTo>
                    <a:cubicBezTo>
                      <a:pt x="108" y="332"/>
                      <a:pt x="109" y="332"/>
                      <a:pt x="111" y="332"/>
                    </a:cubicBezTo>
                    <a:cubicBezTo>
                      <a:pt x="112" y="332"/>
                      <a:pt x="113" y="332"/>
                      <a:pt x="114" y="331"/>
                    </a:cubicBezTo>
                    <a:cubicBezTo>
                      <a:pt x="116" y="330"/>
                      <a:pt x="117" y="329"/>
                      <a:pt x="118" y="327"/>
                    </a:cubicBezTo>
                    <a:cubicBezTo>
                      <a:pt x="124" y="328"/>
                      <a:pt x="129" y="329"/>
                      <a:pt x="134" y="329"/>
                    </a:cubicBezTo>
                    <a:cubicBezTo>
                      <a:pt x="141" y="329"/>
                      <a:pt x="148" y="329"/>
                      <a:pt x="156" y="327"/>
                    </a:cubicBezTo>
                    <a:cubicBezTo>
                      <a:pt x="157" y="327"/>
                      <a:pt x="158" y="327"/>
                      <a:pt x="160" y="326"/>
                    </a:cubicBezTo>
                    <a:cubicBezTo>
                      <a:pt x="174" y="323"/>
                      <a:pt x="188" y="316"/>
                      <a:pt x="202" y="306"/>
                    </a:cubicBezTo>
                    <a:cubicBezTo>
                      <a:pt x="214" y="297"/>
                      <a:pt x="225" y="285"/>
                      <a:pt x="234" y="270"/>
                    </a:cubicBezTo>
                    <a:cubicBezTo>
                      <a:pt x="243" y="257"/>
                      <a:pt x="250" y="242"/>
                      <a:pt x="255" y="226"/>
                    </a:cubicBezTo>
                    <a:cubicBezTo>
                      <a:pt x="262" y="205"/>
                      <a:pt x="264" y="182"/>
                      <a:pt x="262" y="156"/>
                    </a:cubicBezTo>
                    <a:cubicBezTo>
                      <a:pt x="261" y="134"/>
                      <a:pt x="256" y="110"/>
                      <a:pt x="246" y="88"/>
                    </a:cubicBezTo>
                    <a:cubicBezTo>
                      <a:pt x="238" y="66"/>
                      <a:pt x="225" y="47"/>
                      <a:pt x="210" y="32"/>
                    </a:cubicBezTo>
                    <a:cubicBezTo>
                      <a:pt x="202" y="24"/>
                      <a:pt x="193" y="18"/>
                      <a:pt x="184" y="13"/>
                    </a:cubicBezTo>
                    <a:cubicBezTo>
                      <a:pt x="175" y="8"/>
                      <a:pt x="165" y="4"/>
                      <a:pt x="154" y="2"/>
                    </a:cubicBezTo>
                    <a:cubicBezTo>
                      <a:pt x="142" y="0"/>
                      <a:pt x="130" y="0"/>
                      <a:pt x="117" y="2"/>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7" name="Google Shape;2857;p40"/>
              <p:cNvSpPr/>
              <p:nvPr/>
            </p:nvSpPr>
            <p:spPr>
              <a:xfrm>
                <a:off x="3924000" y="837720"/>
                <a:ext cx="35640" cy="51120"/>
              </a:xfrm>
              <a:custGeom>
                <a:avLst/>
                <a:gdLst/>
                <a:ahLst/>
                <a:cxnLst/>
                <a:rect l="l" t="t" r="r" b="b"/>
                <a:pathLst>
                  <a:path w="99" h="142" extrusionOk="0">
                    <a:moveTo>
                      <a:pt x="1" y="4"/>
                    </a:moveTo>
                    <a:cubicBezTo>
                      <a:pt x="0" y="7"/>
                      <a:pt x="2" y="9"/>
                      <a:pt x="5" y="10"/>
                    </a:cubicBezTo>
                    <a:cubicBezTo>
                      <a:pt x="8" y="11"/>
                      <a:pt x="12" y="12"/>
                      <a:pt x="15" y="14"/>
                    </a:cubicBezTo>
                    <a:lnTo>
                      <a:pt x="14" y="13"/>
                    </a:lnTo>
                    <a:cubicBezTo>
                      <a:pt x="21" y="16"/>
                      <a:pt x="28" y="20"/>
                      <a:pt x="34" y="25"/>
                    </a:cubicBezTo>
                    <a:cubicBezTo>
                      <a:pt x="40" y="29"/>
                      <a:pt x="45" y="34"/>
                      <a:pt x="49" y="40"/>
                    </a:cubicBezTo>
                    <a:cubicBezTo>
                      <a:pt x="55" y="48"/>
                      <a:pt x="60" y="56"/>
                      <a:pt x="64" y="65"/>
                    </a:cubicBezTo>
                    <a:cubicBezTo>
                      <a:pt x="72" y="84"/>
                      <a:pt x="76" y="103"/>
                      <a:pt x="79" y="122"/>
                    </a:cubicBezTo>
                    <a:lnTo>
                      <a:pt x="79" y="122"/>
                    </a:lnTo>
                    <a:cubicBezTo>
                      <a:pt x="79" y="125"/>
                      <a:pt x="80" y="129"/>
                      <a:pt x="80" y="132"/>
                    </a:cubicBezTo>
                    <a:cubicBezTo>
                      <a:pt x="80" y="135"/>
                      <a:pt x="81" y="137"/>
                      <a:pt x="83" y="139"/>
                    </a:cubicBezTo>
                    <a:cubicBezTo>
                      <a:pt x="85" y="141"/>
                      <a:pt x="87" y="142"/>
                      <a:pt x="90" y="142"/>
                    </a:cubicBezTo>
                    <a:cubicBezTo>
                      <a:pt x="92" y="142"/>
                      <a:pt x="95" y="141"/>
                      <a:pt x="97" y="139"/>
                    </a:cubicBezTo>
                    <a:cubicBezTo>
                      <a:pt x="98" y="137"/>
                      <a:pt x="100" y="134"/>
                      <a:pt x="99" y="132"/>
                    </a:cubicBezTo>
                    <a:cubicBezTo>
                      <a:pt x="96" y="103"/>
                      <a:pt x="89" y="74"/>
                      <a:pt x="73" y="50"/>
                    </a:cubicBezTo>
                    <a:cubicBezTo>
                      <a:pt x="66" y="38"/>
                      <a:pt x="56" y="28"/>
                      <a:pt x="46" y="19"/>
                    </a:cubicBezTo>
                    <a:cubicBezTo>
                      <a:pt x="34" y="10"/>
                      <a:pt x="21" y="4"/>
                      <a:pt x="7" y="0"/>
                    </a:cubicBezTo>
                    <a:cubicBezTo>
                      <a:pt x="7" y="0"/>
                      <a:pt x="6" y="0"/>
                      <a:pt x="5" y="0"/>
                    </a:cubicBezTo>
                    <a:cubicBezTo>
                      <a:pt x="3" y="0"/>
                      <a:pt x="1" y="2"/>
                      <a:pt x="1" y="4"/>
                    </a:cubicBezTo>
                    <a:moveTo>
                      <a:pt x="50" y="41"/>
                    </a:moveTo>
                    <a:lnTo>
                      <a:pt x="50" y="41"/>
                    </a:lnTo>
                    <a:moveTo>
                      <a:pt x="78" y="120"/>
                    </a:moveTo>
                    <a:lnTo>
                      <a:pt x="78" y="121"/>
                    </a:lnTo>
                    <a:lnTo>
                      <a:pt x="78" y="120"/>
                    </a:lnTo>
                    <a:close/>
                  </a:path>
                </a:pathLst>
              </a:custGeom>
              <a:solidFill>
                <a:schemeClr val="dk1"/>
              </a:solidFill>
              <a:ln>
                <a:noFill/>
              </a:ln>
            </p:spPr>
            <p:txBody>
              <a:bodyPr spcFirstLastPara="1" wrap="square" lIns="90000" tIns="6100" rIns="90000" bIns="61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8" name="Google Shape;2858;p40"/>
              <p:cNvSpPr/>
              <p:nvPr/>
            </p:nvSpPr>
            <p:spPr>
              <a:xfrm>
                <a:off x="3908520" y="636480"/>
                <a:ext cx="551880" cy="529920"/>
              </a:xfrm>
              <a:custGeom>
                <a:avLst/>
                <a:gdLst/>
                <a:ahLst/>
                <a:cxnLst/>
                <a:rect l="l" t="t" r="r" b="b"/>
                <a:pathLst>
                  <a:path w="1533" h="1472" extrusionOk="0">
                    <a:moveTo>
                      <a:pt x="408" y="0"/>
                    </a:moveTo>
                    <a:cubicBezTo>
                      <a:pt x="406" y="0"/>
                      <a:pt x="405" y="1"/>
                      <a:pt x="404" y="2"/>
                    </a:cubicBezTo>
                    <a:cubicBezTo>
                      <a:pt x="356" y="37"/>
                      <a:pt x="316" y="80"/>
                      <a:pt x="284" y="128"/>
                    </a:cubicBezTo>
                    <a:cubicBezTo>
                      <a:pt x="266" y="157"/>
                      <a:pt x="249" y="188"/>
                      <a:pt x="235" y="221"/>
                    </a:cubicBezTo>
                    <a:cubicBezTo>
                      <a:pt x="222" y="252"/>
                      <a:pt x="211" y="285"/>
                      <a:pt x="201" y="321"/>
                    </a:cubicBezTo>
                    <a:cubicBezTo>
                      <a:pt x="192" y="352"/>
                      <a:pt x="184" y="387"/>
                      <a:pt x="176" y="427"/>
                    </a:cubicBezTo>
                    <a:cubicBezTo>
                      <a:pt x="172" y="445"/>
                      <a:pt x="168" y="463"/>
                      <a:pt x="165" y="481"/>
                    </a:cubicBezTo>
                    <a:lnTo>
                      <a:pt x="164" y="488"/>
                    </a:lnTo>
                    <a:lnTo>
                      <a:pt x="163" y="490"/>
                    </a:lnTo>
                    <a:cubicBezTo>
                      <a:pt x="161" y="503"/>
                      <a:pt x="158" y="519"/>
                      <a:pt x="154" y="534"/>
                    </a:cubicBezTo>
                    <a:cubicBezTo>
                      <a:pt x="138" y="591"/>
                      <a:pt x="110" y="645"/>
                      <a:pt x="83" y="697"/>
                    </a:cubicBezTo>
                    <a:lnTo>
                      <a:pt x="70" y="723"/>
                    </a:lnTo>
                    <a:cubicBezTo>
                      <a:pt x="52" y="758"/>
                      <a:pt x="38" y="787"/>
                      <a:pt x="26" y="818"/>
                    </a:cubicBezTo>
                    <a:cubicBezTo>
                      <a:pt x="12" y="854"/>
                      <a:pt x="4" y="887"/>
                      <a:pt x="1" y="918"/>
                    </a:cubicBezTo>
                    <a:cubicBezTo>
                      <a:pt x="0" y="936"/>
                      <a:pt x="0" y="954"/>
                      <a:pt x="1" y="971"/>
                    </a:cubicBezTo>
                    <a:cubicBezTo>
                      <a:pt x="3" y="988"/>
                      <a:pt x="6" y="1007"/>
                      <a:pt x="11" y="1025"/>
                    </a:cubicBezTo>
                    <a:cubicBezTo>
                      <a:pt x="16" y="1042"/>
                      <a:pt x="22" y="1058"/>
                      <a:pt x="29" y="1076"/>
                    </a:cubicBezTo>
                    <a:cubicBezTo>
                      <a:pt x="36" y="1091"/>
                      <a:pt x="44" y="1106"/>
                      <a:pt x="51" y="1120"/>
                    </a:cubicBezTo>
                    <a:cubicBezTo>
                      <a:pt x="67" y="1149"/>
                      <a:pt x="86" y="1176"/>
                      <a:pt x="105" y="1200"/>
                    </a:cubicBezTo>
                    <a:cubicBezTo>
                      <a:pt x="125" y="1224"/>
                      <a:pt x="148" y="1247"/>
                      <a:pt x="173" y="1269"/>
                    </a:cubicBezTo>
                    <a:cubicBezTo>
                      <a:pt x="219" y="1310"/>
                      <a:pt x="274" y="1345"/>
                      <a:pt x="334" y="1374"/>
                    </a:cubicBezTo>
                    <a:cubicBezTo>
                      <a:pt x="445" y="1427"/>
                      <a:pt x="571" y="1459"/>
                      <a:pt x="709" y="1469"/>
                    </a:cubicBezTo>
                    <a:cubicBezTo>
                      <a:pt x="745" y="1472"/>
                      <a:pt x="779" y="1473"/>
                      <a:pt x="812" y="1472"/>
                    </a:cubicBezTo>
                    <a:cubicBezTo>
                      <a:pt x="850" y="1471"/>
                      <a:pt x="884" y="1468"/>
                      <a:pt x="914" y="1462"/>
                    </a:cubicBezTo>
                    <a:lnTo>
                      <a:pt x="916" y="1462"/>
                    </a:lnTo>
                    <a:cubicBezTo>
                      <a:pt x="950" y="1456"/>
                      <a:pt x="982" y="1447"/>
                      <a:pt x="1012" y="1435"/>
                    </a:cubicBezTo>
                    <a:cubicBezTo>
                      <a:pt x="1041" y="1422"/>
                      <a:pt x="1067" y="1408"/>
                      <a:pt x="1090" y="1391"/>
                    </a:cubicBezTo>
                    <a:cubicBezTo>
                      <a:pt x="1097" y="1400"/>
                      <a:pt x="1106" y="1408"/>
                      <a:pt x="1116" y="1415"/>
                    </a:cubicBezTo>
                    <a:cubicBezTo>
                      <a:pt x="1129" y="1424"/>
                      <a:pt x="1142" y="1432"/>
                      <a:pt x="1154" y="1438"/>
                    </a:cubicBezTo>
                    <a:cubicBezTo>
                      <a:pt x="1180" y="1450"/>
                      <a:pt x="1209" y="1458"/>
                      <a:pt x="1238" y="1460"/>
                    </a:cubicBezTo>
                    <a:cubicBezTo>
                      <a:pt x="1264" y="1463"/>
                      <a:pt x="1289" y="1462"/>
                      <a:pt x="1313" y="1457"/>
                    </a:cubicBezTo>
                    <a:cubicBezTo>
                      <a:pt x="1320" y="1456"/>
                      <a:pt x="1327" y="1454"/>
                      <a:pt x="1334" y="1453"/>
                    </a:cubicBezTo>
                    <a:cubicBezTo>
                      <a:pt x="1351" y="1448"/>
                      <a:pt x="1366" y="1442"/>
                      <a:pt x="1378" y="1436"/>
                    </a:cubicBezTo>
                    <a:cubicBezTo>
                      <a:pt x="1393" y="1428"/>
                      <a:pt x="1405" y="1421"/>
                      <a:pt x="1415" y="1413"/>
                    </a:cubicBezTo>
                    <a:cubicBezTo>
                      <a:pt x="1433" y="1400"/>
                      <a:pt x="1450" y="1383"/>
                      <a:pt x="1463" y="1363"/>
                    </a:cubicBezTo>
                    <a:cubicBezTo>
                      <a:pt x="1478" y="1341"/>
                      <a:pt x="1489" y="1319"/>
                      <a:pt x="1495" y="1298"/>
                    </a:cubicBezTo>
                    <a:cubicBezTo>
                      <a:pt x="1503" y="1272"/>
                      <a:pt x="1506" y="1250"/>
                      <a:pt x="1504" y="1228"/>
                    </a:cubicBezTo>
                    <a:cubicBezTo>
                      <a:pt x="1502" y="1204"/>
                      <a:pt x="1494" y="1183"/>
                      <a:pt x="1481" y="1166"/>
                    </a:cubicBezTo>
                    <a:cubicBezTo>
                      <a:pt x="1474" y="1156"/>
                      <a:pt x="1465" y="1148"/>
                      <a:pt x="1456" y="1141"/>
                    </a:cubicBezTo>
                    <a:cubicBezTo>
                      <a:pt x="1444" y="1132"/>
                      <a:pt x="1432" y="1126"/>
                      <a:pt x="1420" y="1122"/>
                    </a:cubicBezTo>
                    <a:cubicBezTo>
                      <a:pt x="1411" y="1119"/>
                      <a:pt x="1402" y="1117"/>
                      <a:pt x="1393" y="1116"/>
                    </a:cubicBezTo>
                    <a:cubicBezTo>
                      <a:pt x="1385" y="1115"/>
                      <a:pt x="1375" y="1114"/>
                      <a:pt x="1366" y="1115"/>
                    </a:cubicBezTo>
                    <a:cubicBezTo>
                      <a:pt x="1379" y="1100"/>
                      <a:pt x="1394" y="1080"/>
                      <a:pt x="1409" y="1058"/>
                    </a:cubicBezTo>
                    <a:cubicBezTo>
                      <a:pt x="1428" y="1029"/>
                      <a:pt x="1445" y="999"/>
                      <a:pt x="1460" y="969"/>
                    </a:cubicBezTo>
                    <a:cubicBezTo>
                      <a:pt x="1476" y="937"/>
                      <a:pt x="1489" y="904"/>
                      <a:pt x="1499" y="872"/>
                    </a:cubicBezTo>
                    <a:cubicBezTo>
                      <a:pt x="1511" y="837"/>
                      <a:pt x="1519" y="805"/>
                      <a:pt x="1525" y="775"/>
                    </a:cubicBezTo>
                    <a:cubicBezTo>
                      <a:pt x="1530" y="742"/>
                      <a:pt x="1533" y="713"/>
                      <a:pt x="1532" y="685"/>
                    </a:cubicBezTo>
                    <a:cubicBezTo>
                      <a:pt x="1532" y="661"/>
                      <a:pt x="1528" y="637"/>
                      <a:pt x="1523" y="612"/>
                    </a:cubicBezTo>
                    <a:cubicBezTo>
                      <a:pt x="1504" y="525"/>
                      <a:pt x="1452" y="439"/>
                      <a:pt x="1370" y="358"/>
                    </a:cubicBezTo>
                    <a:cubicBezTo>
                      <a:pt x="1333" y="322"/>
                      <a:pt x="1291" y="287"/>
                      <a:pt x="1244" y="255"/>
                    </a:cubicBezTo>
                    <a:cubicBezTo>
                      <a:pt x="1199" y="224"/>
                      <a:pt x="1151" y="195"/>
                      <a:pt x="1100" y="169"/>
                    </a:cubicBezTo>
                    <a:cubicBezTo>
                      <a:pt x="1052" y="144"/>
                      <a:pt x="1002" y="121"/>
                      <a:pt x="952" y="103"/>
                    </a:cubicBezTo>
                    <a:cubicBezTo>
                      <a:pt x="901" y="83"/>
                      <a:pt x="854" y="68"/>
                      <a:pt x="809" y="57"/>
                    </a:cubicBezTo>
                    <a:cubicBezTo>
                      <a:pt x="787" y="51"/>
                      <a:pt x="766" y="47"/>
                      <a:pt x="743" y="42"/>
                    </a:cubicBezTo>
                    <a:cubicBezTo>
                      <a:pt x="701" y="35"/>
                      <a:pt x="663" y="29"/>
                      <a:pt x="629" y="24"/>
                    </a:cubicBezTo>
                    <a:lnTo>
                      <a:pt x="625" y="23"/>
                    </a:lnTo>
                    <a:lnTo>
                      <a:pt x="622" y="23"/>
                    </a:lnTo>
                    <a:cubicBezTo>
                      <a:pt x="541" y="13"/>
                      <a:pt x="476" y="11"/>
                      <a:pt x="417" y="18"/>
                    </a:cubicBezTo>
                    <a:cubicBezTo>
                      <a:pt x="419" y="17"/>
                      <a:pt x="420" y="15"/>
                      <a:pt x="421" y="12"/>
                    </a:cubicBezTo>
                    <a:cubicBezTo>
                      <a:pt x="421" y="9"/>
                      <a:pt x="421" y="6"/>
                      <a:pt x="419" y="4"/>
                    </a:cubicBezTo>
                    <a:cubicBezTo>
                      <a:pt x="417" y="2"/>
                      <a:pt x="415" y="0"/>
                      <a:pt x="412" y="0"/>
                    </a:cubicBezTo>
                    <a:cubicBezTo>
                      <a:pt x="410" y="0"/>
                      <a:pt x="409" y="0"/>
                      <a:pt x="408" y="0"/>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9" name="Google Shape;2859;p40"/>
              <p:cNvSpPr/>
              <p:nvPr/>
            </p:nvSpPr>
            <p:spPr>
              <a:xfrm>
                <a:off x="4129560" y="810000"/>
                <a:ext cx="0" cy="0"/>
              </a:xfrm>
              <a:custGeom>
                <a:avLst/>
                <a:gdLst/>
                <a:ahLst/>
                <a:cxnLst/>
                <a:rect l="l" t="t" r="r" b="b"/>
                <a:pathLst>
                  <a:path w="120000" h="120000" extrusionOk="0">
                    <a:moveTo>
                      <a:pt x="0" y="0"/>
                    </a:moveTo>
                    <a:lnTo>
                      <a:pt x="0" y="0"/>
                    </a:lnTo>
                    <a:close/>
                  </a:path>
                </a:pathLst>
              </a:custGeom>
              <a:solidFill>
                <a:srgbClr val="E9A89F">
                  <a:alpha val="40000"/>
                </a:srgbClr>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0" name="Google Shape;2860;p40"/>
              <p:cNvSpPr/>
              <p:nvPr/>
            </p:nvSpPr>
            <p:spPr>
              <a:xfrm>
                <a:off x="4322520" y="1001160"/>
                <a:ext cx="0" cy="360"/>
              </a:xfrm>
              <a:custGeom>
                <a:avLst/>
                <a:gdLst/>
                <a:ahLst/>
                <a:cxnLst/>
                <a:rect l="l" t="t" r="r" b="b"/>
                <a:pathLst>
                  <a:path w="120000" h="1" extrusionOk="0">
                    <a:moveTo>
                      <a:pt x="0" y="1"/>
                    </a:moveTo>
                    <a:lnTo>
                      <a:pt x="0" y="0"/>
                    </a:lnTo>
                    <a:cubicBezTo>
                      <a:pt x="0" y="1"/>
                      <a:pt x="0" y="1"/>
                      <a:pt x="0" y="1"/>
                    </a:cubicBezTo>
                    <a:close/>
                  </a:path>
                </a:pathLst>
              </a:custGeom>
              <a:solidFill>
                <a:srgbClr val="E9A89F">
                  <a:alpha val="40000"/>
                </a:srgbClr>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1" name="Google Shape;2861;p40"/>
              <p:cNvSpPr/>
              <p:nvPr/>
            </p:nvSpPr>
            <p:spPr>
              <a:xfrm>
                <a:off x="4336200" y="1058760"/>
                <a:ext cx="55800" cy="65160"/>
              </a:xfrm>
              <a:custGeom>
                <a:avLst/>
                <a:gdLst/>
                <a:ahLst/>
                <a:cxnLst/>
                <a:rect l="l" t="t" r="r" b="b"/>
                <a:pathLst>
                  <a:path w="155" h="181" extrusionOk="0">
                    <a:moveTo>
                      <a:pt x="137" y="3"/>
                    </a:moveTo>
                    <a:cubicBezTo>
                      <a:pt x="136" y="4"/>
                      <a:pt x="135" y="5"/>
                      <a:pt x="135" y="6"/>
                    </a:cubicBezTo>
                    <a:cubicBezTo>
                      <a:pt x="134" y="7"/>
                      <a:pt x="133" y="9"/>
                      <a:pt x="134" y="11"/>
                    </a:cubicBezTo>
                    <a:cubicBezTo>
                      <a:pt x="133" y="13"/>
                      <a:pt x="133" y="14"/>
                      <a:pt x="133" y="16"/>
                    </a:cubicBezTo>
                    <a:cubicBezTo>
                      <a:pt x="132" y="32"/>
                      <a:pt x="128" y="47"/>
                      <a:pt x="123" y="62"/>
                    </a:cubicBezTo>
                    <a:cubicBezTo>
                      <a:pt x="117" y="77"/>
                      <a:pt x="110" y="90"/>
                      <a:pt x="101" y="102"/>
                    </a:cubicBezTo>
                    <a:cubicBezTo>
                      <a:pt x="92" y="115"/>
                      <a:pt x="82" y="126"/>
                      <a:pt x="70" y="136"/>
                    </a:cubicBezTo>
                    <a:cubicBezTo>
                      <a:pt x="59" y="145"/>
                      <a:pt x="48" y="152"/>
                      <a:pt x="36" y="158"/>
                    </a:cubicBezTo>
                    <a:cubicBezTo>
                      <a:pt x="26" y="162"/>
                      <a:pt x="15" y="165"/>
                      <a:pt x="5" y="167"/>
                    </a:cubicBezTo>
                    <a:cubicBezTo>
                      <a:pt x="1" y="168"/>
                      <a:pt x="-1" y="173"/>
                      <a:pt x="0" y="176"/>
                    </a:cubicBezTo>
                    <a:cubicBezTo>
                      <a:pt x="1" y="178"/>
                      <a:pt x="2" y="179"/>
                      <a:pt x="4" y="180"/>
                    </a:cubicBezTo>
                    <a:cubicBezTo>
                      <a:pt x="5" y="181"/>
                      <a:pt x="7" y="181"/>
                      <a:pt x="9" y="181"/>
                    </a:cubicBezTo>
                    <a:cubicBezTo>
                      <a:pt x="48" y="173"/>
                      <a:pt x="84" y="152"/>
                      <a:pt x="110" y="122"/>
                    </a:cubicBezTo>
                    <a:cubicBezTo>
                      <a:pt x="124" y="107"/>
                      <a:pt x="135" y="90"/>
                      <a:pt x="143" y="71"/>
                    </a:cubicBezTo>
                    <a:cubicBezTo>
                      <a:pt x="151" y="52"/>
                      <a:pt x="155" y="31"/>
                      <a:pt x="155" y="10"/>
                    </a:cubicBezTo>
                    <a:cubicBezTo>
                      <a:pt x="155" y="4"/>
                      <a:pt x="150" y="0"/>
                      <a:pt x="144" y="0"/>
                    </a:cubicBezTo>
                    <a:lnTo>
                      <a:pt x="143" y="0"/>
                    </a:lnTo>
                    <a:cubicBezTo>
                      <a:pt x="140" y="0"/>
                      <a:pt x="138" y="2"/>
                      <a:pt x="137" y="3"/>
                    </a:cubicBezTo>
                    <a:moveTo>
                      <a:pt x="133" y="14"/>
                    </a:moveTo>
                    <a:cubicBezTo>
                      <a:pt x="133" y="15"/>
                      <a:pt x="133" y="15"/>
                      <a:pt x="133" y="16"/>
                    </a:cubicBezTo>
                    <a:cubicBezTo>
                      <a:pt x="133" y="15"/>
                      <a:pt x="133" y="15"/>
                      <a:pt x="133" y="14"/>
                    </a:cubicBezTo>
                    <a:moveTo>
                      <a:pt x="133" y="16"/>
                    </a:moveTo>
                    <a:lnTo>
                      <a:pt x="133" y="17"/>
                    </a:lnTo>
                    <a:lnTo>
                      <a:pt x="133" y="16"/>
                    </a:lnTo>
                    <a:moveTo>
                      <a:pt x="37" y="157"/>
                    </a:moveTo>
                    <a:cubicBezTo>
                      <a:pt x="37" y="157"/>
                      <a:pt x="36" y="157"/>
                      <a:pt x="36" y="158"/>
                    </a:cubicBezTo>
                    <a:cubicBezTo>
                      <a:pt x="36" y="157"/>
                      <a:pt x="37" y="157"/>
                      <a:pt x="37" y="157"/>
                    </a:cubicBezTo>
                    <a:close/>
                  </a:path>
                </a:pathLst>
              </a:custGeom>
              <a:solidFill>
                <a:schemeClr val="dk1"/>
              </a:solidFill>
              <a:ln>
                <a:noFill/>
              </a:ln>
            </p:spPr>
            <p:txBody>
              <a:bodyPr spcFirstLastPara="1" wrap="square" lIns="90000" tIns="20150" rIns="90000" bIns="20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2" name="Google Shape;2862;p40"/>
              <p:cNvSpPr/>
              <p:nvPr/>
            </p:nvSpPr>
            <p:spPr>
              <a:xfrm>
                <a:off x="4385160" y="1058400"/>
                <a:ext cx="48600" cy="29160"/>
              </a:xfrm>
              <a:custGeom>
                <a:avLst/>
                <a:gdLst/>
                <a:ahLst/>
                <a:cxnLst/>
                <a:rect l="l" t="t" r="r" b="b"/>
                <a:pathLst>
                  <a:path w="135" h="81" extrusionOk="0">
                    <a:moveTo>
                      <a:pt x="7" y="1"/>
                    </a:moveTo>
                    <a:cubicBezTo>
                      <a:pt x="3" y="2"/>
                      <a:pt x="0" y="6"/>
                      <a:pt x="0" y="11"/>
                    </a:cubicBezTo>
                    <a:cubicBezTo>
                      <a:pt x="0" y="12"/>
                      <a:pt x="0" y="14"/>
                      <a:pt x="1" y="16"/>
                    </a:cubicBezTo>
                    <a:cubicBezTo>
                      <a:pt x="2" y="18"/>
                      <a:pt x="4" y="20"/>
                      <a:pt x="7" y="20"/>
                    </a:cubicBezTo>
                    <a:cubicBezTo>
                      <a:pt x="12" y="21"/>
                      <a:pt x="17" y="22"/>
                      <a:pt x="23" y="22"/>
                    </a:cubicBezTo>
                    <a:cubicBezTo>
                      <a:pt x="27" y="22"/>
                      <a:pt x="32" y="23"/>
                      <a:pt x="36" y="24"/>
                    </a:cubicBezTo>
                    <a:cubicBezTo>
                      <a:pt x="49" y="26"/>
                      <a:pt x="62" y="29"/>
                      <a:pt x="74" y="35"/>
                    </a:cubicBezTo>
                    <a:cubicBezTo>
                      <a:pt x="84" y="39"/>
                      <a:pt x="93" y="44"/>
                      <a:pt x="101" y="51"/>
                    </a:cubicBezTo>
                    <a:cubicBezTo>
                      <a:pt x="101" y="50"/>
                      <a:pt x="100" y="50"/>
                      <a:pt x="100" y="50"/>
                    </a:cubicBezTo>
                    <a:cubicBezTo>
                      <a:pt x="105" y="55"/>
                      <a:pt x="111" y="60"/>
                      <a:pt x="115" y="66"/>
                    </a:cubicBezTo>
                    <a:cubicBezTo>
                      <a:pt x="118" y="70"/>
                      <a:pt x="120" y="74"/>
                      <a:pt x="122" y="78"/>
                    </a:cubicBezTo>
                    <a:cubicBezTo>
                      <a:pt x="124" y="81"/>
                      <a:pt x="128" y="82"/>
                      <a:pt x="131" y="80"/>
                    </a:cubicBezTo>
                    <a:cubicBezTo>
                      <a:pt x="134" y="79"/>
                      <a:pt x="135" y="75"/>
                      <a:pt x="134" y="71"/>
                    </a:cubicBezTo>
                    <a:cubicBezTo>
                      <a:pt x="122" y="49"/>
                      <a:pt x="105" y="31"/>
                      <a:pt x="83" y="18"/>
                    </a:cubicBezTo>
                    <a:cubicBezTo>
                      <a:pt x="72" y="12"/>
                      <a:pt x="59" y="7"/>
                      <a:pt x="47" y="4"/>
                    </a:cubicBezTo>
                    <a:cubicBezTo>
                      <a:pt x="40" y="2"/>
                      <a:pt x="33" y="1"/>
                      <a:pt x="27" y="0"/>
                    </a:cubicBezTo>
                    <a:cubicBezTo>
                      <a:pt x="21" y="0"/>
                      <a:pt x="14" y="0"/>
                      <a:pt x="8" y="1"/>
                    </a:cubicBezTo>
                    <a:lnTo>
                      <a:pt x="7" y="1"/>
                    </a:lnTo>
                    <a:moveTo>
                      <a:pt x="115" y="65"/>
                    </a:moveTo>
                    <a:lnTo>
                      <a:pt x="115" y="66"/>
                    </a:lnTo>
                    <a:cubicBezTo>
                      <a:pt x="115" y="65"/>
                      <a:pt x="115" y="65"/>
                      <a:pt x="115" y="6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3" name="Google Shape;2863;p40"/>
              <p:cNvSpPr/>
              <p:nvPr/>
            </p:nvSpPr>
            <p:spPr>
              <a:xfrm>
                <a:off x="3960000" y="612000"/>
                <a:ext cx="519840" cy="442440"/>
              </a:xfrm>
              <a:custGeom>
                <a:avLst/>
                <a:gdLst/>
                <a:ahLst/>
                <a:cxnLst/>
                <a:rect l="l" t="t" r="r" b="b"/>
                <a:pathLst>
                  <a:path w="1444" h="1229" extrusionOk="0">
                    <a:moveTo>
                      <a:pt x="345" y="17"/>
                    </a:moveTo>
                    <a:cubicBezTo>
                      <a:pt x="332" y="19"/>
                      <a:pt x="319" y="22"/>
                      <a:pt x="306" y="25"/>
                    </a:cubicBezTo>
                    <a:cubicBezTo>
                      <a:pt x="251" y="38"/>
                      <a:pt x="202" y="56"/>
                      <a:pt x="160" y="80"/>
                    </a:cubicBezTo>
                    <a:cubicBezTo>
                      <a:pt x="138" y="93"/>
                      <a:pt x="118" y="108"/>
                      <a:pt x="99" y="124"/>
                    </a:cubicBezTo>
                    <a:cubicBezTo>
                      <a:pt x="80" y="141"/>
                      <a:pt x="64" y="160"/>
                      <a:pt x="49" y="181"/>
                    </a:cubicBezTo>
                    <a:cubicBezTo>
                      <a:pt x="37" y="201"/>
                      <a:pt x="26" y="223"/>
                      <a:pt x="17" y="248"/>
                    </a:cubicBezTo>
                    <a:cubicBezTo>
                      <a:pt x="9" y="272"/>
                      <a:pt x="3" y="298"/>
                      <a:pt x="0" y="329"/>
                    </a:cubicBezTo>
                    <a:cubicBezTo>
                      <a:pt x="0" y="330"/>
                      <a:pt x="1" y="332"/>
                      <a:pt x="2" y="334"/>
                    </a:cubicBezTo>
                    <a:cubicBezTo>
                      <a:pt x="2" y="337"/>
                      <a:pt x="3" y="340"/>
                      <a:pt x="6" y="342"/>
                    </a:cubicBezTo>
                    <a:cubicBezTo>
                      <a:pt x="8" y="344"/>
                      <a:pt x="11" y="345"/>
                      <a:pt x="14" y="344"/>
                    </a:cubicBezTo>
                    <a:cubicBezTo>
                      <a:pt x="16" y="344"/>
                      <a:pt x="18" y="343"/>
                      <a:pt x="20" y="341"/>
                    </a:cubicBezTo>
                    <a:cubicBezTo>
                      <a:pt x="35" y="321"/>
                      <a:pt x="53" y="302"/>
                      <a:pt x="72" y="285"/>
                    </a:cubicBezTo>
                    <a:cubicBezTo>
                      <a:pt x="100" y="261"/>
                      <a:pt x="133" y="239"/>
                      <a:pt x="169" y="221"/>
                    </a:cubicBezTo>
                    <a:lnTo>
                      <a:pt x="171" y="220"/>
                    </a:lnTo>
                    <a:cubicBezTo>
                      <a:pt x="216" y="198"/>
                      <a:pt x="268" y="180"/>
                      <a:pt x="334" y="165"/>
                    </a:cubicBezTo>
                    <a:cubicBezTo>
                      <a:pt x="364" y="281"/>
                      <a:pt x="424" y="397"/>
                      <a:pt x="508" y="500"/>
                    </a:cubicBezTo>
                    <a:cubicBezTo>
                      <a:pt x="591" y="603"/>
                      <a:pt x="695" y="689"/>
                      <a:pt x="808" y="750"/>
                    </a:cubicBezTo>
                    <a:cubicBezTo>
                      <a:pt x="857" y="776"/>
                      <a:pt x="910" y="798"/>
                      <a:pt x="963" y="813"/>
                    </a:cubicBezTo>
                    <a:cubicBezTo>
                      <a:pt x="990" y="821"/>
                      <a:pt x="1017" y="828"/>
                      <a:pt x="1045" y="833"/>
                    </a:cubicBezTo>
                    <a:cubicBezTo>
                      <a:pt x="1058" y="835"/>
                      <a:pt x="1072" y="837"/>
                      <a:pt x="1086" y="839"/>
                    </a:cubicBezTo>
                    <a:cubicBezTo>
                      <a:pt x="1095" y="840"/>
                      <a:pt x="1104" y="841"/>
                      <a:pt x="1112" y="841"/>
                    </a:cubicBezTo>
                    <a:lnTo>
                      <a:pt x="1104" y="858"/>
                    </a:lnTo>
                    <a:cubicBezTo>
                      <a:pt x="1098" y="871"/>
                      <a:pt x="1091" y="884"/>
                      <a:pt x="1085" y="898"/>
                    </a:cubicBezTo>
                    <a:cubicBezTo>
                      <a:pt x="1072" y="927"/>
                      <a:pt x="1060" y="954"/>
                      <a:pt x="1051" y="979"/>
                    </a:cubicBezTo>
                    <a:cubicBezTo>
                      <a:pt x="1040" y="1011"/>
                      <a:pt x="1032" y="1040"/>
                      <a:pt x="1027" y="1066"/>
                    </a:cubicBezTo>
                    <a:cubicBezTo>
                      <a:pt x="1022" y="1096"/>
                      <a:pt x="1022" y="1122"/>
                      <a:pt x="1027" y="1145"/>
                    </a:cubicBezTo>
                    <a:cubicBezTo>
                      <a:pt x="1033" y="1172"/>
                      <a:pt x="1046" y="1194"/>
                      <a:pt x="1065" y="1210"/>
                    </a:cubicBezTo>
                    <a:cubicBezTo>
                      <a:pt x="1070" y="1213"/>
                      <a:pt x="1075" y="1216"/>
                      <a:pt x="1081" y="1220"/>
                    </a:cubicBezTo>
                    <a:cubicBezTo>
                      <a:pt x="1087" y="1223"/>
                      <a:pt x="1094" y="1225"/>
                      <a:pt x="1100" y="1226"/>
                    </a:cubicBezTo>
                    <a:cubicBezTo>
                      <a:pt x="1110" y="1229"/>
                      <a:pt x="1123" y="1230"/>
                      <a:pt x="1137" y="1229"/>
                    </a:cubicBezTo>
                    <a:cubicBezTo>
                      <a:pt x="1142" y="1229"/>
                      <a:pt x="1147" y="1228"/>
                      <a:pt x="1151" y="1227"/>
                    </a:cubicBezTo>
                    <a:cubicBezTo>
                      <a:pt x="1159" y="1226"/>
                      <a:pt x="1167" y="1224"/>
                      <a:pt x="1176" y="1221"/>
                    </a:cubicBezTo>
                    <a:cubicBezTo>
                      <a:pt x="1187" y="1217"/>
                      <a:pt x="1199" y="1212"/>
                      <a:pt x="1212" y="1205"/>
                    </a:cubicBezTo>
                    <a:cubicBezTo>
                      <a:pt x="1235" y="1193"/>
                      <a:pt x="1255" y="1177"/>
                      <a:pt x="1271" y="1159"/>
                    </a:cubicBezTo>
                    <a:cubicBezTo>
                      <a:pt x="1289" y="1139"/>
                      <a:pt x="1305" y="1118"/>
                      <a:pt x="1318" y="1097"/>
                    </a:cubicBezTo>
                    <a:cubicBezTo>
                      <a:pt x="1320" y="1096"/>
                      <a:pt x="1322" y="1094"/>
                      <a:pt x="1323" y="1092"/>
                    </a:cubicBezTo>
                    <a:cubicBezTo>
                      <a:pt x="1364" y="1019"/>
                      <a:pt x="1392" y="957"/>
                      <a:pt x="1412" y="898"/>
                    </a:cubicBezTo>
                    <a:cubicBezTo>
                      <a:pt x="1434" y="830"/>
                      <a:pt x="1445" y="763"/>
                      <a:pt x="1444" y="698"/>
                    </a:cubicBezTo>
                    <a:cubicBezTo>
                      <a:pt x="1443" y="663"/>
                      <a:pt x="1439" y="628"/>
                      <a:pt x="1430" y="592"/>
                    </a:cubicBezTo>
                    <a:cubicBezTo>
                      <a:pt x="1423" y="558"/>
                      <a:pt x="1411" y="524"/>
                      <a:pt x="1396" y="487"/>
                    </a:cubicBezTo>
                    <a:cubicBezTo>
                      <a:pt x="1370" y="427"/>
                      <a:pt x="1336" y="371"/>
                      <a:pt x="1296" y="321"/>
                    </a:cubicBezTo>
                    <a:cubicBezTo>
                      <a:pt x="1257" y="272"/>
                      <a:pt x="1211" y="228"/>
                      <a:pt x="1161" y="189"/>
                    </a:cubicBezTo>
                    <a:cubicBezTo>
                      <a:pt x="1112" y="152"/>
                      <a:pt x="1057" y="120"/>
                      <a:pt x="998" y="93"/>
                    </a:cubicBezTo>
                    <a:cubicBezTo>
                      <a:pt x="886" y="41"/>
                      <a:pt x="761" y="10"/>
                      <a:pt x="629" y="2"/>
                    </a:cubicBezTo>
                    <a:cubicBezTo>
                      <a:pt x="602" y="0"/>
                      <a:pt x="574" y="0"/>
                      <a:pt x="541" y="0"/>
                    </a:cubicBezTo>
                    <a:cubicBezTo>
                      <a:pt x="515" y="0"/>
                      <a:pt x="490" y="1"/>
                      <a:pt x="465" y="3"/>
                    </a:cubicBezTo>
                    <a:cubicBezTo>
                      <a:pt x="422" y="5"/>
                      <a:pt x="383" y="10"/>
                      <a:pt x="345" y="17"/>
                    </a:cubicBezTo>
                    <a:close/>
                  </a:path>
                </a:pathLst>
              </a:custGeom>
              <a:solidFill>
                <a:srgbClr val="79111D"/>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64" name="Google Shape;2864;p40"/>
              <p:cNvSpPr/>
              <p:nvPr/>
            </p:nvSpPr>
            <p:spPr>
              <a:xfrm>
                <a:off x="4105440" y="667800"/>
                <a:ext cx="290880" cy="212040"/>
              </a:xfrm>
              <a:custGeom>
                <a:avLst/>
                <a:gdLst/>
                <a:ahLst/>
                <a:cxnLst/>
                <a:rect l="l" t="t" r="r" b="b"/>
                <a:pathLst>
                  <a:path w="808" h="589" extrusionOk="0">
                    <a:moveTo>
                      <a:pt x="3" y="0"/>
                    </a:moveTo>
                    <a:cubicBezTo>
                      <a:pt x="1" y="2"/>
                      <a:pt x="-1" y="5"/>
                      <a:pt x="1" y="8"/>
                    </a:cubicBezTo>
                    <a:cubicBezTo>
                      <a:pt x="28" y="65"/>
                      <a:pt x="61" y="121"/>
                      <a:pt x="99" y="173"/>
                    </a:cubicBezTo>
                    <a:cubicBezTo>
                      <a:pt x="118" y="200"/>
                      <a:pt x="139" y="226"/>
                      <a:pt x="161" y="252"/>
                    </a:cubicBezTo>
                    <a:cubicBezTo>
                      <a:pt x="172" y="265"/>
                      <a:pt x="183" y="277"/>
                      <a:pt x="195" y="289"/>
                    </a:cubicBezTo>
                    <a:cubicBezTo>
                      <a:pt x="206" y="302"/>
                      <a:pt x="218" y="314"/>
                      <a:pt x="230" y="325"/>
                    </a:cubicBezTo>
                    <a:cubicBezTo>
                      <a:pt x="256" y="349"/>
                      <a:pt x="281" y="372"/>
                      <a:pt x="309" y="393"/>
                    </a:cubicBezTo>
                    <a:cubicBezTo>
                      <a:pt x="335" y="415"/>
                      <a:pt x="362" y="434"/>
                      <a:pt x="390" y="453"/>
                    </a:cubicBezTo>
                    <a:cubicBezTo>
                      <a:pt x="419" y="472"/>
                      <a:pt x="449" y="489"/>
                      <a:pt x="480" y="505"/>
                    </a:cubicBezTo>
                    <a:cubicBezTo>
                      <a:pt x="510" y="520"/>
                      <a:pt x="540" y="533"/>
                      <a:pt x="571" y="545"/>
                    </a:cubicBezTo>
                    <a:cubicBezTo>
                      <a:pt x="607" y="558"/>
                      <a:pt x="643" y="568"/>
                      <a:pt x="680" y="576"/>
                    </a:cubicBezTo>
                    <a:cubicBezTo>
                      <a:pt x="697" y="580"/>
                      <a:pt x="715" y="583"/>
                      <a:pt x="733" y="585"/>
                    </a:cubicBezTo>
                    <a:cubicBezTo>
                      <a:pt x="742" y="586"/>
                      <a:pt x="751" y="587"/>
                      <a:pt x="760" y="587"/>
                    </a:cubicBezTo>
                    <a:cubicBezTo>
                      <a:pt x="769" y="588"/>
                      <a:pt x="778" y="588"/>
                      <a:pt x="787" y="589"/>
                    </a:cubicBezTo>
                    <a:cubicBezTo>
                      <a:pt x="792" y="589"/>
                      <a:pt x="797" y="587"/>
                      <a:pt x="801" y="584"/>
                    </a:cubicBezTo>
                    <a:cubicBezTo>
                      <a:pt x="805" y="580"/>
                      <a:pt x="808" y="576"/>
                      <a:pt x="808" y="571"/>
                    </a:cubicBezTo>
                    <a:cubicBezTo>
                      <a:pt x="809" y="560"/>
                      <a:pt x="801" y="550"/>
                      <a:pt x="790" y="549"/>
                    </a:cubicBezTo>
                    <a:cubicBezTo>
                      <a:pt x="780" y="549"/>
                      <a:pt x="770" y="548"/>
                      <a:pt x="759" y="547"/>
                    </a:cubicBezTo>
                    <a:cubicBezTo>
                      <a:pt x="749" y="546"/>
                      <a:pt x="739" y="545"/>
                      <a:pt x="729" y="544"/>
                    </a:cubicBezTo>
                    <a:cubicBezTo>
                      <a:pt x="709" y="541"/>
                      <a:pt x="689" y="537"/>
                      <a:pt x="669" y="533"/>
                    </a:cubicBezTo>
                    <a:cubicBezTo>
                      <a:pt x="596" y="516"/>
                      <a:pt x="526" y="490"/>
                      <a:pt x="460" y="455"/>
                    </a:cubicBezTo>
                    <a:cubicBezTo>
                      <a:pt x="460" y="456"/>
                      <a:pt x="460" y="456"/>
                      <a:pt x="461" y="456"/>
                    </a:cubicBezTo>
                    <a:cubicBezTo>
                      <a:pt x="460" y="456"/>
                      <a:pt x="460" y="455"/>
                      <a:pt x="459" y="455"/>
                    </a:cubicBezTo>
                    <a:cubicBezTo>
                      <a:pt x="458" y="455"/>
                      <a:pt x="457" y="454"/>
                      <a:pt x="456" y="454"/>
                    </a:cubicBezTo>
                    <a:cubicBezTo>
                      <a:pt x="457" y="454"/>
                      <a:pt x="457" y="454"/>
                      <a:pt x="457" y="454"/>
                    </a:cubicBezTo>
                    <a:cubicBezTo>
                      <a:pt x="414" y="431"/>
                      <a:pt x="373" y="406"/>
                      <a:pt x="335" y="377"/>
                    </a:cubicBezTo>
                    <a:cubicBezTo>
                      <a:pt x="295" y="348"/>
                      <a:pt x="256" y="315"/>
                      <a:pt x="219" y="281"/>
                    </a:cubicBezTo>
                    <a:lnTo>
                      <a:pt x="220" y="282"/>
                    </a:lnTo>
                    <a:cubicBezTo>
                      <a:pt x="204" y="267"/>
                      <a:pt x="189" y="251"/>
                      <a:pt x="174" y="236"/>
                    </a:cubicBezTo>
                    <a:cubicBezTo>
                      <a:pt x="158" y="219"/>
                      <a:pt x="143" y="202"/>
                      <a:pt x="128" y="185"/>
                    </a:cubicBezTo>
                    <a:cubicBezTo>
                      <a:pt x="100" y="151"/>
                      <a:pt x="75" y="115"/>
                      <a:pt x="52" y="78"/>
                    </a:cubicBezTo>
                    <a:lnTo>
                      <a:pt x="52" y="79"/>
                    </a:lnTo>
                    <a:cubicBezTo>
                      <a:pt x="37" y="54"/>
                      <a:pt x="23" y="29"/>
                      <a:pt x="11" y="3"/>
                    </a:cubicBezTo>
                    <a:cubicBezTo>
                      <a:pt x="10" y="1"/>
                      <a:pt x="7" y="-1"/>
                      <a:pt x="5" y="0"/>
                    </a:cubicBezTo>
                    <a:cubicBezTo>
                      <a:pt x="4" y="0"/>
                      <a:pt x="4" y="0"/>
                      <a:pt x="3" y="0"/>
                    </a:cubicBezTo>
                    <a:moveTo>
                      <a:pt x="459" y="455"/>
                    </a:moveTo>
                    <a:lnTo>
                      <a:pt x="460" y="455"/>
                    </a:lnTo>
                    <a:cubicBezTo>
                      <a:pt x="459" y="455"/>
                      <a:pt x="458" y="455"/>
                      <a:pt x="457" y="454"/>
                    </a:cubicBezTo>
                    <a:cubicBezTo>
                      <a:pt x="458" y="454"/>
                      <a:pt x="458" y="455"/>
                      <a:pt x="459" y="455"/>
                    </a:cubicBezTo>
                    <a:moveTo>
                      <a:pt x="221" y="283"/>
                    </a:moveTo>
                    <a:cubicBezTo>
                      <a:pt x="221" y="283"/>
                      <a:pt x="221" y="282"/>
                      <a:pt x="220" y="282"/>
                    </a:cubicBezTo>
                    <a:cubicBezTo>
                      <a:pt x="221" y="282"/>
                      <a:pt x="221" y="283"/>
                      <a:pt x="221" y="283"/>
                    </a:cubicBezTo>
                    <a:close/>
                  </a:path>
                </a:pathLst>
              </a:custGeom>
              <a:solidFill>
                <a:srgbClr val="6A0E18"/>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5" name="Google Shape;2865;p40"/>
              <p:cNvSpPr/>
              <p:nvPr/>
            </p:nvSpPr>
            <p:spPr>
              <a:xfrm>
                <a:off x="4258800" y="770760"/>
                <a:ext cx="173880" cy="69120"/>
              </a:xfrm>
              <a:custGeom>
                <a:avLst/>
                <a:gdLst/>
                <a:ahLst/>
                <a:cxnLst/>
                <a:rect l="l" t="t" r="r" b="b"/>
                <a:pathLst>
                  <a:path w="483" h="192" extrusionOk="0">
                    <a:moveTo>
                      <a:pt x="0" y="6"/>
                    </a:moveTo>
                    <a:cubicBezTo>
                      <a:pt x="13" y="16"/>
                      <a:pt x="27" y="26"/>
                      <a:pt x="41" y="36"/>
                    </a:cubicBezTo>
                    <a:cubicBezTo>
                      <a:pt x="55" y="46"/>
                      <a:pt x="70" y="56"/>
                      <a:pt x="85" y="66"/>
                    </a:cubicBezTo>
                    <a:cubicBezTo>
                      <a:pt x="100" y="76"/>
                      <a:pt x="115" y="86"/>
                      <a:pt x="131" y="95"/>
                    </a:cubicBezTo>
                    <a:cubicBezTo>
                      <a:pt x="146" y="105"/>
                      <a:pt x="162" y="113"/>
                      <a:pt x="178" y="122"/>
                    </a:cubicBezTo>
                    <a:cubicBezTo>
                      <a:pt x="194" y="130"/>
                      <a:pt x="211" y="138"/>
                      <a:pt x="228" y="145"/>
                    </a:cubicBezTo>
                    <a:cubicBezTo>
                      <a:pt x="244" y="153"/>
                      <a:pt x="261" y="159"/>
                      <a:pt x="278" y="165"/>
                    </a:cubicBezTo>
                    <a:cubicBezTo>
                      <a:pt x="312" y="177"/>
                      <a:pt x="348" y="185"/>
                      <a:pt x="383" y="189"/>
                    </a:cubicBezTo>
                    <a:cubicBezTo>
                      <a:pt x="397" y="191"/>
                      <a:pt x="412" y="192"/>
                      <a:pt x="426" y="192"/>
                    </a:cubicBezTo>
                    <a:cubicBezTo>
                      <a:pt x="433" y="192"/>
                      <a:pt x="440" y="192"/>
                      <a:pt x="447" y="191"/>
                    </a:cubicBezTo>
                    <a:cubicBezTo>
                      <a:pt x="456" y="191"/>
                      <a:pt x="464" y="190"/>
                      <a:pt x="472" y="189"/>
                    </a:cubicBezTo>
                    <a:cubicBezTo>
                      <a:pt x="475" y="188"/>
                      <a:pt x="477" y="187"/>
                      <a:pt x="479" y="185"/>
                    </a:cubicBezTo>
                    <a:cubicBezTo>
                      <a:pt x="481" y="182"/>
                      <a:pt x="483" y="178"/>
                      <a:pt x="483" y="175"/>
                    </a:cubicBezTo>
                    <a:cubicBezTo>
                      <a:pt x="483" y="171"/>
                      <a:pt x="481" y="167"/>
                      <a:pt x="478" y="164"/>
                    </a:cubicBezTo>
                    <a:cubicBezTo>
                      <a:pt x="476" y="162"/>
                      <a:pt x="472" y="160"/>
                      <a:pt x="468" y="160"/>
                    </a:cubicBezTo>
                    <a:cubicBezTo>
                      <a:pt x="449" y="162"/>
                      <a:pt x="430" y="164"/>
                      <a:pt x="411" y="164"/>
                    </a:cubicBezTo>
                    <a:cubicBezTo>
                      <a:pt x="393" y="164"/>
                      <a:pt x="375" y="162"/>
                      <a:pt x="357" y="160"/>
                    </a:cubicBezTo>
                    <a:cubicBezTo>
                      <a:pt x="333" y="157"/>
                      <a:pt x="311" y="152"/>
                      <a:pt x="288" y="146"/>
                    </a:cubicBezTo>
                    <a:cubicBezTo>
                      <a:pt x="264" y="139"/>
                      <a:pt x="241" y="132"/>
                      <a:pt x="218" y="123"/>
                    </a:cubicBezTo>
                    <a:cubicBezTo>
                      <a:pt x="219" y="123"/>
                      <a:pt x="219" y="123"/>
                      <a:pt x="220" y="123"/>
                    </a:cubicBezTo>
                    <a:cubicBezTo>
                      <a:pt x="200" y="115"/>
                      <a:pt x="181" y="107"/>
                      <a:pt x="162" y="97"/>
                    </a:cubicBezTo>
                    <a:cubicBezTo>
                      <a:pt x="143" y="88"/>
                      <a:pt x="125" y="78"/>
                      <a:pt x="106" y="68"/>
                    </a:cubicBezTo>
                    <a:cubicBezTo>
                      <a:pt x="71" y="47"/>
                      <a:pt x="37" y="25"/>
                      <a:pt x="4" y="0"/>
                    </a:cubicBezTo>
                    <a:cubicBezTo>
                      <a:pt x="3" y="0"/>
                      <a:pt x="3" y="0"/>
                      <a:pt x="2" y="0"/>
                    </a:cubicBezTo>
                    <a:cubicBezTo>
                      <a:pt x="0" y="0"/>
                      <a:pt x="-2" y="4"/>
                      <a:pt x="0" y="6"/>
                    </a:cubicBezTo>
                    <a:close/>
                  </a:path>
                </a:pathLst>
              </a:custGeom>
              <a:solidFill>
                <a:srgbClr val="6A0E18"/>
              </a:solidFill>
              <a:ln>
                <a:noFill/>
              </a:ln>
            </p:spPr>
            <p:txBody>
              <a:bodyPr spcFirstLastPara="1" wrap="square" lIns="90000" tIns="24100" rIns="90000" bIns="241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6" name="Google Shape;2866;p40"/>
              <p:cNvSpPr/>
              <p:nvPr/>
            </p:nvSpPr>
            <p:spPr>
              <a:xfrm>
                <a:off x="4357080" y="918360"/>
                <a:ext cx="31320" cy="99720"/>
              </a:xfrm>
              <a:custGeom>
                <a:avLst/>
                <a:gdLst/>
                <a:ahLst/>
                <a:cxnLst/>
                <a:rect l="l" t="t" r="r" b="b"/>
                <a:pathLst>
                  <a:path w="87" h="277" extrusionOk="0">
                    <a:moveTo>
                      <a:pt x="80" y="2"/>
                    </a:moveTo>
                    <a:cubicBezTo>
                      <a:pt x="68" y="21"/>
                      <a:pt x="56" y="41"/>
                      <a:pt x="46" y="62"/>
                    </a:cubicBezTo>
                    <a:cubicBezTo>
                      <a:pt x="40" y="72"/>
                      <a:pt x="35" y="83"/>
                      <a:pt x="30" y="93"/>
                    </a:cubicBezTo>
                    <a:cubicBezTo>
                      <a:pt x="25" y="105"/>
                      <a:pt x="21" y="116"/>
                      <a:pt x="16" y="128"/>
                    </a:cubicBezTo>
                    <a:cubicBezTo>
                      <a:pt x="9" y="150"/>
                      <a:pt x="4" y="173"/>
                      <a:pt x="1" y="196"/>
                    </a:cubicBezTo>
                    <a:cubicBezTo>
                      <a:pt x="-1" y="220"/>
                      <a:pt x="-1" y="245"/>
                      <a:pt x="3" y="269"/>
                    </a:cubicBezTo>
                    <a:cubicBezTo>
                      <a:pt x="4" y="275"/>
                      <a:pt x="9" y="278"/>
                      <a:pt x="15" y="277"/>
                    </a:cubicBezTo>
                    <a:cubicBezTo>
                      <a:pt x="21" y="276"/>
                      <a:pt x="25" y="271"/>
                      <a:pt x="23" y="265"/>
                    </a:cubicBezTo>
                    <a:cubicBezTo>
                      <a:pt x="21" y="252"/>
                      <a:pt x="19" y="239"/>
                      <a:pt x="18" y="226"/>
                    </a:cubicBezTo>
                    <a:cubicBezTo>
                      <a:pt x="17" y="213"/>
                      <a:pt x="18" y="201"/>
                      <a:pt x="19" y="189"/>
                    </a:cubicBezTo>
                    <a:cubicBezTo>
                      <a:pt x="20" y="177"/>
                      <a:pt x="22" y="165"/>
                      <a:pt x="25" y="153"/>
                    </a:cubicBezTo>
                    <a:cubicBezTo>
                      <a:pt x="25" y="154"/>
                      <a:pt x="25" y="154"/>
                      <a:pt x="25" y="155"/>
                    </a:cubicBezTo>
                    <a:cubicBezTo>
                      <a:pt x="29" y="134"/>
                      <a:pt x="36" y="114"/>
                      <a:pt x="43" y="93"/>
                    </a:cubicBezTo>
                    <a:cubicBezTo>
                      <a:pt x="50" y="74"/>
                      <a:pt x="59" y="54"/>
                      <a:pt x="69" y="35"/>
                    </a:cubicBezTo>
                    <a:lnTo>
                      <a:pt x="69" y="36"/>
                    </a:lnTo>
                    <a:cubicBezTo>
                      <a:pt x="74" y="26"/>
                      <a:pt x="80" y="16"/>
                      <a:pt x="86" y="6"/>
                    </a:cubicBezTo>
                    <a:cubicBezTo>
                      <a:pt x="87" y="4"/>
                      <a:pt x="86" y="2"/>
                      <a:pt x="85" y="1"/>
                    </a:cubicBezTo>
                    <a:cubicBezTo>
                      <a:pt x="84" y="0"/>
                      <a:pt x="83" y="0"/>
                      <a:pt x="82" y="0"/>
                    </a:cubicBezTo>
                    <a:cubicBezTo>
                      <a:pt x="81" y="0"/>
                      <a:pt x="80" y="1"/>
                      <a:pt x="80" y="2"/>
                    </a:cubicBezTo>
                    <a:close/>
                  </a:path>
                </a:pathLst>
              </a:custGeom>
              <a:solidFill>
                <a:srgbClr val="6A0E18"/>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7" name="Google Shape;2867;p40"/>
              <p:cNvSpPr/>
              <p:nvPr/>
            </p:nvSpPr>
            <p:spPr>
              <a:xfrm>
                <a:off x="4179240" y="597600"/>
                <a:ext cx="316800" cy="214560"/>
              </a:xfrm>
              <a:custGeom>
                <a:avLst/>
                <a:gdLst/>
                <a:ahLst/>
                <a:cxnLst/>
                <a:rect l="l" t="t" r="r" b="b"/>
                <a:pathLst>
                  <a:path w="880" h="596" extrusionOk="0">
                    <a:moveTo>
                      <a:pt x="5" y="15"/>
                    </a:moveTo>
                    <a:cubicBezTo>
                      <a:pt x="2" y="15"/>
                      <a:pt x="0" y="17"/>
                      <a:pt x="1" y="20"/>
                    </a:cubicBezTo>
                    <a:cubicBezTo>
                      <a:pt x="1" y="23"/>
                      <a:pt x="4" y="25"/>
                      <a:pt x="6" y="25"/>
                    </a:cubicBezTo>
                    <a:cubicBezTo>
                      <a:pt x="40" y="16"/>
                      <a:pt x="75" y="12"/>
                      <a:pt x="109" y="12"/>
                    </a:cubicBezTo>
                    <a:lnTo>
                      <a:pt x="108" y="12"/>
                    </a:lnTo>
                    <a:cubicBezTo>
                      <a:pt x="151" y="12"/>
                      <a:pt x="194" y="17"/>
                      <a:pt x="237" y="28"/>
                    </a:cubicBezTo>
                    <a:lnTo>
                      <a:pt x="236" y="28"/>
                    </a:lnTo>
                    <a:cubicBezTo>
                      <a:pt x="285" y="41"/>
                      <a:pt x="333" y="60"/>
                      <a:pt x="377" y="85"/>
                    </a:cubicBezTo>
                    <a:lnTo>
                      <a:pt x="376" y="84"/>
                    </a:lnTo>
                    <a:cubicBezTo>
                      <a:pt x="393" y="94"/>
                      <a:pt x="409" y="103"/>
                      <a:pt x="426" y="114"/>
                    </a:cubicBezTo>
                    <a:cubicBezTo>
                      <a:pt x="443" y="125"/>
                      <a:pt x="459" y="137"/>
                      <a:pt x="475" y="149"/>
                    </a:cubicBezTo>
                    <a:cubicBezTo>
                      <a:pt x="507" y="173"/>
                      <a:pt x="538" y="199"/>
                      <a:pt x="567" y="227"/>
                    </a:cubicBezTo>
                    <a:cubicBezTo>
                      <a:pt x="588" y="247"/>
                      <a:pt x="608" y="268"/>
                      <a:pt x="627" y="290"/>
                    </a:cubicBezTo>
                    <a:cubicBezTo>
                      <a:pt x="647" y="312"/>
                      <a:pt x="667" y="335"/>
                      <a:pt x="685" y="358"/>
                    </a:cubicBezTo>
                    <a:cubicBezTo>
                      <a:pt x="722" y="403"/>
                      <a:pt x="756" y="450"/>
                      <a:pt x="788" y="498"/>
                    </a:cubicBezTo>
                    <a:cubicBezTo>
                      <a:pt x="797" y="512"/>
                      <a:pt x="806" y="526"/>
                      <a:pt x="815" y="541"/>
                    </a:cubicBezTo>
                    <a:cubicBezTo>
                      <a:pt x="823" y="554"/>
                      <a:pt x="832" y="568"/>
                      <a:pt x="840" y="581"/>
                    </a:cubicBezTo>
                    <a:cubicBezTo>
                      <a:pt x="840" y="582"/>
                      <a:pt x="841" y="583"/>
                      <a:pt x="842" y="584"/>
                    </a:cubicBezTo>
                    <a:cubicBezTo>
                      <a:pt x="844" y="589"/>
                      <a:pt x="847" y="593"/>
                      <a:pt x="853" y="595"/>
                    </a:cubicBezTo>
                    <a:cubicBezTo>
                      <a:pt x="857" y="597"/>
                      <a:pt x="864" y="597"/>
                      <a:pt x="868" y="595"/>
                    </a:cubicBezTo>
                    <a:cubicBezTo>
                      <a:pt x="873" y="593"/>
                      <a:pt x="876" y="589"/>
                      <a:pt x="878" y="584"/>
                    </a:cubicBezTo>
                    <a:cubicBezTo>
                      <a:pt x="880" y="579"/>
                      <a:pt x="880" y="573"/>
                      <a:pt x="878" y="569"/>
                    </a:cubicBezTo>
                    <a:cubicBezTo>
                      <a:pt x="875" y="563"/>
                      <a:pt x="872" y="558"/>
                      <a:pt x="870" y="552"/>
                    </a:cubicBezTo>
                    <a:cubicBezTo>
                      <a:pt x="867" y="546"/>
                      <a:pt x="863" y="540"/>
                      <a:pt x="860" y="534"/>
                    </a:cubicBezTo>
                    <a:cubicBezTo>
                      <a:pt x="854" y="522"/>
                      <a:pt x="847" y="511"/>
                      <a:pt x="840" y="499"/>
                    </a:cubicBezTo>
                    <a:cubicBezTo>
                      <a:pt x="825" y="474"/>
                      <a:pt x="809" y="449"/>
                      <a:pt x="792" y="425"/>
                    </a:cubicBezTo>
                    <a:cubicBezTo>
                      <a:pt x="758" y="377"/>
                      <a:pt x="721" y="331"/>
                      <a:pt x="681" y="288"/>
                    </a:cubicBezTo>
                    <a:cubicBezTo>
                      <a:pt x="660" y="265"/>
                      <a:pt x="637" y="244"/>
                      <a:pt x="614" y="223"/>
                    </a:cubicBezTo>
                    <a:cubicBezTo>
                      <a:pt x="592" y="203"/>
                      <a:pt x="569" y="184"/>
                      <a:pt x="545" y="165"/>
                    </a:cubicBezTo>
                    <a:cubicBezTo>
                      <a:pt x="498" y="129"/>
                      <a:pt x="448" y="96"/>
                      <a:pt x="395" y="69"/>
                    </a:cubicBezTo>
                    <a:cubicBezTo>
                      <a:pt x="344" y="44"/>
                      <a:pt x="290" y="24"/>
                      <a:pt x="234" y="12"/>
                    </a:cubicBezTo>
                    <a:cubicBezTo>
                      <a:pt x="206" y="6"/>
                      <a:pt x="179" y="2"/>
                      <a:pt x="151" y="0"/>
                    </a:cubicBezTo>
                    <a:cubicBezTo>
                      <a:pt x="123" y="-1"/>
                      <a:pt x="95" y="0"/>
                      <a:pt x="67" y="3"/>
                    </a:cubicBezTo>
                    <a:cubicBezTo>
                      <a:pt x="57" y="5"/>
                      <a:pt x="47" y="6"/>
                      <a:pt x="37" y="8"/>
                    </a:cubicBezTo>
                    <a:cubicBezTo>
                      <a:pt x="26" y="10"/>
                      <a:pt x="15" y="12"/>
                      <a:pt x="5" y="15"/>
                    </a:cubicBezTo>
                    <a:moveTo>
                      <a:pt x="376" y="84"/>
                    </a:moveTo>
                    <a:lnTo>
                      <a:pt x="375" y="84"/>
                    </a:lnTo>
                    <a:lnTo>
                      <a:pt x="376" y="84"/>
                    </a:lnTo>
                    <a:close/>
                  </a:path>
                </a:pathLst>
              </a:custGeom>
              <a:solidFill>
                <a:srgbClr val="6A0E18"/>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8" name="Google Shape;2868;p40"/>
              <p:cNvSpPr/>
              <p:nvPr/>
            </p:nvSpPr>
            <p:spPr>
              <a:xfrm>
                <a:off x="4525560" y="891720"/>
                <a:ext cx="79560" cy="246960"/>
              </a:xfrm>
              <a:custGeom>
                <a:avLst/>
                <a:gdLst/>
                <a:ahLst/>
                <a:cxnLst/>
                <a:rect l="l" t="t" r="r" b="b"/>
                <a:pathLst>
                  <a:path w="221" h="686" extrusionOk="0">
                    <a:moveTo>
                      <a:pt x="0" y="8"/>
                    </a:moveTo>
                    <a:cubicBezTo>
                      <a:pt x="28" y="44"/>
                      <a:pt x="53" y="81"/>
                      <a:pt x="77" y="120"/>
                    </a:cubicBezTo>
                    <a:lnTo>
                      <a:pt x="76" y="119"/>
                    </a:lnTo>
                    <a:cubicBezTo>
                      <a:pt x="77" y="120"/>
                      <a:pt x="78" y="122"/>
                      <a:pt x="78" y="123"/>
                    </a:cubicBezTo>
                    <a:lnTo>
                      <a:pt x="78" y="122"/>
                    </a:lnTo>
                    <a:cubicBezTo>
                      <a:pt x="115" y="184"/>
                      <a:pt x="147" y="250"/>
                      <a:pt x="167" y="319"/>
                    </a:cubicBezTo>
                    <a:cubicBezTo>
                      <a:pt x="179" y="363"/>
                      <a:pt x="186" y="409"/>
                      <a:pt x="186" y="455"/>
                    </a:cubicBezTo>
                    <a:cubicBezTo>
                      <a:pt x="186" y="485"/>
                      <a:pt x="182" y="515"/>
                      <a:pt x="175" y="544"/>
                    </a:cubicBezTo>
                    <a:cubicBezTo>
                      <a:pt x="168" y="571"/>
                      <a:pt x="157" y="598"/>
                      <a:pt x="144" y="622"/>
                    </a:cubicBezTo>
                    <a:cubicBezTo>
                      <a:pt x="137" y="633"/>
                      <a:pt x="131" y="644"/>
                      <a:pt x="123" y="655"/>
                    </a:cubicBezTo>
                    <a:cubicBezTo>
                      <a:pt x="117" y="663"/>
                      <a:pt x="119" y="676"/>
                      <a:pt x="127" y="682"/>
                    </a:cubicBezTo>
                    <a:cubicBezTo>
                      <a:pt x="136" y="689"/>
                      <a:pt x="149" y="687"/>
                      <a:pt x="155" y="678"/>
                    </a:cubicBezTo>
                    <a:cubicBezTo>
                      <a:pt x="174" y="651"/>
                      <a:pt x="190" y="622"/>
                      <a:pt x="201" y="591"/>
                    </a:cubicBezTo>
                    <a:cubicBezTo>
                      <a:pt x="211" y="561"/>
                      <a:pt x="218" y="530"/>
                      <a:pt x="220" y="499"/>
                    </a:cubicBezTo>
                    <a:cubicBezTo>
                      <a:pt x="222" y="469"/>
                      <a:pt x="221" y="438"/>
                      <a:pt x="217" y="407"/>
                    </a:cubicBezTo>
                    <a:cubicBezTo>
                      <a:pt x="212" y="376"/>
                      <a:pt x="204" y="346"/>
                      <a:pt x="194" y="317"/>
                    </a:cubicBezTo>
                    <a:cubicBezTo>
                      <a:pt x="173" y="257"/>
                      <a:pt x="145" y="201"/>
                      <a:pt x="112" y="148"/>
                    </a:cubicBezTo>
                    <a:cubicBezTo>
                      <a:pt x="81" y="97"/>
                      <a:pt x="45" y="49"/>
                      <a:pt x="8" y="2"/>
                    </a:cubicBezTo>
                    <a:cubicBezTo>
                      <a:pt x="6" y="1"/>
                      <a:pt x="5" y="0"/>
                      <a:pt x="4" y="1"/>
                    </a:cubicBezTo>
                    <a:cubicBezTo>
                      <a:pt x="0" y="1"/>
                      <a:pt x="-2" y="5"/>
                      <a:pt x="0" y="8"/>
                    </a:cubicBezTo>
                    <a:moveTo>
                      <a:pt x="186" y="452"/>
                    </a:moveTo>
                    <a:cubicBezTo>
                      <a:pt x="186" y="453"/>
                      <a:pt x="186" y="454"/>
                      <a:pt x="186" y="455"/>
                    </a:cubicBezTo>
                    <a:cubicBezTo>
                      <a:pt x="186" y="454"/>
                      <a:pt x="186" y="453"/>
                      <a:pt x="186" y="452"/>
                    </a:cubicBezTo>
                    <a:close/>
                  </a:path>
                </a:pathLst>
              </a:custGeom>
              <a:solidFill>
                <a:srgbClr val="6A0E18"/>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9" name="Google Shape;2869;p40"/>
              <p:cNvSpPr/>
              <p:nvPr/>
            </p:nvSpPr>
            <p:spPr>
              <a:xfrm>
                <a:off x="4506480" y="1022400"/>
                <a:ext cx="34560" cy="120240"/>
              </a:xfrm>
              <a:custGeom>
                <a:avLst/>
                <a:gdLst/>
                <a:ahLst/>
                <a:cxnLst/>
                <a:rect l="l" t="t" r="r" b="b"/>
                <a:pathLst>
                  <a:path w="96" h="334" extrusionOk="0">
                    <a:moveTo>
                      <a:pt x="69" y="9"/>
                    </a:moveTo>
                    <a:cubicBezTo>
                      <a:pt x="73" y="32"/>
                      <a:pt x="76" y="56"/>
                      <a:pt x="76" y="79"/>
                    </a:cubicBezTo>
                    <a:cubicBezTo>
                      <a:pt x="76" y="113"/>
                      <a:pt x="71" y="147"/>
                      <a:pt x="63" y="180"/>
                    </a:cubicBezTo>
                    <a:lnTo>
                      <a:pt x="64" y="177"/>
                    </a:lnTo>
                    <a:cubicBezTo>
                      <a:pt x="56" y="209"/>
                      <a:pt x="44" y="239"/>
                      <a:pt x="28" y="268"/>
                    </a:cubicBezTo>
                    <a:cubicBezTo>
                      <a:pt x="20" y="281"/>
                      <a:pt x="12" y="293"/>
                      <a:pt x="4" y="306"/>
                    </a:cubicBezTo>
                    <a:cubicBezTo>
                      <a:pt x="-2" y="313"/>
                      <a:pt x="-1" y="325"/>
                      <a:pt x="7" y="331"/>
                    </a:cubicBezTo>
                    <a:cubicBezTo>
                      <a:pt x="15" y="336"/>
                      <a:pt x="27" y="335"/>
                      <a:pt x="33" y="327"/>
                    </a:cubicBezTo>
                    <a:cubicBezTo>
                      <a:pt x="63" y="280"/>
                      <a:pt x="83" y="226"/>
                      <a:pt x="92" y="171"/>
                    </a:cubicBezTo>
                    <a:cubicBezTo>
                      <a:pt x="96" y="144"/>
                      <a:pt x="96" y="116"/>
                      <a:pt x="95" y="89"/>
                    </a:cubicBezTo>
                    <a:cubicBezTo>
                      <a:pt x="94" y="61"/>
                      <a:pt x="90" y="34"/>
                      <a:pt x="84" y="7"/>
                    </a:cubicBezTo>
                    <a:cubicBezTo>
                      <a:pt x="83" y="3"/>
                      <a:pt x="80" y="0"/>
                      <a:pt x="75" y="0"/>
                    </a:cubicBezTo>
                    <a:lnTo>
                      <a:pt x="75" y="0"/>
                    </a:lnTo>
                    <a:cubicBezTo>
                      <a:pt x="71" y="1"/>
                      <a:pt x="68" y="5"/>
                      <a:pt x="69" y="9"/>
                    </a:cubicBezTo>
                    <a:moveTo>
                      <a:pt x="76" y="78"/>
                    </a:moveTo>
                    <a:lnTo>
                      <a:pt x="76" y="79"/>
                    </a:lnTo>
                    <a:cubicBezTo>
                      <a:pt x="76" y="78"/>
                      <a:pt x="76" y="78"/>
                      <a:pt x="76" y="78"/>
                    </a:cubicBezTo>
                    <a:moveTo>
                      <a:pt x="29" y="265"/>
                    </a:moveTo>
                    <a:cubicBezTo>
                      <a:pt x="29" y="266"/>
                      <a:pt x="28" y="267"/>
                      <a:pt x="28" y="267"/>
                    </a:cubicBezTo>
                    <a:cubicBezTo>
                      <a:pt x="28" y="267"/>
                      <a:pt x="29" y="266"/>
                      <a:pt x="29" y="265"/>
                    </a:cubicBezTo>
                    <a:close/>
                  </a:path>
                </a:pathLst>
              </a:custGeom>
              <a:solidFill>
                <a:srgbClr val="6A0E18"/>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0" name="Google Shape;2870;p40"/>
              <p:cNvSpPr/>
              <p:nvPr/>
            </p:nvSpPr>
            <p:spPr>
              <a:xfrm>
                <a:off x="3968280" y="639000"/>
                <a:ext cx="98640" cy="56160"/>
              </a:xfrm>
              <a:custGeom>
                <a:avLst/>
                <a:gdLst/>
                <a:ahLst/>
                <a:cxnLst/>
                <a:rect l="l" t="t" r="r" b="b"/>
                <a:pathLst>
                  <a:path w="274" h="156" extrusionOk="0">
                    <a:moveTo>
                      <a:pt x="126" y="41"/>
                    </a:moveTo>
                    <a:cubicBezTo>
                      <a:pt x="102" y="54"/>
                      <a:pt x="81" y="69"/>
                      <a:pt x="59" y="86"/>
                    </a:cubicBezTo>
                    <a:cubicBezTo>
                      <a:pt x="49" y="93"/>
                      <a:pt x="39" y="102"/>
                      <a:pt x="30" y="110"/>
                    </a:cubicBezTo>
                    <a:cubicBezTo>
                      <a:pt x="25" y="114"/>
                      <a:pt x="21" y="119"/>
                      <a:pt x="16" y="123"/>
                    </a:cubicBezTo>
                    <a:cubicBezTo>
                      <a:pt x="12" y="127"/>
                      <a:pt x="7" y="132"/>
                      <a:pt x="3" y="136"/>
                    </a:cubicBezTo>
                    <a:cubicBezTo>
                      <a:pt x="1" y="138"/>
                      <a:pt x="0" y="141"/>
                      <a:pt x="0" y="144"/>
                    </a:cubicBezTo>
                    <a:cubicBezTo>
                      <a:pt x="0" y="147"/>
                      <a:pt x="1" y="150"/>
                      <a:pt x="3" y="153"/>
                    </a:cubicBezTo>
                    <a:cubicBezTo>
                      <a:pt x="8" y="157"/>
                      <a:pt x="16" y="158"/>
                      <a:pt x="20" y="153"/>
                    </a:cubicBezTo>
                    <a:cubicBezTo>
                      <a:pt x="25" y="147"/>
                      <a:pt x="30" y="141"/>
                      <a:pt x="36" y="135"/>
                    </a:cubicBezTo>
                    <a:cubicBezTo>
                      <a:pt x="42" y="128"/>
                      <a:pt x="48" y="122"/>
                      <a:pt x="55" y="115"/>
                    </a:cubicBezTo>
                    <a:cubicBezTo>
                      <a:pt x="68" y="103"/>
                      <a:pt x="81" y="91"/>
                      <a:pt x="96" y="80"/>
                    </a:cubicBezTo>
                    <a:cubicBezTo>
                      <a:pt x="122" y="59"/>
                      <a:pt x="151" y="42"/>
                      <a:pt x="182" y="28"/>
                    </a:cubicBezTo>
                    <a:lnTo>
                      <a:pt x="182" y="28"/>
                    </a:lnTo>
                    <a:cubicBezTo>
                      <a:pt x="200" y="21"/>
                      <a:pt x="220" y="15"/>
                      <a:pt x="239" y="12"/>
                    </a:cubicBezTo>
                    <a:cubicBezTo>
                      <a:pt x="249" y="11"/>
                      <a:pt x="259" y="10"/>
                      <a:pt x="269" y="10"/>
                    </a:cubicBezTo>
                    <a:cubicBezTo>
                      <a:pt x="271" y="11"/>
                      <a:pt x="274" y="8"/>
                      <a:pt x="274" y="5"/>
                    </a:cubicBezTo>
                    <a:cubicBezTo>
                      <a:pt x="274" y="2"/>
                      <a:pt x="271" y="0"/>
                      <a:pt x="268" y="0"/>
                    </a:cubicBezTo>
                    <a:cubicBezTo>
                      <a:pt x="253" y="-1"/>
                      <a:pt x="239" y="0"/>
                      <a:pt x="224" y="3"/>
                    </a:cubicBezTo>
                    <a:cubicBezTo>
                      <a:pt x="189" y="9"/>
                      <a:pt x="156" y="24"/>
                      <a:pt x="126" y="41"/>
                    </a:cubicBezTo>
                    <a:close/>
                  </a:path>
                </a:pathLst>
              </a:custGeom>
              <a:solidFill>
                <a:srgbClr val="6A0E18"/>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1" name="Google Shape;2871;p40"/>
              <p:cNvSpPr/>
              <p:nvPr/>
            </p:nvSpPr>
            <p:spPr>
              <a:xfrm>
                <a:off x="4210920" y="622800"/>
                <a:ext cx="122400" cy="65520"/>
              </a:xfrm>
              <a:custGeom>
                <a:avLst/>
                <a:gdLst/>
                <a:ahLst/>
                <a:cxnLst/>
                <a:rect l="l" t="t" r="r" b="b"/>
                <a:pathLst>
                  <a:path w="340" h="182" extrusionOk="0">
                    <a:moveTo>
                      <a:pt x="1" y="4"/>
                    </a:moveTo>
                    <a:cubicBezTo>
                      <a:pt x="0" y="7"/>
                      <a:pt x="2" y="11"/>
                      <a:pt x="5" y="12"/>
                    </a:cubicBezTo>
                    <a:cubicBezTo>
                      <a:pt x="39" y="17"/>
                      <a:pt x="71" y="26"/>
                      <a:pt x="103" y="39"/>
                    </a:cubicBezTo>
                    <a:lnTo>
                      <a:pt x="102" y="39"/>
                    </a:lnTo>
                    <a:cubicBezTo>
                      <a:pt x="128" y="49"/>
                      <a:pt x="152" y="61"/>
                      <a:pt x="176" y="75"/>
                    </a:cubicBezTo>
                    <a:cubicBezTo>
                      <a:pt x="200" y="89"/>
                      <a:pt x="223" y="105"/>
                      <a:pt x="245" y="122"/>
                    </a:cubicBezTo>
                    <a:cubicBezTo>
                      <a:pt x="268" y="139"/>
                      <a:pt x="290" y="158"/>
                      <a:pt x="311" y="178"/>
                    </a:cubicBezTo>
                    <a:cubicBezTo>
                      <a:pt x="315" y="181"/>
                      <a:pt x="318" y="182"/>
                      <a:pt x="323" y="182"/>
                    </a:cubicBezTo>
                    <a:cubicBezTo>
                      <a:pt x="328" y="182"/>
                      <a:pt x="332" y="181"/>
                      <a:pt x="335" y="178"/>
                    </a:cubicBezTo>
                    <a:cubicBezTo>
                      <a:pt x="341" y="172"/>
                      <a:pt x="342" y="160"/>
                      <a:pt x="335" y="154"/>
                    </a:cubicBezTo>
                    <a:cubicBezTo>
                      <a:pt x="311" y="133"/>
                      <a:pt x="286" y="115"/>
                      <a:pt x="260" y="97"/>
                    </a:cubicBezTo>
                    <a:cubicBezTo>
                      <a:pt x="235" y="81"/>
                      <a:pt x="209" y="66"/>
                      <a:pt x="182" y="53"/>
                    </a:cubicBezTo>
                    <a:cubicBezTo>
                      <a:pt x="127" y="27"/>
                      <a:pt x="68" y="9"/>
                      <a:pt x="9" y="0"/>
                    </a:cubicBezTo>
                    <a:cubicBezTo>
                      <a:pt x="8" y="0"/>
                      <a:pt x="7" y="0"/>
                      <a:pt x="6" y="0"/>
                    </a:cubicBezTo>
                    <a:cubicBezTo>
                      <a:pt x="4" y="0"/>
                      <a:pt x="2" y="2"/>
                      <a:pt x="1" y="4"/>
                    </a:cubicBezTo>
                    <a:close/>
                  </a:path>
                </a:pathLst>
              </a:custGeom>
              <a:solidFill>
                <a:srgbClr val="6A0E18"/>
              </a:solidFill>
              <a:ln>
                <a:noFill/>
              </a:ln>
            </p:spPr>
            <p:txBody>
              <a:bodyPr spcFirstLastPara="1" wrap="square" lIns="90000" tIns="20500" rIns="90000" bIns="205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2" name="Google Shape;2872;p40"/>
              <p:cNvSpPr/>
              <p:nvPr/>
            </p:nvSpPr>
            <p:spPr>
              <a:xfrm>
                <a:off x="4064400" y="1035720"/>
                <a:ext cx="62640" cy="31680"/>
              </a:xfrm>
              <a:custGeom>
                <a:avLst/>
                <a:gdLst/>
                <a:ahLst/>
                <a:cxnLst/>
                <a:rect l="l" t="t" r="r" b="b"/>
                <a:pathLst>
                  <a:path w="174" h="88" extrusionOk="0">
                    <a:moveTo>
                      <a:pt x="124" y="5"/>
                    </a:moveTo>
                    <a:cubicBezTo>
                      <a:pt x="125" y="6"/>
                      <a:pt x="127" y="6"/>
                      <a:pt x="128" y="6"/>
                    </a:cubicBezTo>
                    <a:cubicBezTo>
                      <a:pt x="134" y="8"/>
                      <a:pt x="141" y="10"/>
                      <a:pt x="147" y="13"/>
                    </a:cubicBezTo>
                    <a:cubicBezTo>
                      <a:pt x="150" y="15"/>
                      <a:pt x="153" y="16"/>
                      <a:pt x="156" y="18"/>
                    </a:cubicBezTo>
                    <a:cubicBezTo>
                      <a:pt x="161" y="20"/>
                      <a:pt x="165" y="23"/>
                      <a:pt x="168" y="25"/>
                    </a:cubicBezTo>
                    <a:cubicBezTo>
                      <a:pt x="168" y="26"/>
                      <a:pt x="169" y="26"/>
                      <a:pt x="169" y="26"/>
                    </a:cubicBezTo>
                    <a:cubicBezTo>
                      <a:pt x="169" y="26"/>
                      <a:pt x="170" y="26"/>
                      <a:pt x="170" y="27"/>
                    </a:cubicBezTo>
                    <a:cubicBezTo>
                      <a:pt x="172" y="27"/>
                      <a:pt x="173" y="28"/>
                      <a:pt x="174" y="29"/>
                    </a:cubicBezTo>
                    <a:cubicBezTo>
                      <a:pt x="174" y="31"/>
                      <a:pt x="174" y="32"/>
                      <a:pt x="174" y="33"/>
                    </a:cubicBezTo>
                    <a:cubicBezTo>
                      <a:pt x="172" y="38"/>
                      <a:pt x="170" y="42"/>
                      <a:pt x="167" y="46"/>
                    </a:cubicBezTo>
                    <a:cubicBezTo>
                      <a:pt x="165" y="50"/>
                      <a:pt x="162" y="54"/>
                      <a:pt x="158" y="58"/>
                    </a:cubicBezTo>
                    <a:cubicBezTo>
                      <a:pt x="151" y="65"/>
                      <a:pt x="144" y="71"/>
                      <a:pt x="134" y="76"/>
                    </a:cubicBezTo>
                    <a:cubicBezTo>
                      <a:pt x="126" y="80"/>
                      <a:pt x="116" y="83"/>
                      <a:pt x="105" y="85"/>
                    </a:cubicBezTo>
                    <a:cubicBezTo>
                      <a:pt x="96" y="87"/>
                      <a:pt x="86" y="88"/>
                      <a:pt x="75" y="88"/>
                    </a:cubicBezTo>
                    <a:cubicBezTo>
                      <a:pt x="66" y="87"/>
                      <a:pt x="56" y="86"/>
                      <a:pt x="46" y="83"/>
                    </a:cubicBezTo>
                    <a:lnTo>
                      <a:pt x="45" y="83"/>
                    </a:lnTo>
                    <a:cubicBezTo>
                      <a:pt x="36" y="80"/>
                      <a:pt x="27" y="76"/>
                      <a:pt x="19" y="71"/>
                    </a:cubicBezTo>
                    <a:cubicBezTo>
                      <a:pt x="14" y="68"/>
                      <a:pt x="9" y="64"/>
                      <a:pt x="6" y="60"/>
                    </a:cubicBezTo>
                    <a:cubicBezTo>
                      <a:pt x="3" y="57"/>
                      <a:pt x="1" y="52"/>
                      <a:pt x="0" y="48"/>
                    </a:cubicBezTo>
                    <a:cubicBezTo>
                      <a:pt x="0" y="44"/>
                      <a:pt x="0" y="40"/>
                      <a:pt x="2" y="37"/>
                    </a:cubicBezTo>
                    <a:cubicBezTo>
                      <a:pt x="4" y="32"/>
                      <a:pt x="7" y="28"/>
                      <a:pt x="10" y="25"/>
                    </a:cubicBezTo>
                    <a:cubicBezTo>
                      <a:pt x="15" y="21"/>
                      <a:pt x="20" y="17"/>
                      <a:pt x="25" y="14"/>
                    </a:cubicBezTo>
                    <a:cubicBezTo>
                      <a:pt x="31" y="11"/>
                      <a:pt x="37" y="8"/>
                      <a:pt x="44" y="6"/>
                    </a:cubicBezTo>
                    <a:cubicBezTo>
                      <a:pt x="57" y="1"/>
                      <a:pt x="70" y="-1"/>
                      <a:pt x="86" y="0"/>
                    </a:cubicBezTo>
                    <a:cubicBezTo>
                      <a:pt x="98" y="0"/>
                      <a:pt x="111" y="2"/>
                      <a:pt x="124" y="5"/>
                    </a:cubicBezTo>
                    <a:close/>
                  </a:path>
                </a:pathLst>
              </a:custGeom>
              <a:solidFill>
                <a:schemeClr val="accent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3" name="Google Shape;2873;p40"/>
              <p:cNvSpPr/>
              <p:nvPr/>
            </p:nvSpPr>
            <p:spPr>
              <a:xfrm>
                <a:off x="4051440" y="991800"/>
                <a:ext cx="90000" cy="78120"/>
              </a:xfrm>
              <a:custGeom>
                <a:avLst/>
                <a:gdLst/>
                <a:ahLst/>
                <a:cxnLst/>
                <a:rect l="l" t="t" r="r" b="b"/>
                <a:pathLst>
                  <a:path w="250" h="217" extrusionOk="0">
                    <a:moveTo>
                      <a:pt x="250" y="61"/>
                    </a:moveTo>
                    <a:cubicBezTo>
                      <a:pt x="232" y="62"/>
                      <a:pt x="213" y="61"/>
                      <a:pt x="192" y="59"/>
                    </a:cubicBezTo>
                    <a:cubicBezTo>
                      <a:pt x="171" y="56"/>
                      <a:pt x="150" y="52"/>
                      <a:pt x="129" y="47"/>
                    </a:cubicBezTo>
                    <a:cubicBezTo>
                      <a:pt x="126" y="46"/>
                      <a:pt x="124" y="45"/>
                      <a:pt x="122" y="44"/>
                    </a:cubicBezTo>
                    <a:cubicBezTo>
                      <a:pt x="98" y="38"/>
                      <a:pt x="76" y="29"/>
                      <a:pt x="55" y="18"/>
                    </a:cubicBezTo>
                    <a:cubicBezTo>
                      <a:pt x="44" y="13"/>
                      <a:pt x="33" y="6"/>
                      <a:pt x="23" y="0"/>
                    </a:cubicBezTo>
                    <a:cubicBezTo>
                      <a:pt x="22" y="0"/>
                      <a:pt x="22" y="1"/>
                      <a:pt x="22" y="2"/>
                    </a:cubicBezTo>
                    <a:cubicBezTo>
                      <a:pt x="16" y="16"/>
                      <a:pt x="11" y="30"/>
                      <a:pt x="7" y="45"/>
                    </a:cubicBezTo>
                    <a:cubicBezTo>
                      <a:pt x="4" y="60"/>
                      <a:pt x="2" y="75"/>
                      <a:pt x="1" y="88"/>
                    </a:cubicBezTo>
                    <a:cubicBezTo>
                      <a:pt x="0" y="111"/>
                      <a:pt x="3" y="132"/>
                      <a:pt x="11" y="150"/>
                    </a:cubicBezTo>
                    <a:cubicBezTo>
                      <a:pt x="19" y="169"/>
                      <a:pt x="32" y="185"/>
                      <a:pt x="49" y="196"/>
                    </a:cubicBezTo>
                    <a:cubicBezTo>
                      <a:pt x="58" y="202"/>
                      <a:pt x="69" y="207"/>
                      <a:pt x="80" y="211"/>
                    </a:cubicBezTo>
                    <a:cubicBezTo>
                      <a:pt x="82" y="212"/>
                      <a:pt x="85" y="213"/>
                      <a:pt x="87" y="213"/>
                    </a:cubicBezTo>
                    <a:cubicBezTo>
                      <a:pt x="95" y="215"/>
                      <a:pt x="103" y="217"/>
                      <a:pt x="110" y="217"/>
                    </a:cubicBezTo>
                    <a:cubicBezTo>
                      <a:pt x="130" y="219"/>
                      <a:pt x="148" y="215"/>
                      <a:pt x="165" y="206"/>
                    </a:cubicBezTo>
                    <a:cubicBezTo>
                      <a:pt x="180" y="198"/>
                      <a:pt x="194" y="186"/>
                      <a:pt x="206" y="170"/>
                    </a:cubicBezTo>
                    <a:cubicBezTo>
                      <a:pt x="217" y="155"/>
                      <a:pt x="227" y="138"/>
                      <a:pt x="234" y="119"/>
                    </a:cubicBezTo>
                    <a:cubicBezTo>
                      <a:pt x="241" y="101"/>
                      <a:pt x="247" y="82"/>
                      <a:pt x="250" y="62"/>
                    </a:cubicBezTo>
                    <a:lnTo>
                      <a:pt x="250" y="61"/>
                    </a:lnTo>
                    <a:moveTo>
                      <a:pt x="90" y="203"/>
                    </a:moveTo>
                    <a:cubicBezTo>
                      <a:pt x="83" y="201"/>
                      <a:pt x="76" y="198"/>
                      <a:pt x="69" y="195"/>
                    </a:cubicBezTo>
                    <a:cubicBezTo>
                      <a:pt x="61" y="191"/>
                      <a:pt x="53" y="186"/>
                      <a:pt x="46" y="181"/>
                    </a:cubicBezTo>
                    <a:cubicBezTo>
                      <a:pt x="43" y="178"/>
                      <a:pt x="39" y="174"/>
                      <a:pt x="36" y="171"/>
                    </a:cubicBezTo>
                    <a:cubicBezTo>
                      <a:pt x="37" y="170"/>
                      <a:pt x="38" y="169"/>
                      <a:pt x="38" y="168"/>
                    </a:cubicBezTo>
                    <a:cubicBezTo>
                      <a:pt x="41" y="163"/>
                      <a:pt x="44" y="159"/>
                      <a:pt x="47" y="155"/>
                    </a:cubicBezTo>
                    <a:cubicBezTo>
                      <a:pt x="51" y="151"/>
                      <a:pt x="56" y="146"/>
                      <a:pt x="61" y="143"/>
                    </a:cubicBezTo>
                    <a:lnTo>
                      <a:pt x="62" y="142"/>
                    </a:lnTo>
                    <a:cubicBezTo>
                      <a:pt x="69" y="138"/>
                      <a:pt x="77" y="134"/>
                      <a:pt x="86" y="131"/>
                    </a:cubicBezTo>
                    <a:cubicBezTo>
                      <a:pt x="97" y="127"/>
                      <a:pt x="110" y="125"/>
                      <a:pt x="122" y="124"/>
                    </a:cubicBezTo>
                    <a:cubicBezTo>
                      <a:pt x="134" y="124"/>
                      <a:pt x="146" y="125"/>
                      <a:pt x="157" y="127"/>
                    </a:cubicBezTo>
                    <a:cubicBezTo>
                      <a:pt x="158" y="127"/>
                      <a:pt x="159" y="128"/>
                      <a:pt x="161" y="128"/>
                    </a:cubicBezTo>
                    <a:cubicBezTo>
                      <a:pt x="167" y="130"/>
                      <a:pt x="174" y="132"/>
                      <a:pt x="180" y="135"/>
                    </a:cubicBezTo>
                    <a:cubicBezTo>
                      <a:pt x="185" y="138"/>
                      <a:pt x="190" y="141"/>
                      <a:pt x="195" y="146"/>
                    </a:cubicBezTo>
                    <a:cubicBezTo>
                      <a:pt x="198" y="149"/>
                      <a:pt x="201" y="152"/>
                      <a:pt x="204" y="155"/>
                    </a:cubicBezTo>
                    <a:cubicBezTo>
                      <a:pt x="200" y="160"/>
                      <a:pt x="197" y="165"/>
                      <a:pt x="193" y="169"/>
                    </a:cubicBezTo>
                    <a:cubicBezTo>
                      <a:pt x="186" y="177"/>
                      <a:pt x="178" y="184"/>
                      <a:pt x="170" y="190"/>
                    </a:cubicBezTo>
                    <a:cubicBezTo>
                      <a:pt x="163" y="195"/>
                      <a:pt x="156" y="199"/>
                      <a:pt x="148" y="202"/>
                    </a:cubicBezTo>
                    <a:cubicBezTo>
                      <a:pt x="141" y="204"/>
                      <a:pt x="133" y="206"/>
                      <a:pt x="126" y="206"/>
                    </a:cubicBezTo>
                    <a:cubicBezTo>
                      <a:pt x="118" y="207"/>
                      <a:pt x="109" y="207"/>
                      <a:pt x="100" y="205"/>
                    </a:cubicBezTo>
                    <a:cubicBezTo>
                      <a:pt x="97" y="205"/>
                      <a:pt x="94" y="204"/>
                      <a:pt x="90" y="203"/>
                    </a:cubicBezTo>
                    <a:close/>
                  </a:path>
                </a:pathLst>
              </a:custGeom>
              <a:solidFill>
                <a:schemeClr val="dk1"/>
              </a:solidFill>
              <a:ln>
                <a:noFill/>
              </a:ln>
            </p:spPr>
            <p:txBody>
              <a:bodyPr spcFirstLastPara="1" wrap="square" lIns="90000" tIns="33100" rIns="90000" bIns="331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74" name="Google Shape;2874;p40"/>
              <p:cNvSpPr/>
              <p:nvPr/>
            </p:nvSpPr>
            <p:spPr>
              <a:xfrm>
                <a:off x="3998880" y="876960"/>
                <a:ext cx="70920" cy="64440"/>
              </a:xfrm>
              <a:custGeom>
                <a:avLst/>
                <a:gdLst/>
                <a:ahLst/>
                <a:cxnLst/>
                <a:rect l="l" t="t" r="r" b="b"/>
                <a:pathLst>
                  <a:path w="197" h="179" extrusionOk="0">
                    <a:moveTo>
                      <a:pt x="139" y="2"/>
                    </a:moveTo>
                    <a:cubicBezTo>
                      <a:pt x="140" y="3"/>
                      <a:pt x="142" y="3"/>
                      <a:pt x="143" y="3"/>
                    </a:cubicBezTo>
                    <a:cubicBezTo>
                      <a:pt x="156" y="8"/>
                      <a:pt x="168" y="16"/>
                      <a:pt x="177" y="27"/>
                    </a:cubicBezTo>
                    <a:cubicBezTo>
                      <a:pt x="193" y="48"/>
                      <a:pt x="197" y="73"/>
                      <a:pt x="197" y="90"/>
                    </a:cubicBezTo>
                    <a:cubicBezTo>
                      <a:pt x="197" y="117"/>
                      <a:pt x="188" y="145"/>
                      <a:pt x="172" y="177"/>
                    </a:cubicBezTo>
                    <a:cubicBezTo>
                      <a:pt x="171" y="179"/>
                      <a:pt x="168" y="180"/>
                      <a:pt x="165" y="179"/>
                    </a:cubicBezTo>
                    <a:cubicBezTo>
                      <a:pt x="165" y="179"/>
                      <a:pt x="164" y="179"/>
                      <a:pt x="164" y="178"/>
                    </a:cubicBezTo>
                    <a:cubicBezTo>
                      <a:pt x="161" y="177"/>
                      <a:pt x="161" y="173"/>
                      <a:pt x="162" y="171"/>
                    </a:cubicBezTo>
                    <a:cubicBezTo>
                      <a:pt x="165" y="165"/>
                      <a:pt x="168" y="160"/>
                      <a:pt x="170" y="154"/>
                    </a:cubicBezTo>
                    <a:cubicBezTo>
                      <a:pt x="176" y="139"/>
                      <a:pt x="180" y="124"/>
                      <a:pt x="182" y="110"/>
                    </a:cubicBezTo>
                    <a:cubicBezTo>
                      <a:pt x="184" y="100"/>
                      <a:pt x="184" y="90"/>
                      <a:pt x="182" y="80"/>
                    </a:cubicBezTo>
                    <a:cubicBezTo>
                      <a:pt x="181" y="72"/>
                      <a:pt x="179" y="65"/>
                      <a:pt x="177" y="58"/>
                    </a:cubicBezTo>
                    <a:cubicBezTo>
                      <a:pt x="174" y="53"/>
                      <a:pt x="171" y="48"/>
                      <a:pt x="168" y="44"/>
                    </a:cubicBezTo>
                    <a:cubicBezTo>
                      <a:pt x="165" y="40"/>
                      <a:pt x="161" y="36"/>
                      <a:pt x="157" y="33"/>
                    </a:cubicBezTo>
                    <a:cubicBezTo>
                      <a:pt x="153" y="30"/>
                      <a:pt x="150" y="28"/>
                      <a:pt x="145" y="26"/>
                    </a:cubicBezTo>
                    <a:cubicBezTo>
                      <a:pt x="143" y="25"/>
                      <a:pt x="141" y="24"/>
                      <a:pt x="139" y="23"/>
                    </a:cubicBezTo>
                    <a:cubicBezTo>
                      <a:pt x="136" y="23"/>
                      <a:pt x="134" y="22"/>
                      <a:pt x="131" y="22"/>
                    </a:cubicBezTo>
                    <a:cubicBezTo>
                      <a:pt x="126" y="21"/>
                      <a:pt x="121" y="21"/>
                      <a:pt x="116" y="22"/>
                    </a:cubicBezTo>
                    <a:cubicBezTo>
                      <a:pt x="110" y="23"/>
                      <a:pt x="103" y="25"/>
                      <a:pt x="97" y="27"/>
                    </a:cubicBezTo>
                    <a:cubicBezTo>
                      <a:pt x="90" y="30"/>
                      <a:pt x="83" y="34"/>
                      <a:pt x="76" y="39"/>
                    </a:cubicBezTo>
                    <a:cubicBezTo>
                      <a:pt x="65" y="47"/>
                      <a:pt x="55" y="58"/>
                      <a:pt x="45" y="70"/>
                    </a:cubicBezTo>
                    <a:cubicBezTo>
                      <a:pt x="39" y="78"/>
                      <a:pt x="34" y="86"/>
                      <a:pt x="27" y="97"/>
                    </a:cubicBezTo>
                    <a:cubicBezTo>
                      <a:pt x="23" y="103"/>
                      <a:pt x="17" y="105"/>
                      <a:pt x="11" y="104"/>
                    </a:cubicBezTo>
                    <a:cubicBezTo>
                      <a:pt x="10" y="103"/>
                      <a:pt x="9" y="103"/>
                      <a:pt x="8" y="102"/>
                    </a:cubicBezTo>
                    <a:cubicBezTo>
                      <a:pt x="4" y="100"/>
                      <a:pt x="2" y="96"/>
                      <a:pt x="1" y="93"/>
                    </a:cubicBezTo>
                    <a:cubicBezTo>
                      <a:pt x="0" y="89"/>
                      <a:pt x="1" y="86"/>
                      <a:pt x="3" y="83"/>
                    </a:cubicBezTo>
                    <a:cubicBezTo>
                      <a:pt x="17" y="59"/>
                      <a:pt x="32" y="41"/>
                      <a:pt x="49" y="27"/>
                    </a:cubicBezTo>
                    <a:cubicBezTo>
                      <a:pt x="65" y="14"/>
                      <a:pt x="81" y="6"/>
                      <a:pt x="98" y="2"/>
                    </a:cubicBezTo>
                    <a:cubicBezTo>
                      <a:pt x="112" y="-1"/>
                      <a:pt x="127" y="-1"/>
                      <a:pt x="139" y="2"/>
                    </a:cubicBezTo>
                    <a:close/>
                  </a:path>
                </a:pathLst>
              </a:custGeom>
              <a:solidFill>
                <a:schemeClr val="dk1"/>
              </a:solidFill>
              <a:ln>
                <a:noFill/>
              </a:ln>
            </p:spPr>
            <p:txBody>
              <a:bodyPr spcFirstLastPara="1" wrap="square" lIns="90000" tIns="19425" rIns="90000" bIns="194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75" name="Google Shape;2875;p40"/>
              <p:cNvSpPr/>
              <p:nvPr/>
            </p:nvSpPr>
            <p:spPr>
              <a:xfrm>
                <a:off x="4181040" y="967320"/>
                <a:ext cx="74520" cy="70560"/>
              </a:xfrm>
              <a:custGeom>
                <a:avLst/>
                <a:gdLst/>
                <a:ahLst/>
                <a:cxnLst/>
                <a:rect l="l" t="t" r="r" b="b"/>
                <a:pathLst>
                  <a:path w="207" h="196" extrusionOk="0">
                    <a:moveTo>
                      <a:pt x="144" y="3"/>
                    </a:moveTo>
                    <a:cubicBezTo>
                      <a:pt x="154" y="6"/>
                      <a:pt x="163" y="10"/>
                      <a:pt x="171" y="17"/>
                    </a:cubicBezTo>
                    <a:cubicBezTo>
                      <a:pt x="172" y="17"/>
                      <a:pt x="173" y="18"/>
                      <a:pt x="174" y="19"/>
                    </a:cubicBezTo>
                    <a:cubicBezTo>
                      <a:pt x="185" y="28"/>
                      <a:pt x="193" y="41"/>
                      <a:pt x="199" y="56"/>
                    </a:cubicBezTo>
                    <a:cubicBezTo>
                      <a:pt x="205" y="73"/>
                      <a:pt x="208" y="92"/>
                      <a:pt x="206" y="114"/>
                    </a:cubicBezTo>
                    <a:cubicBezTo>
                      <a:pt x="204" y="137"/>
                      <a:pt x="197" y="162"/>
                      <a:pt x="184" y="188"/>
                    </a:cubicBezTo>
                    <a:cubicBezTo>
                      <a:pt x="181" y="194"/>
                      <a:pt x="173" y="198"/>
                      <a:pt x="166" y="196"/>
                    </a:cubicBezTo>
                    <a:cubicBezTo>
                      <a:pt x="166" y="196"/>
                      <a:pt x="165" y="196"/>
                      <a:pt x="164" y="195"/>
                    </a:cubicBezTo>
                    <a:cubicBezTo>
                      <a:pt x="157" y="192"/>
                      <a:pt x="153" y="183"/>
                      <a:pt x="157" y="175"/>
                    </a:cubicBezTo>
                    <a:cubicBezTo>
                      <a:pt x="162" y="163"/>
                      <a:pt x="166" y="153"/>
                      <a:pt x="170" y="143"/>
                    </a:cubicBezTo>
                    <a:lnTo>
                      <a:pt x="171" y="141"/>
                    </a:lnTo>
                    <a:lnTo>
                      <a:pt x="171" y="142"/>
                    </a:lnTo>
                    <a:cubicBezTo>
                      <a:pt x="175" y="125"/>
                      <a:pt x="178" y="111"/>
                      <a:pt x="179" y="97"/>
                    </a:cubicBezTo>
                    <a:cubicBezTo>
                      <a:pt x="179" y="88"/>
                      <a:pt x="179" y="79"/>
                      <a:pt x="177" y="71"/>
                    </a:cubicBezTo>
                    <a:cubicBezTo>
                      <a:pt x="176" y="64"/>
                      <a:pt x="174" y="57"/>
                      <a:pt x="171" y="51"/>
                    </a:cubicBezTo>
                    <a:cubicBezTo>
                      <a:pt x="168" y="46"/>
                      <a:pt x="165" y="42"/>
                      <a:pt x="162" y="38"/>
                    </a:cubicBezTo>
                    <a:cubicBezTo>
                      <a:pt x="158" y="34"/>
                      <a:pt x="154" y="31"/>
                      <a:pt x="150" y="28"/>
                    </a:cubicBezTo>
                    <a:cubicBezTo>
                      <a:pt x="146" y="25"/>
                      <a:pt x="141" y="23"/>
                      <a:pt x="137" y="21"/>
                    </a:cubicBezTo>
                    <a:cubicBezTo>
                      <a:pt x="136" y="21"/>
                      <a:pt x="135" y="21"/>
                      <a:pt x="134" y="20"/>
                    </a:cubicBezTo>
                    <a:cubicBezTo>
                      <a:pt x="130" y="19"/>
                      <a:pt x="126" y="18"/>
                      <a:pt x="121" y="18"/>
                    </a:cubicBezTo>
                    <a:cubicBezTo>
                      <a:pt x="115" y="18"/>
                      <a:pt x="109" y="18"/>
                      <a:pt x="103" y="19"/>
                    </a:cubicBezTo>
                    <a:cubicBezTo>
                      <a:pt x="96" y="21"/>
                      <a:pt x="89" y="23"/>
                      <a:pt x="81" y="27"/>
                    </a:cubicBezTo>
                    <a:cubicBezTo>
                      <a:pt x="71" y="32"/>
                      <a:pt x="62" y="38"/>
                      <a:pt x="54" y="45"/>
                    </a:cubicBezTo>
                    <a:lnTo>
                      <a:pt x="53" y="45"/>
                    </a:lnTo>
                    <a:lnTo>
                      <a:pt x="53" y="46"/>
                    </a:lnTo>
                    <a:cubicBezTo>
                      <a:pt x="42" y="56"/>
                      <a:pt x="31" y="68"/>
                      <a:pt x="22" y="82"/>
                    </a:cubicBezTo>
                    <a:cubicBezTo>
                      <a:pt x="19" y="87"/>
                      <a:pt x="15" y="93"/>
                      <a:pt x="12" y="99"/>
                    </a:cubicBezTo>
                    <a:cubicBezTo>
                      <a:pt x="11" y="101"/>
                      <a:pt x="8" y="103"/>
                      <a:pt x="5" y="102"/>
                    </a:cubicBezTo>
                    <a:lnTo>
                      <a:pt x="4" y="102"/>
                    </a:lnTo>
                    <a:cubicBezTo>
                      <a:pt x="3" y="101"/>
                      <a:pt x="1" y="100"/>
                      <a:pt x="1" y="98"/>
                    </a:cubicBezTo>
                    <a:cubicBezTo>
                      <a:pt x="0" y="96"/>
                      <a:pt x="1" y="95"/>
                      <a:pt x="1" y="94"/>
                    </a:cubicBezTo>
                    <a:cubicBezTo>
                      <a:pt x="19" y="60"/>
                      <a:pt x="40" y="36"/>
                      <a:pt x="63" y="20"/>
                    </a:cubicBezTo>
                    <a:cubicBezTo>
                      <a:pt x="79" y="10"/>
                      <a:pt x="103" y="-2"/>
                      <a:pt x="131" y="0"/>
                    </a:cubicBezTo>
                    <a:cubicBezTo>
                      <a:pt x="135" y="1"/>
                      <a:pt x="139" y="2"/>
                      <a:pt x="144" y="3"/>
                    </a:cubicBezTo>
                    <a:close/>
                  </a:path>
                </a:pathLst>
              </a:custGeom>
              <a:solidFill>
                <a:schemeClr val="dk1"/>
              </a:solidFill>
              <a:ln>
                <a:noFill/>
              </a:ln>
            </p:spPr>
            <p:txBody>
              <a:bodyPr spcFirstLastPara="1" wrap="square" lIns="90000" tIns="25550" rIns="90000" bIns="25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76" name="Google Shape;2876;p40"/>
              <p:cNvSpPr/>
              <p:nvPr/>
            </p:nvSpPr>
            <p:spPr>
              <a:xfrm>
                <a:off x="4253760" y="903600"/>
                <a:ext cx="52920" cy="54720"/>
              </a:xfrm>
              <a:custGeom>
                <a:avLst/>
                <a:gdLst/>
                <a:ahLst/>
                <a:cxnLst/>
                <a:rect l="l" t="t" r="r" b="b"/>
                <a:pathLst>
                  <a:path w="147" h="152" extrusionOk="0">
                    <a:moveTo>
                      <a:pt x="26" y="2"/>
                    </a:moveTo>
                    <a:cubicBezTo>
                      <a:pt x="46" y="7"/>
                      <a:pt x="73" y="27"/>
                      <a:pt x="98" y="52"/>
                    </a:cubicBezTo>
                    <a:cubicBezTo>
                      <a:pt x="116" y="71"/>
                      <a:pt x="131" y="92"/>
                      <a:pt x="139" y="110"/>
                    </a:cubicBezTo>
                    <a:cubicBezTo>
                      <a:pt x="148" y="128"/>
                      <a:pt x="149" y="142"/>
                      <a:pt x="142" y="148"/>
                    </a:cubicBezTo>
                    <a:cubicBezTo>
                      <a:pt x="138" y="152"/>
                      <a:pt x="130" y="153"/>
                      <a:pt x="120" y="150"/>
                    </a:cubicBezTo>
                    <a:cubicBezTo>
                      <a:pt x="100" y="145"/>
                      <a:pt x="73" y="126"/>
                      <a:pt x="48" y="100"/>
                    </a:cubicBezTo>
                    <a:cubicBezTo>
                      <a:pt x="30" y="81"/>
                      <a:pt x="15" y="60"/>
                      <a:pt x="7" y="42"/>
                    </a:cubicBezTo>
                    <a:cubicBezTo>
                      <a:pt x="-2" y="24"/>
                      <a:pt x="-3" y="11"/>
                      <a:pt x="4" y="4"/>
                    </a:cubicBezTo>
                    <a:cubicBezTo>
                      <a:pt x="8" y="0"/>
                      <a:pt x="16" y="-1"/>
                      <a:pt x="26" y="2"/>
                    </a:cubicBezTo>
                    <a:close/>
                  </a:path>
                </a:pathLst>
              </a:custGeom>
              <a:solidFill>
                <a:schemeClr val="dk1"/>
              </a:solidFill>
              <a:ln>
                <a:noFill/>
              </a:ln>
            </p:spPr>
            <p:txBody>
              <a:bodyPr spcFirstLastPara="1" wrap="square" lIns="90000" tIns="9700" rIns="90000" bIns="9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77" name="Google Shape;2877;p40"/>
              <p:cNvSpPr/>
              <p:nvPr/>
            </p:nvSpPr>
            <p:spPr>
              <a:xfrm>
                <a:off x="4020120" y="817920"/>
                <a:ext cx="71640" cy="25560"/>
              </a:xfrm>
              <a:custGeom>
                <a:avLst/>
                <a:gdLst/>
                <a:ahLst/>
                <a:cxnLst/>
                <a:rect l="l" t="t" r="r" b="b"/>
                <a:pathLst>
                  <a:path w="199" h="71" extrusionOk="0">
                    <a:moveTo>
                      <a:pt x="148" y="9"/>
                    </a:moveTo>
                    <a:cubicBezTo>
                      <a:pt x="181" y="18"/>
                      <a:pt x="200" y="32"/>
                      <a:pt x="199" y="44"/>
                    </a:cubicBezTo>
                    <a:cubicBezTo>
                      <a:pt x="198" y="54"/>
                      <a:pt x="187" y="61"/>
                      <a:pt x="168" y="66"/>
                    </a:cubicBezTo>
                    <a:cubicBezTo>
                      <a:pt x="148" y="71"/>
                      <a:pt x="123" y="72"/>
                      <a:pt x="97" y="70"/>
                    </a:cubicBezTo>
                    <a:cubicBezTo>
                      <a:pt x="81" y="69"/>
                      <a:pt x="65" y="66"/>
                      <a:pt x="52" y="62"/>
                    </a:cubicBezTo>
                    <a:cubicBezTo>
                      <a:pt x="19" y="53"/>
                      <a:pt x="-1" y="40"/>
                      <a:pt x="1" y="27"/>
                    </a:cubicBezTo>
                    <a:cubicBezTo>
                      <a:pt x="1" y="18"/>
                      <a:pt x="13" y="10"/>
                      <a:pt x="32" y="5"/>
                    </a:cubicBezTo>
                    <a:cubicBezTo>
                      <a:pt x="51" y="0"/>
                      <a:pt x="77" y="-1"/>
                      <a:pt x="103" y="1"/>
                    </a:cubicBezTo>
                    <a:cubicBezTo>
                      <a:pt x="119" y="3"/>
                      <a:pt x="134" y="5"/>
                      <a:pt x="148"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78" name="Google Shape;2878;p40"/>
              <p:cNvSpPr/>
              <p:nvPr/>
            </p:nvSpPr>
            <p:spPr>
              <a:xfrm>
                <a:off x="4081680" y="920880"/>
                <a:ext cx="56160" cy="60480"/>
              </a:xfrm>
              <a:custGeom>
                <a:avLst/>
                <a:gdLst/>
                <a:ahLst/>
                <a:cxnLst/>
                <a:rect l="l" t="t" r="r" b="b"/>
                <a:pathLst>
                  <a:path w="156" h="168" extrusionOk="0">
                    <a:moveTo>
                      <a:pt x="153" y="0"/>
                    </a:moveTo>
                    <a:cubicBezTo>
                      <a:pt x="154" y="0"/>
                      <a:pt x="155" y="1"/>
                      <a:pt x="155" y="2"/>
                    </a:cubicBezTo>
                    <a:cubicBezTo>
                      <a:pt x="156" y="3"/>
                      <a:pt x="156" y="4"/>
                      <a:pt x="156" y="5"/>
                    </a:cubicBezTo>
                    <a:cubicBezTo>
                      <a:pt x="152" y="17"/>
                      <a:pt x="149" y="29"/>
                      <a:pt x="146" y="42"/>
                    </a:cubicBezTo>
                    <a:cubicBezTo>
                      <a:pt x="143" y="50"/>
                      <a:pt x="141" y="59"/>
                      <a:pt x="139" y="67"/>
                    </a:cubicBezTo>
                    <a:cubicBezTo>
                      <a:pt x="136" y="77"/>
                      <a:pt x="133" y="88"/>
                      <a:pt x="130" y="99"/>
                    </a:cubicBezTo>
                    <a:cubicBezTo>
                      <a:pt x="129" y="104"/>
                      <a:pt x="127" y="109"/>
                      <a:pt x="126" y="114"/>
                    </a:cubicBezTo>
                    <a:cubicBezTo>
                      <a:pt x="124" y="119"/>
                      <a:pt x="122" y="125"/>
                      <a:pt x="121" y="130"/>
                    </a:cubicBezTo>
                    <a:cubicBezTo>
                      <a:pt x="120" y="132"/>
                      <a:pt x="118" y="133"/>
                      <a:pt x="116" y="133"/>
                    </a:cubicBezTo>
                    <a:lnTo>
                      <a:pt x="115" y="133"/>
                    </a:lnTo>
                    <a:cubicBezTo>
                      <a:pt x="113" y="133"/>
                      <a:pt x="112" y="131"/>
                      <a:pt x="111" y="130"/>
                    </a:cubicBezTo>
                    <a:lnTo>
                      <a:pt x="109" y="123"/>
                    </a:lnTo>
                    <a:cubicBezTo>
                      <a:pt x="107" y="116"/>
                      <a:pt x="105" y="111"/>
                      <a:pt x="103" y="106"/>
                    </a:cubicBezTo>
                    <a:cubicBezTo>
                      <a:pt x="99" y="96"/>
                      <a:pt x="94" y="88"/>
                      <a:pt x="89" y="80"/>
                    </a:cubicBezTo>
                    <a:cubicBezTo>
                      <a:pt x="86" y="76"/>
                      <a:pt x="83" y="73"/>
                      <a:pt x="79" y="70"/>
                    </a:cubicBezTo>
                    <a:cubicBezTo>
                      <a:pt x="76" y="67"/>
                      <a:pt x="73" y="66"/>
                      <a:pt x="71" y="65"/>
                    </a:cubicBezTo>
                    <a:cubicBezTo>
                      <a:pt x="70" y="64"/>
                      <a:pt x="69" y="64"/>
                      <a:pt x="67" y="64"/>
                    </a:cubicBezTo>
                    <a:cubicBezTo>
                      <a:pt x="66" y="63"/>
                      <a:pt x="65" y="63"/>
                      <a:pt x="64" y="63"/>
                    </a:cubicBezTo>
                    <a:cubicBezTo>
                      <a:pt x="62" y="63"/>
                      <a:pt x="60" y="63"/>
                      <a:pt x="58" y="63"/>
                    </a:cubicBezTo>
                    <a:cubicBezTo>
                      <a:pt x="56" y="63"/>
                      <a:pt x="54" y="64"/>
                      <a:pt x="52" y="65"/>
                    </a:cubicBezTo>
                    <a:cubicBezTo>
                      <a:pt x="50" y="66"/>
                      <a:pt x="48" y="67"/>
                      <a:pt x="46" y="68"/>
                    </a:cubicBezTo>
                    <a:cubicBezTo>
                      <a:pt x="43" y="71"/>
                      <a:pt x="40" y="73"/>
                      <a:pt x="38" y="76"/>
                    </a:cubicBezTo>
                    <a:cubicBezTo>
                      <a:pt x="34" y="81"/>
                      <a:pt x="31" y="87"/>
                      <a:pt x="29" y="93"/>
                    </a:cubicBezTo>
                    <a:cubicBezTo>
                      <a:pt x="25" y="102"/>
                      <a:pt x="22" y="112"/>
                      <a:pt x="21" y="122"/>
                    </a:cubicBezTo>
                    <a:cubicBezTo>
                      <a:pt x="20" y="134"/>
                      <a:pt x="20" y="146"/>
                      <a:pt x="21" y="159"/>
                    </a:cubicBezTo>
                    <a:cubicBezTo>
                      <a:pt x="21" y="162"/>
                      <a:pt x="19" y="164"/>
                      <a:pt x="18" y="166"/>
                    </a:cubicBezTo>
                    <a:cubicBezTo>
                      <a:pt x="16" y="167"/>
                      <a:pt x="14" y="168"/>
                      <a:pt x="11" y="168"/>
                    </a:cubicBezTo>
                    <a:cubicBezTo>
                      <a:pt x="10" y="168"/>
                      <a:pt x="9" y="168"/>
                      <a:pt x="9" y="168"/>
                    </a:cubicBezTo>
                    <a:cubicBezTo>
                      <a:pt x="7" y="168"/>
                      <a:pt x="5" y="167"/>
                      <a:pt x="4" y="166"/>
                    </a:cubicBezTo>
                    <a:cubicBezTo>
                      <a:pt x="3" y="164"/>
                      <a:pt x="2" y="162"/>
                      <a:pt x="1" y="159"/>
                    </a:cubicBezTo>
                    <a:cubicBezTo>
                      <a:pt x="0" y="146"/>
                      <a:pt x="0" y="132"/>
                      <a:pt x="2" y="119"/>
                    </a:cubicBezTo>
                    <a:cubicBezTo>
                      <a:pt x="4" y="108"/>
                      <a:pt x="6" y="98"/>
                      <a:pt x="10" y="88"/>
                    </a:cubicBezTo>
                    <a:cubicBezTo>
                      <a:pt x="13" y="83"/>
                      <a:pt x="15" y="79"/>
                      <a:pt x="17" y="75"/>
                    </a:cubicBezTo>
                    <a:cubicBezTo>
                      <a:pt x="19" y="72"/>
                      <a:pt x="22" y="68"/>
                      <a:pt x="25" y="64"/>
                    </a:cubicBezTo>
                    <a:cubicBezTo>
                      <a:pt x="31" y="58"/>
                      <a:pt x="37" y="53"/>
                      <a:pt x="45" y="50"/>
                    </a:cubicBezTo>
                    <a:cubicBezTo>
                      <a:pt x="48" y="49"/>
                      <a:pt x="51" y="48"/>
                      <a:pt x="55" y="47"/>
                    </a:cubicBezTo>
                    <a:cubicBezTo>
                      <a:pt x="59" y="47"/>
                      <a:pt x="62" y="47"/>
                      <a:pt x="66" y="48"/>
                    </a:cubicBezTo>
                    <a:cubicBezTo>
                      <a:pt x="67" y="48"/>
                      <a:pt x="69" y="48"/>
                      <a:pt x="70" y="49"/>
                    </a:cubicBezTo>
                    <a:cubicBezTo>
                      <a:pt x="75" y="50"/>
                      <a:pt x="81" y="53"/>
                      <a:pt x="87" y="58"/>
                    </a:cubicBezTo>
                    <a:cubicBezTo>
                      <a:pt x="93" y="63"/>
                      <a:pt x="99" y="70"/>
                      <a:pt x="105" y="80"/>
                    </a:cubicBezTo>
                    <a:cubicBezTo>
                      <a:pt x="110" y="89"/>
                      <a:pt x="114" y="100"/>
                      <a:pt x="117" y="112"/>
                    </a:cubicBezTo>
                    <a:cubicBezTo>
                      <a:pt x="118" y="108"/>
                      <a:pt x="119" y="105"/>
                      <a:pt x="120" y="101"/>
                    </a:cubicBezTo>
                    <a:lnTo>
                      <a:pt x="121" y="98"/>
                    </a:lnTo>
                    <a:cubicBezTo>
                      <a:pt x="125" y="88"/>
                      <a:pt x="128" y="77"/>
                      <a:pt x="131" y="66"/>
                    </a:cubicBezTo>
                    <a:cubicBezTo>
                      <a:pt x="133" y="57"/>
                      <a:pt x="136" y="48"/>
                      <a:pt x="138" y="39"/>
                    </a:cubicBezTo>
                    <a:lnTo>
                      <a:pt x="140" y="33"/>
                    </a:lnTo>
                    <a:cubicBezTo>
                      <a:pt x="143" y="23"/>
                      <a:pt x="145" y="13"/>
                      <a:pt x="148" y="3"/>
                    </a:cubicBezTo>
                    <a:cubicBezTo>
                      <a:pt x="148" y="1"/>
                      <a:pt x="151" y="-1"/>
                      <a:pt x="153" y="0"/>
                    </a:cubicBezTo>
                    <a:close/>
                  </a:path>
                </a:pathLst>
              </a:custGeom>
              <a:solidFill>
                <a:schemeClr val="dk1"/>
              </a:solidFill>
              <a:ln>
                <a:noFill/>
              </a:ln>
            </p:spPr>
            <p:txBody>
              <a:bodyPr spcFirstLastPara="1" wrap="square" lIns="90000" tIns="15475" rIns="90000" bIns="154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9" name="Google Shape;2879;p40"/>
              <p:cNvSpPr/>
              <p:nvPr/>
            </p:nvSpPr>
            <p:spPr>
              <a:xfrm>
                <a:off x="3936600" y="916920"/>
                <a:ext cx="83520" cy="83520"/>
              </a:xfrm>
              <a:custGeom>
                <a:avLst/>
                <a:gdLst/>
                <a:ahLst/>
                <a:cxnLst/>
                <a:rect l="l" t="t" r="r" b="b"/>
                <a:pathLst>
                  <a:path w="232" h="232" extrusionOk="0">
                    <a:moveTo>
                      <a:pt x="4" y="85"/>
                    </a:moveTo>
                    <a:cubicBezTo>
                      <a:pt x="-13" y="147"/>
                      <a:pt x="24" y="211"/>
                      <a:pt x="86" y="228"/>
                    </a:cubicBezTo>
                    <a:cubicBezTo>
                      <a:pt x="148" y="245"/>
                      <a:pt x="212" y="208"/>
                      <a:pt x="229" y="146"/>
                    </a:cubicBezTo>
                    <a:cubicBezTo>
                      <a:pt x="245" y="84"/>
                      <a:pt x="209" y="20"/>
                      <a:pt x="147" y="4"/>
                    </a:cubicBezTo>
                    <a:cubicBezTo>
                      <a:pt x="85" y="-13"/>
                      <a:pt x="21" y="23"/>
                      <a:pt x="4" y="85"/>
                    </a:cubicBezTo>
                    <a:close/>
                  </a:path>
                </a:pathLst>
              </a:custGeom>
              <a:solidFill>
                <a:schemeClr val="accent1"/>
              </a:solidFill>
              <a:ln>
                <a:noFill/>
              </a:ln>
            </p:spPr>
            <p:txBody>
              <a:bodyPr spcFirstLastPara="1" wrap="square" lIns="90000" tIns="38500" rIns="90000" bIns="385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0" name="Google Shape;2880;p40"/>
              <p:cNvSpPr/>
              <p:nvPr/>
            </p:nvSpPr>
            <p:spPr>
              <a:xfrm>
                <a:off x="4175640" y="1042560"/>
                <a:ext cx="84240" cy="83880"/>
              </a:xfrm>
              <a:custGeom>
                <a:avLst/>
                <a:gdLst/>
                <a:ahLst/>
                <a:cxnLst/>
                <a:rect l="l" t="t" r="r" b="b"/>
                <a:pathLst>
                  <a:path w="234" h="233" extrusionOk="0">
                    <a:moveTo>
                      <a:pt x="5" y="86"/>
                    </a:moveTo>
                    <a:cubicBezTo>
                      <a:pt x="-12" y="148"/>
                      <a:pt x="25" y="212"/>
                      <a:pt x="87" y="229"/>
                    </a:cubicBezTo>
                    <a:cubicBezTo>
                      <a:pt x="149" y="246"/>
                      <a:pt x="212" y="209"/>
                      <a:pt x="229" y="147"/>
                    </a:cubicBezTo>
                    <a:cubicBezTo>
                      <a:pt x="246" y="85"/>
                      <a:pt x="209" y="21"/>
                      <a:pt x="148" y="4"/>
                    </a:cubicBezTo>
                    <a:cubicBezTo>
                      <a:pt x="86" y="-13"/>
                      <a:pt x="22" y="24"/>
                      <a:pt x="5" y="86"/>
                    </a:cubicBezTo>
                    <a:close/>
                  </a:path>
                </a:pathLst>
              </a:custGeom>
              <a:solidFill>
                <a:schemeClr val="accent1"/>
              </a:solidFill>
              <a:ln>
                <a:noFill/>
              </a:ln>
            </p:spPr>
            <p:txBody>
              <a:bodyPr spcFirstLastPara="1" wrap="square" lIns="90000" tIns="38875" rIns="90000" bIns="38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1" name="Google Shape;2881;p40"/>
              <p:cNvSpPr/>
              <p:nvPr/>
            </p:nvSpPr>
            <p:spPr>
              <a:xfrm>
                <a:off x="4076640" y="1149480"/>
                <a:ext cx="135720" cy="18360"/>
              </a:xfrm>
              <a:custGeom>
                <a:avLst/>
                <a:gdLst/>
                <a:ahLst/>
                <a:cxnLst/>
                <a:rect l="l" t="t" r="r" b="b"/>
                <a:pathLst>
                  <a:path w="377" h="51" fill="none" extrusionOk="0">
                    <a:moveTo>
                      <a:pt x="377" y="48"/>
                    </a:moveTo>
                    <a:cubicBezTo>
                      <a:pt x="377" y="48"/>
                      <a:pt x="180" y="71"/>
                      <a:pt x="0" y="0"/>
                    </a:cubicBezTo>
                  </a:path>
                </a:pathLst>
              </a:custGeom>
              <a:noFill/>
              <a:ln w="9525" cap="rnd" cmpd="sng">
                <a:solidFill>
                  <a:srgbClr val="DF878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882" name="Google Shape;2882;p40"/>
            <p:cNvSpPr/>
            <p:nvPr/>
          </p:nvSpPr>
          <p:spPr>
            <a:xfrm rot="-1748438">
              <a:off x="7875894" y="4358773"/>
              <a:ext cx="38813" cy="46856"/>
            </a:xfrm>
            <a:prstGeom prst="ellipse">
              <a:avLst/>
            </a:prstGeom>
            <a:solidFill>
              <a:schemeClr val="accent2"/>
            </a:solidFill>
            <a:ln>
              <a:noFill/>
            </a:ln>
          </p:spPr>
          <p:txBody>
            <a:bodyPr spcFirstLastPara="1" wrap="square" lIns="91425" tIns="91425" rIns="91425" bIns="91425"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grpSp>
      <p:sp>
        <p:nvSpPr>
          <p:cNvPr id="6" name="Google Shape;2203;p57">
            <a:extLst>
              <a:ext uri="{FF2B5EF4-FFF2-40B4-BE49-F238E27FC236}">
                <a16:creationId xmlns:a16="http://schemas.microsoft.com/office/drawing/2014/main" id="{7D79D2B0-1F1E-40F8-4876-F117BEC75E20}"/>
              </a:ext>
            </a:extLst>
          </p:cNvPr>
          <p:cNvSpPr txBox="1">
            <a:spLocks/>
          </p:cNvSpPr>
          <p:nvPr/>
        </p:nvSpPr>
        <p:spPr>
          <a:xfrm>
            <a:off x="302229" y="137396"/>
            <a:ext cx="8647482" cy="13138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Fredoka One"/>
              <a:buNone/>
              <a:defRPr sz="72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50000"/>
              </a:lnSpc>
              <a:spcBef>
                <a:spcPts val="0"/>
              </a:spcBef>
              <a:spcAft>
                <a:spcPts val="0"/>
              </a:spcAft>
              <a:buClr>
                <a:srgbClr val="FAC827"/>
              </a:buClr>
              <a:buSzPts val="3500"/>
              <a:buFont typeface="Fredoka One"/>
              <a:buNone/>
              <a:tabLst/>
              <a:defRPr/>
            </a:pPr>
            <a:r>
              <a:rPr kumimoji="0" lang="en-US" sz="2400" b="1" i="0" u="none" strike="noStrike" kern="0" cap="none" spc="0" normalizeH="0" baseline="0" noProof="0" dirty="0">
                <a:ln>
                  <a:noFill/>
                </a:ln>
                <a:solidFill>
                  <a:srgbClr val="ED4D1B"/>
                </a:solidFill>
                <a:effectLst/>
                <a:uLnTx/>
                <a:uFillTx/>
                <a:latin typeface="Times New Roman" panose="02020603050405020304" pitchFamily="18" charset="0"/>
                <a:cs typeface="Times New Roman" panose="02020603050405020304" pitchFamily="18" charset="0"/>
                <a:sym typeface="Montserrat"/>
              </a:rPr>
              <a:t>UỶ BAN NHÂN DÂN QUẬN HỒNG BÀNG</a:t>
            </a:r>
          </a:p>
          <a:p>
            <a:pPr marL="0" marR="0" lvl="0" indent="0" algn="ctr" defTabSz="914400" rtl="0" eaLnBrk="1" fontAlgn="auto" latinLnBrk="0" hangingPunct="1">
              <a:lnSpc>
                <a:spcPct val="150000"/>
              </a:lnSpc>
              <a:spcBef>
                <a:spcPts val="0"/>
              </a:spcBef>
              <a:spcAft>
                <a:spcPts val="0"/>
              </a:spcAft>
              <a:buClr>
                <a:srgbClr val="FAC827"/>
              </a:buClr>
              <a:buSzPts val="3500"/>
              <a:buFont typeface="Fredoka One"/>
              <a:buNone/>
              <a:tabLst/>
              <a:defRPr/>
            </a:pPr>
            <a:r>
              <a:rPr kumimoji="0" lang="en-US" sz="2400" b="1" i="0" u="none" strike="noStrike" kern="0" cap="none" spc="0" normalizeH="0" baseline="0" noProof="0" dirty="0">
                <a:ln>
                  <a:noFill/>
                </a:ln>
                <a:solidFill>
                  <a:srgbClr val="ED4D1B"/>
                </a:solidFill>
                <a:effectLst/>
                <a:uLnTx/>
                <a:uFillTx/>
                <a:latin typeface="Times New Roman" panose="02020603050405020304" pitchFamily="18" charset="0"/>
                <a:cs typeface="Times New Roman" panose="02020603050405020304" pitchFamily="18" charset="0"/>
                <a:sym typeface="Montserrat"/>
              </a:rPr>
              <a:t>TRƯỜNG TIỂU HỌC AN HỒNG</a:t>
            </a:r>
            <a:endParaRPr kumimoji="0" lang="vi-VN" sz="2400" b="1" i="0" u="none" strike="noStrike" kern="0" cap="none" spc="0" normalizeH="0" baseline="0" noProof="0" dirty="0">
              <a:ln>
                <a:noFill/>
              </a:ln>
              <a:solidFill>
                <a:srgbClr val="ED4D1B"/>
              </a:solidFill>
              <a:effectLst/>
              <a:uLnTx/>
              <a:uFillTx/>
              <a:latin typeface="Times New Roman" panose="02020603050405020304" pitchFamily="18" charset="0"/>
              <a:cs typeface="Times New Roman" panose="02020603050405020304" pitchFamily="18" charset="0"/>
              <a:sym typeface="Fredoka One"/>
            </a:endParaRPr>
          </a:p>
        </p:txBody>
      </p:sp>
      <p:pic>
        <p:nvPicPr>
          <p:cNvPr id="2" name="Google Shape;195;p2">
            <a:extLst>
              <a:ext uri="{FF2B5EF4-FFF2-40B4-BE49-F238E27FC236}">
                <a16:creationId xmlns:a16="http://schemas.microsoft.com/office/drawing/2014/main" id="{D7206CEE-5643-FCAB-3510-3CC69A62A059}"/>
              </a:ext>
            </a:extLst>
          </p:cNvPr>
          <p:cNvPicPr preferRelativeResize="0"/>
          <p:nvPr/>
        </p:nvPicPr>
        <p:blipFill rotWithShape="1">
          <a:blip r:embed="rId3">
            <a:alphaModFix/>
          </a:blip>
          <a:srcRect/>
          <a:stretch/>
        </p:blipFill>
        <p:spPr>
          <a:xfrm>
            <a:off x="7824309" y="69887"/>
            <a:ext cx="1326761" cy="353312"/>
          </a:xfrm>
          <a:prstGeom prst="rect">
            <a:avLst/>
          </a:prstGeom>
          <a:noFill/>
          <a:ln>
            <a:noFill/>
          </a:ln>
        </p:spPr>
      </p:pic>
      <p:sp>
        <p:nvSpPr>
          <p:cNvPr id="3" name="Google Shape;377;p12">
            <a:extLst>
              <a:ext uri="{FF2B5EF4-FFF2-40B4-BE49-F238E27FC236}">
                <a16:creationId xmlns:a16="http://schemas.microsoft.com/office/drawing/2014/main" id="{6A21965D-F601-F159-1746-7317BA92D743}"/>
              </a:ext>
            </a:extLst>
          </p:cNvPr>
          <p:cNvSpPr txBox="1"/>
          <p:nvPr/>
        </p:nvSpPr>
        <p:spPr>
          <a:xfrm>
            <a:off x="1321436" y="1248863"/>
            <a:ext cx="6258744" cy="2821903"/>
          </a:xfrm>
          <a:prstGeom prst="rect">
            <a:avLst/>
          </a:prstGeom>
          <a:noFill/>
          <a:ln>
            <a:noFill/>
          </a:ln>
        </p:spPr>
        <p:txBody>
          <a:bodyPr spcFirstLastPara="1" wrap="square" lIns="51427" tIns="25706" rIns="51427" bIns="25706" anchor="t" anchorCtr="0">
            <a:spAutoFit/>
          </a:bodyPr>
          <a:lstStyle/>
          <a:p>
            <a:pPr marL="0" marR="0" lvl="0" indent="0" algn="l" defTabSz="685800" rtl="0" eaLnBrk="1" fontAlgn="auto" latinLnBrk="0" hangingPunct="1">
              <a:lnSpc>
                <a:spcPct val="15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2: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hùng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Mĩ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thuật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Việt Nam</a:t>
            </a:r>
          </a:p>
          <a:p>
            <a:pPr marL="0" marR="0" lvl="0" indent="0" algn="l" defTabSz="685800" rtl="0" eaLnBrk="1" fontAlgn="auto" latinLnBrk="0" hangingPunct="1">
              <a:lnSpc>
                <a:spcPct val="15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1: Quan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sát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5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Lớp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5</a:t>
            </a:r>
          </a:p>
          <a:p>
            <a:pPr marL="0" marR="0" lvl="0" indent="0" algn="l" defTabSz="685800" rtl="0" eaLnBrk="1" fontAlgn="auto" latinLnBrk="0" hangingPunct="1">
              <a:lnSpc>
                <a:spcPct val="15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Giáo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Trang</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grpSp>
        <p:nvGrpSpPr>
          <p:cNvPr id="18" name="Group 17">
            <a:extLst>
              <a:ext uri="{FF2B5EF4-FFF2-40B4-BE49-F238E27FC236}">
                <a16:creationId xmlns:a16="http://schemas.microsoft.com/office/drawing/2014/main" id="{0FD62004-EB7E-D9D2-804A-DE323AC446E9}"/>
              </a:ext>
            </a:extLst>
          </p:cNvPr>
          <p:cNvGrpSpPr/>
          <p:nvPr/>
        </p:nvGrpSpPr>
        <p:grpSpPr>
          <a:xfrm>
            <a:off x="1362588" y="680353"/>
            <a:ext cx="2988432" cy="3782794"/>
            <a:chOff x="1362588" y="807720"/>
            <a:chExt cx="2988432" cy="3782794"/>
          </a:xfrm>
        </p:grpSpPr>
        <p:pic>
          <p:nvPicPr>
            <p:cNvPr id="3074" name="Picture 2" descr="The artifact with a watermark">
              <a:extLst>
                <a:ext uri="{FF2B5EF4-FFF2-40B4-BE49-F238E27FC236}">
                  <a16:creationId xmlns:a16="http://schemas.microsoft.com/office/drawing/2014/main" id="{88D00CDB-310F-E01B-CF08-4E9DF480BD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44" t="8741" r="23407" b="5037"/>
            <a:stretch/>
          </p:blipFill>
          <p:spPr bwMode="auto">
            <a:xfrm>
              <a:off x="1947864" y="807720"/>
              <a:ext cx="1817880" cy="33375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4004535-5112-F2CF-E5D0-45E8D6870272}"/>
                </a:ext>
              </a:extLst>
            </p:cNvPr>
            <p:cNvSpPr txBox="1"/>
            <p:nvPr/>
          </p:nvSpPr>
          <p:spPr>
            <a:xfrm>
              <a:off x="1362588" y="4251960"/>
              <a:ext cx="2988432" cy="338554"/>
            </a:xfrm>
            <a:prstGeom prst="rect">
              <a:avLst/>
            </a:prstGeom>
            <a:noFill/>
          </p:spPr>
          <p:txBody>
            <a:bodyPr wrap="square" rtlCol="0">
              <a:spAutoFit/>
            </a:bodyPr>
            <a:lstStyle/>
            <a:p>
              <a:pPr algn="ctr"/>
              <a:r>
                <a:rPr lang="vi-VN" sz="1600" i="1" dirty="0"/>
                <a:t>Võ Thị Sáu </a:t>
              </a:r>
              <a:r>
                <a:rPr lang="vi-VN" sz="1600" dirty="0"/>
                <a:t>– Diệp Minh Châu</a:t>
              </a:r>
            </a:p>
          </p:txBody>
        </p:sp>
      </p:grpSp>
      <p:grpSp>
        <p:nvGrpSpPr>
          <p:cNvPr id="19" name="Group 18">
            <a:extLst>
              <a:ext uri="{FF2B5EF4-FFF2-40B4-BE49-F238E27FC236}">
                <a16:creationId xmlns:a16="http://schemas.microsoft.com/office/drawing/2014/main" id="{4CC958A6-BF00-EB15-D729-4E2D2B0A109C}"/>
              </a:ext>
            </a:extLst>
          </p:cNvPr>
          <p:cNvGrpSpPr/>
          <p:nvPr/>
        </p:nvGrpSpPr>
        <p:grpSpPr>
          <a:xfrm>
            <a:off x="4833465" y="680353"/>
            <a:ext cx="2988432" cy="3782793"/>
            <a:chOff x="4833465" y="807720"/>
            <a:chExt cx="2988432" cy="3782793"/>
          </a:xfrm>
        </p:grpSpPr>
        <p:pic>
          <p:nvPicPr>
            <p:cNvPr id="3076" name="Picture 4">
              <a:extLst>
                <a:ext uri="{FF2B5EF4-FFF2-40B4-BE49-F238E27FC236}">
                  <a16:creationId xmlns:a16="http://schemas.microsoft.com/office/drawing/2014/main" id="{CB83430D-65E2-B18D-7DE9-49B3DA939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0137" y="807720"/>
              <a:ext cx="2295088" cy="3337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9A8F32C-D013-31BD-562D-A410C556810A}"/>
                </a:ext>
              </a:extLst>
            </p:cNvPr>
            <p:cNvSpPr txBox="1"/>
            <p:nvPr/>
          </p:nvSpPr>
          <p:spPr>
            <a:xfrm>
              <a:off x="4833465" y="4251959"/>
              <a:ext cx="2988432" cy="338554"/>
            </a:xfrm>
            <a:prstGeom prst="rect">
              <a:avLst/>
            </a:prstGeom>
            <a:noFill/>
          </p:spPr>
          <p:txBody>
            <a:bodyPr wrap="square" rtlCol="0">
              <a:spAutoFit/>
            </a:bodyPr>
            <a:lstStyle/>
            <a:p>
              <a:pPr algn="ctr"/>
              <a:r>
                <a:rPr lang="vi-VN" sz="1600" i="1" dirty="0"/>
                <a:t>Lý Tự Trọng </a:t>
              </a:r>
              <a:r>
                <a:rPr lang="vi-VN" sz="1600" dirty="0"/>
                <a:t>– Trần Văn Lắm</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grpSp>
        <p:nvGrpSpPr>
          <p:cNvPr id="3" name="Group 2">
            <a:extLst>
              <a:ext uri="{FF2B5EF4-FFF2-40B4-BE49-F238E27FC236}">
                <a16:creationId xmlns:a16="http://schemas.microsoft.com/office/drawing/2014/main" id="{260DE707-52EB-EDD3-C729-1421A2CE1676}"/>
              </a:ext>
            </a:extLst>
          </p:cNvPr>
          <p:cNvGrpSpPr/>
          <p:nvPr/>
        </p:nvGrpSpPr>
        <p:grpSpPr>
          <a:xfrm>
            <a:off x="693420" y="632953"/>
            <a:ext cx="7757160" cy="3984274"/>
            <a:chOff x="563880" y="628803"/>
            <a:chExt cx="7757160" cy="3984274"/>
          </a:xfrm>
        </p:grpSpPr>
        <p:pic>
          <p:nvPicPr>
            <p:cNvPr id="5124" name="Picture 4" descr="Đại tướng Võ Nguyên Giáp với Thái Nguyên">
              <a:extLst>
                <a:ext uri="{FF2B5EF4-FFF2-40B4-BE49-F238E27FC236}">
                  <a16:creationId xmlns:a16="http://schemas.microsoft.com/office/drawing/2014/main" id="{DC278E6E-C0D4-A3F5-3868-9440F741C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628803"/>
              <a:ext cx="6370320" cy="35810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8C017C-5C6D-F3D1-5800-58D26782D90C}"/>
                </a:ext>
              </a:extLst>
            </p:cNvPr>
            <p:cNvSpPr txBox="1"/>
            <p:nvPr/>
          </p:nvSpPr>
          <p:spPr>
            <a:xfrm>
              <a:off x="563880" y="4305300"/>
              <a:ext cx="7757160" cy="307777"/>
            </a:xfrm>
            <a:prstGeom prst="rect">
              <a:avLst/>
            </a:prstGeom>
            <a:noFill/>
          </p:spPr>
          <p:txBody>
            <a:bodyPr wrap="square" rtlCol="0">
              <a:spAutoFit/>
            </a:bodyPr>
            <a:lstStyle/>
            <a:p>
              <a:pPr algn="ctr"/>
              <a:r>
                <a:rPr lang="vi-VN" i="1" dirty="0"/>
                <a:t>Đại tướng Võ Nguyên Giáp với đồng bào các dân tộc tỉnh Thái Nguyên </a:t>
              </a:r>
              <a:r>
                <a:rPr lang="vi-VN" dirty="0"/>
                <a:t>– Nguyễn Hồng Phong</a:t>
              </a:r>
            </a:p>
          </p:txBody>
        </p:sp>
      </p:grpSp>
    </p:spTree>
    <p:extLst>
      <p:ext uri="{BB962C8B-B14F-4D97-AF65-F5344CB8AC3E}">
        <p14:creationId xmlns:p14="http://schemas.microsoft.com/office/powerpoint/2010/main" val="30115108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16" name="TextBox 15">
            <a:extLst>
              <a:ext uri="{FF2B5EF4-FFF2-40B4-BE49-F238E27FC236}">
                <a16:creationId xmlns:a16="http://schemas.microsoft.com/office/drawing/2014/main" id="{33A0EB55-81B1-FE11-C661-C52B5A084184}"/>
              </a:ext>
            </a:extLst>
          </p:cNvPr>
          <p:cNvSpPr txBox="1"/>
          <p:nvPr/>
        </p:nvSpPr>
        <p:spPr>
          <a:xfrm>
            <a:off x="1036320" y="466094"/>
            <a:ext cx="7071360" cy="572572"/>
          </a:xfrm>
          <a:prstGeom prst="horizontalScroll">
            <a:avLst/>
          </a:prstGeom>
          <a:solidFill>
            <a:schemeClr val="accent3">
              <a:lumMod val="20000"/>
              <a:lumOff val="80000"/>
            </a:schemeClr>
          </a:solidFill>
          <a:ln>
            <a:solidFill>
              <a:schemeClr val="accent3">
                <a:lumMod val="40000"/>
                <a:lumOff val="60000"/>
              </a:schemeClr>
            </a:solidFill>
          </a:ln>
        </p:spPr>
        <p:txBody>
          <a:bodyPr wrap="square" anchor="ctr">
            <a:spAutoFit/>
          </a:bodyPr>
          <a:lstStyle/>
          <a:p>
            <a:pPr algn="ct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Nhận xét các tranh về các anh hùng dân tộc</a:t>
            </a:r>
            <a:endParaRPr lang="vi-VN" sz="2200" b="1" dirty="0">
              <a:effectLst/>
              <a:latin typeface="Arial" panose="020B0604020202020204" pitchFamily="34" charset="0"/>
              <a:ea typeface="SimSun" panose="02010600030101010101" pitchFamily="2" charset="-122"/>
              <a:cs typeface="Arial" panose="020B0604020202020204" pitchFamily="34" charset="0"/>
            </a:endParaRPr>
          </a:p>
        </p:txBody>
      </p:sp>
      <p:pic>
        <p:nvPicPr>
          <p:cNvPr id="21" name="Picture 2" descr="Hình tượng Gióng trong nghệ thuật Nguyễn Tư Nghiêm">
            <a:extLst>
              <a:ext uri="{FF2B5EF4-FFF2-40B4-BE49-F238E27FC236}">
                <a16:creationId xmlns:a16="http://schemas.microsoft.com/office/drawing/2014/main" id="{B09132DA-C919-D31A-2059-041E82A31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52017"/>
            <a:ext cx="2788919" cy="2080796"/>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37BEBDDA-0093-DF38-8C7E-D7D2B5DAF9C5}"/>
              </a:ext>
            </a:extLst>
          </p:cNvPr>
          <p:cNvGrpSpPr/>
          <p:nvPr/>
        </p:nvGrpSpPr>
        <p:grpSpPr>
          <a:xfrm>
            <a:off x="1036319" y="1530411"/>
            <a:ext cx="7071360" cy="3038367"/>
            <a:chOff x="1036319" y="1530411"/>
            <a:chExt cx="7071360" cy="3038367"/>
          </a:xfrm>
        </p:grpSpPr>
        <p:sp>
          <p:nvSpPr>
            <p:cNvPr id="22" name="TextBox 21">
              <a:extLst>
                <a:ext uri="{FF2B5EF4-FFF2-40B4-BE49-F238E27FC236}">
                  <a16:creationId xmlns:a16="http://schemas.microsoft.com/office/drawing/2014/main" id="{68A10A98-126A-1169-2CDC-BD5A1B28DB98}"/>
                </a:ext>
              </a:extLst>
            </p:cNvPr>
            <p:cNvSpPr txBox="1"/>
            <p:nvPr/>
          </p:nvSpPr>
          <p:spPr>
            <a:xfrm>
              <a:off x="4377690" y="1530411"/>
              <a:ext cx="3729989" cy="1524007"/>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thánh </a:t>
              </a:r>
              <a:r>
                <a:rPr lang="vi-VN"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Gióng</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hiện lên với đường nét thẳng đầy góc cạnh và mạnh mẽ.</a:t>
              </a:r>
            </a:p>
            <a:p>
              <a:pPr marL="285750" lvl="0" indent="-285750" algn="just">
                <a:lnSpc>
                  <a:spcPct val="150000"/>
                </a:lnSpc>
                <a:buFont typeface="Arial" panose="020B0604020202020204" pitchFamily="34" charset="0"/>
                <a:buChar char="•"/>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Tác phẩm </a:t>
              </a:r>
              <a:r>
                <a:rPr lang="vi-VN" sz="1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Gióng</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tranh sơn mài.</a:t>
              </a:r>
            </a:p>
          </p:txBody>
        </p:sp>
        <p:sp>
          <p:nvSpPr>
            <p:cNvPr id="27" name="TextBox 26">
              <a:extLst>
                <a:ext uri="{FF2B5EF4-FFF2-40B4-BE49-F238E27FC236}">
                  <a16:creationId xmlns:a16="http://schemas.microsoft.com/office/drawing/2014/main" id="{197FDFD3-DEEA-FC88-7B65-AC04BF1CD616}"/>
                </a:ext>
              </a:extLst>
            </p:cNvPr>
            <p:cNvSpPr txBox="1"/>
            <p:nvPr/>
          </p:nvSpPr>
          <p:spPr>
            <a:xfrm>
              <a:off x="1036319" y="3414103"/>
              <a:ext cx="7071360" cy="115467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Đây là loại tranh sử dụng các chất liệu truyền thống trong kỹ thuật sơn mài như: sơn then, sơn cánh gián làm chất kết dính, các loại sơn son thếp vàng, vỏ trai để vẽ trên nền đen.</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33988571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pic>
        <p:nvPicPr>
          <p:cNvPr id="29" name="Picture 4" descr="The artifact with a watermark">
            <a:extLst>
              <a:ext uri="{FF2B5EF4-FFF2-40B4-BE49-F238E27FC236}">
                <a16:creationId xmlns:a16="http://schemas.microsoft.com/office/drawing/2014/main" id="{256D61F2-137F-FEFC-983D-8EA5DE2A7E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75" b="3675"/>
          <a:stretch/>
        </p:blipFill>
        <p:spPr bwMode="auto">
          <a:xfrm>
            <a:off x="5405951" y="814082"/>
            <a:ext cx="2610289" cy="351533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5A9F452-6384-9327-E532-8728AB1E71DE}"/>
              </a:ext>
            </a:extLst>
          </p:cNvPr>
          <p:cNvSpPr txBox="1"/>
          <p:nvPr/>
        </p:nvSpPr>
        <p:spPr>
          <a:xfrm>
            <a:off x="869750" y="701750"/>
            <a:ext cx="4228030" cy="3739998"/>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a:t>
            </a:r>
            <a:r>
              <a:rPr lang="vi-VN" sz="1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Chiến thắng mùa xuân</a:t>
            </a:r>
            <a:r>
              <a:rPr lang="vi-VN" sz="1600" b="1" i="1" dirty="0">
                <a:latin typeface="Arial" panose="020B0604020202020204" pitchFamily="34" charset="0"/>
                <a:ea typeface="Calibri" panose="020F0502020204030204" pitchFamily="34" charset="0"/>
                <a:cs typeface="Arial" panose="020B0604020202020204" pitchFamily="34" charset="0"/>
              </a:rPr>
              <a:t> </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có nhiều nét vẽ mềm mại, uốn lượn.</a:t>
            </a:r>
          </a:p>
          <a:p>
            <a:pPr marL="285750" indent="-285750" algn="just">
              <a:lnSpc>
                <a:spcPct val="150000"/>
              </a:lnSpc>
              <a:buFont typeface="Arial" panose="020B0604020202020204" pitchFamily="34" charset="0"/>
              <a:buChar char="•"/>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Tác phẩm là tranh khắc gỗ. </a:t>
            </a:r>
          </a:p>
          <a:p>
            <a:pPr marL="285750" indent="-285750" algn="just">
              <a:lnSpc>
                <a:spcPct val="150000"/>
              </a:lnSpc>
              <a:buFont typeface="Arial" panose="020B0604020202020204" pitchFamily="34" charset="0"/>
              <a:buChar char="•"/>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Đây là</a:t>
            </a:r>
            <a:r>
              <a:rPr lang="vi-VN" sz="1600" dirty="0">
                <a:effectLst/>
                <a:latin typeface="Arial" panose="020B0604020202020204" pitchFamily="34" charset="0"/>
                <a:ea typeface="Calibri" panose="020F0502020204030204" pitchFamily="34" charset="0"/>
                <a:cs typeface="Arial" panose="020B0604020202020204" pitchFamily="34" charset="0"/>
              </a:rPr>
              <a:t> m</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ột kĩ thuật in ấn trong nghệ thuật tranh in đồ họa, sử dụng chế bản in gỗ và phương pháp khắc nổi. Có nghĩa là, các thành phần không in trên tranh (mảng trắng) được khắc bỏ khỏi bề mặt của khối gỗ, phần được in (mảng đen) là phần ở lại.</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6446023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22" name="TextBox 21">
            <a:extLst>
              <a:ext uri="{FF2B5EF4-FFF2-40B4-BE49-F238E27FC236}">
                <a16:creationId xmlns:a16="http://schemas.microsoft.com/office/drawing/2014/main" id="{FAAED80C-5689-795E-8BD6-AB723B3FC427}"/>
              </a:ext>
            </a:extLst>
          </p:cNvPr>
          <p:cNvSpPr txBox="1"/>
          <p:nvPr/>
        </p:nvSpPr>
        <p:spPr>
          <a:xfrm>
            <a:off x="4870891" y="886417"/>
            <a:ext cx="3378790" cy="3370666"/>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tượng chị </a:t>
            </a:r>
            <a:r>
              <a:rPr lang="vi-VN" sz="1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Võ Thị Sáu </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và anh </a:t>
            </a:r>
            <a:r>
              <a:rPr lang="vi-VN" sz="1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Lý Tự Trọng </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có đường nét tả thực, giống như con người thật.</a:t>
            </a:r>
          </a:p>
          <a:p>
            <a:pPr marL="285750" indent="-285750" algn="just">
              <a:lnSpc>
                <a:spcPct val="150000"/>
              </a:lnSpc>
              <a:buFont typeface="Arial" panose="020B0604020202020204" pitchFamily="34" charset="0"/>
              <a:buChar char="•"/>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Tác phẩm </a:t>
            </a:r>
            <a:r>
              <a:rPr lang="vi-VN" sz="1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Võ Thị Sáu </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và </a:t>
            </a:r>
            <a:r>
              <a:rPr lang="vi-VN" sz="1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Lý Tự Trọng </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 tượng đồng. </a:t>
            </a:r>
          </a:p>
          <a:p>
            <a:pPr marL="285750" indent="-285750" algn="just">
              <a:lnSpc>
                <a:spcPct val="150000"/>
              </a:lnSpc>
              <a:buFont typeface="Arial" panose="020B0604020202020204" pitchFamily="34" charset="0"/>
              <a:buChar char="•"/>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Tác phẩm được đúc ra từ đồng nóng đổ trong các khuôn mẫu được thiết kế trước đó. </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nvGrpSpPr>
          <p:cNvPr id="27" name="Group 26">
            <a:extLst>
              <a:ext uri="{FF2B5EF4-FFF2-40B4-BE49-F238E27FC236}">
                <a16:creationId xmlns:a16="http://schemas.microsoft.com/office/drawing/2014/main" id="{5BC0254D-3BF4-4C5D-68AF-B71D92FF9619}"/>
              </a:ext>
            </a:extLst>
          </p:cNvPr>
          <p:cNvGrpSpPr/>
          <p:nvPr/>
        </p:nvGrpSpPr>
        <p:grpSpPr>
          <a:xfrm>
            <a:off x="894319" y="1101145"/>
            <a:ext cx="3800551" cy="2941209"/>
            <a:chOff x="2540240" y="680353"/>
            <a:chExt cx="2680916" cy="2074734"/>
          </a:xfrm>
        </p:grpSpPr>
        <p:pic>
          <p:nvPicPr>
            <p:cNvPr id="21" name="Picture 2" descr="The artifact with a watermark">
              <a:extLst>
                <a:ext uri="{FF2B5EF4-FFF2-40B4-BE49-F238E27FC236}">
                  <a16:creationId xmlns:a16="http://schemas.microsoft.com/office/drawing/2014/main" id="{B7A73859-808D-86B9-C7CF-29D4463DF5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44" t="8741" r="23407" b="5037"/>
            <a:stretch/>
          </p:blipFill>
          <p:spPr bwMode="auto">
            <a:xfrm>
              <a:off x="2540240" y="680353"/>
              <a:ext cx="1130052" cy="20747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A685BD32-C3B8-3B33-2BC3-51B5E03B6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457" y="680355"/>
              <a:ext cx="1426699" cy="20747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20569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5124" name="Picture 4" descr="Đại tướng Võ Nguyên Giáp với Thái Nguyên">
            <a:extLst>
              <a:ext uri="{FF2B5EF4-FFF2-40B4-BE49-F238E27FC236}">
                <a16:creationId xmlns:a16="http://schemas.microsoft.com/office/drawing/2014/main" id="{DC278E6E-C0D4-A3F5-3868-9440F741C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59" y="893945"/>
            <a:ext cx="3656220" cy="227622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2D63F97-DCFE-F370-9539-DF9A479A6F74}"/>
              </a:ext>
            </a:extLst>
          </p:cNvPr>
          <p:cNvGrpSpPr/>
          <p:nvPr/>
        </p:nvGrpSpPr>
        <p:grpSpPr>
          <a:xfrm>
            <a:off x="853439" y="1051639"/>
            <a:ext cx="7312447" cy="3436787"/>
            <a:chOff x="853439" y="1051639"/>
            <a:chExt cx="7312447" cy="3436787"/>
          </a:xfrm>
        </p:grpSpPr>
        <p:sp>
          <p:nvSpPr>
            <p:cNvPr id="2" name="TextBox 1">
              <a:extLst>
                <a:ext uri="{FF2B5EF4-FFF2-40B4-BE49-F238E27FC236}">
                  <a16:creationId xmlns:a16="http://schemas.microsoft.com/office/drawing/2014/main" id="{6B8C017C-5C6D-F3D1-5800-58D26782D90C}"/>
                </a:ext>
              </a:extLst>
            </p:cNvPr>
            <p:cNvSpPr txBox="1"/>
            <p:nvPr/>
          </p:nvSpPr>
          <p:spPr>
            <a:xfrm>
              <a:off x="4693920" y="1051639"/>
              <a:ext cx="3471966" cy="211852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tượng </a:t>
              </a:r>
              <a:r>
                <a:rPr lang="vi-VN" sz="1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Đại tướng Võ Nguyên Giáp và đồng bào Thái Nguyên</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nét chính nhưng vẫn toát lên được tổng thể chung.</a:t>
              </a:r>
            </a:p>
          </p:txBody>
        </p:sp>
        <p:sp>
          <p:nvSpPr>
            <p:cNvPr id="4" name="TextBox 3">
              <a:extLst>
                <a:ext uri="{FF2B5EF4-FFF2-40B4-BE49-F238E27FC236}">
                  <a16:creationId xmlns:a16="http://schemas.microsoft.com/office/drawing/2014/main" id="{3E9CD19F-6890-93B5-E55B-14AB13F403CC}"/>
                </a:ext>
              </a:extLst>
            </p:cNvPr>
            <p:cNvSpPr txBox="1"/>
            <p:nvPr/>
          </p:nvSpPr>
          <p:spPr>
            <a:xfrm>
              <a:off x="853439" y="3200894"/>
              <a:ext cx="7312447" cy="128753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Tác phẩm là phù điêu đá xanh. </a:t>
              </a:r>
            </a:p>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Phù điêu đá là những tác phẩm được chạm khắc vào chất liệu đá rắn ở ngoài trời, tạo ra những bức ảnh có bối cảnh sinh động.</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37464211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7" name="TextBox 6">
            <a:extLst>
              <a:ext uri="{FF2B5EF4-FFF2-40B4-BE49-F238E27FC236}">
                <a16:creationId xmlns:a16="http://schemas.microsoft.com/office/drawing/2014/main" id="{00F0B50D-ADA9-10E2-7C89-3B59C6D9171E}"/>
              </a:ext>
            </a:extLst>
          </p:cNvPr>
          <p:cNvSpPr txBox="1"/>
          <p:nvPr/>
        </p:nvSpPr>
        <p:spPr>
          <a:xfrm>
            <a:off x="464820" y="448508"/>
            <a:ext cx="8214360" cy="430887"/>
          </a:xfrm>
          <a:prstGeom prst="rect">
            <a:avLst/>
          </a:prstGeom>
          <a:noFill/>
        </p:spPr>
        <p:txBody>
          <a:bodyPr wrap="square" rtlCol="0">
            <a:spAutoFit/>
          </a:bodyPr>
          <a:lstStyle/>
          <a:p>
            <a:pPr algn="ctr"/>
            <a:r>
              <a:rPr lang="vi-VN" sz="2200" b="1" dirty="0">
                <a:solidFill>
                  <a:schemeClr val="tx1"/>
                </a:solidFill>
              </a:rPr>
              <a:t>Sơ lược về họa sĩ Nguyễn Tư Nghiêm và tác phẩm Gióng</a:t>
            </a:r>
          </a:p>
        </p:txBody>
      </p:sp>
      <p:grpSp>
        <p:nvGrpSpPr>
          <p:cNvPr id="10" name="Group 9">
            <a:extLst>
              <a:ext uri="{FF2B5EF4-FFF2-40B4-BE49-F238E27FC236}">
                <a16:creationId xmlns:a16="http://schemas.microsoft.com/office/drawing/2014/main" id="{E48AB74A-6B56-227D-490D-F378FA7745D6}"/>
              </a:ext>
            </a:extLst>
          </p:cNvPr>
          <p:cNvGrpSpPr/>
          <p:nvPr/>
        </p:nvGrpSpPr>
        <p:grpSpPr>
          <a:xfrm>
            <a:off x="995785" y="1017324"/>
            <a:ext cx="2092750" cy="3665702"/>
            <a:chOff x="531496" y="970953"/>
            <a:chExt cx="2092750" cy="3665702"/>
          </a:xfrm>
        </p:grpSpPr>
        <p:pic>
          <p:nvPicPr>
            <p:cNvPr id="11" name="Picture 2">
              <a:extLst>
                <a:ext uri="{FF2B5EF4-FFF2-40B4-BE49-F238E27FC236}">
                  <a16:creationId xmlns:a16="http://schemas.microsoft.com/office/drawing/2014/main" id="{2F816215-C770-71A2-E0A4-636E70693F66}"/>
                </a:ext>
              </a:extLst>
            </p:cNvPr>
            <p:cNvPicPr>
              <a:picLocks noChangeAspect="1" noChangeArrowheads="1"/>
            </p:cNvPicPr>
            <p:nvPr/>
          </p:nvPicPr>
          <p:blipFill>
            <a:blip r:embed="rId3"/>
            <a:srcRect l="675" r="675"/>
            <a:stretch/>
          </p:blipFill>
          <p:spPr bwMode="auto">
            <a:xfrm>
              <a:off x="531496" y="970953"/>
              <a:ext cx="2092750" cy="28803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D4936E1-ACE1-2015-56AA-7E6F4BE7091E}"/>
                </a:ext>
              </a:extLst>
            </p:cNvPr>
            <p:cNvSpPr txBox="1"/>
            <p:nvPr/>
          </p:nvSpPr>
          <p:spPr>
            <a:xfrm>
              <a:off x="531496" y="3851312"/>
              <a:ext cx="2092750" cy="785343"/>
            </a:xfrm>
            <a:prstGeom prst="rect">
              <a:avLst/>
            </a:prstGeom>
            <a:noFill/>
          </p:spPr>
          <p:txBody>
            <a:bodyPr wrap="square" rtlCol="0" anchor="ctr">
              <a:spAutoFit/>
            </a:bodyPr>
            <a:lstStyle/>
            <a:p>
              <a:pPr algn="ctr">
                <a:lnSpc>
                  <a:spcPct val="150000"/>
                </a:lnSpc>
              </a:pPr>
              <a:r>
                <a:rPr lang="vi-VN" sz="1600" dirty="0"/>
                <a:t>Nguyễn Tư Nghiêm (1918 – 2016)</a:t>
              </a:r>
            </a:p>
          </p:txBody>
        </p:sp>
      </p:grpSp>
      <p:sp>
        <p:nvSpPr>
          <p:cNvPr id="3" name="TextBox 2">
            <a:extLst>
              <a:ext uri="{FF2B5EF4-FFF2-40B4-BE49-F238E27FC236}">
                <a16:creationId xmlns:a16="http://schemas.microsoft.com/office/drawing/2014/main" id="{BBFB560D-5492-CF1C-A16F-3BA98DAC5407}"/>
              </a:ext>
            </a:extLst>
          </p:cNvPr>
          <p:cNvSpPr txBox="1"/>
          <p:nvPr/>
        </p:nvSpPr>
        <p:spPr>
          <a:xfrm>
            <a:off x="3331031" y="1017324"/>
            <a:ext cx="4992444" cy="3780522"/>
          </a:xfrm>
          <a:prstGeom prst="rect">
            <a:avLst/>
          </a:prstGeom>
          <a:noFill/>
        </p:spPr>
        <p:txBody>
          <a:bodyPr wrap="square">
            <a:spAutoFit/>
          </a:bodyPr>
          <a:lstStyle/>
          <a:p>
            <a:pPr algn="just">
              <a:lnSpc>
                <a:spcPct val="150000"/>
              </a:lnSpc>
            </a:pPr>
            <a:r>
              <a:rPr lang="vi-VN" sz="1800" dirty="0"/>
              <a:t>+ Ông theo học tại Trường Cao đẳng Mỹ thuật Đông Dương.</a:t>
            </a:r>
          </a:p>
          <a:p>
            <a:pPr algn="just">
              <a:lnSpc>
                <a:spcPct val="150000"/>
              </a:lnSpc>
            </a:pPr>
            <a:r>
              <a:rPr lang="vi-VN" sz="1800" dirty="0"/>
              <a:t>+ Ông là một họa sĩ chuyên về vẽ tranh sơn mài, sơn dầu và bột màu nổi tiếng của Việt Nam. </a:t>
            </a:r>
          </a:p>
          <a:p>
            <a:pPr algn="just">
              <a:lnSpc>
                <a:spcPct val="150000"/>
              </a:lnSpc>
            </a:pPr>
            <a:r>
              <a:rPr lang="vi-VN" sz="1800" dirty="0"/>
              <a:t>+ Bức tranh sơn mài Gióng đạt Giải nhất Triển lãm Mỹ thuật toàn quốc năm 1990 và được xem như một bảo vật quốc gia. </a:t>
            </a:r>
          </a:p>
          <a:p>
            <a:pPr algn="just">
              <a:lnSpc>
                <a:spcPct val="150000"/>
              </a:lnSpc>
            </a:pPr>
            <a:r>
              <a:rPr lang="vi-VN" sz="1800" dirty="0"/>
              <a:t>+ Bức tranh được lắp dựng từ hình cơ bản. </a:t>
            </a:r>
          </a:p>
        </p:txBody>
      </p:sp>
    </p:spTree>
    <p:extLst>
      <p:ext uri="{BB962C8B-B14F-4D97-AF65-F5344CB8AC3E}">
        <p14:creationId xmlns:p14="http://schemas.microsoft.com/office/powerpoint/2010/main" val="27372929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7" name="TextBox 6">
            <a:extLst>
              <a:ext uri="{FF2B5EF4-FFF2-40B4-BE49-F238E27FC236}">
                <a16:creationId xmlns:a16="http://schemas.microsoft.com/office/drawing/2014/main" id="{00F0B50D-ADA9-10E2-7C89-3B59C6D9171E}"/>
              </a:ext>
            </a:extLst>
          </p:cNvPr>
          <p:cNvSpPr txBox="1"/>
          <p:nvPr/>
        </p:nvSpPr>
        <p:spPr>
          <a:xfrm>
            <a:off x="1973580" y="419100"/>
            <a:ext cx="5196840" cy="461665"/>
          </a:xfrm>
          <a:prstGeom prst="rect">
            <a:avLst/>
          </a:prstGeom>
          <a:noFill/>
        </p:spPr>
        <p:txBody>
          <a:bodyPr wrap="square" rtlCol="0">
            <a:spAutoFit/>
          </a:bodyPr>
          <a:lstStyle/>
          <a:p>
            <a:pPr algn="ctr"/>
            <a:r>
              <a:rPr lang="vi-VN" sz="2400" b="1" dirty="0">
                <a:solidFill>
                  <a:schemeClr val="accent2">
                    <a:lumMod val="50000"/>
                  </a:schemeClr>
                </a:solidFill>
              </a:rPr>
              <a:t>Quan sát một số hình ảnh khác</a:t>
            </a:r>
          </a:p>
        </p:txBody>
      </p:sp>
      <p:grpSp>
        <p:nvGrpSpPr>
          <p:cNvPr id="9" name="Group 8">
            <a:extLst>
              <a:ext uri="{FF2B5EF4-FFF2-40B4-BE49-F238E27FC236}">
                <a16:creationId xmlns:a16="http://schemas.microsoft.com/office/drawing/2014/main" id="{00570BDE-0EBE-DBD8-B5D0-B714D009B079}"/>
              </a:ext>
            </a:extLst>
          </p:cNvPr>
          <p:cNvGrpSpPr/>
          <p:nvPr/>
        </p:nvGrpSpPr>
        <p:grpSpPr>
          <a:xfrm>
            <a:off x="1175011" y="1177290"/>
            <a:ext cx="4429152" cy="3390662"/>
            <a:chOff x="2357424" y="1131570"/>
            <a:chExt cx="4429152" cy="3390662"/>
          </a:xfrm>
        </p:grpSpPr>
        <p:pic>
          <p:nvPicPr>
            <p:cNvPr id="6148" name="Picture 4">
              <a:extLst>
                <a:ext uri="{FF2B5EF4-FFF2-40B4-BE49-F238E27FC236}">
                  <a16:creationId xmlns:a16="http://schemas.microsoft.com/office/drawing/2014/main" id="{99563E7A-84B1-9E46-E2EE-FA83B37CBB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57" b="6957"/>
            <a:stretch/>
          </p:blipFill>
          <p:spPr bwMode="auto">
            <a:xfrm>
              <a:off x="2357424" y="1131570"/>
              <a:ext cx="4429152" cy="28803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C71C29-59B7-FF9D-FDD0-2CF2EDE12C28}"/>
                </a:ext>
              </a:extLst>
            </p:cNvPr>
            <p:cNvSpPr txBox="1"/>
            <p:nvPr/>
          </p:nvSpPr>
          <p:spPr>
            <a:xfrm>
              <a:off x="2357424" y="4152900"/>
              <a:ext cx="4429152" cy="369332"/>
            </a:xfrm>
            <a:prstGeom prst="rect">
              <a:avLst/>
            </a:prstGeom>
            <a:noFill/>
          </p:spPr>
          <p:txBody>
            <a:bodyPr wrap="square" rtlCol="0">
              <a:spAutoFit/>
            </a:bodyPr>
            <a:lstStyle/>
            <a:p>
              <a:pPr algn="ctr"/>
              <a:r>
                <a:rPr lang="vi-VN" sz="1800" dirty="0"/>
                <a:t>Tranh Đông Hồ Phù đổng Thiên Vương</a:t>
              </a:r>
            </a:p>
          </p:txBody>
        </p:sp>
      </p:grpSp>
      <p:grpSp>
        <p:nvGrpSpPr>
          <p:cNvPr id="10" name="Group 9">
            <a:extLst>
              <a:ext uri="{FF2B5EF4-FFF2-40B4-BE49-F238E27FC236}">
                <a16:creationId xmlns:a16="http://schemas.microsoft.com/office/drawing/2014/main" id="{E48AB74A-6B56-227D-490D-F378FA7745D6}"/>
              </a:ext>
            </a:extLst>
          </p:cNvPr>
          <p:cNvGrpSpPr/>
          <p:nvPr/>
        </p:nvGrpSpPr>
        <p:grpSpPr>
          <a:xfrm>
            <a:off x="6124045" y="1177290"/>
            <a:ext cx="2092750" cy="3390662"/>
            <a:chOff x="531496" y="1037987"/>
            <a:chExt cx="2092750" cy="3390662"/>
          </a:xfrm>
        </p:grpSpPr>
        <p:pic>
          <p:nvPicPr>
            <p:cNvPr id="11" name="Picture 2" descr="Tranh Đông Hồ Bà Triệu | Đồng hồ, Tranh, Chủ đề">
              <a:extLst>
                <a:ext uri="{FF2B5EF4-FFF2-40B4-BE49-F238E27FC236}">
                  <a16:creationId xmlns:a16="http://schemas.microsoft.com/office/drawing/2014/main" id="{2F816215-C770-71A2-E0A4-636E70693F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600"/>
            <a:stretch/>
          </p:blipFill>
          <p:spPr bwMode="auto">
            <a:xfrm>
              <a:off x="531496" y="1037987"/>
              <a:ext cx="2092750" cy="28803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D4936E1-ACE1-2015-56AA-7E6F4BE7091E}"/>
                </a:ext>
              </a:extLst>
            </p:cNvPr>
            <p:cNvSpPr txBox="1"/>
            <p:nvPr/>
          </p:nvSpPr>
          <p:spPr>
            <a:xfrm>
              <a:off x="531496" y="4059317"/>
              <a:ext cx="2092750" cy="369332"/>
            </a:xfrm>
            <a:prstGeom prst="rect">
              <a:avLst/>
            </a:prstGeom>
            <a:noFill/>
          </p:spPr>
          <p:txBody>
            <a:bodyPr wrap="square" rtlCol="0" anchor="ctr">
              <a:spAutoFit/>
            </a:bodyPr>
            <a:lstStyle/>
            <a:p>
              <a:pPr algn="ctr"/>
              <a:r>
                <a:rPr lang="vi-VN" sz="1800" dirty="0"/>
                <a:t>Bà Triệu</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2" name="TextBox 1">
            <a:extLst>
              <a:ext uri="{FF2B5EF4-FFF2-40B4-BE49-F238E27FC236}">
                <a16:creationId xmlns:a16="http://schemas.microsoft.com/office/drawing/2014/main" id="{FDF53312-4FB9-57B8-28AB-58063937F41A}"/>
              </a:ext>
            </a:extLst>
          </p:cNvPr>
          <p:cNvSpPr txBox="1"/>
          <p:nvPr/>
        </p:nvSpPr>
        <p:spPr>
          <a:xfrm>
            <a:off x="1973580" y="419100"/>
            <a:ext cx="5196840" cy="461665"/>
          </a:xfrm>
          <a:prstGeom prst="rect">
            <a:avLst/>
          </a:prstGeom>
          <a:noFill/>
        </p:spPr>
        <p:txBody>
          <a:bodyPr wrap="square" rtlCol="0">
            <a:spAutoFit/>
          </a:bodyPr>
          <a:lstStyle/>
          <a:p>
            <a:pPr algn="ctr"/>
            <a:r>
              <a:rPr lang="vi-VN" sz="2400" b="1" dirty="0">
                <a:solidFill>
                  <a:schemeClr val="accent2">
                    <a:lumMod val="50000"/>
                  </a:schemeClr>
                </a:solidFill>
              </a:rPr>
              <a:t>Quan sát một số hình ảnh khác</a:t>
            </a:r>
          </a:p>
        </p:txBody>
      </p:sp>
      <p:grpSp>
        <p:nvGrpSpPr>
          <p:cNvPr id="4" name="Group 3">
            <a:extLst>
              <a:ext uri="{FF2B5EF4-FFF2-40B4-BE49-F238E27FC236}">
                <a16:creationId xmlns:a16="http://schemas.microsoft.com/office/drawing/2014/main" id="{51C5CDAF-66EC-CF40-9415-56E65F25770E}"/>
              </a:ext>
            </a:extLst>
          </p:cNvPr>
          <p:cNvGrpSpPr/>
          <p:nvPr/>
        </p:nvGrpSpPr>
        <p:grpSpPr>
          <a:xfrm>
            <a:off x="531496" y="1091327"/>
            <a:ext cx="2228738" cy="3462754"/>
            <a:chOff x="531496" y="1037987"/>
            <a:chExt cx="2228738" cy="3462754"/>
          </a:xfrm>
        </p:grpSpPr>
        <p:pic>
          <p:nvPicPr>
            <p:cNvPr id="10242" name="Picture 2">
              <a:extLst>
                <a:ext uri="{FF2B5EF4-FFF2-40B4-BE49-F238E27FC236}">
                  <a16:creationId xmlns:a16="http://schemas.microsoft.com/office/drawing/2014/main" id="{43780E4D-2315-580D-E320-FD4F1260AF63}"/>
                </a:ext>
              </a:extLst>
            </p:cNvPr>
            <p:cNvPicPr>
              <a:picLocks noChangeAspect="1" noChangeArrowheads="1"/>
            </p:cNvPicPr>
            <p:nvPr/>
          </p:nvPicPr>
          <p:blipFill>
            <a:blip r:embed="rId3"/>
            <a:srcRect t="1344" b="1344"/>
            <a:stretch/>
          </p:blipFill>
          <p:spPr bwMode="auto">
            <a:xfrm>
              <a:off x="531496" y="1037987"/>
              <a:ext cx="2228738" cy="30675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195908-2AAD-11FA-853C-30BC13688B31}"/>
                </a:ext>
              </a:extLst>
            </p:cNvPr>
            <p:cNvSpPr txBox="1"/>
            <p:nvPr/>
          </p:nvSpPr>
          <p:spPr>
            <a:xfrm>
              <a:off x="531496" y="4131409"/>
              <a:ext cx="2228738" cy="369332"/>
            </a:xfrm>
            <a:prstGeom prst="rect">
              <a:avLst/>
            </a:prstGeom>
            <a:noFill/>
          </p:spPr>
          <p:txBody>
            <a:bodyPr wrap="square" rtlCol="0" anchor="ctr">
              <a:spAutoFit/>
            </a:bodyPr>
            <a:lstStyle/>
            <a:p>
              <a:pPr algn="ctr"/>
              <a:r>
                <a:rPr lang="vi-VN" sz="1800" dirty="0"/>
                <a:t>Phùng Hưng</a:t>
              </a:r>
            </a:p>
          </p:txBody>
        </p:sp>
      </p:grpSp>
      <p:grpSp>
        <p:nvGrpSpPr>
          <p:cNvPr id="7" name="Group 6">
            <a:extLst>
              <a:ext uri="{FF2B5EF4-FFF2-40B4-BE49-F238E27FC236}">
                <a16:creationId xmlns:a16="http://schemas.microsoft.com/office/drawing/2014/main" id="{112677EE-B8FF-3F32-C74C-7B99D8107002}"/>
              </a:ext>
            </a:extLst>
          </p:cNvPr>
          <p:cNvGrpSpPr/>
          <p:nvPr/>
        </p:nvGrpSpPr>
        <p:grpSpPr>
          <a:xfrm>
            <a:off x="3487477" y="1091326"/>
            <a:ext cx="2169045" cy="3462755"/>
            <a:chOff x="3487477" y="1091326"/>
            <a:chExt cx="2169045" cy="3462755"/>
          </a:xfrm>
        </p:grpSpPr>
        <p:pic>
          <p:nvPicPr>
            <p:cNvPr id="10244" name="Picture 4" descr="Có thể là hình minh họa">
              <a:extLst>
                <a:ext uri="{FF2B5EF4-FFF2-40B4-BE49-F238E27FC236}">
                  <a16:creationId xmlns:a16="http://schemas.microsoft.com/office/drawing/2014/main" id="{0D778B46-E3F6-B459-A13D-7B574EFC3E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477" y="1091326"/>
              <a:ext cx="2169045" cy="3067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56CA29-08CC-7E28-89C3-1BCED3C59AEC}"/>
                </a:ext>
              </a:extLst>
            </p:cNvPr>
            <p:cNvSpPr txBox="1"/>
            <p:nvPr/>
          </p:nvSpPr>
          <p:spPr>
            <a:xfrm>
              <a:off x="3487477" y="4184749"/>
              <a:ext cx="2169045" cy="369332"/>
            </a:xfrm>
            <a:prstGeom prst="rect">
              <a:avLst/>
            </a:prstGeom>
            <a:noFill/>
          </p:spPr>
          <p:txBody>
            <a:bodyPr wrap="square" rtlCol="0">
              <a:spAutoFit/>
            </a:bodyPr>
            <a:lstStyle/>
            <a:p>
              <a:pPr algn="ctr"/>
              <a:r>
                <a:rPr lang="vi-VN" sz="1800" dirty="0"/>
                <a:t>Trần Bình Trọng</a:t>
              </a:r>
            </a:p>
          </p:txBody>
        </p:sp>
      </p:grpSp>
      <p:grpSp>
        <p:nvGrpSpPr>
          <p:cNvPr id="8" name="Group 7">
            <a:extLst>
              <a:ext uri="{FF2B5EF4-FFF2-40B4-BE49-F238E27FC236}">
                <a16:creationId xmlns:a16="http://schemas.microsoft.com/office/drawing/2014/main" id="{F1494619-9A71-FB3D-D2F8-242278DB4D20}"/>
              </a:ext>
            </a:extLst>
          </p:cNvPr>
          <p:cNvGrpSpPr/>
          <p:nvPr/>
        </p:nvGrpSpPr>
        <p:grpSpPr>
          <a:xfrm>
            <a:off x="6383764" y="1091326"/>
            <a:ext cx="2169046" cy="3436859"/>
            <a:chOff x="6383764" y="1091326"/>
            <a:chExt cx="2169046" cy="3436859"/>
          </a:xfrm>
        </p:grpSpPr>
        <p:pic>
          <p:nvPicPr>
            <p:cNvPr id="10246" name="Picture 6" descr="Không có mô tả ảnh.">
              <a:extLst>
                <a:ext uri="{FF2B5EF4-FFF2-40B4-BE49-F238E27FC236}">
                  <a16:creationId xmlns:a16="http://schemas.microsoft.com/office/drawing/2014/main" id="{5639F962-5DFB-9033-B27F-DF6071F3C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765" y="1091326"/>
              <a:ext cx="2169045" cy="30675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3ACA6D8-E85C-4262-B116-1A558C2A88A4}"/>
                </a:ext>
              </a:extLst>
            </p:cNvPr>
            <p:cNvSpPr txBox="1"/>
            <p:nvPr/>
          </p:nvSpPr>
          <p:spPr>
            <a:xfrm>
              <a:off x="6383764" y="4158853"/>
              <a:ext cx="2169045" cy="369332"/>
            </a:xfrm>
            <a:prstGeom prst="rect">
              <a:avLst/>
            </a:prstGeom>
            <a:noFill/>
          </p:spPr>
          <p:txBody>
            <a:bodyPr wrap="square" rtlCol="0">
              <a:spAutoFit/>
            </a:bodyPr>
            <a:lstStyle/>
            <a:p>
              <a:pPr algn="ctr"/>
              <a:r>
                <a:rPr lang="vi-VN" sz="1800" dirty="0"/>
                <a:t>Trần Quốc Toản</a:t>
              </a:r>
            </a:p>
          </p:txBody>
        </p:sp>
      </p:grpSp>
    </p:spTree>
    <p:extLst>
      <p:ext uri="{BB962C8B-B14F-4D97-AF65-F5344CB8AC3E}">
        <p14:creationId xmlns:p14="http://schemas.microsoft.com/office/powerpoint/2010/main" val="21950954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2" name="TextBox 1">
            <a:extLst>
              <a:ext uri="{FF2B5EF4-FFF2-40B4-BE49-F238E27FC236}">
                <a16:creationId xmlns:a16="http://schemas.microsoft.com/office/drawing/2014/main" id="{FDF53312-4FB9-57B8-28AB-58063937F41A}"/>
              </a:ext>
            </a:extLst>
          </p:cNvPr>
          <p:cNvSpPr txBox="1"/>
          <p:nvPr/>
        </p:nvSpPr>
        <p:spPr>
          <a:xfrm>
            <a:off x="1973580" y="419100"/>
            <a:ext cx="5196840" cy="461665"/>
          </a:xfrm>
          <a:prstGeom prst="rect">
            <a:avLst/>
          </a:prstGeom>
          <a:noFill/>
        </p:spPr>
        <p:txBody>
          <a:bodyPr wrap="square" rtlCol="0">
            <a:spAutoFit/>
          </a:bodyPr>
          <a:lstStyle/>
          <a:p>
            <a:pPr algn="ctr"/>
            <a:r>
              <a:rPr lang="vi-VN" sz="2400" b="1" dirty="0">
                <a:solidFill>
                  <a:schemeClr val="accent2">
                    <a:lumMod val="50000"/>
                  </a:schemeClr>
                </a:solidFill>
              </a:rPr>
              <a:t>Quan sát một số hình ảnh khác</a:t>
            </a:r>
          </a:p>
        </p:txBody>
      </p:sp>
      <p:grpSp>
        <p:nvGrpSpPr>
          <p:cNvPr id="4" name="Group 3">
            <a:extLst>
              <a:ext uri="{FF2B5EF4-FFF2-40B4-BE49-F238E27FC236}">
                <a16:creationId xmlns:a16="http://schemas.microsoft.com/office/drawing/2014/main" id="{51C5CDAF-66EC-CF40-9415-56E65F25770E}"/>
              </a:ext>
            </a:extLst>
          </p:cNvPr>
          <p:cNvGrpSpPr/>
          <p:nvPr/>
        </p:nvGrpSpPr>
        <p:grpSpPr>
          <a:xfrm>
            <a:off x="977789" y="1091327"/>
            <a:ext cx="4160630" cy="3554194"/>
            <a:chOff x="-434450" y="1037987"/>
            <a:chExt cx="4160630" cy="3554194"/>
          </a:xfrm>
        </p:grpSpPr>
        <p:pic>
          <p:nvPicPr>
            <p:cNvPr id="10242" name="Picture 2">
              <a:extLst>
                <a:ext uri="{FF2B5EF4-FFF2-40B4-BE49-F238E27FC236}">
                  <a16:creationId xmlns:a16="http://schemas.microsoft.com/office/drawing/2014/main" id="{43780E4D-2315-580D-E320-FD4F1260AF63}"/>
                </a:ext>
              </a:extLst>
            </p:cNvPr>
            <p:cNvPicPr>
              <a:picLocks noChangeAspect="1" noChangeArrowheads="1"/>
            </p:cNvPicPr>
            <p:nvPr/>
          </p:nvPicPr>
          <p:blipFill rotWithShape="1">
            <a:blip r:embed="rId3"/>
            <a:srcRect l="1256" r="1256"/>
            <a:stretch/>
          </p:blipFill>
          <p:spPr bwMode="auto">
            <a:xfrm>
              <a:off x="-434450" y="1037987"/>
              <a:ext cx="4160630" cy="30675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195908-2AAD-11FA-853C-30BC13688B31}"/>
                </a:ext>
              </a:extLst>
            </p:cNvPr>
            <p:cNvSpPr txBox="1"/>
            <p:nvPr/>
          </p:nvSpPr>
          <p:spPr>
            <a:xfrm>
              <a:off x="531496" y="4222849"/>
              <a:ext cx="2228738" cy="369332"/>
            </a:xfrm>
            <a:prstGeom prst="rect">
              <a:avLst/>
            </a:prstGeom>
            <a:noFill/>
          </p:spPr>
          <p:txBody>
            <a:bodyPr wrap="square" rtlCol="0" anchor="ctr">
              <a:spAutoFit/>
            </a:bodyPr>
            <a:lstStyle/>
            <a:p>
              <a:pPr algn="ctr"/>
              <a:r>
                <a:rPr lang="vi-VN" sz="1800" dirty="0"/>
                <a:t>Hai bà Trưng</a:t>
              </a:r>
            </a:p>
          </p:txBody>
        </p:sp>
      </p:grpSp>
      <p:grpSp>
        <p:nvGrpSpPr>
          <p:cNvPr id="7" name="Group 6">
            <a:extLst>
              <a:ext uri="{FF2B5EF4-FFF2-40B4-BE49-F238E27FC236}">
                <a16:creationId xmlns:a16="http://schemas.microsoft.com/office/drawing/2014/main" id="{7EB3040D-AE8E-7D14-E9BE-1833E35B7A84}"/>
              </a:ext>
            </a:extLst>
          </p:cNvPr>
          <p:cNvGrpSpPr/>
          <p:nvPr/>
        </p:nvGrpSpPr>
        <p:grpSpPr>
          <a:xfrm>
            <a:off x="6085896" y="1091326"/>
            <a:ext cx="2169046" cy="3554195"/>
            <a:chOff x="6085896" y="1091326"/>
            <a:chExt cx="2169046" cy="3554195"/>
          </a:xfrm>
        </p:grpSpPr>
        <p:pic>
          <p:nvPicPr>
            <p:cNvPr id="11268" name="Picture 4" descr="Không có mô tả ảnh.">
              <a:extLst>
                <a:ext uri="{FF2B5EF4-FFF2-40B4-BE49-F238E27FC236}">
                  <a16:creationId xmlns:a16="http://schemas.microsoft.com/office/drawing/2014/main" id="{945C2980-13F5-FAAC-6D64-9B91CDD27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897" y="1091326"/>
              <a:ext cx="2169045" cy="30675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41C1AD-DD57-1AF4-CF11-133DD32471EA}"/>
                </a:ext>
              </a:extLst>
            </p:cNvPr>
            <p:cNvSpPr txBox="1"/>
            <p:nvPr/>
          </p:nvSpPr>
          <p:spPr>
            <a:xfrm>
              <a:off x="6085896" y="4276189"/>
              <a:ext cx="2169045" cy="369332"/>
            </a:xfrm>
            <a:prstGeom prst="rect">
              <a:avLst/>
            </a:prstGeom>
            <a:noFill/>
          </p:spPr>
          <p:txBody>
            <a:bodyPr wrap="square" rtlCol="0">
              <a:spAutoFit/>
            </a:bodyPr>
            <a:lstStyle/>
            <a:p>
              <a:pPr algn="ctr"/>
              <a:r>
                <a:rPr lang="vi-VN" sz="1800"/>
                <a:t>Trần Khánh Dư</a:t>
              </a:r>
              <a:endParaRPr lang="vi-VN" sz="1800" dirty="0"/>
            </a:p>
          </p:txBody>
        </p:sp>
      </p:grpSp>
    </p:spTree>
    <p:extLst>
      <p:ext uri="{BB962C8B-B14F-4D97-AF65-F5344CB8AC3E}">
        <p14:creationId xmlns:p14="http://schemas.microsoft.com/office/powerpoint/2010/main" val="23962245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14"/>
        <p:cNvGrpSpPr/>
        <p:nvPr/>
      </p:nvGrpSpPr>
      <p:grpSpPr>
        <a:xfrm>
          <a:off x="0" y="0"/>
          <a:ext cx="0" cy="0"/>
          <a:chOff x="0" y="0"/>
          <a:chExt cx="0" cy="0"/>
        </a:xfrm>
      </p:grpSpPr>
      <p:sp>
        <p:nvSpPr>
          <p:cNvPr id="1217" name="Google Shape;1217;p48"/>
          <p:cNvSpPr txBox="1">
            <a:spLocks noGrp="1"/>
          </p:cNvSpPr>
          <p:nvPr>
            <p:ph type="title"/>
          </p:nvPr>
        </p:nvSpPr>
        <p:spPr>
          <a:xfrm>
            <a:off x="1127760" y="1501565"/>
            <a:ext cx="6888480" cy="2140370"/>
          </a:xfrm>
          <a:prstGeom prst="plaque">
            <a:avLst/>
          </a:prstGeom>
          <a:solidFill>
            <a:schemeClr val="accent5">
              <a:lumMod val="20000"/>
              <a:lumOff val="80000"/>
              <a:alpha val="90000"/>
            </a:schemeClr>
          </a:solidFill>
          <a:ln>
            <a:solidFill>
              <a:schemeClr val="accent6"/>
            </a:solidFill>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144000" anchor="ctr" anchorCtr="0">
            <a:noAutofit/>
          </a:bodyPr>
          <a:lstStyle/>
          <a:p>
            <a:pPr marL="0" lvl="0" indent="0" algn="ctr" rtl="0">
              <a:lnSpc>
                <a:spcPct val="150000"/>
              </a:lnSpc>
              <a:spcBef>
                <a:spcPts val="0"/>
              </a:spcBef>
              <a:spcAft>
                <a:spcPts val="0"/>
              </a:spcAft>
              <a:buNone/>
            </a:pPr>
            <a:r>
              <a:rPr lang="vi-VN" sz="4000" dirty="0">
                <a:latin typeface="Arial" panose="020B0604020202020204" pitchFamily="34" charset="0"/>
                <a:cs typeface="Arial" panose="020B0604020202020204" pitchFamily="34" charset="0"/>
              </a:rPr>
              <a:t>CHÀO MỪNG CÁC EM ĐẾN VỚI BÀI HỌC MỚI!</a:t>
            </a:r>
            <a:endParaRPr sz="4000" dirty="0">
              <a:solidFill>
                <a:schemeClr val="dk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4733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217"/>
                                        </p:tgtEl>
                                        <p:attrNameLst>
                                          <p:attrName>style.visibility</p:attrName>
                                        </p:attrNameLst>
                                      </p:cBhvr>
                                      <p:to>
                                        <p:strVal val="visible"/>
                                      </p:to>
                                    </p:set>
                                    <p:animEffect transition="in" filter="plus(in)">
                                      <p:cBhvr>
                                        <p:cTn id="7" dur="500"/>
                                        <p:tgtEl>
                                          <p:spTgt spid="1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2" name="TextBox 1">
            <a:extLst>
              <a:ext uri="{FF2B5EF4-FFF2-40B4-BE49-F238E27FC236}">
                <a16:creationId xmlns:a16="http://schemas.microsoft.com/office/drawing/2014/main" id="{FDF53312-4FB9-57B8-28AB-58063937F41A}"/>
              </a:ext>
            </a:extLst>
          </p:cNvPr>
          <p:cNvSpPr txBox="1"/>
          <p:nvPr/>
        </p:nvSpPr>
        <p:spPr>
          <a:xfrm>
            <a:off x="1973580" y="687509"/>
            <a:ext cx="5196840" cy="461665"/>
          </a:xfrm>
          <a:prstGeom prst="rect">
            <a:avLst/>
          </a:prstGeom>
          <a:noFill/>
        </p:spPr>
        <p:txBody>
          <a:bodyPr wrap="square" rtlCol="0">
            <a:spAutoFit/>
          </a:bodyPr>
          <a:lstStyle/>
          <a:p>
            <a:pPr algn="ctr"/>
            <a:r>
              <a:rPr lang="vi-VN" sz="2400" b="1" dirty="0">
                <a:solidFill>
                  <a:schemeClr val="accent2">
                    <a:lumMod val="50000"/>
                  </a:schemeClr>
                </a:solidFill>
              </a:rPr>
              <a:t>Quan sát một số hình ảnh khác</a:t>
            </a:r>
          </a:p>
        </p:txBody>
      </p:sp>
      <p:grpSp>
        <p:nvGrpSpPr>
          <p:cNvPr id="4" name="Group 3">
            <a:extLst>
              <a:ext uri="{FF2B5EF4-FFF2-40B4-BE49-F238E27FC236}">
                <a16:creationId xmlns:a16="http://schemas.microsoft.com/office/drawing/2014/main" id="{51C5CDAF-66EC-CF40-9415-56E65F25770E}"/>
              </a:ext>
            </a:extLst>
          </p:cNvPr>
          <p:cNvGrpSpPr/>
          <p:nvPr/>
        </p:nvGrpSpPr>
        <p:grpSpPr>
          <a:xfrm>
            <a:off x="418556" y="1509113"/>
            <a:ext cx="8306887" cy="2759593"/>
            <a:chOff x="-3784949" y="1037987"/>
            <a:chExt cx="10870324" cy="3611181"/>
          </a:xfrm>
        </p:grpSpPr>
        <p:pic>
          <p:nvPicPr>
            <p:cNvPr id="10242" name="Picture 2">
              <a:extLst>
                <a:ext uri="{FF2B5EF4-FFF2-40B4-BE49-F238E27FC236}">
                  <a16:creationId xmlns:a16="http://schemas.microsoft.com/office/drawing/2014/main" id="{43780E4D-2315-580D-E320-FD4F1260AF63}"/>
                </a:ext>
              </a:extLst>
            </p:cNvPr>
            <p:cNvPicPr>
              <a:picLocks noChangeAspect="1" noChangeArrowheads="1"/>
            </p:cNvPicPr>
            <p:nvPr/>
          </p:nvPicPr>
          <p:blipFill rotWithShape="1">
            <a:blip r:embed="rId3"/>
            <a:srcRect l="205" r="126"/>
            <a:stretch/>
          </p:blipFill>
          <p:spPr bwMode="auto">
            <a:xfrm>
              <a:off x="-3784949" y="1037987"/>
              <a:ext cx="10870324" cy="30675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195908-2AAD-11FA-853C-30BC13688B31}"/>
                </a:ext>
              </a:extLst>
            </p:cNvPr>
            <p:cNvSpPr txBox="1"/>
            <p:nvPr/>
          </p:nvSpPr>
          <p:spPr>
            <a:xfrm>
              <a:off x="531496" y="4165863"/>
              <a:ext cx="2228739" cy="483305"/>
            </a:xfrm>
            <a:prstGeom prst="rect">
              <a:avLst/>
            </a:prstGeom>
            <a:noFill/>
          </p:spPr>
          <p:txBody>
            <a:bodyPr wrap="square" rtlCol="0" anchor="ctr">
              <a:spAutoFit/>
            </a:bodyPr>
            <a:lstStyle/>
            <a:p>
              <a:pPr algn="ctr"/>
              <a:r>
                <a:rPr lang="vi-VN" sz="1800" dirty="0"/>
                <a:t>Yết Kiêu</a:t>
              </a:r>
            </a:p>
          </p:txBody>
        </p:sp>
      </p:grpSp>
    </p:spTree>
    <p:extLst>
      <p:ext uri="{BB962C8B-B14F-4D97-AF65-F5344CB8AC3E}">
        <p14:creationId xmlns:p14="http://schemas.microsoft.com/office/powerpoint/2010/main" val="8711186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14"/>
        <p:cNvGrpSpPr/>
        <p:nvPr/>
      </p:nvGrpSpPr>
      <p:grpSpPr>
        <a:xfrm>
          <a:off x="0" y="0"/>
          <a:ext cx="0" cy="0"/>
          <a:chOff x="0" y="0"/>
          <a:chExt cx="0" cy="0"/>
        </a:xfrm>
      </p:grpSpPr>
      <p:sp>
        <p:nvSpPr>
          <p:cNvPr id="1217" name="Google Shape;1217;p48"/>
          <p:cNvSpPr txBox="1">
            <a:spLocks noGrp="1"/>
          </p:cNvSpPr>
          <p:nvPr>
            <p:ph type="title"/>
          </p:nvPr>
        </p:nvSpPr>
        <p:spPr>
          <a:xfrm>
            <a:off x="1127760" y="1501565"/>
            <a:ext cx="6888480" cy="2140370"/>
          </a:xfrm>
          <a:prstGeom prst="plaque">
            <a:avLst/>
          </a:prstGeom>
          <a:solidFill>
            <a:schemeClr val="accent5">
              <a:lumMod val="20000"/>
              <a:lumOff val="80000"/>
              <a:alpha val="90000"/>
            </a:schemeClr>
          </a:solidFill>
          <a:ln>
            <a:solidFill>
              <a:schemeClr val="accent6"/>
            </a:solidFill>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144000" anchor="ctr" anchorCtr="0">
            <a:noAutofit/>
          </a:bodyPr>
          <a:lstStyle/>
          <a:p>
            <a:pPr marL="0" lvl="0" indent="0" algn="ctr" rtl="0">
              <a:lnSpc>
                <a:spcPct val="150000"/>
              </a:lnSpc>
              <a:spcBef>
                <a:spcPts val="0"/>
              </a:spcBef>
              <a:spcAft>
                <a:spcPts val="0"/>
              </a:spcAft>
              <a:buNone/>
            </a:pPr>
            <a:r>
              <a:rPr lang="vi-VN" sz="4000" dirty="0">
                <a:latin typeface="Arial" panose="020B0604020202020204" pitchFamily="34" charset="0"/>
                <a:cs typeface="Arial" panose="020B0604020202020204" pitchFamily="34" charset="0"/>
              </a:rPr>
              <a:t>CẢM ƠN CÁC EM </a:t>
            </a:r>
            <a:br>
              <a:rPr lang="vi-VN" sz="4000" dirty="0">
                <a:latin typeface="Arial" panose="020B0604020202020204" pitchFamily="34" charset="0"/>
                <a:cs typeface="Arial" panose="020B0604020202020204" pitchFamily="34" charset="0"/>
              </a:rPr>
            </a:br>
            <a:r>
              <a:rPr lang="vi-VN" sz="4000" dirty="0">
                <a:latin typeface="Arial" panose="020B0604020202020204" pitchFamily="34" charset="0"/>
                <a:cs typeface="Arial" panose="020B0604020202020204" pitchFamily="34" charset="0"/>
              </a:rPr>
              <a:t>ĐÃ CHÚ Ý LẮNG NGHE!</a:t>
            </a:r>
            <a:endParaRPr sz="4000" dirty="0">
              <a:solidFill>
                <a:schemeClr val="dk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2040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217"/>
                                        </p:tgtEl>
                                        <p:attrNameLst>
                                          <p:attrName>style.visibility</p:attrName>
                                        </p:attrNameLst>
                                      </p:cBhvr>
                                      <p:to>
                                        <p:strVal val="visible"/>
                                      </p:to>
                                    </p:set>
                                    <p:animEffect transition="in" filter="plus(in)">
                                      <p:cBhvr>
                                        <p:cTn id="7" dur="500"/>
                                        <p:tgtEl>
                                          <p:spTgt spid="1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grpSp>
        <p:nvGrpSpPr>
          <p:cNvPr id="485" name="Google Shape;485;p35"/>
          <p:cNvGrpSpPr/>
          <p:nvPr/>
        </p:nvGrpSpPr>
        <p:grpSpPr>
          <a:xfrm>
            <a:off x="616886" y="990600"/>
            <a:ext cx="3257179" cy="3291182"/>
            <a:chOff x="1217566" y="241768"/>
            <a:chExt cx="5184161" cy="5318903"/>
          </a:xfrm>
        </p:grpSpPr>
        <p:sp>
          <p:nvSpPr>
            <p:cNvPr id="486" name="Google Shape;486;p35"/>
            <p:cNvSpPr/>
            <p:nvPr/>
          </p:nvSpPr>
          <p:spPr>
            <a:xfrm>
              <a:off x="1217566" y="241768"/>
              <a:ext cx="5184161" cy="5318903"/>
            </a:xfrm>
            <a:custGeom>
              <a:avLst/>
              <a:gdLst/>
              <a:ahLst/>
              <a:cxnLst/>
              <a:rect l="l" t="t" r="r" b="b"/>
              <a:pathLst>
                <a:path w="207385" h="209550" extrusionOk="0">
                  <a:moveTo>
                    <a:pt x="87356" y="10451"/>
                  </a:moveTo>
                  <a:lnTo>
                    <a:pt x="87303" y="10504"/>
                  </a:lnTo>
                  <a:lnTo>
                    <a:pt x="87251" y="10451"/>
                  </a:lnTo>
                  <a:close/>
                  <a:moveTo>
                    <a:pt x="131377" y="11137"/>
                  </a:moveTo>
                  <a:lnTo>
                    <a:pt x="131377" y="11190"/>
                  </a:lnTo>
                  <a:lnTo>
                    <a:pt x="131324" y="11190"/>
                  </a:lnTo>
                  <a:lnTo>
                    <a:pt x="131377" y="11137"/>
                  </a:lnTo>
                  <a:close/>
                  <a:moveTo>
                    <a:pt x="134439" y="11665"/>
                  </a:moveTo>
                  <a:lnTo>
                    <a:pt x="134491" y="11823"/>
                  </a:lnTo>
                  <a:lnTo>
                    <a:pt x="134280" y="11823"/>
                  </a:lnTo>
                  <a:lnTo>
                    <a:pt x="134439" y="11665"/>
                  </a:lnTo>
                  <a:close/>
                  <a:moveTo>
                    <a:pt x="147265" y="11771"/>
                  </a:moveTo>
                  <a:lnTo>
                    <a:pt x="147265" y="11876"/>
                  </a:lnTo>
                  <a:lnTo>
                    <a:pt x="147265" y="11929"/>
                  </a:lnTo>
                  <a:lnTo>
                    <a:pt x="147159" y="11876"/>
                  </a:lnTo>
                  <a:lnTo>
                    <a:pt x="147265" y="11771"/>
                  </a:lnTo>
                  <a:close/>
                  <a:moveTo>
                    <a:pt x="79491" y="12932"/>
                  </a:moveTo>
                  <a:lnTo>
                    <a:pt x="79333" y="13037"/>
                  </a:lnTo>
                  <a:lnTo>
                    <a:pt x="79386" y="12932"/>
                  </a:lnTo>
                  <a:close/>
                  <a:moveTo>
                    <a:pt x="131272" y="16574"/>
                  </a:moveTo>
                  <a:lnTo>
                    <a:pt x="131113" y="16785"/>
                  </a:lnTo>
                  <a:lnTo>
                    <a:pt x="131113" y="16732"/>
                  </a:lnTo>
                  <a:lnTo>
                    <a:pt x="131272" y="16574"/>
                  </a:lnTo>
                  <a:close/>
                  <a:moveTo>
                    <a:pt x="115806" y="20269"/>
                  </a:moveTo>
                  <a:lnTo>
                    <a:pt x="115806" y="20374"/>
                  </a:lnTo>
                  <a:lnTo>
                    <a:pt x="115753" y="20322"/>
                  </a:lnTo>
                  <a:lnTo>
                    <a:pt x="115806" y="20269"/>
                  </a:lnTo>
                  <a:close/>
                  <a:moveTo>
                    <a:pt x="150432" y="20427"/>
                  </a:moveTo>
                  <a:lnTo>
                    <a:pt x="150432" y="20480"/>
                  </a:lnTo>
                  <a:lnTo>
                    <a:pt x="150379" y="20533"/>
                  </a:lnTo>
                  <a:lnTo>
                    <a:pt x="150326" y="20533"/>
                  </a:lnTo>
                  <a:lnTo>
                    <a:pt x="150432" y="20427"/>
                  </a:lnTo>
                  <a:close/>
                  <a:moveTo>
                    <a:pt x="156555" y="21008"/>
                  </a:moveTo>
                  <a:lnTo>
                    <a:pt x="156608" y="21061"/>
                  </a:lnTo>
                  <a:lnTo>
                    <a:pt x="156555" y="21113"/>
                  </a:lnTo>
                  <a:lnTo>
                    <a:pt x="156555" y="21008"/>
                  </a:lnTo>
                  <a:close/>
                  <a:moveTo>
                    <a:pt x="155605" y="22591"/>
                  </a:moveTo>
                  <a:lnTo>
                    <a:pt x="155605" y="22644"/>
                  </a:lnTo>
                  <a:lnTo>
                    <a:pt x="155552" y="22644"/>
                  </a:lnTo>
                  <a:lnTo>
                    <a:pt x="155605" y="22591"/>
                  </a:lnTo>
                  <a:close/>
                  <a:moveTo>
                    <a:pt x="163839" y="23594"/>
                  </a:moveTo>
                  <a:lnTo>
                    <a:pt x="163839" y="23647"/>
                  </a:lnTo>
                  <a:lnTo>
                    <a:pt x="163786" y="23647"/>
                  </a:lnTo>
                  <a:lnTo>
                    <a:pt x="163839" y="23594"/>
                  </a:lnTo>
                  <a:close/>
                  <a:moveTo>
                    <a:pt x="156080" y="24703"/>
                  </a:moveTo>
                  <a:lnTo>
                    <a:pt x="156080" y="24755"/>
                  </a:lnTo>
                  <a:lnTo>
                    <a:pt x="156027" y="24755"/>
                  </a:lnTo>
                  <a:lnTo>
                    <a:pt x="156080" y="24703"/>
                  </a:lnTo>
                  <a:close/>
                  <a:moveTo>
                    <a:pt x="150274" y="31512"/>
                  </a:moveTo>
                  <a:lnTo>
                    <a:pt x="150274" y="31564"/>
                  </a:lnTo>
                  <a:lnTo>
                    <a:pt x="150221" y="31564"/>
                  </a:lnTo>
                  <a:lnTo>
                    <a:pt x="150274" y="31512"/>
                  </a:lnTo>
                  <a:close/>
                  <a:moveTo>
                    <a:pt x="28028" y="35312"/>
                  </a:moveTo>
                  <a:lnTo>
                    <a:pt x="27975" y="35365"/>
                  </a:lnTo>
                  <a:lnTo>
                    <a:pt x="27922" y="35523"/>
                  </a:lnTo>
                  <a:lnTo>
                    <a:pt x="28028" y="35470"/>
                  </a:lnTo>
                  <a:lnTo>
                    <a:pt x="28133" y="35418"/>
                  </a:lnTo>
                  <a:lnTo>
                    <a:pt x="28081" y="35365"/>
                  </a:lnTo>
                  <a:lnTo>
                    <a:pt x="28028" y="35312"/>
                  </a:lnTo>
                  <a:close/>
                  <a:moveTo>
                    <a:pt x="126152" y="35945"/>
                  </a:moveTo>
                  <a:lnTo>
                    <a:pt x="126205" y="36051"/>
                  </a:lnTo>
                  <a:lnTo>
                    <a:pt x="126152" y="36051"/>
                  </a:lnTo>
                  <a:lnTo>
                    <a:pt x="126152" y="35945"/>
                  </a:lnTo>
                  <a:close/>
                  <a:moveTo>
                    <a:pt x="98916" y="35945"/>
                  </a:moveTo>
                  <a:lnTo>
                    <a:pt x="98916" y="36051"/>
                  </a:lnTo>
                  <a:lnTo>
                    <a:pt x="98968" y="36051"/>
                  </a:lnTo>
                  <a:lnTo>
                    <a:pt x="98705" y="36104"/>
                  </a:lnTo>
                  <a:lnTo>
                    <a:pt x="98599" y="36051"/>
                  </a:lnTo>
                  <a:lnTo>
                    <a:pt x="98757" y="35998"/>
                  </a:lnTo>
                  <a:lnTo>
                    <a:pt x="98916" y="35945"/>
                  </a:lnTo>
                  <a:close/>
                  <a:moveTo>
                    <a:pt x="38215" y="37476"/>
                  </a:moveTo>
                  <a:lnTo>
                    <a:pt x="38215" y="37582"/>
                  </a:lnTo>
                  <a:lnTo>
                    <a:pt x="38004" y="37582"/>
                  </a:lnTo>
                  <a:lnTo>
                    <a:pt x="38109" y="37529"/>
                  </a:lnTo>
                  <a:lnTo>
                    <a:pt x="38215" y="37476"/>
                  </a:lnTo>
                  <a:close/>
                  <a:moveTo>
                    <a:pt x="117179" y="41277"/>
                  </a:moveTo>
                  <a:lnTo>
                    <a:pt x="116862" y="41382"/>
                  </a:lnTo>
                  <a:lnTo>
                    <a:pt x="116967" y="41329"/>
                  </a:lnTo>
                  <a:lnTo>
                    <a:pt x="117126" y="41277"/>
                  </a:lnTo>
                  <a:close/>
                  <a:moveTo>
                    <a:pt x="172179" y="41910"/>
                  </a:moveTo>
                  <a:lnTo>
                    <a:pt x="172179" y="41963"/>
                  </a:lnTo>
                  <a:lnTo>
                    <a:pt x="172126" y="41963"/>
                  </a:lnTo>
                  <a:lnTo>
                    <a:pt x="172179" y="41910"/>
                  </a:lnTo>
                  <a:close/>
                  <a:moveTo>
                    <a:pt x="75744" y="41857"/>
                  </a:moveTo>
                  <a:lnTo>
                    <a:pt x="75849" y="41963"/>
                  </a:lnTo>
                  <a:lnTo>
                    <a:pt x="75849" y="42068"/>
                  </a:lnTo>
                  <a:lnTo>
                    <a:pt x="75797" y="42174"/>
                  </a:lnTo>
                  <a:lnTo>
                    <a:pt x="75691" y="42332"/>
                  </a:lnTo>
                  <a:lnTo>
                    <a:pt x="75744" y="41857"/>
                  </a:lnTo>
                  <a:close/>
                  <a:moveTo>
                    <a:pt x="181627" y="43599"/>
                  </a:moveTo>
                  <a:lnTo>
                    <a:pt x="181680" y="43652"/>
                  </a:lnTo>
                  <a:lnTo>
                    <a:pt x="181680" y="43705"/>
                  </a:lnTo>
                  <a:lnTo>
                    <a:pt x="181627" y="43652"/>
                  </a:lnTo>
                  <a:lnTo>
                    <a:pt x="181627" y="43599"/>
                  </a:lnTo>
                  <a:close/>
                  <a:moveTo>
                    <a:pt x="117970" y="46238"/>
                  </a:moveTo>
                  <a:lnTo>
                    <a:pt x="118023" y="46344"/>
                  </a:lnTo>
                  <a:lnTo>
                    <a:pt x="117970" y="46344"/>
                  </a:lnTo>
                  <a:lnTo>
                    <a:pt x="117970" y="46291"/>
                  </a:lnTo>
                  <a:lnTo>
                    <a:pt x="117970" y="46238"/>
                  </a:lnTo>
                  <a:close/>
                  <a:moveTo>
                    <a:pt x="91895" y="44391"/>
                  </a:moveTo>
                  <a:lnTo>
                    <a:pt x="92107" y="44549"/>
                  </a:lnTo>
                  <a:lnTo>
                    <a:pt x="92371" y="44708"/>
                  </a:lnTo>
                  <a:lnTo>
                    <a:pt x="93268" y="45235"/>
                  </a:lnTo>
                  <a:lnTo>
                    <a:pt x="93268" y="45605"/>
                  </a:lnTo>
                  <a:lnTo>
                    <a:pt x="93162" y="45974"/>
                  </a:lnTo>
                  <a:lnTo>
                    <a:pt x="93109" y="46133"/>
                  </a:lnTo>
                  <a:lnTo>
                    <a:pt x="92951" y="46238"/>
                  </a:lnTo>
                  <a:lnTo>
                    <a:pt x="92846" y="46344"/>
                  </a:lnTo>
                  <a:lnTo>
                    <a:pt x="92634" y="46449"/>
                  </a:lnTo>
                  <a:lnTo>
                    <a:pt x="92318" y="46238"/>
                  </a:lnTo>
                  <a:lnTo>
                    <a:pt x="92054" y="46027"/>
                  </a:lnTo>
                  <a:lnTo>
                    <a:pt x="91895" y="45763"/>
                  </a:lnTo>
                  <a:lnTo>
                    <a:pt x="91843" y="45499"/>
                  </a:lnTo>
                  <a:lnTo>
                    <a:pt x="91790" y="45235"/>
                  </a:lnTo>
                  <a:lnTo>
                    <a:pt x="91790" y="44971"/>
                  </a:lnTo>
                  <a:lnTo>
                    <a:pt x="91895" y="44391"/>
                  </a:lnTo>
                  <a:close/>
                  <a:moveTo>
                    <a:pt x="102874" y="46661"/>
                  </a:moveTo>
                  <a:lnTo>
                    <a:pt x="102980" y="46819"/>
                  </a:lnTo>
                  <a:lnTo>
                    <a:pt x="102822" y="46661"/>
                  </a:lnTo>
                  <a:close/>
                  <a:moveTo>
                    <a:pt x="18210" y="46819"/>
                  </a:moveTo>
                  <a:lnTo>
                    <a:pt x="18263" y="46872"/>
                  </a:lnTo>
                  <a:lnTo>
                    <a:pt x="18210" y="46872"/>
                  </a:lnTo>
                  <a:lnTo>
                    <a:pt x="18210" y="46819"/>
                  </a:lnTo>
                  <a:close/>
                  <a:moveTo>
                    <a:pt x="91737" y="49933"/>
                  </a:moveTo>
                  <a:lnTo>
                    <a:pt x="91737" y="49986"/>
                  </a:lnTo>
                  <a:lnTo>
                    <a:pt x="91684" y="49933"/>
                  </a:lnTo>
                  <a:close/>
                  <a:moveTo>
                    <a:pt x="16627" y="50039"/>
                  </a:moveTo>
                  <a:lnTo>
                    <a:pt x="16574" y="50144"/>
                  </a:lnTo>
                  <a:lnTo>
                    <a:pt x="16574" y="50039"/>
                  </a:lnTo>
                  <a:close/>
                  <a:moveTo>
                    <a:pt x="127313" y="50197"/>
                  </a:moveTo>
                  <a:lnTo>
                    <a:pt x="127366" y="50408"/>
                  </a:lnTo>
                  <a:lnTo>
                    <a:pt x="127313" y="50408"/>
                  </a:lnTo>
                  <a:lnTo>
                    <a:pt x="127313" y="50197"/>
                  </a:lnTo>
                  <a:close/>
                  <a:moveTo>
                    <a:pt x="184372" y="52678"/>
                  </a:moveTo>
                  <a:lnTo>
                    <a:pt x="184372" y="53047"/>
                  </a:lnTo>
                  <a:lnTo>
                    <a:pt x="184213" y="52836"/>
                  </a:lnTo>
                  <a:lnTo>
                    <a:pt x="184108" y="52678"/>
                  </a:lnTo>
                  <a:close/>
                  <a:moveTo>
                    <a:pt x="106147" y="53470"/>
                  </a:moveTo>
                  <a:lnTo>
                    <a:pt x="106147" y="53522"/>
                  </a:lnTo>
                  <a:lnTo>
                    <a:pt x="106094" y="53522"/>
                  </a:lnTo>
                  <a:lnTo>
                    <a:pt x="106147" y="53470"/>
                  </a:lnTo>
                  <a:close/>
                  <a:moveTo>
                    <a:pt x="120610" y="53733"/>
                  </a:moveTo>
                  <a:lnTo>
                    <a:pt x="120768" y="54103"/>
                  </a:lnTo>
                  <a:lnTo>
                    <a:pt x="120610" y="54103"/>
                  </a:lnTo>
                  <a:lnTo>
                    <a:pt x="120610" y="53733"/>
                  </a:lnTo>
                  <a:close/>
                  <a:moveTo>
                    <a:pt x="11929" y="54472"/>
                  </a:moveTo>
                  <a:lnTo>
                    <a:pt x="12035" y="54684"/>
                  </a:lnTo>
                  <a:lnTo>
                    <a:pt x="12193" y="54736"/>
                  </a:lnTo>
                  <a:lnTo>
                    <a:pt x="12035" y="54736"/>
                  </a:lnTo>
                  <a:lnTo>
                    <a:pt x="11929" y="54472"/>
                  </a:lnTo>
                  <a:close/>
                  <a:moveTo>
                    <a:pt x="12404" y="54684"/>
                  </a:moveTo>
                  <a:lnTo>
                    <a:pt x="12404" y="54736"/>
                  </a:lnTo>
                  <a:lnTo>
                    <a:pt x="12351" y="54736"/>
                  </a:lnTo>
                  <a:lnTo>
                    <a:pt x="12404" y="54684"/>
                  </a:lnTo>
                  <a:close/>
                  <a:moveTo>
                    <a:pt x="185480" y="55581"/>
                  </a:moveTo>
                  <a:lnTo>
                    <a:pt x="185427" y="55634"/>
                  </a:lnTo>
                  <a:lnTo>
                    <a:pt x="185374" y="55581"/>
                  </a:lnTo>
                  <a:close/>
                  <a:moveTo>
                    <a:pt x="12035" y="59751"/>
                  </a:moveTo>
                  <a:lnTo>
                    <a:pt x="12087" y="59804"/>
                  </a:lnTo>
                  <a:lnTo>
                    <a:pt x="12035" y="59804"/>
                  </a:lnTo>
                  <a:lnTo>
                    <a:pt x="12035" y="59751"/>
                  </a:lnTo>
                  <a:close/>
                  <a:moveTo>
                    <a:pt x="192606" y="60173"/>
                  </a:moveTo>
                  <a:lnTo>
                    <a:pt x="192606" y="60226"/>
                  </a:lnTo>
                  <a:lnTo>
                    <a:pt x="192553" y="60173"/>
                  </a:lnTo>
                  <a:close/>
                  <a:moveTo>
                    <a:pt x="11401" y="61123"/>
                  </a:moveTo>
                  <a:lnTo>
                    <a:pt x="11507" y="61176"/>
                  </a:lnTo>
                  <a:lnTo>
                    <a:pt x="11454" y="61282"/>
                  </a:lnTo>
                  <a:lnTo>
                    <a:pt x="11401" y="61123"/>
                  </a:lnTo>
                  <a:close/>
                  <a:moveTo>
                    <a:pt x="161147" y="61757"/>
                  </a:moveTo>
                  <a:lnTo>
                    <a:pt x="161200" y="61809"/>
                  </a:lnTo>
                  <a:lnTo>
                    <a:pt x="161147" y="61809"/>
                  </a:lnTo>
                  <a:lnTo>
                    <a:pt x="161147" y="61757"/>
                  </a:lnTo>
                  <a:close/>
                  <a:moveTo>
                    <a:pt x="9184" y="61862"/>
                  </a:moveTo>
                  <a:lnTo>
                    <a:pt x="9290" y="61915"/>
                  </a:lnTo>
                  <a:lnTo>
                    <a:pt x="9237" y="61915"/>
                  </a:lnTo>
                  <a:lnTo>
                    <a:pt x="9184" y="61862"/>
                  </a:lnTo>
                  <a:close/>
                  <a:moveTo>
                    <a:pt x="201421" y="64290"/>
                  </a:moveTo>
                  <a:lnTo>
                    <a:pt x="201368" y="64343"/>
                  </a:lnTo>
                  <a:lnTo>
                    <a:pt x="201368" y="64290"/>
                  </a:lnTo>
                  <a:close/>
                  <a:moveTo>
                    <a:pt x="201526" y="64290"/>
                  </a:moveTo>
                  <a:lnTo>
                    <a:pt x="201421" y="64343"/>
                  </a:lnTo>
                  <a:lnTo>
                    <a:pt x="201421" y="64290"/>
                  </a:lnTo>
                  <a:close/>
                  <a:moveTo>
                    <a:pt x="71627" y="65874"/>
                  </a:moveTo>
                  <a:lnTo>
                    <a:pt x="71732" y="65926"/>
                  </a:lnTo>
                  <a:lnTo>
                    <a:pt x="71627" y="65926"/>
                  </a:lnTo>
                  <a:lnTo>
                    <a:pt x="71627" y="65874"/>
                  </a:lnTo>
                  <a:close/>
                  <a:moveTo>
                    <a:pt x="120082" y="66454"/>
                  </a:moveTo>
                  <a:lnTo>
                    <a:pt x="120082" y="66507"/>
                  </a:lnTo>
                  <a:lnTo>
                    <a:pt x="119976" y="66454"/>
                  </a:lnTo>
                  <a:close/>
                  <a:moveTo>
                    <a:pt x="39323" y="66824"/>
                  </a:moveTo>
                  <a:lnTo>
                    <a:pt x="39323" y="66877"/>
                  </a:lnTo>
                  <a:lnTo>
                    <a:pt x="39218" y="66929"/>
                  </a:lnTo>
                  <a:lnTo>
                    <a:pt x="39218" y="66877"/>
                  </a:lnTo>
                  <a:lnTo>
                    <a:pt x="39323" y="66824"/>
                  </a:lnTo>
                  <a:close/>
                  <a:moveTo>
                    <a:pt x="197251" y="66824"/>
                  </a:moveTo>
                  <a:lnTo>
                    <a:pt x="197356" y="66877"/>
                  </a:lnTo>
                  <a:lnTo>
                    <a:pt x="197251" y="66929"/>
                  </a:lnTo>
                  <a:lnTo>
                    <a:pt x="197251" y="66824"/>
                  </a:lnTo>
                  <a:close/>
                  <a:moveTo>
                    <a:pt x="10398" y="67879"/>
                  </a:moveTo>
                  <a:lnTo>
                    <a:pt x="10398" y="67932"/>
                  </a:lnTo>
                  <a:lnTo>
                    <a:pt x="10345" y="67932"/>
                  </a:lnTo>
                  <a:lnTo>
                    <a:pt x="10398" y="67879"/>
                  </a:lnTo>
                  <a:close/>
                  <a:moveTo>
                    <a:pt x="44971" y="67879"/>
                  </a:moveTo>
                  <a:lnTo>
                    <a:pt x="44866" y="67932"/>
                  </a:lnTo>
                  <a:lnTo>
                    <a:pt x="44866" y="67879"/>
                  </a:lnTo>
                  <a:close/>
                  <a:moveTo>
                    <a:pt x="13037" y="68513"/>
                  </a:moveTo>
                  <a:lnTo>
                    <a:pt x="13037" y="68618"/>
                  </a:lnTo>
                  <a:lnTo>
                    <a:pt x="12932" y="68513"/>
                  </a:lnTo>
                  <a:close/>
                  <a:moveTo>
                    <a:pt x="76694" y="68302"/>
                  </a:moveTo>
                  <a:lnTo>
                    <a:pt x="76536" y="68460"/>
                  </a:lnTo>
                  <a:lnTo>
                    <a:pt x="76324" y="68618"/>
                  </a:lnTo>
                  <a:lnTo>
                    <a:pt x="76166" y="68618"/>
                  </a:lnTo>
                  <a:lnTo>
                    <a:pt x="76061" y="68566"/>
                  </a:lnTo>
                  <a:lnTo>
                    <a:pt x="76008" y="68513"/>
                  </a:lnTo>
                  <a:lnTo>
                    <a:pt x="76377" y="68407"/>
                  </a:lnTo>
                  <a:lnTo>
                    <a:pt x="76694" y="68302"/>
                  </a:lnTo>
                  <a:close/>
                  <a:moveTo>
                    <a:pt x="86564" y="70519"/>
                  </a:moveTo>
                  <a:lnTo>
                    <a:pt x="86564" y="70571"/>
                  </a:lnTo>
                  <a:lnTo>
                    <a:pt x="86512" y="70571"/>
                  </a:lnTo>
                  <a:lnTo>
                    <a:pt x="86564" y="70519"/>
                  </a:lnTo>
                  <a:close/>
                  <a:moveTo>
                    <a:pt x="197831" y="75164"/>
                  </a:moveTo>
                  <a:lnTo>
                    <a:pt x="197778" y="75216"/>
                  </a:lnTo>
                  <a:lnTo>
                    <a:pt x="197778" y="75164"/>
                  </a:lnTo>
                  <a:close/>
                  <a:moveTo>
                    <a:pt x="136497" y="75533"/>
                  </a:moveTo>
                  <a:lnTo>
                    <a:pt x="136603" y="75586"/>
                  </a:lnTo>
                  <a:lnTo>
                    <a:pt x="136497" y="75744"/>
                  </a:lnTo>
                  <a:lnTo>
                    <a:pt x="136444" y="75533"/>
                  </a:lnTo>
                  <a:close/>
                  <a:moveTo>
                    <a:pt x="61967" y="77644"/>
                  </a:moveTo>
                  <a:lnTo>
                    <a:pt x="62020" y="77750"/>
                  </a:lnTo>
                  <a:lnTo>
                    <a:pt x="61915" y="77750"/>
                  </a:lnTo>
                  <a:lnTo>
                    <a:pt x="61967" y="77644"/>
                  </a:lnTo>
                  <a:close/>
                  <a:moveTo>
                    <a:pt x="52097" y="79175"/>
                  </a:moveTo>
                  <a:lnTo>
                    <a:pt x="52150" y="79228"/>
                  </a:lnTo>
                  <a:lnTo>
                    <a:pt x="52097" y="79281"/>
                  </a:lnTo>
                  <a:lnTo>
                    <a:pt x="52097" y="79228"/>
                  </a:lnTo>
                  <a:lnTo>
                    <a:pt x="52097" y="79175"/>
                  </a:lnTo>
                  <a:close/>
                  <a:moveTo>
                    <a:pt x="94482" y="79492"/>
                  </a:moveTo>
                  <a:lnTo>
                    <a:pt x="94429" y="79597"/>
                  </a:lnTo>
                  <a:lnTo>
                    <a:pt x="94376" y="79650"/>
                  </a:lnTo>
                  <a:lnTo>
                    <a:pt x="94482" y="79492"/>
                  </a:lnTo>
                  <a:close/>
                  <a:moveTo>
                    <a:pt x="94271" y="79597"/>
                  </a:moveTo>
                  <a:lnTo>
                    <a:pt x="94271" y="79650"/>
                  </a:lnTo>
                  <a:lnTo>
                    <a:pt x="94165" y="79703"/>
                  </a:lnTo>
                  <a:lnTo>
                    <a:pt x="94271" y="79597"/>
                  </a:lnTo>
                  <a:close/>
                  <a:moveTo>
                    <a:pt x="183421" y="77697"/>
                  </a:moveTo>
                  <a:lnTo>
                    <a:pt x="183633" y="78067"/>
                  </a:lnTo>
                  <a:lnTo>
                    <a:pt x="183897" y="78436"/>
                  </a:lnTo>
                  <a:lnTo>
                    <a:pt x="184160" y="78806"/>
                  </a:lnTo>
                  <a:lnTo>
                    <a:pt x="184319" y="79228"/>
                  </a:lnTo>
                  <a:lnTo>
                    <a:pt x="184477" y="79650"/>
                  </a:lnTo>
                  <a:lnTo>
                    <a:pt x="184477" y="80072"/>
                  </a:lnTo>
                  <a:lnTo>
                    <a:pt x="184424" y="80442"/>
                  </a:lnTo>
                  <a:lnTo>
                    <a:pt x="184319" y="80600"/>
                  </a:lnTo>
                  <a:lnTo>
                    <a:pt x="184213" y="80759"/>
                  </a:lnTo>
                  <a:lnTo>
                    <a:pt x="184108" y="80864"/>
                  </a:lnTo>
                  <a:lnTo>
                    <a:pt x="183897" y="80970"/>
                  </a:lnTo>
                  <a:lnTo>
                    <a:pt x="183421" y="81181"/>
                  </a:lnTo>
                  <a:lnTo>
                    <a:pt x="183421" y="79439"/>
                  </a:lnTo>
                  <a:lnTo>
                    <a:pt x="183421" y="77697"/>
                  </a:lnTo>
                  <a:close/>
                  <a:moveTo>
                    <a:pt x="104088" y="81814"/>
                  </a:moveTo>
                  <a:lnTo>
                    <a:pt x="104088" y="81867"/>
                  </a:lnTo>
                  <a:lnTo>
                    <a:pt x="104036" y="81867"/>
                  </a:lnTo>
                  <a:lnTo>
                    <a:pt x="104088" y="81814"/>
                  </a:lnTo>
                  <a:close/>
                  <a:moveTo>
                    <a:pt x="51569" y="82817"/>
                  </a:moveTo>
                  <a:lnTo>
                    <a:pt x="51569" y="82870"/>
                  </a:lnTo>
                  <a:lnTo>
                    <a:pt x="51464" y="82870"/>
                  </a:lnTo>
                  <a:lnTo>
                    <a:pt x="51569" y="82817"/>
                  </a:lnTo>
                  <a:close/>
                  <a:moveTo>
                    <a:pt x="32462" y="84823"/>
                  </a:moveTo>
                  <a:lnTo>
                    <a:pt x="32514" y="84928"/>
                  </a:lnTo>
                  <a:lnTo>
                    <a:pt x="32462" y="84928"/>
                  </a:lnTo>
                  <a:lnTo>
                    <a:pt x="32462" y="84823"/>
                  </a:lnTo>
                  <a:close/>
                  <a:moveTo>
                    <a:pt x="110264" y="84823"/>
                  </a:moveTo>
                  <a:lnTo>
                    <a:pt x="110317" y="84876"/>
                  </a:lnTo>
                  <a:lnTo>
                    <a:pt x="110264" y="84928"/>
                  </a:lnTo>
                  <a:lnTo>
                    <a:pt x="110264" y="84823"/>
                  </a:lnTo>
                  <a:close/>
                  <a:moveTo>
                    <a:pt x="46924" y="84876"/>
                  </a:moveTo>
                  <a:lnTo>
                    <a:pt x="47030" y="84981"/>
                  </a:lnTo>
                  <a:lnTo>
                    <a:pt x="46924" y="84981"/>
                  </a:lnTo>
                  <a:lnTo>
                    <a:pt x="46924" y="84928"/>
                  </a:lnTo>
                  <a:lnTo>
                    <a:pt x="46924" y="84876"/>
                  </a:lnTo>
                  <a:close/>
                  <a:moveTo>
                    <a:pt x="195667" y="85087"/>
                  </a:moveTo>
                  <a:lnTo>
                    <a:pt x="195614" y="85245"/>
                  </a:lnTo>
                  <a:lnTo>
                    <a:pt x="195614" y="85192"/>
                  </a:lnTo>
                  <a:lnTo>
                    <a:pt x="195667" y="85087"/>
                  </a:lnTo>
                  <a:close/>
                  <a:moveTo>
                    <a:pt x="197567" y="87620"/>
                  </a:moveTo>
                  <a:lnTo>
                    <a:pt x="197620" y="87673"/>
                  </a:lnTo>
                  <a:lnTo>
                    <a:pt x="197567" y="87673"/>
                  </a:lnTo>
                  <a:lnTo>
                    <a:pt x="197567" y="87620"/>
                  </a:lnTo>
                  <a:close/>
                  <a:moveTo>
                    <a:pt x="131852" y="88518"/>
                  </a:moveTo>
                  <a:lnTo>
                    <a:pt x="131905" y="88571"/>
                  </a:lnTo>
                  <a:lnTo>
                    <a:pt x="131852" y="88571"/>
                  </a:lnTo>
                  <a:lnTo>
                    <a:pt x="131852" y="88518"/>
                  </a:lnTo>
                  <a:close/>
                  <a:moveTo>
                    <a:pt x="189439" y="89785"/>
                  </a:moveTo>
                  <a:lnTo>
                    <a:pt x="189597" y="89996"/>
                  </a:lnTo>
                  <a:lnTo>
                    <a:pt x="189492" y="90101"/>
                  </a:lnTo>
                  <a:lnTo>
                    <a:pt x="189439" y="89785"/>
                  </a:lnTo>
                  <a:close/>
                  <a:moveTo>
                    <a:pt x="139084" y="91051"/>
                  </a:moveTo>
                  <a:lnTo>
                    <a:pt x="139084" y="91104"/>
                  </a:lnTo>
                  <a:lnTo>
                    <a:pt x="138978" y="91051"/>
                  </a:lnTo>
                  <a:close/>
                  <a:moveTo>
                    <a:pt x="83028" y="93163"/>
                  </a:moveTo>
                  <a:lnTo>
                    <a:pt x="82975" y="93215"/>
                  </a:lnTo>
                  <a:lnTo>
                    <a:pt x="82975" y="93163"/>
                  </a:lnTo>
                  <a:close/>
                  <a:moveTo>
                    <a:pt x="198781" y="93479"/>
                  </a:moveTo>
                  <a:lnTo>
                    <a:pt x="198834" y="93638"/>
                  </a:lnTo>
                  <a:lnTo>
                    <a:pt x="198781" y="93690"/>
                  </a:lnTo>
                  <a:lnTo>
                    <a:pt x="198781" y="93479"/>
                  </a:lnTo>
                  <a:close/>
                  <a:moveTo>
                    <a:pt x="202371" y="93638"/>
                  </a:moveTo>
                  <a:lnTo>
                    <a:pt x="202423" y="93690"/>
                  </a:lnTo>
                  <a:lnTo>
                    <a:pt x="202371" y="93690"/>
                  </a:lnTo>
                  <a:lnTo>
                    <a:pt x="202371" y="93638"/>
                  </a:lnTo>
                  <a:close/>
                  <a:moveTo>
                    <a:pt x="189544" y="94641"/>
                  </a:moveTo>
                  <a:lnTo>
                    <a:pt x="189492" y="94693"/>
                  </a:lnTo>
                  <a:lnTo>
                    <a:pt x="189492" y="94746"/>
                  </a:lnTo>
                  <a:lnTo>
                    <a:pt x="189439" y="94693"/>
                  </a:lnTo>
                  <a:lnTo>
                    <a:pt x="189492" y="94693"/>
                  </a:lnTo>
                  <a:lnTo>
                    <a:pt x="189492" y="94641"/>
                  </a:lnTo>
                  <a:close/>
                  <a:moveTo>
                    <a:pt x="26286" y="95749"/>
                  </a:moveTo>
                  <a:lnTo>
                    <a:pt x="26392" y="95960"/>
                  </a:lnTo>
                  <a:lnTo>
                    <a:pt x="26392" y="96119"/>
                  </a:lnTo>
                  <a:lnTo>
                    <a:pt x="26339" y="96277"/>
                  </a:lnTo>
                  <a:lnTo>
                    <a:pt x="26233" y="96330"/>
                  </a:lnTo>
                  <a:lnTo>
                    <a:pt x="26128" y="96330"/>
                  </a:lnTo>
                  <a:lnTo>
                    <a:pt x="26233" y="96066"/>
                  </a:lnTo>
                  <a:lnTo>
                    <a:pt x="26286" y="95749"/>
                  </a:lnTo>
                  <a:close/>
                  <a:moveTo>
                    <a:pt x="95115" y="96224"/>
                  </a:moveTo>
                  <a:lnTo>
                    <a:pt x="95115" y="96330"/>
                  </a:lnTo>
                  <a:lnTo>
                    <a:pt x="95062" y="96330"/>
                  </a:lnTo>
                  <a:lnTo>
                    <a:pt x="95115" y="96224"/>
                  </a:lnTo>
                  <a:close/>
                  <a:moveTo>
                    <a:pt x="5912" y="96594"/>
                  </a:moveTo>
                  <a:lnTo>
                    <a:pt x="5912" y="96646"/>
                  </a:lnTo>
                  <a:lnTo>
                    <a:pt x="5806" y="96699"/>
                  </a:lnTo>
                  <a:lnTo>
                    <a:pt x="5806" y="96699"/>
                  </a:lnTo>
                  <a:lnTo>
                    <a:pt x="5912" y="96594"/>
                  </a:lnTo>
                  <a:close/>
                  <a:moveTo>
                    <a:pt x="94851" y="97702"/>
                  </a:moveTo>
                  <a:lnTo>
                    <a:pt x="94851" y="97755"/>
                  </a:lnTo>
                  <a:lnTo>
                    <a:pt x="94799" y="97808"/>
                  </a:lnTo>
                  <a:lnTo>
                    <a:pt x="94851" y="97702"/>
                  </a:lnTo>
                  <a:close/>
                  <a:moveTo>
                    <a:pt x="194717" y="98230"/>
                  </a:moveTo>
                  <a:lnTo>
                    <a:pt x="194823" y="98335"/>
                  </a:lnTo>
                  <a:lnTo>
                    <a:pt x="194770" y="98335"/>
                  </a:lnTo>
                  <a:lnTo>
                    <a:pt x="194717" y="98283"/>
                  </a:lnTo>
                  <a:lnTo>
                    <a:pt x="194717" y="98230"/>
                  </a:lnTo>
                  <a:close/>
                  <a:moveTo>
                    <a:pt x="17102" y="101925"/>
                  </a:moveTo>
                  <a:lnTo>
                    <a:pt x="17102" y="101977"/>
                  </a:lnTo>
                  <a:lnTo>
                    <a:pt x="17049" y="101925"/>
                  </a:lnTo>
                  <a:close/>
                  <a:moveTo>
                    <a:pt x="105830" y="102241"/>
                  </a:moveTo>
                  <a:lnTo>
                    <a:pt x="105936" y="102294"/>
                  </a:lnTo>
                  <a:lnTo>
                    <a:pt x="105936" y="102400"/>
                  </a:lnTo>
                  <a:lnTo>
                    <a:pt x="105830" y="102400"/>
                  </a:lnTo>
                  <a:lnTo>
                    <a:pt x="105830" y="102241"/>
                  </a:lnTo>
                  <a:close/>
                  <a:moveTo>
                    <a:pt x="145418" y="103508"/>
                  </a:moveTo>
                  <a:lnTo>
                    <a:pt x="145523" y="103667"/>
                  </a:lnTo>
                  <a:lnTo>
                    <a:pt x="145629" y="103878"/>
                  </a:lnTo>
                  <a:lnTo>
                    <a:pt x="145418" y="103508"/>
                  </a:lnTo>
                  <a:close/>
                  <a:moveTo>
                    <a:pt x="200312" y="105989"/>
                  </a:moveTo>
                  <a:lnTo>
                    <a:pt x="200365" y="106042"/>
                  </a:lnTo>
                  <a:lnTo>
                    <a:pt x="200312" y="106042"/>
                  </a:lnTo>
                  <a:lnTo>
                    <a:pt x="200312" y="105989"/>
                  </a:lnTo>
                  <a:close/>
                  <a:moveTo>
                    <a:pt x="108364" y="106042"/>
                  </a:moveTo>
                  <a:lnTo>
                    <a:pt x="108469" y="106095"/>
                  </a:lnTo>
                  <a:lnTo>
                    <a:pt x="108153" y="106359"/>
                  </a:lnTo>
                  <a:lnTo>
                    <a:pt x="107889" y="106728"/>
                  </a:lnTo>
                  <a:lnTo>
                    <a:pt x="107994" y="106517"/>
                  </a:lnTo>
                  <a:lnTo>
                    <a:pt x="108100" y="106253"/>
                  </a:lnTo>
                  <a:lnTo>
                    <a:pt x="108311" y="106095"/>
                  </a:lnTo>
                  <a:lnTo>
                    <a:pt x="108364" y="106042"/>
                  </a:lnTo>
                  <a:close/>
                  <a:moveTo>
                    <a:pt x="201368" y="106992"/>
                  </a:moveTo>
                  <a:lnTo>
                    <a:pt x="201473" y="107045"/>
                  </a:lnTo>
                  <a:lnTo>
                    <a:pt x="201368" y="107045"/>
                  </a:lnTo>
                  <a:lnTo>
                    <a:pt x="201368" y="106992"/>
                  </a:lnTo>
                  <a:close/>
                  <a:moveTo>
                    <a:pt x="4750" y="107045"/>
                  </a:moveTo>
                  <a:lnTo>
                    <a:pt x="4698" y="107097"/>
                  </a:lnTo>
                  <a:lnTo>
                    <a:pt x="4698" y="107045"/>
                  </a:lnTo>
                  <a:close/>
                  <a:moveTo>
                    <a:pt x="127841" y="107995"/>
                  </a:moveTo>
                  <a:lnTo>
                    <a:pt x="127788" y="108153"/>
                  </a:lnTo>
                  <a:lnTo>
                    <a:pt x="127735" y="108048"/>
                  </a:lnTo>
                  <a:lnTo>
                    <a:pt x="127841" y="107995"/>
                  </a:lnTo>
                  <a:close/>
                  <a:moveTo>
                    <a:pt x="192711" y="108523"/>
                  </a:moveTo>
                  <a:lnTo>
                    <a:pt x="192870" y="108734"/>
                  </a:lnTo>
                  <a:lnTo>
                    <a:pt x="192764" y="108734"/>
                  </a:lnTo>
                  <a:lnTo>
                    <a:pt x="192711" y="108787"/>
                  </a:lnTo>
                  <a:lnTo>
                    <a:pt x="192711" y="108523"/>
                  </a:lnTo>
                  <a:close/>
                  <a:moveTo>
                    <a:pt x="199784" y="109895"/>
                  </a:moveTo>
                  <a:lnTo>
                    <a:pt x="199784" y="109948"/>
                  </a:lnTo>
                  <a:lnTo>
                    <a:pt x="199679" y="109948"/>
                  </a:lnTo>
                  <a:lnTo>
                    <a:pt x="199784" y="109895"/>
                  </a:lnTo>
                  <a:close/>
                  <a:moveTo>
                    <a:pt x="13565" y="110581"/>
                  </a:moveTo>
                  <a:lnTo>
                    <a:pt x="13565" y="110634"/>
                  </a:lnTo>
                  <a:lnTo>
                    <a:pt x="13512" y="110581"/>
                  </a:lnTo>
                  <a:close/>
                  <a:moveTo>
                    <a:pt x="198834" y="110581"/>
                  </a:moveTo>
                  <a:lnTo>
                    <a:pt x="198834" y="110634"/>
                  </a:lnTo>
                  <a:lnTo>
                    <a:pt x="198781" y="110634"/>
                  </a:lnTo>
                  <a:lnTo>
                    <a:pt x="198834" y="110581"/>
                  </a:lnTo>
                  <a:close/>
                  <a:moveTo>
                    <a:pt x="166267" y="110634"/>
                  </a:moveTo>
                  <a:lnTo>
                    <a:pt x="166267" y="110687"/>
                  </a:lnTo>
                  <a:lnTo>
                    <a:pt x="166214" y="110687"/>
                  </a:lnTo>
                  <a:lnTo>
                    <a:pt x="166267" y="110634"/>
                  </a:lnTo>
                  <a:close/>
                  <a:moveTo>
                    <a:pt x="201526" y="112270"/>
                  </a:moveTo>
                  <a:lnTo>
                    <a:pt x="201526" y="112376"/>
                  </a:lnTo>
                  <a:lnTo>
                    <a:pt x="201473" y="112323"/>
                  </a:lnTo>
                  <a:lnTo>
                    <a:pt x="201526" y="112270"/>
                  </a:lnTo>
                  <a:close/>
                  <a:moveTo>
                    <a:pt x="29559" y="114170"/>
                  </a:moveTo>
                  <a:lnTo>
                    <a:pt x="29453" y="114329"/>
                  </a:lnTo>
                  <a:lnTo>
                    <a:pt x="29242" y="114434"/>
                  </a:lnTo>
                  <a:lnTo>
                    <a:pt x="29136" y="114223"/>
                  </a:lnTo>
                  <a:lnTo>
                    <a:pt x="29559" y="114170"/>
                  </a:lnTo>
                  <a:close/>
                  <a:moveTo>
                    <a:pt x="106780" y="119818"/>
                  </a:moveTo>
                  <a:lnTo>
                    <a:pt x="106780" y="119871"/>
                  </a:lnTo>
                  <a:lnTo>
                    <a:pt x="106728" y="119818"/>
                  </a:lnTo>
                  <a:close/>
                  <a:moveTo>
                    <a:pt x="202371" y="121402"/>
                  </a:moveTo>
                  <a:lnTo>
                    <a:pt x="202529" y="121507"/>
                  </a:lnTo>
                  <a:lnTo>
                    <a:pt x="202423" y="121455"/>
                  </a:lnTo>
                  <a:lnTo>
                    <a:pt x="202371" y="121402"/>
                  </a:lnTo>
                  <a:close/>
                  <a:moveTo>
                    <a:pt x="191867" y="121349"/>
                  </a:moveTo>
                  <a:lnTo>
                    <a:pt x="191972" y="121613"/>
                  </a:lnTo>
                  <a:lnTo>
                    <a:pt x="192078" y="121877"/>
                  </a:lnTo>
                  <a:lnTo>
                    <a:pt x="191920" y="121613"/>
                  </a:lnTo>
                  <a:lnTo>
                    <a:pt x="191867" y="121349"/>
                  </a:lnTo>
                  <a:close/>
                  <a:moveTo>
                    <a:pt x="154707" y="121824"/>
                  </a:moveTo>
                  <a:lnTo>
                    <a:pt x="154655" y="121877"/>
                  </a:lnTo>
                  <a:lnTo>
                    <a:pt x="154655" y="121824"/>
                  </a:lnTo>
                  <a:close/>
                  <a:moveTo>
                    <a:pt x="12932" y="122035"/>
                  </a:moveTo>
                  <a:lnTo>
                    <a:pt x="12879" y="122088"/>
                  </a:lnTo>
                  <a:lnTo>
                    <a:pt x="12826" y="122035"/>
                  </a:lnTo>
                  <a:close/>
                  <a:moveTo>
                    <a:pt x="9870" y="123619"/>
                  </a:moveTo>
                  <a:lnTo>
                    <a:pt x="9923" y="123724"/>
                  </a:lnTo>
                  <a:lnTo>
                    <a:pt x="9870" y="123777"/>
                  </a:lnTo>
                  <a:lnTo>
                    <a:pt x="9870" y="123724"/>
                  </a:lnTo>
                  <a:lnTo>
                    <a:pt x="9818" y="123671"/>
                  </a:lnTo>
                  <a:lnTo>
                    <a:pt x="9870" y="123619"/>
                  </a:lnTo>
                  <a:close/>
                  <a:moveTo>
                    <a:pt x="197726" y="124991"/>
                  </a:moveTo>
                  <a:lnTo>
                    <a:pt x="197884" y="125097"/>
                  </a:lnTo>
                  <a:lnTo>
                    <a:pt x="197831" y="125097"/>
                  </a:lnTo>
                  <a:lnTo>
                    <a:pt x="197726" y="124991"/>
                  </a:lnTo>
                  <a:close/>
                  <a:moveTo>
                    <a:pt x="150907" y="125994"/>
                  </a:moveTo>
                  <a:lnTo>
                    <a:pt x="150960" y="126047"/>
                  </a:lnTo>
                  <a:lnTo>
                    <a:pt x="150907" y="126099"/>
                  </a:lnTo>
                  <a:lnTo>
                    <a:pt x="150907" y="125994"/>
                  </a:lnTo>
                  <a:close/>
                  <a:moveTo>
                    <a:pt x="10557" y="126099"/>
                  </a:moveTo>
                  <a:lnTo>
                    <a:pt x="10398" y="126152"/>
                  </a:lnTo>
                  <a:lnTo>
                    <a:pt x="10398" y="126099"/>
                  </a:lnTo>
                  <a:close/>
                  <a:moveTo>
                    <a:pt x="156080" y="126099"/>
                  </a:moveTo>
                  <a:lnTo>
                    <a:pt x="156080" y="126152"/>
                  </a:lnTo>
                  <a:lnTo>
                    <a:pt x="155974" y="126099"/>
                  </a:lnTo>
                  <a:close/>
                  <a:moveTo>
                    <a:pt x="101502" y="126575"/>
                  </a:moveTo>
                  <a:lnTo>
                    <a:pt x="101502" y="126627"/>
                  </a:lnTo>
                  <a:lnTo>
                    <a:pt x="101396" y="126733"/>
                  </a:lnTo>
                  <a:lnTo>
                    <a:pt x="101344" y="126733"/>
                  </a:lnTo>
                  <a:lnTo>
                    <a:pt x="101449" y="126680"/>
                  </a:lnTo>
                  <a:lnTo>
                    <a:pt x="101502" y="126575"/>
                  </a:lnTo>
                  <a:close/>
                  <a:moveTo>
                    <a:pt x="160672" y="126786"/>
                  </a:moveTo>
                  <a:lnTo>
                    <a:pt x="160672" y="126838"/>
                  </a:lnTo>
                  <a:lnTo>
                    <a:pt x="160619" y="126838"/>
                  </a:lnTo>
                  <a:lnTo>
                    <a:pt x="160672" y="126786"/>
                  </a:lnTo>
                  <a:close/>
                  <a:moveTo>
                    <a:pt x="99021" y="126627"/>
                  </a:moveTo>
                  <a:lnTo>
                    <a:pt x="98810" y="127102"/>
                  </a:lnTo>
                  <a:lnTo>
                    <a:pt x="98705" y="126944"/>
                  </a:lnTo>
                  <a:lnTo>
                    <a:pt x="99021" y="126627"/>
                  </a:lnTo>
                  <a:close/>
                  <a:moveTo>
                    <a:pt x="96329" y="127577"/>
                  </a:moveTo>
                  <a:lnTo>
                    <a:pt x="96382" y="127630"/>
                  </a:lnTo>
                  <a:lnTo>
                    <a:pt x="96329" y="127630"/>
                  </a:lnTo>
                  <a:lnTo>
                    <a:pt x="96329" y="127577"/>
                  </a:lnTo>
                  <a:close/>
                  <a:moveTo>
                    <a:pt x="156660" y="128105"/>
                  </a:moveTo>
                  <a:lnTo>
                    <a:pt x="156608" y="128211"/>
                  </a:lnTo>
                  <a:lnTo>
                    <a:pt x="156608" y="128158"/>
                  </a:lnTo>
                  <a:lnTo>
                    <a:pt x="156660" y="128105"/>
                  </a:lnTo>
                  <a:close/>
                  <a:moveTo>
                    <a:pt x="7337" y="128739"/>
                  </a:moveTo>
                  <a:lnTo>
                    <a:pt x="7284" y="128791"/>
                  </a:lnTo>
                  <a:lnTo>
                    <a:pt x="7284" y="128739"/>
                  </a:lnTo>
                  <a:close/>
                  <a:moveTo>
                    <a:pt x="16310" y="129003"/>
                  </a:moveTo>
                  <a:lnTo>
                    <a:pt x="16416" y="129161"/>
                  </a:lnTo>
                  <a:lnTo>
                    <a:pt x="16468" y="129372"/>
                  </a:lnTo>
                  <a:lnTo>
                    <a:pt x="16521" y="129636"/>
                  </a:lnTo>
                  <a:lnTo>
                    <a:pt x="16310" y="129319"/>
                  </a:lnTo>
                  <a:lnTo>
                    <a:pt x="16152" y="129003"/>
                  </a:lnTo>
                  <a:close/>
                  <a:moveTo>
                    <a:pt x="74741" y="130164"/>
                  </a:moveTo>
                  <a:lnTo>
                    <a:pt x="74741" y="130217"/>
                  </a:lnTo>
                  <a:lnTo>
                    <a:pt x="74688" y="130217"/>
                  </a:lnTo>
                  <a:lnTo>
                    <a:pt x="74741" y="130164"/>
                  </a:lnTo>
                  <a:close/>
                  <a:moveTo>
                    <a:pt x="197198" y="131747"/>
                  </a:moveTo>
                  <a:lnTo>
                    <a:pt x="197198" y="131800"/>
                  </a:lnTo>
                  <a:lnTo>
                    <a:pt x="197145" y="131747"/>
                  </a:lnTo>
                  <a:close/>
                  <a:moveTo>
                    <a:pt x="94957" y="132750"/>
                  </a:moveTo>
                  <a:lnTo>
                    <a:pt x="94904" y="132803"/>
                  </a:lnTo>
                  <a:lnTo>
                    <a:pt x="94904" y="132750"/>
                  </a:lnTo>
                  <a:close/>
                  <a:moveTo>
                    <a:pt x="27711" y="133067"/>
                  </a:moveTo>
                  <a:lnTo>
                    <a:pt x="27922" y="133172"/>
                  </a:lnTo>
                  <a:lnTo>
                    <a:pt x="27764" y="133225"/>
                  </a:lnTo>
                  <a:lnTo>
                    <a:pt x="27711" y="133067"/>
                  </a:lnTo>
                  <a:close/>
                  <a:moveTo>
                    <a:pt x="22697" y="135284"/>
                  </a:moveTo>
                  <a:lnTo>
                    <a:pt x="22644" y="135864"/>
                  </a:lnTo>
                  <a:lnTo>
                    <a:pt x="22433" y="135759"/>
                  </a:lnTo>
                  <a:lnTo>
                    <a:pt x="22327" y="135653"/>
                  </a:lnTo>
                  <a:lnTo>
                    <a:pt x="22697" y="135284"/>
                  </a:lnTo>
                  <a:close/>
                  <a:moveTo>
                    <a:pt x="63551" y="135864"/>
                  </a:moveTo>
                  <a:lnTo>
                    <a:pt x="63445" y="135970"/>
                  </a:lnTo>
                  <a:lnTo>
                    <a:pt x="63393" y="135864"/>
                  </a:lnTo>
                  <a:close/>
                  <a:moveTo>
                    <a:pt x="12985" y="136287"/>
                  </a:moveTo>
                  <a:lnTo>
                    <a:pt x="12985" y="136392"/>
                  </a:lnTo>
                  <a:lnTo>
                    <a:pt x="12826" y="136287"/>
                  </a:lnTo>
                  <a:close/>
                  <a:moveTo>
                    <a:pt x="198359" y="136815"/>
                  </a:moveTo>
                  <a:lnTo>
                    <a:pt x="198306" y="136920"/>
                  </a:lnTo>
                  <a:lnTo>
                    <a:pt x="198306" y="136920"/>
                  </a:lnTo>
                  <a:lnTo>
                    <a:pt x="198412" y="136867"/>
                  </a:lnTo>
                  <a:lnTo>
                    <a:pt x="198254" y="136973"/>
                  </a:lnTo>
                  <a:lnTo>
                    <a:pt x="198254" y="136920"/>
                  </a:lnTo>
                  <a:lnTo>
                    <a:pt x="198254" y="136867"/>
                  </a:lnTo>
                  <a:lnTo>
                    <a:pt x="198359" y="136815"/>
                  </a:lnTo>
                  <a:close/>
                  <a:moveTo>
                    <a:pt x="131641" y="137078"/>
                  </a:moveTo>
                  <a:lnTo>
                    <a:pt x="131641" y="137342"/>
                  </a:lnTo>
                  <a:lnTo>
                    <a:pt x="131588" y="137290"/>
                  </a:lnTo>
                  <a:lnTo>
                    <a:pt x="131641" y="137078"/>
                  </a:lnTo>
                  <a:close/>
                  <a:moveTo>
                    <a:pt x="64870" y="140087"/>
                  </a:moveTo>
                  <a:lnTo>
                    <a:pt x="64976" y="140298"/>
                  </a:lnTo>
                  <a:lnTo>
                    <a:pt x="65029" y="140562"/>
                  </a:lnTo>
                  <a:lnTo>
                    <a:pt x="64870" y="140087"/>
                  </a:lnTo>
                  <a:close/>
                  <a:moveTo>
                    <a:pt x="187855" y="141248"/>
                  </a:moveTo>
                  <a:lnTo>
                    <a:pt x="187855" y="141723"/>
                  </a:lnTo>
                  <a:lnTo>
                    <a:pt x="187750" y="141565"/>
                  </a:lnTo>
                  <a:lnTo>
                    <a:pt x="187750" y="141459"/>
                  </a:lnTo>
                  <a:lnTo>
                    <a:pt x="187750" y="141354"/>
                  </a:lnTo>
                  <a:lnTo>
                    <a:pt x="187855" y="141248"/>
                  </a:lnTo>
                  <a:close/>
                  <a:moveTo>
                    <a:pt x="118023" y="142040"/>
                  </a:moveTo>
                  <a:lnTo>
                    <a:pt x="117970" y="142304"/>
                  </a:lnTo>
                  <a:lnTo>
                    <a:pt x="117865" y="142515"/>
                  </a:lnTo>
                  <a:lnTo>
                    <a:pt x="117495" y="142093"/>
                  </a:lnTo>
                  <a:lnTo>
                    <a:pt x="118023" y="142040"/>
                  </a:lnTo>
                  <a:close/>
                  <a:moveTo>
                    <a:pt x="41118" y="143465"/>
                  </a:moveTo>
                  <a:lnTo>
                    <a:pt x="41065" y="143518"/>
                  </a:lnTo>
                  <a:lnTo>
                    <a:pt x="41065" y="143465"/>
                  </a:lnTo>
                  <a:close/>
                  <a:moveTo>
                    <a:pt x="163047" y="144996"/>
                  </a:moveTo>
                  <a:lnTo>
                    <a:pt x="162889" y="145524"/>
                  </a:lnTo>
                  <a:lnTo>
                    <a:pt x="162889" y="145365"/>
                  </a:lnTo>
                  <a:lnTo>
                    <a:pt x="162889" y="145207"/>
                  </a:lnTo>
                  <a:lnTo>
                    <a:pt x="162942" y="145102"/>
                  </a:lnTo>
                  <a:lnTo>
                    <a:pt x="163047" y="144996"/>
                  </a:lnTo>
                  <a:close/>
                  <a:moveTo>
                    <a:pt x="46924" y="146157"/>
                  </a:moveTo>
                  <a:lnTo>
                    <a:pt x="47030" y="146210"/>
                  </a:lnTo>
                  <a:lnTo>
                    <a:pt x="46924" y="146210"/>
                  </a:lnTo>
                  <a:lnTo>
                    <a:pt x="46924" y="146157"/>
                  </a:lnTo>
                  <a:close/>
                  <a:moveTo>
                    <a:pt x="110475" y="147582"/>
                  </a:moveTo>
                  <a:lnTo>
                    <a:pt x="110739" y="147635"/>
                  </a:lnTo>
                  <a:lnTo>
                    <a:pt x="110897" y="147793"/>
                  </a:lnTo>
                  <a:lnTo>
                    <a:pt x="110317" y="148057"/>
                  </a:lnTo>
                  <a:lnTo>
                    <a:pt x="110475" y="147582"/>
                  </a:lnTo>
                  <a:close/>
                  <a:moveTo>
                    <a:pt x="96013" y="148691"/>
                  </a:moveTo>
                  <a:lnTo>
                    <a:pt x="95801" y="148796"/>
                  </a:lnTo>
                  <a:lnTo>
                    <a:pt x="95854" y="148691"/>
                  </a:lnTo>
                  <a:lnTo>
                    <a:pt x="95854" y="148744"/>
                  </a:lnTo>
                  <a:lnTo>
                    <a:pt x="95960" y="148691"/>
                  </a:lnTo>
                  <a:close/>
                  <a:moveTo>
                    <a:pt x="18685" y="150749"/>
                  </a:moveTo>
                  <a:lnTo>
                    <a:pt x="18738" y="150802"/>
                  </a:lnTo>
                  <a:lnTo>
                    <a:pt x="18685" y="150802"/>
                  </a:lnTo>
                  <a:lnTo>
                    <a:pt x="18685" y="150749"/>
                  </a:lnTo>
                  <a:close/>
                  <a:moveTo>
                    <a:pt x="28872" y="151330"/>
                  </a:moveTo>
                  <a:lnTo>
                    <a:pt x="28978" y="151383"/>
                  </a:lnTo>
                  <a:lnTo>
                    <a:pt x="28978" y="151488"/>
                  </a:lnTo>
                  <a:lnTo>
                    <a:pt x="28872" y="151330"/>
                  </a:lnTo>
                  <a:close/>
                  <a:moveTo>
                    <a:pt x="158033" y="152966"/>
                  </a:moveTo>
                  <a:lnTo>
                    <a:pt x="158086" y="153072"/>
                  </a:lnTo>
                  <a:lnTo>
                    <a:pt x="158033" y="153230"/>
                  </a:lnTo>
                  <a:lnTo>
                    <a:pt x="158033" y="152966"/>
                  </a:lnTo>
                  <a:close/>
                  <a:moveTo>
                    <a:pt x="82500" y="153811"/>
                  </a:moveTo>
                  <a:lnTo>
                    <a:pt x="82606" y="154075"/>
                  </a:lnTo>
                  <a:lnTo>
                    <a:pt x="82447" y="154075"/>
                  </a:lnTo>
                  <a:lnTo>
                    <a:pt x="82500" y="153811"/>
                  </a:lnTo>
                  <a:close/>
                  <a:moveTo>
                    <a:pt x="101502" y="154866"/>
                  </a:moveTo>
                  <a:lnTo>
                    <a:pt x="101502" y="154919"/>
                  </a:lnTo>
                  <a:lnTo>
                    <a:pt x="101344" y="154919"/>
                  </a:lnTo>
                  <a:lnTo>
                    <a:pt x="101502" y="154866"/>
                  </a:lnTo>
                  <a:close/>
                  <a:moveTo>
                    <a:pt x="182313" y="158033"/>
                  </a:moveTo>
                  <a:lnTo>
                    <a:pt x="182260" y="158086"/>
                  </a:lnTo>
                  <a:lnTo>
                    <a:pt x="182260" y="158033"/>
                  </a:lnTo>
                  <a:close/>
                  <a:moveTo>
                    <a:pt x="182155" y="158984"/>
                  </a:moveTo>
                  <a:lnTo>
                    <a:pt x="182207" y="159036"/>
                  </a:lnTo>
                  <a:lnTo>
                    <a:pt x="182207" y="159089"/>
                  </a:lnTo>
                  <a:lnTo>
                    <a:pt x="182366" y="159089"/>
                  </a:lnTo>
                  <a:lnTo>
                    <a:pt x="182313" y="159142"/>
                  </a:lnTo>
                  <a:lnTo>
                    <a:pt x="182207" y="159195"/>
                  </a:lnTo>
                  <a:lnTo>
                    <a:pt x="182155" y="159142"/>
                  </a:lnTo>
                  <a:lnTo>
                    <a:pt x="182155" y="159036"/>
                  </a:lnTo>
                  <a:lnTo>
                    <a:pt x="182155" y="158984"/>
                  </a:lnTo>
                  <a:close/>
                  <a:moveTo>
                    <a:pt x="64448" y="159511"/>
                  </a:moveTo>
                  <a:lnTo>
                    <a:pt x="64448" y="159564"/>
                  </a:lnTo>
                  <a:lnTo>
                    <a:pt x="64395" y="159564"/>
                  </a:lnTo>
                  <a:lnTo>
                    <a:pt x="64448" y="159511"/>
                  </a:lnTo>
                  <a:close/>
                  <a:moveTo>
                    <a:pt x="189492" y="159511"/>
                  </a:moveTo>
                  <a:lnTo>
                    <a:pt x="189492" y="159564"/>
                  </a:lnTo>
                  <a:lnTo>
                    <a:pt x="189439" y="159564"/>
                  </a:lnTo>
                  <a:lnTo>
                    <a:pt x="189492" y="159511"/>
                  </a:lnTo>
                  <a:close/>
                  <a:moveTo>
                    <a:pt x="164156" y="159723"/>
                  </a:moveTo>
                  <a:lnTo>
                    <a:pt x="164103" y="159775"/>
                  </a:lnTo>
                  <a:lnTo>
                    <a:pt x="164103" y="159723"/>
                  </a:lnTo>
                  <a:close/>
                  <a:moveTo>
                    <a:pt x="189492" y="160514"/>
                  </a:moveTo>
                  <a:lnTo>
                    <a:pt x="189492" y="160567"/>
                  </a:lnTo>
                  <a:lnTo>
                    <a:pt x="189439" y="160620"/>
                  </a:lnTo>
                  <a:lnTo>
                    <a:pt x="189386" y="160620"/>
                  </a:lnTo>
                  <a:lnTo>
                    <a:pt x="189280" y="160567"/>
                  </a:lnTo>
                  <a:lnTo>
                    <a:pt x="189386" y="160567"/>
                  </a:lnTo>
                  <a:lnTo>
                    <a:pt x="189492" y="160514"/>
                  </a:lnTo>
                  <a:close/>
                  <a:moveTo>
                    <a:pt x="12404" y="160567"/>
                  </a:moveTo>
                  <a:lnTo>
                    <a:pt x="12457" y="160620"/>
                  </a:lnTo>
                  <a:lnTo>
                    <a:pt x="12510" y="160725"/>
                  </a:lnTo>
                  <a:lnTo>
                    <a:pt x="12404" y="160620"/>
                  </a:lnTo>
                  <a:lnTo>
                    <a:pt x="12404" y="160567"/>
                  </a:lnTo>
                  <a:close/>
                  <a:moveTo>
                    <a:pt x="130849" y="161570"/>
                  </a:moveTo>
                  <a:lnTo>
                    <a:pt x="130902" y="161675"/>
                  </a:lnTo>
                  <a:lnTo>
                    <a:pt x="130902" y="161675"/>
                  </a:lnTo>
                  <a:lnTo>
                    <a:pt x="130849" y="161623"/>
                  </a:lnTo>
                  <a:lnTo>
                    <a:pt x="130849" y="161570"/>
                  </a:lnTo>
                  <a:close/>
                  <a:moveTo>
                    <a:pt x="130849" y="161728"/>
                  </a:moveTo>
                  <a:lnTo>
                    <a:pt x="130849" y="161781"/>
                  </a:lnTo>
                  <a:lnTo>
                    <a:pt x="130797" y="161834"/>
                  </a:lnTo>
                  <a:lnTo>
                    <a:pt x="130849" y="161728"/>
                  </a:lnTo>
                  <a:close/>
                  <a:moveTo>
                    <a:pt x="12985" y="164315"/>
                  </a:moveTo>
                  <a:lnTo>
                    <a:pt x="12879" y="164473"/>
                  </a:lnTo>
                  <a:lnTo>
                    <a:pt x="12826" y="164420"/>
                  </a:lnTo>
                  <a:lnTo>
                    <a:pt x="12879" y="164367"/>
                  </a:lnTo>
                  <a:lnTo>
                    <a:pt x="12985" y="164315"/>
                  </a:lnTo>
                  <a:close/>
                  <a:moveTo>
                    <a:pt x="184794" y="164684"/>
                  </a:moveTo>
                  <a:lnTo>
                    <a:pt x="184794" y="164825"/>
                  </a:lnTo>
                  <a:lnTo>
                    <a:pt x="184741" y="164737"/>
                  </a:lnTo>
                  <a:lnTo>
                    <a:pt x="184794" y="164684"/>
                  </a:lnTo>
                  <a:close/>
                  <a:moveTo>
                    <a:pt x="91790" y="164526"/>
                  </a:moveTo>
                  <a:lnTo>
                    <a:pt x="91843" y="164948"/>
                  </a:lnTo>
                  <a:lnTo>
                    <a:pt x="91632" y="164895"/>
                  </a:lnTo>
                  <a:lnTo>
                    <a:pt x="91526" y="164895"/>
                  </a:lnTo>
                  <a:lnTo>
                    <a:pt x="91473" y="164790"/>
                  </a:lnTo>
                  <a:lnTo>
                    <a:pt x="91420" y="164737"/>
                  </a:lnTo>
                  <a:lnTo>
                    <a:pt x="91790" y="164526"/>
                  </a:lnTo>
                  <a:close/>
                  <a:moveTo>
                    <a:pt x="20269" y="165159"/>
                  </a:moveTo>
                  <a:lnTo>
                    <a:pt x="20163" y="165212"/>
                  </a:lnTo>
                  <a:lnTo>
                    <a:pt x="20163" y="165159"/>
                  </a:lnTo>
                  <a:close/>
                  <a:moveTo>
                    <a:pt x="158033" y="165106"/>
                  </a:moveTo>
                  <a:lnTo>
                    <a:pt x="158138" y="165212"/>
                  </a:lnTo>
                  <a:lnTo>
                    <a:pt x="158138" y="165159"/>
                  </a:lnTo>
                  <a:lnTo>
                    <a:pt x="158191" y="165265"/>
                  </a:lnTo>
                  <a:lnTo>
                    <a:pt x="158191" y="165265"/>
                  </a:lnTo>
                  <a:lnTo>
                    <a:pt x="158138" y="165212"/>
                  </a:lnTo>
                  <a:lnTo>
                    <a:pt x="158138" y="165265"/>
                  </a:lnTo>
                  <a:lnTo>
                    <a:pt x="158033" y="165106"/>
                  </a:lnTo>
                  <a:close/>
                  <a:moveTo>
                    <a:pt x="28292" y="165476"/>
                  </a:moveTo>
                  <a:lnTo>
                    <a:pt x="28292" y="165529"/>
                  </a:lnTo>
                  <a:lnTo>
                    <a:pt x="28081" y="165476"/>
                  </a:lnTo>
                  <a:close/>
                  <a:moveTo>
                    <a:pt x="153124" y="170015"/>
                  </a:moveTo>
                  <a:lnTo>
                    <a:pt x="153177" y="170068"/>
                  </a:lnTo>
                  <a:lnTo>
                    <a:pt x="153124" y="170068"/>
                  </a:lnTo>
                  <a:lnTo>
                    <a:pt x="153124" y="170015"/>
                  </a:lnTo>
                  <a:close/>
                  <a:moveTo>
                    <a:pt x="22802" y="170332"/>
                  </a:moveTo>
                  <a:lnTo>
                    <a:pt x="22750" y="170385"/>
                  </a:lnTo>
                  <a:lnTo>
                    <a:pt x="22750" y="170332"/>
                  </a:lnTo>
                  <a:close/>
                  <a:moveTo>
                    <a:pt x="32514" y="172443"/>
                  </a:moveTo>
                  <a:lnTo>
                    <a:pt x="32620" y="172496"/>
                  </a:lnTo>
                  <a:lnTo>
                    <a:pt x="32409" y="172654"/>
                  </a:lnTo>
                  <a:lnTo>
                    <a:pt x="32514" y="172443"/>
                  </a:lnTo>
                  <a:close/>
                  <a:moveTo>
                    <a:pt x="30456" y="172971"/>
                  </a:moveTo>
                  <a:lnTo>
                    <a:pt x="30456" y="173077"/>
                  </a:lnTo>
                  <a:lnTo>
                    <a:pt x="30403" y="172971"/>
                  </a:lnTo>
                  <a:close/>
                  <a:moveTo>
                    <a:pt x="135283" y="173816"/>
                  </a:moveTo>
                  <a:lnTo>
                    <a:pt x="135072" y="174185"/>
                  </a:lnTo>
                  <a:lnTo>
                    <a:pt x="135125" y="173974"/>
                  </a:lnTo>
                  <a:lnTo>
                    <a:pt x="135283" y="173816"/>
                  </a:lnTo>
                  <a:close/>
                  <a:moveTo>
                    <a:pt x="38479" y="173393"/>
                  </a:moveTo>
                  <a:lnTo>
                    <a:pt x="38584" y="173499"/>
                  </a:lnTo>
                  <a:lnTo>
                    <a:pt x="38637" y="173657"/>
                  </a:lnTo>
                  <a:lnTo>
                    <a:pt x="38690" y="173868"/>
                  </a:lnTo>
                  <a:lnTo>
                    <a:pt x="38690" y="174080"/>
                  </a:lnTo>
                  <a:lnTo>
                    <a:pt x="38637" y="174343"/>
                  </a:lnTo>
                  <a:lnTo>
                    <a:pt x="38532" y="174449"/>
                  </a:lnTo>
                  <a:lnTo>
                    <a:pt x="38532" y="174027"/>
                  </a:lnTo>
                  <a:lnTo>
                    <a:pt x="38479" y="173393"/>
                  </a:lnTo>
                  <a:close/>
                  <a:moveTo>
                    <a:pt x="26867" y="175980"/>
                  </a:moveTo>
                  <a:lnTo>
                    <a:pt x="26919" y="176033"/>
                  </a:lnTo>
                  <a:lnTo>
                    <a:pt x="26867" y="176033"/>
                  </a:lnTo>
                  <a:lnTo>
                    <a:pt x="26867" y="175980"/>
                  </a:lnTo>
                  <a:close/>
                  <a:moveTo>
                    <a:pt x="146934" y="178135"/>
                  </a:moveTo>
                  <a:lnTo>
                    <a:pt x="146896" y="178249"/>
                  </a:lnTo>
                  <a:lnTo>
                    <a:pt x="146843" y="178408"/>
                  </a:lnTo>
                  <a:lnTo>
                    <a:pt x="146934" y="178135"/>
                  </a:lnTo>
                  <a:close/>
                  <a:moveTo>
                    <a:pt x="68090" y="178513"/>
                  </a:moveTo>
                  <a:lnTo>
                    <a:pt x="68143" y="178619"/>
                  </a:lnTo>
                  <a:lnTo>
                    <a:pt x="68090" y="178672"/>
                  </a:lnTo>
                  <a:lnTo>
                    <a:pt x="68090" y="178513"/>
                  </a:lnTo>
                  <a:close/>
                  <a:moveTo>
                    <a:pt x="55686" y="181628"/>
                  </a:moveTo>
                  <a:lnTo>
                    <a:pt x="55845" y="181733"/>
                  </a:lnTo>
                  <a:lnTo>
                    <a:pt x="55845" y="181786"/>
                  </a:lnTo>
                  <a:lnTo>
                    <a:pt x="55686" y="181628"/>
                  </a:lnTo>
                  <a:close/>
                  <a:moveTo>
                    <a:pt x="46502" y="184214"/>
                  </a:moveTo>
                  <a:lnTo>
                    <a:pt x="46555" y="184267"/>
                  </a:lnTo>
                  <a:lnTo>
                    <a:pt x="46608" y="184320"/>
                  </a:lnTo>
                  <a:lnTo>
                    <a:pt x="46502" y="184320"/>
                  </a:lnTo>
                  <a:lnTo>
                    <a:pt x="46502" y="184267"/>
                  </a:lnTo>
                  <a:lnTo>
                    <a:pt x="46502" y="184214"/>
                  </a:lnTo>
                  <a:close/>
                  <a:moveTo>
                    <a:pt x="48613" y="184795"/>
                  </a:moveTo>
                  <a:lnTo>
                    <a:pt x="48561" y="184847"/>
                  </a:lnTo>
                  <a:lnTo>
                    <a:pt x="48508" y="184795"/>
                  </a:lnTo>
                  <a:close/>
                  <a:moveTo>
                    <a:pt x="174871" y="185270"/>
                  </a:moveTo>
                  <a:lnTo>
                    <a:pt x="174923" y="185322"/>
                  </a:lnTo>
                  <a:lnTo>
                    <a:pt x="174818" y="185322"/>
                  </a:lnTo>
                  <a:lnTo>
                    <a:pt x="174818" y="185270"/>
                  </a:lnTo>
                  <a:close/>
                  <a:moveTo>
                    <a:pt x="85509" y="186273"/>
                  </a:moveTo>
                  <a:lnTo>
                    <a:pt x="85456" y="186589"/>
                  </a:lnTo>
                  <a:lnTo>
                    <a:pt x="85456" y="186431"/>
                  </a:lnTo>
                  <a:lnTo>
                    <a:pt x="85509" y="186273"/>
                  </a:lnTo>
                  <a:close/>
                  <a:moveTo>
                    <a:pt x="105619" y="186061"/>
                  </a:moveTo>
                  <a:lnTo>
                    <a:pt x="105672" y="186167"/>
                  </a:lnTo>
                  <a:lnTo>
                    <a:pt x="105725" y="186325"/>
                  </a:lnTo>
                  <a:lnTo>
                    <a:pt x="105725" y="186536"/>
                  </a:lnTo>
                  <a:lnTo>
                    <a:pt x="105672" y="186695"/>
                  </a:lnTo>
                  <a:lnTo>
                    <a:pt x="105619" y="186061"/>
                  </a:lnTo>
                  <a:close/>
                  <a:moveTo>
                    <a:pt x="44391" y="188648"/>
                  </a:moveTo>
                  <a:lnTo>
                    <a:pt x="44496" y="188806"/>
                  </a:lnTo>
                  <a:lnTo>
                    <a:pt x="44391" y="188912"/>
                  </a:lnTo>
                  <a:lnTo>
                    <a:pt x="44391" y="188648"/>
                  </a:lnTo>
                  <a:close/>
                  <a:moveTo>
                    <a:pt x="164420" y="191340"/>
                  </a:moveTo>
                  <a:lnTo>
                    <a:pt x="164472" y="191393"/>
                  </a:lnTo>
                  <a:lnTo>
                    <a:pt x="164420" y="191498"/>
                  </a:lnTo>
                  <a:lnTo>
                    <a:pt x="164367" y="191393"/>
                  </a:lnTo>
                  <a:lnTo>
                    <a:pt x="164314" y="191340"/>
                  </a:lnTo>
                  <a:close/>
                  <a:moveTo>
                    <a:pt x="102980" y="191815"/>
                  </a:moveTo>
                  <a:lnTo>
                    <a:pt x="103033" y="191868"/>
                  </a:lnTo>
                  <a:lnTo>
                    <a:pt x="102822" y="191920"/>
                  </a:lnTo>
                  <a:lnTo>
                    <a:pt x="102822" y="191920"/>
                  </a:lnTo>
                  <a:lnTo>
                    <a:pt x="102980" y="191815"/>
                  </a:lnTo>
                  <a:close/>
                  <a:moveTo>
                    <a:pt x="153546" y="191868"/>
                  </a:moveTo>
                  <a:lnTo>
                    <a:pt x="153705" y="192026"/>
                  </a:lnTo>
                  <a:lnTo>
                    <a:pt x="153493" y="191973"/>
                  </a:lnTo>
                  <a:lnTo>
                    <a:pt x="153546" y="191868"/>
                  </a:lnTo>
                  <a:close/>
                  <a:moveTo>
                    <a:pt x="51991" y="193240"/>
                  </a:moveTo>
                  <a:lnTo>
                    <a:pt x="52255" y="193398"/>
                  </a:lnTo>
                  <a:lnTo>
                    <a:pt x="51939" y="193451"/>
                  </a:lnTo>
                  <a:lnTo>
                    <a:pt x="51991" y="193240"/>
                  </a:lnTo>
                  <a:close/>
                  <a:moveTo>
                    <a:pt x="69779" y="196143"/>
                  </a:moveTo>
                  <a:lnTo>
                    <a:pt x="69832" y="196196"/>
                  </a:lnTo>
                  <a:lnTo>
                    <a:pt x="69727" y="196407"/>
                  </a:lnTo>
                  <a:lnTo>
                    <a:pt x="69727" y="196407"/>
                  </a:lnTo>
                  <a:lnTo>
                    <a:pt x="69779" y="196143"/>
                  </a:lnTo>
                  <a:close/>
                  <a:moveTo>
                    <a:pt x="56900" y="197990"/>
                  </a:moveTo>
                  <a:lnTo>
                    <a:pt x="56689" y="198254"/>
                  </a:lnTo>
                  <a:lnTo>
                    <a:pt x="56689" y="198254"/>
                  </a:lnTo>
                  <a:lnTo>
                    <a:pt x="56742" y="197990"/>
                  </a:lnTo>
                  <a:close/>
                  <a:moveTo>
                    <a:pt x="86617" y="199680"/>
                  </a:moveTo>
                  <a:lnTo>
                    <a:pt x="86617" y="199732"/>
                  </a:lnTo>
                  <a:lnTo>
                    <a:pt x="86564" y="199680"/>
                  </a:lnTo>
                  <a:close/>
                  <a:moveTo>
                    <a:pt x="91737" y="202213"/>
                  </a:moveTo>
                  <a:lnTo>
                    <a:pt x="91684" y="202266"/>
                  </a:lnTo>
                  <a:lnTo>
                    <a:pt x="91684" y="202213"/>
                  </a:lnTo>
                  <a:close/>
                  <a:moveTo>
                    <a:pt x="131483" y="204272"/>
                  </a:moveTo>
                  <a:lnTo>
                    <a:pt x="131483" y="204324"/>
                  </a:lnTo>
                  <a:lnTo>
                    <a:pt x="131430" y="204324"/>
                  </a:lnTo>
                  <a:lnTo>
                    <a:pt x="131483" y="204272"/>
                  </a:lnTo>
                  <a:close/>
                  <a:moveTo>
                    <a:pt x="95696" y="204800"/>
                  </a:moveTo>
                  <a:lnTo>
                    <a:pt x="95749" y="204958"/>
                  </a:lnTo>
                  <a:lnTo>
                    <a:pt x="95801" y="205116"/>
                  </a:lnTo>
                  <a:lnTo>
                    <a:pt x="95749" y="205116"/>
                  </a:lnTo>
                  <a:lnTo>
                    <a:pt x="95696" y="204800"/>
                  </a:lnTo>
                  <a:close/>
                  <a:moveTo>
                    <a:pt x="84506" y="205380"/>
                  </a:moveTo>
                  <a:lnTo>
                    <a:pt x="84506" y="205433"/>
                  </a:lnTo>
                  <a:lnTo>
                    <a:pt x="84559" y="205433"/>
                  </a:lnTo>
                  <a:lnTo>
                    <a:pt x="84506" y="205486"/>
                  </a:lnTo>
                  <a:lnTo>
                    <a:pt x="84506" y="205433"/>
                  </a:lnTo>
                  <a:lnTo>
                    <a:pt x="84453" y="205380"/>
                  </a:lnTo>
                  <a:close/>
                  <a:moveTo>
                    <a:pt x="121137" y="206225"/>
                  </a:moveTo>
                  <a:lnTo>
                    <a:pt x="121137" y="206277"/>
                  </a:lnTo>
                  <a:lnTo>
                    <a:pt x="121085" y="206330"/>
                  </a:lnTo>
                  <a:lnTo>
                    <a:pt x="121137" y="206225"/>
                  </a:lnTo>
                  <a:close/>
                  <a:moveTo>
                    <a:pt x="121085" y="206330"/>
                  </a:moveTo>
                  <a:lnTo>
                    <a:pt x="121032" y="206383"/>
                  </a:lnTo>
                  <a:lnTo>
                    <a:pt x="120979" y="206383"/>
                  </a:lnTo>
                  <a:lnTo>
                    <a:pt x="121085" y="206330"/>
                  </a:lnTo>
                  <a:close/>
                  <a:moveTo>
                    <a:pt x="130058" y="206436"/>
                  </a:moveTo>
                  <a:lnTo>
                    <a:pt x="129847" y="206489"/>
                  </a:lnTo>
                  <a:lnTo>
                    <a:pt x="129847" y="206436"/>
                  </a:lnTo>
                  <a:close/>
                  <a:moveTo>
                    <a:pt x="94218" y="0"/>
                  </a:moveTo>
                  <a:lnTo>
                    <a:pt x="93954" y="53"/>
                  </a:lnTo>
                  <a:lnTo>
                    <a:pt x="93690" y="158"/>
                  </a:lnTo>
                  <a:lnTo>
                    <a:pt x="93109" y="422"/>
                  </a:lnTo>
                  <a:lnTo>
                    <a:pt x="91209" y="1531"/>
                  </a:lnTo>
                  <a:lnTo>
                    <a:pt x="90840" y="1320"/>
                  </a:lnTo>
                  <a:lnTo>
                    <a:pt x="90418" y="1108"/>
                  </a:lnTo>
                  <a:lnTo>
                    <a:pt x="90048" y="1003"/>
                  </a:lnTo>
                  <a:lnTo>
                    <a:pt x="89679" y="950"/>
                  </a:lnTo>
                  <a:lnTo>
                    <a:pt x="89256" y="1003"/>
                  </a:lnTo>
                  <a:lnTo>
                    <a:pt x="88887" y="1108"/>
                  </a:lnTo>
                  <a:lnTo>
                    <a:pt x="88517" y="1267"/>
                  </a:lnTo>
                  <a:lnTo>
                    <a:pt x="88095" y="1531"/>
                  </a:lnTo>
                  <a:lnTo>
                    <a:pt x="87831" y="1742"/>
                  </a:lnTo>
                  <a:lnTo>
                    <a:pt x="87567" y="1900"/>
                  </a:lnTo>
                  <a:lnTo>
                    <a:pt x="87039" y="2164"/>
                  </a:lnTo>
                  <a:lnTo>
                    <a:pt x="86459" y="2322"/>
                  </a:lnTo>
                  <a:lnTo>
                    <a:pt x="85825" y="2428"/>
                  </a:lnTo>
                  <a:lnTo>
                    <a:pt x="85245" y="2534"/>
                  </a:lnTo>
                  <a:lnTo>
                    <a:pt x="84611" y="2639"/>
                  </a:lnTo>
                  <a:lnTo>
                    <a:pt x="84031" y="2798"/>
                  </a:lnTo>
                  <a:lnTo>
                    <a:pt x="83767" y="2956"/>
                  </a:lnTo>
                  <a:lnTo>
                    <a:pt x="83503" y="3114"/>
                  </a:lnTo>
                  <a:lnTo>
                    <a:pt x="83133" y="3273"/>
                  </a:lnTo>
                  <a:lnTo>
                    <a:pt x="82870" y="3536"/>
                  </a:lnTo>
                  <a:lnTo>
                    <a:pt x="82606" y="3800"/>
                  </a:lnTo>
                  <a:lnTo>
                    <a:pt x="82553" y="4012"/>
                  </a:lnTo>
                  <a:lnTo>
                    <a:pt x="82447" y="4170"/>
                  </a:lnTo>
                  <a:lnTo>
                    <a:pt x="81022" y="3642"/>
                  </a:lnTo>
                  <a:lnTo>
                    <a:pt x="80442" y="3642"/>
                  </a:lnTo>
                  <a:lnTo>
                    <a:pt x="79966" y="3748"/>
                  </a:lnTo>
                  <a:lnTo>
                    <a:pt x="79491" y="3906"/>
                  </a:lnTo>
                  <a:lnTo>
                    <a:pt x="79016" y="4117"/>
                  </a:lnTo>
                  <a:lnTo>
                    <a:pt x="78172" y="4645"/>
                  </a:lnTo>
                  <a:lnTo>
                    <a:pt x="77750" y="4909"/>
                  </a:lnTo>
                  <a:lnTo>
                    <a:pt x="77275" y="5120"/>
                  </a:lnTo>
                  <a:lnTo>
                    <a:pt x="76430" y="5173"/>
                  </a:lnTo>
                  <a:lnTo>
                    <a:pt x="76008" y="5226"/>
                  </a:lnTo>
                  <a:lnTo>
                    <a:pt x="75638" y="5278"/>
                  </a:lnTo>
                  <a:lnTo>
                    <a:pt x="75216" y="5437"/>
                  </a:lnTo>
                  <a:lnTo>
                    <a:pt x="74899" y="5595"/>
                  </a:lnTo>
                  <a:lnTo>
                    <a:pt x="74530" y="5859"/>
                  </a:lnTo>
                  <a:lnTo>
                    <a:pt x="74213" y="6176"/>
                  </a:lnTo>
                  <a:lnTo>
                    <a:pt x="73210" y="6703"/>
                  </a:lnTo>
                  <a:lnTo>
                    <a:pt x="72946" y="6915"/>
                  </a:lnTo>
                  <a:lnTo>
                    <a:pt x="72788" y="7126"/>
                  </a:lnTo>
                  <a:lnTo>
                    <a:pt x="72682" y="7442"/>
                  </a:lnTo>
                  <a:lnTo>
                    <a:pt x="72682" y="7706"/>
                  </a:lnTo>
                  <a:lnTo>
                    <a:pt x="72418" y="7918"/>
                  </a:lnTo>
                  <a:lnTo>
                    <a:pt x="72260" y="8181"/>
                  </a:lnTo>
                  <a:lnTo>
                    <a:pt x="72207" y="8445"/>
                  </a:lnTo>
                  <a:lnTo>
                    <a:pt x="72155" y="8762"/>
                  </a:lnTo>
                  <a:lnTo>
                    <a:pt x="71099" y="8762"/>
                  </a:lnTo>
                  <a:lnTo>
                    <a:pt x="70835" y="8815"/>
                  </a:lnTo>
                  <a:lnTo>
                    <a:pt x="70571" y="8868"/>
                  </a:lnTo>
                  <a:lnTo>
                    <a:pt x="70360" y="8920"/>
                  </a:lnTo>
                  <a:lnTo>
                    <a:pt x="70149" y="9026"/>
                  </a:lnTo>
                  <a:lnTo>
                    <a:pt x="69990" y="9184"/>
                  </a:lnTo>
                  <a:lnTo>
                    <a:pt x="69885" y="9343"/>
                  </a:lnTo>
                  <a:lnTo>
                    <a:pt x="69674" y="9712"/>
                  </a:lnTo>
                  <a:lnTo>
                    <a:pt x="69410" y="10557"/>
                  </a:lnTo>
                  <a:lnTo>
                    <a:pt x="69251" y="10979"/>
                  </a:lnTo>
                  <a:lnTo>
                    <a:pt x="69040" y="11296"/>
                  </a:lnTo>
                  <a:lnTo>
                    <a:pt x="68037" y="10821"/>
                  </a:lnTo>
                  <a:lnTo>
                    <a:pt x="67035" y="11348"/>
                  </a:lnTo>
                  <a:lnTo>
                    <a:pt x="66137" y="11137"/>
                  </a:lnTo>
                  <a:lnTo>
                    <a:pt x="65821" y="11137"/>
                  </a:lnTo>
                  <a:lnTo>
                    <a:pt x="65662" y="11190"/>
                  </a:lnTo>
                  <a:lnTo>
                    <a:pt x="65557" y="11296"/>
                  </a:lnTo>
                  <a:lnTo>
                    <a:pt x="65504" y="11507"/>
                  </a:lnTo>
                  <a:lnTo>
                    <a:pt x="65557" y="11771"/>
                  </a:lnTo>
                  <a:lnTo>
                    <a:pt x="65662" y="12140"/>
                  </a:lnTo>
                  <a:lnTo>
                    <a:pt x="65873" y="12985"/>
                  </a:lnTo>
                  <a:lnTo>
                    <a:pt x="65926" y="13407"/>
                  </a:lnTo>
                  <a:lnTo>
                    <a:pt x="65979" y="13882"/>
                  </a:lnTo>
                  <a:lnTo>
                    <a:pt x="65451" y="13988"/>
                  </a:lnTo>
                  <a:lnTo>
                    <a:pt x="65451" y="13618"/>
                  </a:lnTo>
                  <a:lnTo>
                    <a:pt x="65398" y="13407"/>
                  </a:lnTo>
                  <a:lnTo>
                    <a:pt x="65346" y="13249"/>
                  </a:lnTo>
                  <a:lnTo>
                    <a:pt x="65187" y="12826"/>
                  </a:lnTo>
                  <a:lnTo>
                    <a:pt x="65029" y="12457"/>
                  </a:lnTo>
                  <a:lnTo>
                    <a:pt x="64870" y="12246"/>
                  </a:lnTo>
                  <a:lnTo>
                    <a:pt x="64712" y="12140"/>
                  </a:lnTo>
                  <a:lnTo>
                    <a:pt x="64554" y="12087"/>
                  </a:lnTo>
                  <a:lnTo>
                    <a:pt x="64290" y="12087"/>
                  </a:lnTo>
                  <a:lnTo>
                    <a:pt x="64079" y="12140"/>
                  </a:lnTo>
                  <a:lnTo>
                    <a:pt x="63920" y="12193"/>
                  </a:lnTo>
                  <a:lnTo>
                    <a:pt x="63815" y="12299"/>
                  </a:lnTo>
                  <a:lnTo>
                    <a:pt x="63656" y="12457"/>
                  </a:lnTo>
                  <a:lnTo>
                    <a:pt x="63498" y="12826"/>
                  </a:lnTo>
                  <a:lnTo>
                    <a:pt x="63393" y="13196"/>
                  </a:lnTo>
                  <a:lnTo>
                    <a:pt x="63234" y="13565"/>
                  </a:lnTo>
                  <a:lnTo>
                    <a:pt x="63076" y="13882"/>
                  </a:lnTo>
                  <a:lnTo>
                    <a:pt x="62812" y="14199"/>
                  </a:lnTo>
                  <a:lnTo>
                    <a:pt x="62548" y="14463"/>
                  </a:lnTo>
                  <a:lnTo>
                    <a:pt x="62284" y="14727"/>
                  </a:lnTo>
                  <a:lnTo>
                    <a:pt x="61967" y="14938"/>
                  </a:lnTo>
                  <a:lnTo>
                    <a:pt x="61334" y="15254"/>
                  </a:lnTo>
                  <a:lnTo>
                    <a:pt x="61017" y="15466"/>
                  </a:lnTo>
                  <a:lnTo>
                    <a:pt x="60859" y="15624"/>
                  </a:lnTo>
                  <a:lnTo>
                    <a:pt x="60753" y="15835"/>
                  </a:lnTo>
                  <a:lnTo>
                    <a:pt x="60701" y="16046"/>
                  </a:lnTo>
                  <a:lnTo>
                    <a:pt x="60753" y="16468"/>
                  </a:lnTo>
                  <a:lnTo>
                    <a:pt x="60806" y="16680"/>
                  </a:lnTo>
                  <a:lnTo>
                    <a:pt x="60806" y="16891"/>
                  </a:lnTo>
                  <a:lnTo>
                    <a:pt x="60331" y="17049"/>
                  </a:lnTo>
                  <a:lnTo>
                    <a:pt x="59856" y="16996"/>
                  </a:lnTo>
                  <a:lnTo>
                    <a:pt x="59539" y="16996"/>
                  </a:lnTo>
                  <a:lnTo>
                    <a:pt x="59170" y="16891"/>
                  </a:lnTo>
                  <a:lnTo>
                    <a:pt x="58853" y="16838"/>
                  </a:lnTo>
                  <a:lnTo>
                    <a:pt x="58537" y="16785"/>
                  </a:lnTo>
                  <a:lnTo>
                    <a:pt x="58220" y="16838"/>
                  </a:lnTo>
                  <a:lnTo>
                    <a:pt x="58114" y="16943"/>
                  </a:lnTo>
                  <a:lnTo>
                    <a:pt x="57956" y="17049"/>
                  </a:lnTo>
                  <a:lnTo>
                    <a:pt x="57850" y="17155"/>
                  </a:lnTo>
                  <a:lnTo>
                    <a:pt x="57745" y="17366"/>
                  </a:lnTo>
                  <a:lnTo>
                    <a:pt x="57586" y="17841"/>
                  </a:lnTo>
                  <a:lnTo>
                    <a:pt x="57798" y="17946"/>
                  </a:lnTo>
                  <a:lnTo>
                    <a:pt x="58009" y="17999"/>
                  </a:lnTo>
                  <a:lnTo>
                    <a:pt x="58431" y="18052"/>
                  </a:lnTo>
                  <a:lnTo>
                    <a:pt x="58906" y="17999"/>
                  </a:lnTo>
                  <a:lnTo>
                    <a:pt x="59328" y="17999"/>
                  </a:lnTo>
                  <a:lnTo>
                    <a:pt x="58853" y="18580"/>
                  </a:lnTo>
                  <a:lnTo>
                    <a:pt x="58695" y="18633"/>
                  </a:lnTo>
                  <a:lnTo>
                    <a:pt x="58537" y="18738"/>
                  </a:lnTo>
                  <a:lnTo>
                    <a:pt x="58378" y="19002"/>
                  </a:lnTo>
                  <a:lnTo>
                    <a:pt x="58273" y="19266"/>
                  </a:lnTo>
                  <a:lnTo>
                    <a:pt x="58273" y="19583"/>
                  </a:lnTo>
                  <a:lnTo>
                    <a:pt x="57428" y="19530"/>
                  </a:lnTo>
                  <a:lnTo>
                    <a:pt x="56531" y="19583"/>
                  </a:lnTo>
                  <a:lnTo>
                    <a:pt x="55739" y="19688"/>
                  </a:lnTo>
                  <a:lnTo>
                    <a:pt x="54947" y="19847"/>
                  </a:lnTo>
                  <a:lnTo>
                    <a:pt x="54156" y="20163"/>
                  </a:lnTo>
                  <a:lnTo>
                    <a:pt x="53469" y="20533"/>
                  </a:lnTo>
                  <a:lnTo>
                    <a:pt x="52730" y="21061"/>
                  </a:lnTo>
                  <a:lnTo>
                    <a:pt x="52097" y="21694"/>
                  </a:lnTo>
                  <a:lnTo>
                    <a:pt x="51939" y="22063"/>
                  </a:lnTo>
                  <a:lnTo>
                    <a:pt x="51622" y="22063"/>
                  </a:lnTo>
                  <a:lnTo>
                    <a:pt x="51358" y="22116"/>
                  </a:lnTo>
                  <a:lnTo>
                    <a:pt x="51041" y="22222"/>
                  </a:lnTo>
                  <a:lnTo>
                    <a:pt x="50830" y="22327"/>
                  </a:lnTo>
                  <a:lnTo>
                    <a:pt x="50619" y="22486"/>
                  </a:lnTo>
                  <a:lnTo>
                    <a:pt x="50408" y="22697"/>
                  </a:lnTo>
                  <a:lnTo>
                    <a:pt x="50038" y="23119"/>
                  </a:lnTo>
                  <a:lnTo>
                    <a:pt x="49669" y="23172"/>
                  </a:lnTo>
                  <a:lnTo>
                    <a:pt x="49352" y="23225"/>
                  </a:lnTo>
                  <a:lnTo>
                    <a:pt x="48719" y="23225"/>
                  </a:lnTo>
                  <a:lnTo>
                    <a:pt x="48349" y="23277"/>
                  </a:lnTo>
                  <a:lnTo>
                    <a:pt x="48033" y="23383"/>
                  </a:lnTo>
                  <a:lnTo>
                    <a:pt x="47769" y="23489"/>
                  </a:lnTo>
                  <a:lnTo>
                    <a:pt x="47452" y="23753"/>
                  </a:lnTo>
                  <a:lnTo>
                    <a:pt x="45394" y="24755"/>
                  </a:lnTo>
                  <a:lnTo>
                    <a:pt x="44866" y="24703"/>
                  </a:lnTo>
                  <a:lnTo>
                    <a:pt x="44021" y="24703"/>
                  </a:lnTo>
                  <a:lnTo>
                    <a:pt x="43757" y="24808"/>
                  </a:lnTo>
                  <a:lnTo>
                    <a:pt x="43493" y="24914"/>
                  </a:lnTo>
                  <a:lnTo>
                    <a:pt x="43282" y="25125"/>
                  </a:lnTo>
                  <a:lnTo>
                    <a:pt x="42913" y="25442"/>
                  </a:lnTo>
                  <a:lnTo>
                    <a:pt x="42543" y="25758"/>
                  </a:lnTo>
                  <a:lnTo>
                    <a:pt x="41751" y="26233"/>
                  </a:lnTo>
                  <a:lnTo>
                    <a:pt x="40960" y="26656"/>
                  </a:lnTo>
                  <a:lnTo>
                    <a:pt x="40537" y="26920"/>
                  </a:lnTo>
                  <a:lnTo>
                    <a:pt x="40168" y="27183"/>
                  </a:lnTo>
                  <a:lnTo>
                    <a:pt x="39798" y="27236"/>
                  </a:lnTo>
                  <a:lnTo>
                    <a:pt x="39376" y="27289"/>
                  </a:lnTo>
                  <a:lnTo>
                    <a:pt x="39218" y="27342"/>
                  </a:lnTo>
                  <a:lnTo>
                    <a:pt x="39060" y="27447"/>
                  </a:lnTo>
                  <a:lnTo>
                    <a:pt x="38954" y="27553"/>
                  </a:lnTo>
                  <a:lnTo>
                    <a:pt x="38901" y="27711"/>
                  </a:lnTo>
                  <a:lnTo>
                    <a:pt x="38796" y="28081"/>
                  </a:lnTo>
                  <a:lnTo>
                    <a:pt x="38584" y="28292"/>
                  </a:lnTo>
                  <a:lnTo>
                    <a:pt x="38373" y="28397"/>
                  </a:lnTo>
                  <a:lnTo>
                    <a:pt x="38162" y="28450"/>
                  </a:lnTo>
                  <a:lnTo>
                    <a:pt x="37687" y="28345"/>
                  </a:lnTo>
                  <a:lnTo>
                    <a:pt x="37212" y="28345"/>
                  </a:lnTo>
                  <a:lnTo>
                    <a:pt x="37001" y="28450"/>
                  </a:lnTo>
                  <a:lnTo>
                    <a:pt x="36895" y="28556"/>
                  </a:lnTo>
                  <a:lnTo>
                    <a:pt x="36790" y="28714"/>
                  </a:lnTo>
                  <a:lnTo>
                    <a:pt x="36737" y="28820"/>
                  </a:lnTo>
                  <a:lnTo>
                    <a:pt x="36790" y="28925"/>
                  </a:lnTo>
                  <a:lnTo>
                    <a:pt x="36843" y="29084"/>
                  </a:lnTo>
                  <a:lnTo>
                    <a:pt x="36948" y="29242"/>
                  </a:lnTo>
                  <a:lnTo>
                    <a:pt x="37107" y="29348"/>
                  </a:lnTo>
                  <a:lnTo>
                    <a:pt x="36684" y="29875"/>
                  </a:lnTo>
                  <a:lnTo>
                    <a:pt x="36104" y="29875"/>
                  </a:lnTo>
                  <a:lnTo>
                    <a:pt x="35998" y="29664"/>
                  </a:lnTo>
                  <a:lnTo>
                    <a:pt x="35893" y="29611"/>
                  </a:lnTo>
                  <a:lnTo>
                    <a:pt x="35734" y="29664"/>
                  </a:lnTo>
                  <a:lnTo>
                    <a:pt x="35629" y="29875"/>
                  </a:lnTo>
                  <a:lnTo>
                    <a:pt x="35101" y="30350"/>
                  </a:lnTo>
                  <a:lnTo>
                    <a:pt x="35048" y="30350"/>
                  </a:lnTo>
                  <a:lnTo>
                    <a:pt x="34784" y="30403"/>
                  </a:lnTo>
                  <a:lnTo>
                    <a:pt x="34467" y="30509"/>
                  </a:lnTo>
                  <a:lnTo>
                    <a:pt x="34256" y="30667"/>
                  </a:lnTo>
                  <a:lnTo>
                    <a:pt x="34151" y="30773"/>
                  </a:lnTo>
                  <a:lnTo>
                    <a:pt x="34098" y="30984"/>
                  </a:lnTo>
                  <a:lnTo>
                    <a:pt x="32567" y="32462"/>
                  </a:lnTo>
                  <a:lnTo>
                    <a:pt x="31881" y="32778"/>
                  </a:lnTo>
                  <a:lnTo>
                    <a:pt x="31512" y="32937"/>
                  </a:lnTo>
                  <a:lnTo>
                    <a:pt x="31195" y="33148"/>
                  </a:lnTo>
                  <a:lnTo>
                    <a:pt x="30878" y="33359"/>
                  </a:lnTo>
                  <a:lnTo>
                    <a:pt x="30667" y="33676"/>
                  </a:lnTo>
                  <a:lnTo>
                    <a:pt x="30561" y="34045"/>
                  </a:lnTo>
                  <a:lnTo>
                    <a:pt x="30561" y="34573"/>
                  </a:lnTo>
                  <a:lnTo>
                    <a:pt x="30350" y="34573"/>
                  </a:lnTo>
                  <a:lnTo>
                    <a:pt x="30139" y="34679"/>
                  </a:lnTo>
                  <a:lnTo>
                    <a:pt x="29981" y="34784"/>
                  </a:lnTo>
                  <a:lnTo>
                    <a:pt x="29822" y="34890"/>
                  </a:lnTo>
                  <a:lnTo>
                    <a:pt x="29347" y="35470"/>
                  </a:lnTo>
                  <a:lnTo>
                    <a:pt x="28978" y="35682"/>
                  </a:lnTo>
                  <a:lnTo>
                    <a:pt x="28608" y="35893"/>
                  </a:lnTo>
                  <a:lnTo>
                    <a:pt x="28450" y="35945"/>
                  </a:lnTo>
                  <a:lnTo>
                    <a:pt x="28292" y="35893"/>
                  </a:lnTo>
                  <a:lnTo>
                    <a:pt x="28081" y="35734"/>
                  </a:lnTo>
                  <a:lnTo>
                    <a:pt x="27922" y="35523"/>
                  </a:lnTo>
                  <a:lnTo>
                    <a:pt x="27553" y="35576"/>
                  </a:lnTo>
                  <a:lnTo>
                    <a:pt x="27183" y="35682"/>
                  </a:lnTo>
                  <a:lnTo>
                    <a:pt x="26919" y="35787"/>
                  </a:lnTo>
                  <a:lnTo>
                    <a:pt x="26655" y="35998"/>
                  </a:lnTo>
                  <a:lnTo>
                    <a:pt x="26392" y="36209"/>
                  </a:lnTo>
                  <a:lnTo>
                    <a:pt x="26180" y="36473"/>
                  </a:lnTo>
                  <a:lnTo>
                    <a:pt x="25811" y="37054"/>
                  </a:lnTo>
                  <a:lnTo>
                    <a:pt x="25230" y="37476"/>
                  </a:lnTo>
                  <a:lnTo>
                    <a:pt x="24703" y="37898"/>
                  </a:lnTo>
                  <a:lnTo>
                    <a:pt x="24227" y="38426"/>
                  </a:lnTo>
                  <a:lnTo>
                    <a:pt x="23805" y="39007"/>
                  </a:lnTo>
                  <a:lnTo>
                    <a:pt x="23489" y="39218"/>
                  </a:lnTo>
                  <a:lnTo>
                    <a:pt x="23172" y="39482"/>
                  </a:lnTo>
                  <a:lnTo>
                    <a:pt x="22961" y="39799"/>
                  </a:lnTo>
                  <a:lnTo>
                    <a:pt x="22750" y="40168"/>
                  </a:lnTo>
                  <a:lnTo>
                    <a:pt x="22222" y="41118"/>
                  </a:lnTo>
                  <a:lnTo>
                    <a:pt x="22169" y="41118"/>
                  </a:lnTo>
                  <a:lnTo>
                    <a:pt x="21747" y="41329"/>
                  </a:lnTo>
                  <a:lnTo>
                    <a:pt x="21377" y="41593"/>
                  </a:lnTo>
                  <a:lnTo>
                    <a:pt x="21008" y="41857"/>
                  </a:lnTo>
                  <a:lnTo>
                    <a:pt x="20744" y="42227"/>
                  </a:lnTo>
                  <a:lnTo>
                    <a:pt x="20585" y="42385"/>
                  </a:lnTo>
                  <a:lnTo>
                    <a:pt x="20585" y="42596"/>
                  </a:lnTo>
                  <a:lnTo>
                    <a:pt x="20374" y="42702"/>
                  </a:lnTo>
                  <a:lnTo>
                    <a:pt x="20216" y="42807"/>
                  </a:lnTo>
                  <a:lnTo>
                    <a:pt x="19583" y="43230"/>
                  </a:lnTo>
                  <a:lnTo>
                    <a:pt x="19424" y="43388"/>
                  </a:lnTo>
                  <a:lnTo>
                    <a:pt x="19319" y="43494"/>
                  </a:lnTo>
                  <a:lnTo>
                    <a:pt x="19266" y="43652"/>
                  </a:lnTo>
                  <a:lnTo>
                    <a:pt x="19371" y="43863"/>
                  </a:lnTo>
                  <a:lnTo>
                    <a:pt x="19477" y="44021"/>
                  </a:lnTo>
                  <a:lnTo>
                    <a:pt x="19688" y="44285"/>
                  </a:lnTo>
                  <a:lnTo>
                    <a:pt x="19424" y="44496"/>
                  </a:lnTo>
                  <a:lnTo>
                    <a:pt x="19160" y="44655"/>
                  </a:lnTo>
                  <a:lnTo>
                    <a:pt x="18527" y="44866"/>
                  </a:lnTo>
                  <a:lnTo>
                    <a:pt x="18263" y="45024"/>
                  </a:lnTo>
                  <a:lnTo>
                    <a:pt x="17946" y="45183"/>
                  </a:lnTo>
                  <a:lnTo>
                    <a:pt x="17735" y="45394"/>
                  </a:lnTo>
                  <a:lnTo>
                    <a:pt x="17577" y="45710"/>
                  </a:lnTo>
                  <a:lnTo>
                    <a:pt x="17207" y="46344"/>
                  </a:lnTo>
                  <a:lnTo>
                    <a:pt x="16785" y="46977"/>
                  </a:lnTo>
                  <a:lnTo>
                    <a:pt x="15888" y="48138"/>
                  </a:lnTo>
                  <a:lnTo>
                    <a:pt x="14727" y="49616"/>
                  </a:lnTo>
                  <a:lnTo>
                    <a:pt x="14199" y="50355"/>
                  </a:lnTo>
                  <a:lnTo>
                    <a:pt x="13671" y="51147"/>
                  </a:lnTo>
                  <a:lnTo>
                    <a:pt x="13143" y="51939"/>
                  </a:lnTo>
                  <a:lnTo>
                    <a:pt x="12721" y="52783"/>
                  </a:lnTo>
                  <a:lnTo>
                    <a:pt x="12298" y="53575"/>
                  </a:lnTo>
                  <a:lnTo>
                    <a:pt x="11929" y="54472"/>
                  </a:lnTo>
                  <a:lnTo>
                    <a:pt x="11771" y="54578"/>
                  </a:lnTo>
                  <a:lnTo>
                    <a:pt x="11665" y="54684"/>
                  </a:lnTo>
                  <a:lnTo>
                    <a:pt x="11507" y="54947"/>
                  </a:lnTo>
                  <a:lnTo>
                    <a:pt x="11454" y="55264"/>
                  </a:lnTo>
                  <a:lnTo>
                    <a:pt x="11401" y="55581"/>
                  </a:lnTo>
                  <a:lnTo>
                    <a:pt x="11243" y="55634"/>
                  </a:lnTo>
                  <a:lnTo>
                    <a:pt x="11084" y="55739"/>
                  </a:lnTo>
                  <a:lnTo>
                    <a:pt x="10979" y="55845"/>
                  </a:lnTo>
                  <a:lnTo>
                    <a:pt x="10926" y="55950"/>
                  </a:lnTo>
                  <a:lnTo>
                    <a:pt x="10873" y="56267"/>
                  </a:lnTo>
                  <a:lnTo>
                    <a:pt x="10821" y="56584"/>
                  </a:lnTo>
                  <a:lnTo>
                    <a:pt x="10715" y="56900"/>
                  </a:lnTo>
                  <a:lnTo>
                    <a:pt x="10557" y="57217"/>
                  </a:lnTo>
                  <a:lnTo>
                    <a:pt x="10240" y="57798"/>
                  </a:lnTo>
                  <a:lnTo>
                    <a:pt x="10082" y="58115"/>
                  </a:lnTo>
                  <a:lnTo>
                    <a:pt x="9976" y="58431"/>
                  </a:lnTo>
                  <a:lnTo>
                    <a:pt x="9923" y="58801"/>
                  </a:lnTo>
                  <a:lnTo>
                    <a:pt x="9923" y="59170"/>
                  </a:lnTo>
                  <a:lnTo>
                    <a:pt x="9923" y="59381"/>
                  </a:lnTo>
                  <a:lnTo>
                    <a:pt x="9870" y="59645"/>
                  </a:lnTo>
                  <a:lnTo>
                    <a:pt x="9554" y="59698"/>
                  </a:lnTo>
                  <a:lnTo>
                    <a:pt x="9343" y="59804"/>
                  </a:lnTo>
                  <a:lnTo>
                    <a:pt x="9131" y="59962"/>
                  </a:lnTo>
                  <a:lnTo>
                    <a:pt x="9026" y="60173"/>
                  </a:lnTo>
                  <a:lnTo>
                    <a:pt x="8920" y="60384"/>
                  </a:lnTo>
                  <a:lnTo>
                    <a:pt x="8868" y="60648"/>
                  </a:lnTo>
                  <a:lnTo>
                    <a:pt x="8709" y="61123"/>
                  </a:lnTo>
                  <a:lnTo>
                    <a:pt x="8287" y="61862"/>
                  </a:lnTo>
                  <a:lnTo>
                    <a:pt x="7865" y="62601"/>
                  </a:lnTo>
                  <a:lnTo>
                    <a:pt x="7548" y="63393"/>
                  </a:lnTo>
                  <a:lnTo>
                    <a:pt x="7231" y="64132"/>
                  </a:lnTo>
                  <a:lnTo>
                    <a:pt x="6967" y="64924"/>
                  </a:lnTo>
                  <a:lnTo>
                    <a:pt x="6756" y="65768"/>
                  </a:lnTo>
                  <a:lnTo>
                    <a:pt x="6387" y="67404"/>
                  </a:lnTo>
                  <a:lnTo>
                    <a:pt x="6334" y="69516"/>
                  </a:lnTo>
                  <a:lnTo>
                    <a:pt x="6281" y="69516"/>
                  </a:lnTo>
                  <a:lnTo>
                    <a:pt x="5753" y="69780"/>
                  </a:lnTo>
                  <a:lnTo>
                    <a:pt x="5278" y="70096"/>
                  </a:lnTo>
                  <a:lnTo>
                    <a:pt x="4856" y="70466"/>
                  </a:lnTo>
                  <a:lnTo>
                    <a:pt x="4487" y="70888"/>
                  </a:lnTo>
                  <a:lnTo>
                    <a:pt x="4223" y="71363"/>
                  </a:lnTo>
                  <a:lnTo>
                    <a:pt x="4064" y="71891"/>
                  </a:lnTo>
                  <a:lnTo>
                    <a:pt x="3959" y="72419"/>
                  </a:lnTo>
                  <a:lnTo>
                    <a:pt x="3959" y="73052"/>
                  </a:lnTo>
                  <a:lnTo>
                    <a:pt x="4012" y="73474"/>
                  </a:lnTo>
                  <a:lnTo>
                    <a:pt x="3959" y="73897"/>
                  </a:lnTo>
                  <a:lnTo>
                    <a:pt x="3853" y="74319"/>
                  </a:lnTo>
                  <a:lnTo>
                    <a:pt x="3748" y="74688"/>
                  </a:lnTo>
                  <a:lnTo>
                    <a:pt x="3589" y="74847"/>
                  </a:lnTo>
                  <a:lnTo>
                    <a:pt x="3431" y="75005"/>
                  </a:lnTo>
                  <a:lnTo>
                    <a:pt x="3273" y="75322"/>
                  </a:lnTo>
                  <a:lnTo>
                    <a:pt x="3167" y="75691"/>
                  </a:lnTo>
                  <a:lnTo>
                    <a:pt x="3114" y="76061"/>
                  </a:lnTo>
                  <a:lnTo>
                    <a:pt x="3061" y="76800"/>
                  </a:lnTo>
                  <a:lnTo>
                    <a:pt x="3009" y="77169"/>
                  </a:lnTo>
                  <a:lnTo>
                    <a:pt x="2850" y="77486"/>
                  </a:lnTo>
                  <a:lnTo>
                    <a:pt x="2534" y="78014"/>
                  </a:lnTo>
                  <a:lnTo>
                    <a:pt x="2428" y="78278"/>
                  </a:lnTo>
                  <a:lnTo>
                    <a:pt x="2322" y="78542"/>
                  </a:lnTo>
                  <a:lnTo>
                    <a:pt x="2322" y="78858"/>
                  </a:lnTo>
                  <a:lnTo>
                    <a:pt x="2322" y="79175"/>
                  </a:lnTo>
                  <a:lnTo>
                    <a:pt x="2481" y="79492"/>
                  </a:lnTo>
                  <a:lnTo>
                    <a:pt x="2639" y="79914"/>
                  </a:lnTo>
                  <a:lnTo>
                    <a:pt x="2692" y="80020"/>
                  </a:lnTo>
                  <a:lnTo>
                    <a:pt x="2745" y="80178"/>
                  </a:lnTo>
                  <a:lnTo>
                    <a:pt x="2745" y="80547"/>
                  </a:lnTo>
                  <a:lnTo>
                    <a:pt x="2586" y="80970"/>
                  </a:lnTo>
                  <a:lnTo>
                    <a:pt x="2428" y="81445"/>
                  </a:lnTo>
                  <a:lnTo>
                    <a:pt x="2006" y="82395"/>
                  </a:lnTo>
                  <a:lnTo>
                    <a:pt x="1583" y="83345"/>
                  </a:lnTo>
                  <a:lnTo>
                    <a:pt x="1214" y="83398"/>
                  </a:lnTo>
                  <a:lnTo>
                    <a:pt x="1003" y="83609"/>
                  </a:lnTo>
                  <a:lnTo>
                    <a:pt x="845" y="83820"/>
                  </a:lnTo>
                  <a:lnTo>
                    <a:pt x="686" y="84242"/>
                  </a:lnTo>
                  <a:lnTo>
                    <a:pt x="581" y="84717"/>
                  </a:lnTo>
                  <a:lnTo>
                    <a:pt x="581" y="85140"/>
                  </a:lnTo>
                  <a:lnTo>
                    <a:pt x="633" y="86090"/>
                  </a:lnTo>
                  <a:lnTo>
                    <a:pt x="686" y="86565"/>
                  </a:lnTo>
                  <a:lnTo>
                    <a:pt x="686" y="87040"/>
                  </a:lnTo>
                  <a:lnTo>
                    <a:pt x="369" y="87409"/>
                  </a:lnTo>
                  <a:lnTo>
                    <a:pt x="158" y="87832"/>
                  </a:lnTo>
                  <a:lnTo>
                    <a:pt x="53" y="88307"/>
                  </a:lnTo>
                  <a:lnTo>
                    <a:pt x="0" y="88729"/>
                  </a:lnTo>
                  <a:lnTo>
                    <a:pt x="53" y="89204"/>
                  </a:lnTo>
                  <a:lnTo>
                    <a:pt x="106" y="89626"/>
                  </a:lnTo>
                  <a:lnTo>
                    <a:pt x="211" y="90523"/>
                  </a:lnTo>
                  <a:lnTo>
                    <a:pt x="317" y="91157"/>
                  </a:lnTo>
                  <a:lnTo>
                    <a:pt x="475" y="91843"/>
                  </a:lnTo>
                  <a:lnTo>
                    <a:pt x="581" y="92529"/>
                  </a:lnTo>
                  <a:lnTo>
                    <a:pt x="633" y="93163"/>
                  </a:lnTo>
                  <a:lnTo>
                    <a:pt x="581" y="93321"/>
                  </a:lnTo>
                  <a:lnTo>
                    <a:pt x="475" y="93374"/>
                  </a:lnTo>
                  <a:lnTo>
                    <a:pt x="369" y="93427"/>
                  </a:lnTo>
                  <a:lnTo>
                    <a:pt x="264" y="93374"/>
                  </a:lnTo>
                  <a:lnTo>
                    <a:pt x="158" y="97491"/>
                  </a:lnTo>
                  <a:lnTo>
                    <a:pt x="106" y="101555"/>
                  </a:lnTo>
                  <a:lnTo>
                    <a:pt x="53" y="102189"/>
                  </a:lnTo>
                  <a:lnTo>
                    <a:pt x="53" y="102822"/>
                  </a:lnTo>
                  <a:lnTo>
                    <a:pt x="106" y="103139"/>
                  </a:lnTo>
                  <a:lnTo>
                    <a:pt x="211" y="103403"/>
                  </a:lnTo>
                  <a:lnTo>
                    <a:pt x="369" y="103719"/>
                  </a:lnTo>
                  <a:lnTo>
                    <a:pt x="633" y="103983"/>
                  </a:lnTo>
                  <a:lnTo>
                    <a:pt x="2164" y="103983"/>
                  </a:lnTo>
                  <a:lnTo>
                    <a:pt x="2164" y="104986"/>
                  </a:lnTo>
                  <a:lnTo>
                    <a:pt x="1636" y="105514"/>
                  </a:lnTo>
                  <a:lnTo>
                    <a:pt x="1425" y="105778"/>
                  </a:lnTo>
                  <a:lnTo>
                    <a:pt x="1161" y="106042"/>
                  </a:lnTo>
                  <a:lnTo>
                    <a:pt x="1161" y="106359"/>
                  </a:lnTo>
                  <a:lnTo>
                    <a:pt x="1214" y="106675"/>
                  </a:lnTo>
                  <a:lnTo>
                    <a:pt x="1372" y="106939"/>
                  </a:lnTo>
                  <a:lnTo>
                    <a:pt x="1636" y="107150"/>
                  </a:lnTo>
                  <a:lnTo>
                    <a:pt x="1583" y="108523"/>
                  </a:lnTo>
                  <a:lnTo>
                    <a:pt x="1372" y="108734"/>
                  </a:lnTo>
                  <a:lnTo>
                    <a:pt x="1267" y="108945"/>
                  </a:lnTo>
                  <a:lnTo>
                    <a:pt x="1161" y="109156"/>
                  </a:lnTo>
                  <a:lnTo>
                    <a:pt x="1161" y="109367"/>
                  </a:lnTo>
                  <a:lnTo>
                    <a:pt x="1161" y="109578"/>
                  </a:lnTo>
                  <a:lnTo>
                    <a:pt x="1267" y="109789"/>
                  </a:lnTo>
                  <a:lnTo>
                    <a:pt x="1425" y="109948"/>
                  </a:lnTo>
                  <a:lnTo>
                    <a:pt x="1583" y="110159"/>
                  </a:lnTo>
                  <a:lnTo>
                    <a:pt x="2059" y="111795"/>
                  </a:lnTo>
                  <a:lnTo>
                    <a:pt x="2534" y="113379"/>
                  </a:lnTo>
                  <a:lnTo>
                    <a:pt x="2639" y="113748"/>
                  </a:lnTo>
                  <a:lnTo>
                    <a:pt x="2798" y="114065"/>
                  </a:lnTo>
                  <a:lnTo>
                    <a:pt x="3167" y="114804"/>
                  </a:lnTo>
                  <a:lnTo>
                    <a:pt x="3325" y="115173"/>
                  </a:lnTo>
                  <a:lnTo>
                    <a:pt x="3431" y="115543"/>
                  </a:lnTo>
                  <a:lnTo>
                    <a:pt x="3378" y="115912"/>
                  </a:lnTo>
                  <a:lnTo>
                    <a:pt x="3325" y="116123"/>
                  </a:lnTo>
                  <a:lnTo>
                    <a:pt x="3220" y="116335"/>
                  </a:lnTo>
                  <a:lnTo>
                    <a:pt x="3695" y="118446"/>
                  </a:lnTo>
                  <a:lnTo>
                    <a:pt x="4275" y="122035"/>
                  </a:lnTo>
                  <a:lnTo>
                    <a:pt x="4539" y="122880"/>
                  </a:lnTo>
                  <a:lnTo>
                    <a:pt x="4381" y="123196"/>
                  </a:lnTo>
                  <a:lnTo>
                    <a:pt x="4328" y="123460"/>
                  </a:lnTo>
                  <a:lnTo>
                    <a:pt x="4328" y="123671"/>
                  </a:lnTo>
                  <a:lnTo>
                    <a:pt x="4434" y="123883"/>
                  </a:lnTo>
                  <a:lnTo>
                    <a:pt x="4592" y="124094"/>
                  </a:lnTo>
                  <a:lnTo>
                    <a:pt x="4750" y="124252"/>
                  </a:lnTo>
                  <a:lnTo>
                    <a:pt x="5226" y="124569"/>
                  </a:lnTo>
                  <a:lnTo>
                    <a:pt x="4909" y="124885"/>
                  </a:lnTo>
                  <a:lnTo>
                    <a:pt x="4803" y="125044"/>
                  </a:lnTo>
                  <a:lnTo>
                    <a:pt x="4750" y="125149"/>
                  </a:lnTo>
                  <a:lnTo>
                    <a:pt x="4962" y="125466"/>
                  </a:lnTo>
                  <a:lnTo>
                    <a:pt x="5067" y="125836"/>
                  </a:lnTo>
                  <a:lnTo>
                    <a:pt x="5173" y="126152"/>
                  </a:lnTo>
                  <a:lnTo>
                    <a:pt x="5226" y="126522"/>
                  </a:lnTo>
                  <a:lnTo>
                    <a:pt x="5226" y="127208"/>
                  </a:lnTo>
                  <a:lnTo>
                    <a:pt x="5173" y="127947"/>
                  </a:lnTo>
                  <a:lnTo>
                    <a:pt x="5120" y="128633"/>
                  </a:lnTo>
                  <a:lnTo>
                    <a:pt x="5067" y="129372"/>
                  </a:lnTo>
                  <a:lnTo>
                    <a:pt x="5120" y="130058"/>
                  </a:lnTo>
                  <a:lnTo>
                    <a:pt x="5173" y="130375"/>
                  </a:lnTo>
                  <a:lnTo>
                    <a:pt x="5278" y="130744"/>
                  </a:lnTo>
                  <a:lnTo>
                    <a:pt x="5067" y="131114"/>
                  </a:lnTo>
                  <a:lnTo>
                    <a:pt x="5014" y="131325"/>
                  </a:lnTo>
                  <a:lnTo>
                    <a:pt x="5014" y="131483"/>
                  </a:lnTo>
                  <a:lnTo>
                    <a:pt x="5014" y="131695"/>
                  </a:lnTo>
                  <a:lnTo>
                    <a:pt x="5067" y="131906"/>
                  </a:lnTo>
                  <a:lnTo>
                    <a:pt x="5173" y="132117"/>
                  </a:lnTo>
                  <a:lnTo>
                    <a:pt x="5278" y="132275"/>
                  </a:lnTo>
                  <a:lnTo>
                    <a:pt x="5014" y="132433"/>
                  </a:lnTo>
                  <a:lnTo>
                    <a:pt x="5014" y="132486"/>
                  </a:lnTo>
                  <a:lnTo>
                    <a:pt x="4962" y="132539"/>
                  </a:lnTo>
                  <a:lnTo>
                    <a:pt x="5067" y="132697"/>
                  </a:lnTo>
                  <a:lnTo>
                    <a:pt x="5226" y="132856"/>
                  </a:lnTo>
                  <a:lnTo>
                    <a:pt x="5226" y="133806"/>
                  </a:lnTo>
                  <a:lnTo>
                    <a:pt x="5014" y="134228"/>
                  </a:lnTo>
                  <a:lnTo>
                    <a:pt x="4962" y="134650"/>
                  </a:lnTo>
                  <a:lnTo>
                    <a:pt x="5014" y="135073"/>
                  </a:lnTo>
                  <a:lnTo>
                    <a:pt x="5067" y="135442"/>
                  </a:lnTo>
                  <a:lnTo>
                    <a:pt x="5226" y="135812"/>
                  </a:lnTo>
                  <a:lnTo>
                    <a:pt x="5384" y="136181"/>
                  </a:lnTo>
                  <a:lnTo>
                    <a:pt x="5753" y="136920"/>
                  </a:lnTo>
                  <a:lnTo>
                    <a:pt x="5595" y="137501"/>
                  </a:lnTo>
                  <a:lnTo>
                    <a:pt x="5489" y="138292"/>
                  </a:lnTo>
                  <a:lnTo>
                    <a:pt x="5384" y="139190"/>
                  </a:lnTo>
                  <a:lnTo>
                    <a:pt x="5384" y="140193"/>
                  </a:lnTo>
                  <a:lnTo>
                    <a:pt x="5384" y="141143"/>
                  </a:lnTo>
                  <a:lnTo>
                    <a:pt x="5437" y="142093"/>
                  </a:lnTo>
                  <a:lnTo>
                    <a:pt x="5542" y="142937"/>
                  </a:lnTo>
                  <a:lnTo>
                    <a:pt x="5701" y="143624"/>
                  </a:lnTo>
                  <a:lnTo>
                    <a:pt x="5753" y="144099"/>
                  </a:lnTo>
                  <a:lnTo>
                    <a:pt x="5753" y="144574"/>
                  </a:lnTo>
                  <a:lnTo>
                    <a:pt x="5753" y="145471"/>
                  </a:lnTo>
                  <a:lnTo>
                    <a:pt x="5806" y="145893"/>
                  </a:lnTo>
                  <a:lnTo>
                    <a:pt x="5912" y="146368"/>
                  </a:lnTo>
                  <a:lnTo>
                    <a:pt x="6070" y="146791"/>
                  </a:lnTo>
                  <a:lnTo>
                    <a:pt x="6281" y="147213"/>
                  </a:lnTo>
                  <a:lnTo>
                    <a:pt x="6281" y="147635"/>
                  </a:lnTo>
                  <a:lnTo>
                    <a:pt x="6281" y="148057"/>
                  </a:lnTo>
                  <a:lnTo>
                    <a:pt x="6334" y="148269"/>
                  </a:lnTo>
                  <a:lnTo>
                    <a:pt x="6440" y="148427"/>
                  </a:lnTo>
                  <a:lnTo>
                    <a:pt x="6598" y="148638"/>
                  </a:lnTo>
                  <a:lnTo>
                    <a:pt x="6809" y="148744"/>
                  </a:lnTo>
                  <a:lnTo>
                    <a:pt x="6756" y="148744"/>
                  </a:lnTo>
                  <a:lnTo>
                    <a:pt x="6809" y="150327"/>
                  </a:lnTo>
                  <a:lnTo>
                    <a:pt x="6809" y="150644"/>
                  </a:lnTo>
                  <a:lnTo>
                    <a:pt x="6862" y="150855"/>
                  </a:lnTo>
                  <a:lnTo>
                    <a:pt x="6967" y="151013"/>
                  </a:lnTo>
                  <a:lnTo>
                    <a:pt x="7073" y="151066"/>
                  </a:lnTo>
                  <a:lnTo>
                    <a:pt x="7231" y="151066"/>
                  </a:lnTo>
                  <a:lnTo>
                    <a:pt x="7442" y="151013"/>
                  </a:lnTo>
                  <a:lnTo>
                    <a:pt x="7812" y="150802"/>
                  </a:lnTo>
                  <a:lnTo>
                    <a:pt x="8076" y="150802"/>
                  </a:lnTo>
                  <a:lnTo>
                    <a:pt x="8287" y="150749"/>
                  </a:lnTo>
                  <a:lnTo>
                    <a:pt x="8445" y="150697"/>
                  </a:lnTo>
                  <a:lnTo>
                    <a:pt x="8604" y="150591"/>
                  </a:lnTo>
                  <a:lnTo>
                    <a:pt x="8709" y="150433"/>
                  </a:lnTo>
                  <a:lnTo>
                    <a:pt x="8815" y="150274"/>
                  </a:lnTo>
                  <a:lnTo>
                    <a:pt x="8920" y="149852"/>
                  </a:lnTo>
                  <a:lnTo>
                    <a:pt x="8815" y="149746"/>
                  </a:lnTo>
                  <a:lnTo>
                    <a:pt x="8868" y="149694"/>
                  </a:lnTo>
                  <a:lnTo>
                    <a:pt x="8920" y="149852"/>
                  </a:lnTo>
                  <a:lnTo>
                    <a:pt x="9079" y="150010"/>
                  </a:lnTo>
                  <a:lnTo>
                    <a:pt x="9237" y="150169"/>
                  </a:lnTo>
                  <a:lnTo>
                    <a:pt x="9290" y="150380"/>
                  </a:lnTo>
                  <a:lnTo>
                    <a:pt x="9343" y="150538"/>
                  </a:lnTo>
                  <a:lnTo>
                    <a:pt x="9343" y="150960"/>
                  </a:lnTo>
                  <a:lnTo>
                    <a:pt x="9395" y="151383"/>
                  </a:lnTo>
                  <a:lnTo>
                    <a:pt x="8868" y="151383"/>
                  </a:lnTo>
                  <a:lnTo>
                    <a:pt x="8604" y="151594"/>
                  </a:lnTo>
                  <a:lnTo>
                    <a:pt x="8393" y="151858"/>
                  </a:lnTo>
                  <a:lnTo>
                    <a:pt x="8340" y="152333"/>
                  </a:lnTo>
                  <a:lnTo>
                    <a:pt x="8287" y="152808"/>
                  </a:lnTo>
                  <a:lnTo>
                    <a:pt x="8076" y="153072"/>
                  </a:lnTo>
                  <a:lnTo>
                    <a:pt x="7917" y="153336"/>
                  </a:lnTo>
                  <a:lnTo>
                    <a:pt x="7865" y="153652"/>
                  </a:lnTo>
                  <a:lnTo>
                    <a:pt x="7917" y="153969"/>
                  </a:lnTo>
                  <a:lnTo>
                    <a:pt x="8393" y="157981"/>
                  </a:lnTo>
                  <a:lnTo>
                    <a:pt x="8393" y="158245"/>
                  </a:lnTo>
                  <a:lnTo>
                    <a:pt x="8445" y="158456"/>
                  </a:lnTo>
                  <a:lnTo>
                    <a:pt x="8498" y="158614"/>
                  </a:lnTo>
                  <a:lnTo>
                    <a:pt x="8604" y="158772"/>
                  </a:lnTo>
                  <a:lnTo>
                    <a:pt x="8762" y="158878"/>
                  </a:lnTo>
                  <a:lnTo>
                    <a:pt x="8920" y="158984"/>
                  </a:lnTo>
                  <a:lnTo>
                    <a:pt x="9131" y="159036"/>
                  </a:lnTo>
                  <a:lnTo>
                    <a:pt x="9343" y="159036"/>
                  </a:lnTo>
                  <a:lnTo>
                    <a:pt x="9659" y="159089"/>
                  </a:lnTo>
                  <a:lnTo>
                    <a:pt x="9923" y="159195"/>
                  </a:lnTo>
                  <a:lnTo>
                    <a:pt x="10187" y="159353"/>
                  </a:lnTo>
                  <a:lnTo>
                    <a:pt x="10398" y="159564"/>
                  </a:lnTo>
                  <a:lnTo>
                    <a:pt x="9870" y="160092"/>
                  </a:lnTo>
                  <a:lnTo>
                    <a:pt x="9501" y="160303"/>
                  </a:lnTo>
                  <a:lnTo>
                    <a:pt x="9343" y="160461"/>
                  </a:lnTo>
                  <a:lnTo>
                    <a:pt x="9237" y="160567"/>
                  </a:lnTo>
                  <a:lnTo>
                    <a:pt x="9184" y="160725"/>
                  </a:lnTo>
                  <a:lnTo>
                    <a:pt x="9131" y="160937"/>
                  </a:lnTo>
                  <a:lnTo>
                    <a:pt x="9184" y="161148"/>
                  </a:lnTo>
                  <a:lnTo>
                    <a:pt x="9290" y="161412"/>
                  </a:lnTo>
                  <a:lnTo>
                    <a:pt x="9607" y="161939"/>
                  </a:lnTo>
                  <a:lnTo>
                    <a:pt x="9923" y="162414"/>
                  </a:lnTo>
                  <a:lnTo>
                    <a:pt x="10398" y="162837"/>
                  </a:lnTo>
                  <a:lnTo>
                    <a:pt x="10609" y="163048"/>
                  </a:lnTo>
                  <a:lnTo>
                    <a:pt x="10926" y="163206"/>
                  </a:lnTo>
                  <a:lnTo>
                    <a:pt x="10768" y="163576"/>
                  </a:lnTo>
                  <a:lnTo>
                    <a:pt x="10715" y="163892"/>
                  </a:lnTo>
                  <a:lnTo>
                    <a:pt x="10768" y="164209"/>
                  </a:lnTo>
                  <a:lnTo>
                    <a:pt x="10873" y="164473"/>
                  </a:lnTo>
                  <a:lnTo>
                    <a:pt x="11032" y="164737"/>
                  </a:lnTo>
                  <a:lnTo>
                    <a:pt x="11243" y="164948"/>
                  </a:lnTo>
                  <a:lnTo>
                    <a:pt x="11560" y="165106"/>
                  </a:lnTo>
                  <a:lnTo>
                    <a:pt x="11982" y="165212"/>
                  </a:lnTo>
                  <a:lnTo>
                    <a:pt x="11771" y="165529"/>
                  </a:lnTo>
                  <a:lnTo>
                    <a:pt x="11612" y="165845"/>
                  </a:lnTo>
                  <a:lnTo>
                    <a:pt x="11612" y="166162"/>
                  </a:lnTo>
                  <a:lnTo>
                    <a:pt x="11665" y="166479"/>
                  </a:lnTo>
                  <a:lnTo>
                    <a:pt x="11823" y="167165"/>
                  </a:lnTo>
                  <a:lnTo>
                    <a:pt x="11876" y="167482"/>
                  </a:lnTo>
                  <a:lnTo>
                    <a:pt x="11929" y="167798"/>
                  </a:lnTo>
                  <a:lnTo>
                    <a:pt x="11982" y="168115"/>
                  </a:lnTo>
                  <a:lnTo>
                    <a:pt x="12087" y="168432"/>
                  </a:lnTo>
                  <a:lnTo>
                    <a:pt x="12193" y="168537"/>
                  </a:lnTo>
                  <a:lnTo>
                    <a:pt x="12298" y="168643"/>
                  </a:lnTo>
                  <a:lnTo>
                    <a:pt x="12404" y="168748"/>
                  </a:lnTo>
                  <a:lnTo>
                    <a:pt x="12615" y="168801"/>
                  </a:lnTo>
                  <a:lnTo>
                    <a:pt x="12985" y="168907"/>
                  </a:lnTo>
                  <a:lnTo>
                    <a:pt x="13143" y="169012"/>
                  </a:lnTo>
                  <a:lnTo>
                    <a:pt x="13249" y="169171"/>
                  </a:lnTo>
                  <a:lnTo>
                    <a:pt x="13407" y="169487"/>
                  </a:lnTo>
                  <a:lnTo>
                    <a:pt x="13512" y="169857"/>
                  </a:lnTo>
                  <a:lnTo>
                    <a:pt x="13037" y="170174"/>
                  </a:lnTo>
                  <a:lnTo>
                    <a:pt x="12826" y="170279"/>
                  </a:lnTo>
                  <a:lnTo>
                    <a:pt x="12668" y="170438"/>
                  </a:lnTo>
                  <a:lnTo>
                    <a:pt x="12562" y="170649"/>
                  </a:lnTo>
                  <a:lnTo>
                    <a:pt x="12562" y="170860"/>
                  </a:lnTo>
                  <a:lnTo>
                    <a:pt x="12721" y="171124"/>
                  </a:lnTo>
                  <a:lnTo>
                    <a:pt x="13037" y="171440"/>
                  </a:lnTo>
                  <a:lnTo>
                    <a:pt x="13618" y="171599"/>
                  </a:lnTo>
                  <a:lnTo>
                    <a:pt x="13935" y="171757"/>
                  </a:lnTo>
                  <a:lnTo>
                    <a:pt x="14146" y="171915"/>
                  </a:lnTo>
                  <a:lnTo>
                    <a:pt x="14674" y="172391"/>
                  </a:lnTo>
                  <a:lnTo>
                    <a:pt x="15096" y="172707"/>
                  </a:lnTo>
                  <a:lnTo>
                    <a:pt x="15413" y="172971"/>
                  </a:lnTo>
                  <a:lnTo>
                    <a:pt x="15729" y="173077"/>
                  </a:lnTo>
                  <a:lnTo>
                    <a:pt x="16099" y="173077"/>
                  </a:lnTo>
                  <a:lnTo>
                    <a:pt x="16468" y="172918"/>
                  </a:lnTo>
                  <a:lnTo>
                    <a:pt x="16943" y="172707"/>
                  </a:lnTo>
                  <a:lnTo>
                    <a:pt x="17577" y="172391"/>
                  </a:lnTo>
                  <a:lnTo>
                    <a:pt x="18685" y="172443"/>
                  </a:lnTo>
                  <a:lnTo>
                    <a:pt x="19846" y="172496"/>
                  </a:lnTo>
                  <a:lnTo>
                    <a:pt x="20058" y="172549"/>
                  </a:lnTo>
                  <a:lnTo>
                    <a:pt x="20269" y="172602"/>
                  </a:lnTo>
                  <a:lnTo>
                    <a:pt x="20427" y="172760"/>
                  </a:lnTo>
                  <a:lnTo>
                    <a:pt x="20533" y="172866"/>
                  </a:lnTo>
                  <a:lnTo>
                    <a:pt x="20638" y="173024"/>
                  </a:lnTo>
                  <a:lnTo>
                    <a:pt x="20638" y="173235"/>
                  </a:lnTo>
                  <a:lnTo>
                    <a:pt x="20638" y="173393"/>
                  </a:lnTo>
                  <a:lnTo>
                    <a:pt x="20533" y="173552"/>
                  </a:lnTo>
                  <a:lnTo>
                    <a:pt x="20322" y="173816"/>
                  </a:lnTo>
                  <a:lnTo>
                    <a:pt x="20216" y="174027"/>
                  </a:lnTo>
                  <a:lnTo>
                    <a:pt x="20110" y="174238"/>
                  </a:lnTo>
                  <a:lnTo>
                    <a:pt x="20058" y="174396"/>
                  </a:lnTo>
                  <a:lnTo>
                    <a:pt x="20058" y="174607"/>
                  </a:lnTo>
                  <a:lnTo>
                    <a:pt x="20110" y="174766"/>
                  </a:lnTo>
                  <a:lnTo>
                    <a:pt x="20216" y="175082"/>
                  </a:lnTo>
                  <a:lnTo>
                    <a:pt x="20427" y="175346"/>
                  </a:lnTo>
                  <a:lnTo>
                    <a:pt x="20744" y="175610"/>
                  </a:lnTo>
                  <a:lnTo>
                    <a:pt x="21324" y="176138"/>
                  </a:lnTo>
                  <a:lnTo>
                    <a:pt x="21641" y="176455"/>
                  </a:lnTo>
                  <a:lnTo>
                    <a:pt x="21905" y="176772"/>
                  </a:lnTo>
                  <a:lnTo>
                    <a:pt x="22063" y="176930"/>
                  </a:lnTo>
                  <a:lnTo>
                    <a:pt x="22169" y="177141"/>
                  </a:lnTo>
                  <a:lnTo>
                    <a:pt x="22222" y="177352"/>
                  </a:lnTo>
                  <a:lnTo>
                    <a:pt x="22222" y="177563"/>
                  </a:lnTo>
                  <a:lnTo>
                    <a:pt x="22063" y="177774"/>
                  </a:lnTo>
                  <a:lnTo>
                    <a:pt x="21905" y="177986"/>
                  </a:lnTo>
                  <a:lnTo>
                    <a:pt x="21799" y="178144"/>
                  </a:lnTo>
                  <a:lnTo>
                    <a:pt x="21747" y="178355"/>
                  </a:lnTo>
                  <a:lnTo>
                    <a:pt x="21747" y="178513"/>
                  </a:lnTo>
                  <a:lnTo>
                    <a:pt x="21799" y="178672"/>
                  </a:lnTo>
                  <a:lnTo>
                    <a:pt x="21905" y="178988"/>
                  </a:lnTo>
                  <a:lnTo>
                    <a:pt x="22169" y="179252"/>
                  </a:lnTo>
                  <a:lnTo>
                    <a:pt x="22380" y="179569"/>
                  </a:lnTo>
                  <a:lnTo>
                    <a:pt x="22591" y="179833"/>
                  </a:lnTo>
                  <a:lnTo>
                    <a:pt x="22750" y="180150"/>
                  </a:lnTo>
                  <a:lnTo>
                    <a:pt x="22433" y="180255"/>
                  </a:lnTo>
                  <a:lnTo>
                    <a:pt x="22063" y="180308"/>
                  </a:lnTo>
                  <a:lnTo>
                    <a:pt x="21377" y="180361"/>
                  </a:lnTo>
                  <a:lnTo>
                    <a:pt x="21166" y="180361"/>
                  </a:lnTo>
                  <a:lnTo>
                    <a:pt x="20955" y="180414"/>
                  </a:lnTo>
                  <a:lnTo>
                    <a:pt x="20849" y="180519"/>
                  </a:lnTo>
                  <a:lnTo>
                    <a:pt x="20849" y="180625"/>
                  </a:lnTo>
                  <a:lnTo>
                    <a:pt x="20849" y="180730"/>
                  </a:lnTo>
                  <a:lnTo>
                    <a:pt x="20902" y="180889"/>
                  </a:lnTo>
                  <a:lnTo>
                    <a:pt x="21219" y="181205"/>
                  </a:lnTo>
                  <a:lnTo>
                    <a:pt x="21377" y="181416"/>
                  </a:lnTo>
                  <a:lnTo>
                    <a:pt x="21588" y="181575"/>
                  </a:lnTo>
                  <a:lnTo>
                    <a:pt x="21799" y="181628"/>
                  </a:lnTo>
                  <a:lnTo>
                    <a:pt x="21958" y="181680"/>
                  </a:lnTo>
                  <a:lnTo>
                    <a:pt x="22169" y="181628"/>
                  </a:lnTo>
                  <a:lnTo>
                    <a:pt x="22380" y="181575"/>
                  </a:lnTo>
                  <a:lnTo>
                    <a:pt x="22538" y="181416"/>
                  </a:lnTo>
                  <a:lnTo>
                    <a:pt x="22750" y="181205"/>
                  </a:lnTo>
                  <a:lnTo>
                    <a:pt x="23277" y="181205"/>
                  </a:lnTo>
                  <a:lnTo>
                    <a:pt x="23858" y="181680"/>
                  </a:lnTo>
                  <a:lnTo>
                    <a:pt x="24280" y="182208"/>
                  </a:lnTo>
                  <a:lnTo>
                    <a:pt x="24333" y="182208"/>
                  </a:lnTo>
                  <a:lnTo>
                    <a:pt x="24333" y="182261"/>
                  </a:lnTo>
                  <a:lnTo>
                    <a:pt x="24333" y="182367"/>
                  </a:lnTo>
                  <a:lnTo>
                    <a:pt x="24280" y="182630"/>
                  </a:lnTo>
                  <a:lnTo>
                    <a:pt x="24069" y="183264"/>
                  </a:lnTo>
                  <a:lnTo>
                    <a:pt x="24069" y="183475"/>
                  </a:lnTo>
                  <a:lnTo>
                    <a:pt x="24122" y="183581"/>
                  </a:lnTo>
                  <a:lnTo>
                    <a:pt x="24227" y="183581"/>
                  </a:lnTo>
                  <a:lnTo>
                    <a:pt x="24386" y="183528"/>
                  </a:lnTo>
                  <a:lnTo>
                    <a:pt x="24544" y="183422"/>
                  </a:lnTo>
                  <a:lnTo>
                    <a:pt x="25178" y="182947"/>
                  </a:lnTo>
                  <a:lnTo>
                    <a:pt x="25283" y="182894"/>
                  </a:lnTo>
                  <a:lnTo>
                    <a:pt x="25441" y="182842"/>
                  </a:lnTo>
                  <a:lnTo>
                    <a:pt x="25600" y="182894"/>
                  </a:lnTo>
                  <a:lnTo>
                    <a:pt x="25758" y="182947"/>
                  </a:lnTo>
                  <a:lnTo>
                    <a:pt x="26022" y="183106"/>
                  </a:lnTo>
                  <a:lnTo>
                    <a:pt x="26339" y="183264"/>
                  </a:lnTo>
                  <a:lnTo>
                    <a:pt x="26339" y="183739"/>
                  </a:lnTo>
                  <a:lnTo>
                    <a:pt x="26233" y="183950"/>
                  </a:lnTo>
                  <a:lnTo>
                    <a:pt x="26075" y="184108"/>
                  </a:lnTo>
                  <a:lnTo>
                    <a:pt x="25705" y="184425"/>
                  </a:lnTo>
                  <a:lnTo>
                    <a:pt x="25547" y="184636"/>
                  </a:lnTo>
                  <a:lnTo>
                    <a:pt x="25441" y="184847"/>
                  </a:lnTo>
                  <a:lnTo>
                    <a:pt x="25441" y="185164"/>
                  </a:lnTo>
                  <a:lnTo>
                    <a:pt x="25600" y="185534"/>
                  </a:lnTo>
                  <a:lnTo>
                    <a:pt x="26075" y="185217"/>
                  </a:lnTo>
                  <a:lnTo>
                    <a:pt x="26550" y="185006"/>
                  </a:lnTo>
                  <a:lnTo>
                    <a:pt x="27078" y="184847"/>
                  </a:lnTo>
                  <a:lnTo>
                    <a:pt x="27553" y="184742"/>
                  </a:lnTo>
                  <a:lnTo>
                    <a:pt x="28081" y="184795"/>
                  </a:lnTo>
                  <a:lnTo>
                    <a:pt x="28608" y="184847"/>
                  </a:lnTo>
                  <a:lnTo>
                    <a:pt x="29136" y="185006"/>
                  </a:lnTo>
                  <a:lnTo>
                    <a:pt x="29664" y="185217"/>
                  </a:lnTo>
                  <a:lnTo>
                    <a:pt x="29770" y="185270"/>
                  </a:lnTo>
                  <a:lnTo>
                    <a:pt x="29875" y="185270"/>
                  </a:lnTo>
                  <a:lnTo>
                    <a:pt x="30086" y="185164"/>
                  </a:lnTo>
                  <a:lnTo>
                    <a:pt x="30298" y="184953"/>
                  </a:lnTo>
                  <a:lnTo>
                    <a:pt x="30456" y="184742"/>
                  </a:lnTo>
                  <a:lnTo>
                    <a:pt x="30984" y="184267"/>
                  </a:lnTo>
                  <a:lnTo>
                    <a:pt x="31406" y="184425"/>
                  </a:lnTo>
                  <a:lnTo>
                    <a:pt x="31828" y="184583"/>
                  </a:lnTo>
                  <a:lnTo>
                    <a:pt x="32251" y="184636"/>
                  </a:lnTo>
                  <a:lnTo>
                    <a:pt x="32620" y="184689"/>
                  </a:lnTo>
                  <a:lnTo>
                    <a:pt x="33042" y="184689"/>
                  </a:lnTo>
                  <a:lnTo>
                    <a:pt x="33465" y="184636"/>
                  </a:lnTo>
                  <a:lnTo>
                    <a:pt x="34362" y="184478"/>
                  </a:lnTo>
                  <a:lnTo>
                    <a:pt x="34626" y="184425"/>
                  </a:lnTo>
                  <a:lnTo>
                    <a:pt x="34731" y="184425"/>
                  </a:lnTo>
                  <a:lnTo>
                    <a:pt x="34784" y="184531"/>
                  </a:lnTo>
                  <a:lnTo>
                    <a:pt x="34731" y="184636"/>
                  </a:lnTo>
                  <a:lnTo>
                    <a:pt x="34626" y="184953"/>
                  </a:lnTo>
                  <a:lnTo>
                    <a:pt x="34573" y="185111"/>
                  </a:lnTo>
                  <a:lnTo>
                    <a:pt x="34573" y="185217"/>
                  </a:lnTo>
                  <a:lnTo>
                    <a:pt x="34045" y="185375"/>
                  </a:lnTo>
                  <a:lnTo>
                    <a:pt x="33623" y="185586"/>
                  </a:lnTo>
                  <a:lnTo>
                    <a:pt x="33465" y="185745"/>
                  </a:lnTo>
                  <a:lnTo>
                    <a:pt x="33306" y="185903"/>
                  </a:lnTo>
                  <a:lnTo>
                    <a:pt x="33201" y="186114"/>
                  </a:lnTo>
                  <a:lnTo>
                    <a:pt x="33148" y="186378"/>
                  </a:lnTo>
                  <a:lnTo>
                    <a:pt x="33148" y="186695"/>
                  </a:lnTo>
                  <a:lnTo>
                    <a:pt x="33148" y="186906"/>
                  </a:lnTo>
                  <a:lnTo>
                    <a:pt x="33201" y="187064"/>
                  </a:lnTo>
                  <a:lnTo>
                    <a:pt x="33306" y="187170"/>
                  </a:lnTo>
                  <a:lnTo>
                    <a:pt x="33465" y="187223"/>
                  </a:lnTo>
                  <a:lnTo>
                    <a:pt x="33623" y="187223"/>
                  </a:lnTo>
                  <a:lnTo>
                    <a:pt x="33834" y="187117"/>
                  </a:lnTo>
                  <a:lnTo>
                    <a:pt x="34098" y="186906"/>
                  </a:lnTo>
                  <a:lnTo>
                    <a:pt x="34573" y="187223"/>
                  </a:lnTo>
                  <a:lnTo>
                    <a:pt x="34731" y="187381"/>
                  </a:lnTo>
                  <a:lnTo>
                    <a:pt x="34784" y="187434"/>
                  </a:lnTo>
                  <a:lnTo>
                    <a:pt x="34784" y="187539"/>
                  </a:lnTo>
                  <a:lnTo>
                    <a:pt x="34731" y="187962"/>
                  </a:lnTo>
                  <a:lnTo>
                    <a:pt x="34784" y="188384"/>
                  </a:lnTo>
                  <a:lnTo>
                    <a:pt x="34837" y="188701"/>
                  </a:lnTo>
                  <a:lnTo>
                    <a:pt x="34995" y="188964"/>
                  </a:lnTo>
                  <a:lnTo>
                    <a:pt x="35259" y="189123"/>
                  </a:lnTo>
                  <a:lnTo>
                    <a:pt x="35576" y="189281"/>
                  </a:lnTo>
                  <a:lnTo>
                    <a:pt x="35945" y="189334"/>
                  </a:lnTo>
                  <a:lnTo>
                    <a:pt x="36368" y="189387"/>
                  </a:lnTo>
                  <a:lnTo>
                    <a:pt x="36684" y="189387"/>
                  </a:lnTo>
                  <a:lnTo>
                    <a:pt x="37001" y="189492"/>
                  </a:lnTo>
                  <a:lnTo>
                    <a:pt x="37265" y="189598"/>
                  </a:lnTo>
                  <a:lnTo>
                    <a:pt x="37529" y="189756"/>
                  </a:lnTo>
                  <a:lnTo>
                    <a:pt x="38109" y="190179"/>
                  </a:lnTo>
                  <a:lnTo>
                    <a:pt x="38637" y="190706"/>
                  </a:lnTo>
                  <a:lnTo>
                    <a:pt x="38690" y="190020"/>
                  </a:lnTo>
                  <a:lnTo>
                    <a:pt x="38743" y="189703"/>
                  </a:lnTo>
                  <a:lnTo>
                    <a:pt x="38796" y="189440"/>
                  </a:lnTo>
                  <a:lnTo>
                    <a:pt x="38954" y="189228"/>
                  </a:lnTo>
                  <a:lnTo>
                    <a:pt x="39165" y="189070"/>
                  </a:lnTo>
                  <a:lnTo>
                    <a:pt x="39376" y="188912"/>
                  </a:lnTo>
                  <a:lnTo>
                    <a:pt x="39746" y="188859"/>
                  </a:lnTo>
                  <a:lnTo>
                    <a:pt x="39904" y="188964"/>
                  </a:lnTo>
                  <a:lnTo>
                    <a:pt x="39957" y="189123"/>
                  </a:lnTo>
                  <a:lnTo>
                    <a:pt x="40010" y="189228"/>
                  </a:lnTo>
                  <a:lnTo>
                    <a:pt x="39957" y="189387"/>
                  </a:lnTo>
                  <a:lnTo>
                    <a:pt x="39851" y="189651"/>
                  </a:lnTo>
                  <a:lnTo>
                    <a:pt x="39746" y="189915"/>
                  </a:lnTo>
                  <a:lnTo>
                    <a:pt x="39587" y="190073"/>
                  </a:lnTo>
                  <a:lnTo>
                    <a:pt x="39482" y="190179"/>
                  </a:lnTo>
                  <a:lnTo>
                    <a:pt x="39482" y="190337"/>
                  </a:lnTo>
                  <a:lnTo>
                    <a:pt x="39535" y="190442"/>
                  </a:lnTo>
                  <a:lnTo>
                    <a:pt x="39640" y="190706"/>
                  </a:lnTo>
                  <a:lnTo>
                    <a:pt x="39746" y="190970"/>
                  </a:lnTo>
                  <a:lnTo>
                    <a:pt x="39587" y="191129"/>
                  </a:lnTo>
                  <a:lnTo>
                    <a:pt x="39429" y="191023"/>
                  </a:lnTo>
                  <a:lnTo>
                    <a:pt x="39429" y="191076"/>
                  </a:lnTo>
                  <a:lnTo>
                    <a:pt x="39482" y="191234"/>
                  </a:lnTo>
                  <a:lnTo>
                    <a:pt x="39587" y="191393"/>
                  </a:lnTo>
                  <a:lnTo>
                    <a:pt x="39746" y="191498"/>
                  </a:lnTo>
                  <a:lnTo>
                    <a:pt x="39851" y="191604"/>
                  </a:lnTo>
                  <a:lnTo>
                    <a:pt x="40115" y="191656"/>
                  </a:lnTo>
                  <a:lnTo>
                    <a:pt x="40749" y="191656"/>
                  </a:lnTo>
                  <a:lnTo>
                    <a:pt x="41065" y="191604"/>
                  </a:lnTo>
                  <a:lnTo>
                    <a:pt x="41329" y="191656"/>
                  </a:lnTo>
                  <a:lnTo>
                    <a:pt x="41488" y="191709"/>
                  </a:lnTo>
                  <a:lnTo>
                    <a:pt x="41593" y="191762"/>
                  </a:lnTo>
                  <a:lnTo>
                    <a:pt x="41751" y="191868"/>
                  </a:lnTo>
                  <a:lnTo>
                    <a:pt x="41857" y="192026"/>
                  </a:lnTo>
                  <a:lnTo>
                    <a:pt x="41804" y="192343"/>
                  </a:lnTo>
                  <a:lnTo>
                    <a:pt x="41857" y="192607"/>
                  </a:lnTo>
                  <a:lnTo>
                    <a:pt x="41910" y="192818"/>
                  </a:lnTo>
                  <a:lnTo>
                    <a:pt x="42068" y="192923"/>
                  </a:lnTo>
                  <a:lnTo>
                    <a:pt x="42174" y="192976"/>
                  </a:lnTo>
                  <a:lnTo>
                    <a:pt x="42385" y="192923"/>
                  </a:lnTo>
                  <a:lnTo>
                    <a:pt x="42649" y="192818"/>
                  </a:lnTo>
                  <a:lnTo>
                    <a:pt x="42913" y="192554"/>
                  </a:lnTo>
                  <a:lnTo>
                    <a:pt x="43124" y="192712"/>
                  </a:lnTo>
                  <a:lnTo>
                    <a:pt x="43229" y="192923"/>
                  </a:lnTo>
                  <a:lnTo>
                    <a:pt x="43229" y="193134"/>
                  </a:lnTo>
                  <a:lnTo>
                    <a:pt x="43177" y="193398"/>
                  </a:lnTo>
                  <a:lnTo>
                    <a:pt x="43124" y="193557"/>
                  </a:lnTo>
                  <a:lnTo>
                    <a:pt x="43177" y="193715"/>
                  </a:lnTo>
                  <a:lnTo>
                    <a:pt x="43177" y="193873"/>
                  </a:lnTo>
                  <a:lnTo>
                    <a:pt x="43282" y="193926"/>
                  </a:lnTo>
                  <a:lnTo>
                    <a:pt x="43493" y="194084"/>
                  </a:lnTo>
                  <a:lnTo>
                    <a:pt x="43810" y="194137"/>
                  </a:lnTo>
                  <a:lnTo>
                    <a:pt x="43968" y="194296"/>
                  </a:lnTo>
                  <a:lnTo>
                    <a:pt x="44127" y="194401"/>
                  </a:lnTo>
                  <a:lnTo>
                    <a:pt x="44549" y="194507"/>
                  </a:lnTo>
                  <a:lnTo>
                    <a:pt x="44918" y="194560"/>
                  </a:lnTo>
                  <a:lnTo>
                    <a:pt x="45341" y="194612"/>
                  </a:lnTo>
                  <a:lnTo>
                    <a:pt x="45394" y="194612"/>
                  </a:lnTo>
                  <a:lnTo>
                    <a:pt x="45974" y="195035"/>
                  </a:lnTo>
                  <a:lnTo>
                    <a:pt x="46871" y="195193"/>
                  </a:lnTo>
                  <a:lnTo>
                    <a:pt x="47135" y="195351"/>
                  </a:lnTo>
                  <a:lnTo>
                    <a:pt x="47452" y="195510"/>
                  </a:lnTo>
                  <a:lnTo>
                    <a:pt x="47769" y="195510"/>
                  </a:lnTo>
                  <a:lnTo>
                    <a:pt x="47927" y="195457"/>
                  </a:lnTo>
                  <a:lnTo>
                    <a:pt x="48085" y="195404"/>
                  </a:lnTo>
                  <a:lnTo>
                    <a:pt x="48085" y="195298"/>
                  </a:lnTo>
                  <a:lnTo>
                    <a:pt x="48033" y="195193"/>
                  </a:lnTo>
                  <a:lnTo>
                    <a:pt x="47980" y="195087"/>
                  </a:lnTo>
                  <a:lnTo>
                    <a:pt x="48138" y="195087"/>
                  </a:lnTo>
                  <a:lnTo>
                    <a:pt x="48138" y="195246"/>
                  </a:lnTo>
                  <a:lnTo>
                    <a:pt x="48085" y="195404"/>
                  </a:lnTo>
                  <a:lnTo>
                    <a:pt x="48455" y="195510"/>
                  </a:lnTo>
                  <a:lnTo>
                    <a:pt x="48666" y="195774"/>
                  </a:lnTo>
                  <a:lnTo>
                    <a:pt x="48877" y="195932"/>
                  </a:lnTo>
                  <a:lnTo>
                    <a:pt x="49088" y="196037"/>
                  </a:lnTo>
                  <a:lnTo>
                    <a:pt x="49352" y="196090"/>
                  </a:lnTo>
                  <a:lnTo>
                    <a:pt x="49827" y="196143"/>
                  </a:lnTo>
                  <a:lnTo>
                    <a:pt x="50883" y="196143"/>
                  </a:lnTo>
                  <a:lnTo>
                    <a:pt x="51411" y="196196"/>
                  </a:lnTo>
                  <a:lnTo>
                    <a:pt x="51675" y="196249"/>
                  </a:lnTo>
                  <a:lnTo>
                    <a:pt x="51886" y="196354"/>
                  </a:lnTo>
                  <a:lnTo>
                    <a:pt x="52097" y="196565"/>
                  </a:lnTo>
                  <a:lnTo>
                    <a:pt x="52255" y="196776"/>
                  </a:lnTo>
                  <a:lnTo>
                    <a:pt x="52625" y="196671"/>
                  </a:lnTo>
                  <a:lnTo>
                    <a:pt x="52889" y="196671"/>
                  </a:lnTo>
                  <a:lnTo>
                    <a:pt x="53100" y="196776"/>
                  </a:lnTo>
                  <a:lnTo>
                    <a:pt x="53311" y="196935"/>
                  </a:lnTo>
                  <a:lnTo>
                    <a:pt x="53469" y="197146"/>
                  </a:lnTo>
                  <a:lnTo>
                    <a:pt x="53575" y="197357"/>
                  </a:lnTo>
                  <a:lnTo>
                    <a:pt x="53839" y="197832"/>
                  </a:lnTo>
                  <a:lnTo>
                    <a:pt x="53944" y="197938"/>
                  </a:lnTo>
                  <a:lnTo>
                    <a:pt x="54050" y="197990"/>
                  </a:lnTo>
                  <a:lnTo>
                    <a:pt x="54156" y="197990"/>
                  </a:lnTo>
                  <a:lnTo>
                    <a:pt x="54261" y="197938"/>
                  </a:lnTo>
                  <a:lnTo>
                    <a:pt x="54472" y="197832"/>
                  </a:lnTo>
                  <a:lnTo>
                    <a:pt x="54631" y="197621"/>
                  </a:lnTo>
                  <a:lnTo>
                    <a:pt x="55158" y="197146"/>
                  </a:lnTo>
                  <a:lnTo>
                    <a:pt x="55422" y="197146"/>
                  </a:lnTo>
                  <a:lnTo>
                    <a:pt x="55686" y="197251"/>
                  </a:lnTo>
                  <a:lnTo>
                    <a:pt x="55897" y="197357"/>
                  </a:lnTo>
                  <a:lnTo>
                    <a:pt x="56056" y="197515"/>
                  </a:lnTo>
                  <a:lnTo>
                    <a:pt x="56372" y="197885"/>
                  </a:lnTo>
                  <a:lnTo>
                    <a:pt x="56689" y="198254"/>
                  </a:lnTo>
                  <a:lnTo>
                    <a:pt x="57059" y="198465"/>
                  </a:lnTo>
                  <a:lnTo>
                    <a:pt x="57375" y="198729"/>
                  </a:lnTo>
                  <a:lnTo>
                    <a:pt x="57956" y="199257"/>
                  </a:lnTo>
                  <a:lnTo>
                    <a:pt x="58273" y="199521"/>
                  </a:lnTo>
                  <a:lnTo>
                    <a:pt x="58589" y="199732"/>
                  </a:lnTo>
                  <a:lnTo>
                    <a:pt x="58959" y="199838"/>
                  </a:lnTo>
                  <a:lnTo>
                    <a:pt x="59170" y="199891"/>
                  </a:lnTo>
                  <a:lnTo>
                    <a:pt x="59381" y="199838"/>
                  </a:lnTo>
                  <a:lnTo>
                    <a:pt x="60384" y="199732"/>
                  </a:lnTo>
                  <a:lnTo>
                    <a:pt x="60806" y="199732"/>
                  </a:lnTo>
                  <a:lnTo>
                    <a:pt x="61228" y="199785"/>
                  </a:lnTo>
                  <a:lnTo>
                    <a:pt x="61598" y="199943"/>
                  </a:lnTo>
                  <a:lnTo>
                    <a:pt x="61756" y="200049"/>
                  </a:lnTo>
                  <a:lnTo>
                    <a:pt x="61915" y="200207"/>
                  </a:lnTo>
                  <a:lnTo>
                    <a:pt x="62073" y="200366"/>
                  </a:lnTo>
                  <a:lnTo>
                    <a:pt x="62231" y="200577"/>
                  </a:lnTo>
                  <a:lnTo>
                    <a:pt x="62442" y="201157"/>
                  </a:lnTo>
                  <a:lnTo>
                    <a:pt x="62495" y="201157"/>
                  </a:lnTo>
                  <a:lnTo>
                    <a:pt x="62548" y="201210"/>
                  </a:lnTo>
                  <a:lnTo>
                    <a:pt x="62812" y="201210"/>
                  </a:lnTo>
                  <a:lnTo>
                    <a:pt x="63393" y="201263"/>
                  </a:lnTo>
                  <a:lnTo>
                    <a:pt x="63920" y="201738"/>
                  </a:lnTo>
                  <a:lnTo>
                    <a:pt x="64079" y="201896"/>
                  </a:lnTo>
                  <a:lnTo>
                    <a:pt x="64237" y="202055"/>
                  </a:lnTo>
                  <a:lnTo>
                    <a:pt x="64395" y="202160"/>
                  </a:lnTo>
                  <a:lnTo>
                    <a:pt x="64448" y="202160"/>
                  </a:lnTo>
                  <a:lnTo>
                    <a:pt x="64501" y="202108"/>
                  </a:lnTo>
                  <a:lnTo>
                    <a:pt x="64870" y="201844"/>
                  </a:lnTo>
                  <a:lnTo>
                    <a:pt x="65240" y="201738"/>
                  </a:lnTo>
                  <a:lnTo>
                    <a:pt x="65504" y="201738"/>
                  </a:lnTo>
                  <a:lnTo>
                    <a:pt x="65715" y="201844"/>
                  </a:lnTo>
                  <a:lnTo>
                    <a:pt x="65926" y="202002"/>
                  </a:lnTo>
                  <a:lnTo>
                    <a:pt x="66137" y="202266"/>
                  </a:lnTo>
                  <a:lnTo>
                    <a:pt x="66507" y="202794"/>
                  </a:lnTo>
                  <a:lnTo>
                    <a:pt x="66876" y="202847"/>
                  </a:lnTo>
                  <a:lnTo>
                    <a:pt x="67140" y="202794"/>
                  </a:lnTo>
                  <a:lnTo>
                    <a:pt x="67457" y="202741"/>
                  </a:lnTo>
                  <a:lnTo>
                    <a:pt x="67668" y="202583"/>
                  </a:lnTo>
                  <a:lnTo>
                    <a:pt x="68143" y="202160"/>
                  </a:lnTo>
                  <a:lnTo>
                    <a:pt x="68565" y="201738"/>
                  </a:lnTo>
                  <a:lnTo>
                    <a:pt x="68776" y="201896"/>
                  </a:lnTo>
                  <a:lnTo>
                    <a:pt x="68935" y="202055"/>
                  </a:lnTo>
                  <a:lnTo>
                    <a:pt x="69146" y="202477"/>
                  </a:lnTo>
                  <a:lnTo>
                    <a:pt x="69357" y="202899"/>
                  </a:lnTo>
                  <a:lnTo>
                    <a:pt x="69621" y="203269"/>
                  </a:lnTo>
                  <a:lnTo>
                    <a:pt x="69674" y="203427"/>
                  </a:lnTo>
                  <a:lnTo>
                    <a:pt x="69779" y="203585"/>
                  </a:lnTo>
                  <a:lnTo>
                    <a:pt x="69885" y="203691"/>
                  </a:lnTo>
                  <a:lnTo>
                    <a:pt x="69990" y="203797"/>
                  </a:lnTo>
                  <a:lnTo>
                    <a:pt x="70254" y="203849"/>
                  </a:lnTo>
                  <a:lnTo>
                    <a:pt x="70624" y="203849"/>
                  </a:lnTo>
                  <a:lnTo>
                    <a:pt x="70677" y="204008"/>
                  </a:lnTo>
                  <a:lnTo>
                    <a:pt x="70782" y="204113"/>
                  </a:lnTo>
                  <a:lnTo>
                    <a:pt x="71046" y="204219"/>
                  </a:lnTo>
                  <a:lnTo>
                    <a:pt x="71363" y="204324"/>
                  </a:lnTo>
                  <a:lnTo>
                    <a:pt x="71627" y="204324"/>
                  </a:lnTo>
                  <a:lnTo>
                    <a:pt x="71838" y="204588"/>
                  </a:lnTo>
                  <a:lnTo>
                    <a:pt x="72049" y="204694"/>
                  </a:lnTo>
                  <a:lnTo>
                    <a:pt x="72260" y="204747"/>
                  </a:lnTo>
                  <a:lnTo>
                    <a:pt x="72471" y="204694"/>
                  </a:lnTo>
                  <a:lnTo>
                    <a:pt x="72841" y="204483"/>
                  </a:lnTo>
                  <a:lnTo>
                    <a:pt x="73210" y="204272"/>
                  </a:lnTo>
                  <a:lnTo>
                    <a:pt x="73210" y="204324"/>
                  </a:lnTo>
                  <a:lnTo>
                    <a:pt x="73316" y="204483"/>
                  </a:lnTo>
                  <a:lnTo>
                    <a:pt x="73421" y="204588"/>
                  </a:lnTo>
                  <a:lnTo>
                    <a:pt x="73632" y="204747"/>
                  </a:lnTo>
                  <a:lnTo>
                    <a:pt x="73949" y="204800"/>
                  </a:lnTo>
                  <a:lnTo>
                    <a:pt x="74261" y="204851"/>
                  </a:lnTo>
                  <a:lnTo>
                    <a:pt x="74261" y="204851"/>
                  </a:lnTo>
                  <a:lnTo>
                    <a:pt x="74213" y="205327"/>
                  </a:lnTo>
                  <a:lnTo>
                    <a:pt x="74266" y="205538"/>
                  </a:lnTo>
                  <a:lnTo>
                    <a:pt x="74319" y="205697"/>
                  </a:lnTo>
                  <a:lnTo>
                    <a:pt x="74477" y="205961"/>
                  </a:lnTo>
                  <a:lnTo>
                    <a:pt x="74741" y="206119"/>
                  </a:lnTo>
                  <a:lnTo>
                    <a:pt x="75005" y="206277"/>
                  </a:lnTo>
                  <a:lnTo>
                    <a:pt x="75374" y="206383"/>
                  </a:lnTo>
                  <a:lnTo>
                    <a:pt x="75744" y="206489"/>
                  </a:lnTo>
                  <a:lnTo>
                    <a:pt x="76061" y="206594"/>
                  </a:lnTo>
                  <a:lnTo>
                    <a:pt x="76430" y="206700"/>
                  </a:lnTo>
                  <a:lnTo>
                    <a:pt x="76694" y="206752"/>
                  </a:lnTo>
                  <a:lnTo>
                    <a:pt x="76905" y="206647"/>
                  </a:lnTo>
                  <a:lnTo>
                    <a:pt x="77063" y="206541"/>
                  </a:lnTo>
                  <a:lnTo>
                    <a:pt x="77327" y="206172"/>
                  </a:lnTo>
                  <a:lnTo>
                    <a:pt x="77433" y="206014"/>
                  </a:lnTo>
                  <a:lnTo>
                    <a:pt x="77591" y="205855"/>
                  </a:lnTo>
                  <a:lnTo>
                    <a:pt x="77697" y="206066"/>
                  </a:lnTo>
                  <a:lnTo>
                    <a:pt x="77802" y="206330"/>
                  </a:lnTo>
                  <a:lnTo>
                    <a:pt x="77961" y="206858"/>
                  </a:lnTo>
                  <a:lnTo>
                    <a:pt x="78066" y="207069"/>
                  </a:lnTo>
                  <a:lnTo>
                    <a:pt x="78225" y="207280"/>
                  </a:lnTo>
                  <a:lnTo>
                    <a:pt x="78489" y="207386"/>
                  </a:lnTo>
                  <a:lnTo>
                    <a:pt x="78858" y="207439"/>
                  </a:lnTo>
                  <a:lnTo>
                    <a:pt x="79808" y="207386"/>
                  </a:lnTo>
                  <a:lnTo>
                    <a:pt x="80283" y="207280"/>
                  </a:lnTo>
                  <a:lnTo>
                    <a:pt x="80758" y="207228"/>
                  </a:lnTo>
                  <a:lnTo>
                    <a:pt x="81180" y="207069"/>
                  </a:lnTo>
                  <a:lnTo>
                    <a:pt x="81656" y="206911"/>
                  </a:lnTo>
                  <a:lnTo>
                    <a:pt x="82078" y="206700"/>
                  </a:lnTo>
                  <a:lnTo>
                    <a:pt x="82447" y="206383"/>
                  </a:lnTo>
                  <a:lnTo>
                    <a:pt x="84506" y="206436"/>
                  </a:lnTo>
                  <a:lnTo>
                    <a:pt x="85245" y="206911"/>
                  </a:lnTo>
                  <a:lnTo>
                    <a:pt x="85614" y="207122"/>
                  </a:lnTo>
                  <a:lnTo>
                    <a:pt x="85984" y="207228"/>
                  </a:lnTo>
                  <a:lnTo>
                    <a:pt x="86406" y="207386"/>
                  </a:lnTo>
                  <a:lnTo>
                    <a:pt x="86776" y="207439"/>
                  </a:lnTo>
                  <a:lnTo>
                    <a:pt x="87251" y="207491"/>
                  </a:lnTo>
                  <a:lnTo>
                    <a:pt x="87673" y="207439"/>
                  </a:lnTo>
                  <a:lnTo>
                    <a:pt x="88306" y="207386"/>
                  </a:lnTo>
                  <a:lnTo>
                    <a:pt x="88940" y="207439"/>
                  </a:lnTo>
                  <a:lnTo>
                    <a:pt x="90154" y="207491"/>
                  </a:lnTo>
                  <a:lnTo>
                    <a:pt x="90470" y="207650"/>
                  </a:lnTo>
                  <a:lnTo>
                    <a:pt x="90787" y="207808"/>
                  </a:lnTo>
                  <a:lnTo>
                    <a:pt x="91104" y="207861"/>
                  </a:lnTo>
                  <a:lnTo>
                    <a:pt x="91420" y="207914"/>
                  </a:lnTo>
                  <a:lnTo>
                    <a:pt x="92107" y="207861"/>
                  </a:lnTo>
                  <a:lnTo>
                    <a:pt x="92740" y="207861"/>
                  </a:lnTo>
                  <a:lnTo>
                    <a:pt x="93004" y="207914"/>
                  </a:lnTo>
                  <a:lnTo>
                    <a:pt x="93215" y="207914"/>
                  </a:lnTo>
                  <a:lnTo>
                    <a:pt x="94007" y="208125"/>
                  </a:lnTo>
                  <a:lnTo>
                    <a:pt x="94746" y="208336"/>
                  </a:lnTo>
                  <a:lnTo>
                    <a:pt x="95538" y="208494"/>
                  </a:lnTo>
                  <a:lnTo>
                    <a:pt x="96329" y="208547"/>
                  </a:lnTo>
                  <a:lnTo>
                    <a:pt x="97279" y="208758"/>
                  </a:lnTo>
                  <a:lnTo>
                    <a:pt x="98282" y="208917"/>
                  </a:lnTo>
                  <a:lnTo>
                    <a:pt x="99232" y="209022"/>
                  </a:lnTo>
                  <a:lnTo>
                    <a:pt x="100235" y="209075"/>
                  </a:lnTo>
                  <a:lnTo>
                    <a:pt x="102188" y="209233"/>
                  </a:lnTo>
                  <a:lnTo>
                    <a:pt x="103191" y="209286"/>
                  </a:lnTo>
                  <a:lnTo>
                    <a:pt x="104141" y="209392"/>
                  </a:lnTo>
                  <a:lnTo>
                    <a:pt x="104247" y="209339"/>
                  </a:lnTo>
                  <a:lnTo>
                    <a:pt x="104352" y="209286"/>
                  </a:lnTo>
                  <a:lnTo>
                    <a:pt x="104563" y="209075"/>
                  </a:lnTo>
                  <a:lnTo>
                    <a:pt x="105038" y="209075"/>
                  </a:lnTo>
                  <a:lnTo>
                    <a:pt x="105566" y="209022"/>
                  </a:lnTo>
                  <a:lnTo>
                    <a:pt x="106622" y="208917"/>
                  </a:lnTo>
                  <a:lnTo>
                    <a:pt x="107678" y="208864"/>
                  </a:lnTo>
                  <a:lnTo>
                    <a:pt x="108205" y="208917"/>
                  </a:lnTo>
                  <a:lnTo>
                    <a:pt x="108733" y="208969"/>
                  </a:lnTo>
                  <a:lnTo>
                    <a:pt x="108944" y="209128"/>
                  </a:lnTo>
                  <a:lnTo>
                    <a:pt x="109208" y="209286"/>
                  </a:lnTo>
                  <a:lnTo>
                    <a:pt x="109419" y="209392"/>
                  </a:lnTo>
                  <a:lnTo>
                    <a:pt x="109683" y="209497"/>
                  </a:lnTo>
                  <a:lnTo>
                    <a:pt x="110211" y="209550"/>
                  </a:lnTo>
                  <a:lnTo>
                    <a:pt x="110739" y="209550"/>
                  </a:lnTo>
                  <a:lnTo>
                    <a:pt x="111795" y="209444"/>
                  </a:lnTo>
                  <a:lnTo>
                    <a:pt x="112323" y="209444"/>
                  </a:lnTo>
                  <a:lnTo>
                    <a:pt x="112850" y="209497"/>
                  </a:lnTo>
                  <a:lnTo>
                    <a:pt x="113853" y="209497"/>
                  </a:lnTo>
                  <a:lnTo>
                    <a:pt x="114487" y="209233"/>
                  </a:lnTo>
                  <a:lnTo>
                    <a:pt x="115120" y="209022"/>
                  </a:lnTo>
                  <a:lnTo>
                    <a:pt x="116492" y="208758"/>
                  </a:lnTo>
                  <a:lnTo>
                    <a:pt x="117126" y="208600"/>
                  </a:lnTo>
                  <a:lnTo>
                    <a:pt x="117812" y="208442"/>
                  </a:lnTo>
                  <a:lnTo>
                    <a:pt x="118445" y="208178"/>
                  </a:lnTo>
                  <a:lnTo>
                    <a:pt x="119079" y="207808"/>
                  </a:lnTo>
                  <a:lnTo>
                    <a:pt x="119132" y="208019"/>
                  </a:lnTo>
                  <a:lnTo>
                    <a:pt x="119290" y="208178"/>
                  </a:lnTo>
                  <a:lnTo>
                    <a:pt x="119395" y="208283"/>
                  </a:lnTo>
                  <a:lnTo>
                    <a:pt x="119554" y="208336"/>
                  </a:lnTo>
                  <a:lnTo>
                    <a:pt x="119871" y="208442"/>
                  </a:lnTo>
                  <a:lnTo>
                    <a:pt x="120873" y="208442"/>
                  </a:lnTo>
                  <a:lnTo>
                    <a:pt x="121454" y="208547"/>
                  </a:lnTo>
                  <a:lnTo>
                    <a:pt x="122035" y="208705"/>
                  </a:lnTo>
                  <a:lnTo>
                    <a:pt x="122615" y="208969"/>
                  </a:lnTo>
                  <a:lnTo>
                    <a:pt x="122932" y="208969"/>
                  </a:lnTo>
                  <a:lnTo>
                    <a:pt x="123196" y="208917"/>
                  </a:lnTo>
                  <a:lnTo>
                    <a:pt x="123460" y="208758"/>
                  </a:lnTo>
                  <a:lnTo>
                    <a:pt x="123671" y="208494"/>
                  </a:lnTo>
                  <a:lnTo>
                    <a:pt x="125624" y="208072"/>
                  </a:lnTo>
                  <a:lnTo>
                    <a:pt x="125888" y="208230"/>
                  </a:lnTo>
                  <a:lnTo>
                    <a:pt x="126205" y="208336"/>
                  </a:lnTo>
                  <a:lnTo>
                    <a:pt x="126468" y="208389"/>
                  </a:lnTo>
                  <a:lnTo>
                    <a:pt x="126732" y="208442"/>
                  </a:lnTo>
                  <a:lnTo>
                    <a:pt x="126996" y="208442"/>
                  </a:lnTo>
                  <a:lnTo>
                    <a:pt x="127260" y="208389"/>
                  </a:lnTo>
                  <a:lnTo>
                    <a:pt x="127788" y="208283"/>
                  </a:lnTo>
                  <a:lnTo>
                    <a:pt x="128316" y="208072"/>
                  </a:lnTo>
                  <a:lnTo>
                    <a:pt x="128844" y="207861"/>
                  </a:lnTo>
                  <a:lnTo>
                    <a:pt x="129319" y="207597"/>
                  </a:lnTo>
                  <a:lnTo>
                    <a:pt x="129847" y="207439"/>
                  </a:lnTo>
                  <a:lnTo>
                    <a:pt x="129952" y="207386"/>
                  </a:lnTo>
                  <a:lnTo>
                    <a:pt x="129952" y="207280"/>
                  </a:lnTo>
                  <a:lnTo>
                    <a:pt x="129952" y="207228"/>
                  </a:lnTo>
                  <a:lnTo>
                    <a:pt x="129899" y="207122"/>
                  </a:lnTo>
                  <a:lnTo>
                    <a:pt x="130691" y="207386"/>
                  </a:lnTo>
                  <a:lnTo>
                    <a:pt x="131483" y="207544"/>
                  </a:lnTo>
                  <a:lnTo>
                    <a:pt x="132275" y="207703"/>
                  </a:lnTo>
                  <a:lnTo>
                    <a:pt x="133014" y="207755"/>
                  </a:lnTo>
                  <a:lnTo>
                    <a:pt x="133805" y="207703"/>
                  </a:lnTo>
                  <a:lnTo>
                    <a:pt x="134175" y="207650"/>
                  </a:lnTo>
                  <a:lnTo>
                    <a:pt x="134544" y="207544"/>
                  </a:lnTo>
                  <a:lnTo>
                    <a:pt x="134914" y="207439"/>
                  </a:lnTo>
                  <a:lnTo>
                    <a:pt x="135283" y="207280"/>
                  </a:lnTo>
                  <a:lnTo>
                    <a:pt x="135653" y="207069"/>
                  </a:lnTo>
                  <a:lnTo>
                    <a:pt x="136022" y="206805"/>
                  </a:lnTo>
                  <a:lnTo>
                    <a:pt x="136075" y="206805"/>
                  </a:lnTo>
                  <a:lnTo>
                    <a:pt x="136814" y="206911"/>
                  </a:lnTo>
                  <a:lnTo>
                    <a:pt x="137500" y="206858"/>
                  </a:lnTo>
                  <a:lnTo>
                    <a:pt x="138239" y="206752"/>
                  </a:lnTo>
                  <a:lnTo>
                    <a:pt x="138925" y="206594"/>
                  </a:lnTo>
                  <a:lnTo>
                    <a:pt x="140298" y="206225"/>
                  </a:lnTo>
                  <a:lnTo>
                    <a:pt x="140984" y="206014"/>
                  </a:lnTo>
                  <a:lnTo>
                    <a:pt x="141670" y="205908"/>
                  </a:lnTo>
                  <a:lnTo>
                    <a:pt x="141987" y="205750"/>
                  </a:lnTo>
                  <a:lnTo>
                    <a:pt x="142303" y="205697"/>
                  </a:lnTo>
                  <a:lnTo>
                    <a:pt x="143042" y="205591"/>
                  </a:lnTo>
                  <a:lnTo>
                    <a:pt x="143359" y="205538"/>
                  </a:lnTo>
                  <a:lnTo>
                    <a:pt x="143676" y="205380"/>
                  </a:lnTo>
                  <a:lnTo>
                    <a:pt x="143992" y="205169"/>
                  </a:lnTo>
                  <a:lnTo>
                    <a:pt x="144204" y="204800"/>
                  </a:lnTo>
                  <a:lnTo>
                    <a:pt x="144362" y="204641"/>
                  </a:lnTo>
                  <a:lnTo>
                    <a:pt x="144573" y="204588"/>
                  </a:lnTo>
                  <a:lnTo>
                    <a:pt x="145048" y="204430"/>
                  </a:lnTo>
                  <a:lnTo>
                    <a:pt x="145259" y="204377"/>
                  </a:lnTo>
                  <a:lnTo>
                    <a:pt x="145523" y="204272"/>
                  </a:lnTo>
                  <a:lnTo>
                    <a:pt x="145682" y="204113"/>
                  </a:lnTo>
                  <a:lnTo>
                    <a:pt x="145840" y="203902"/>
                  </a:lnTo>
                  <a:lnTo>
                    <a:pt x="146157" y="203691"/>
                  </a:lnTo>
                  <a:lnTo>
                    <a:pt x="146579" y="203585"/>
                  </a:lnTo>
                  <a:lnTo>
                    <a:pt x="147371" y="203427"/>
                  </a:lnTo>
                  <a:lnTo>
                    <a:pt x="147793" y="203374"/>
                  </a:lnTo>
                  <a:lnTo>
                    <a:pt x="148162" y="203216"/>
                  </a:lnTo>
                  <a:lnTo>
                    <a:pt x="148532" y="203058"/>
                  </a:lnTo>
                  <a:lnTo>
                    <a:pt x="148848" y="202741"/>
                  </a:lnTo>
                  <a:lnTo>
                    <a:pt x="149112" y="202741"/>
                  </a:lnTo>
                  <a:lnTo>
                    <a:pt x="149324" y="202635"/>
                  </a:lnTo>
                  <a:lnTo>
                    <a:pt x="149535" y="202635"/>
                  </a:lnTo>
                  <a:lnTo>
                    <a:pt x="149640" y="202530"/>
                  </a:lnTo>
                  <a:lnTo>
                    <a:pt x="149746" y="202424"/>
                  </a:lnTo>
                  <a:lnTo>
                    <a:pt x="149746" y="202213"/>
                  </a:lnTo>
                  <a:lnTo>
                    <a:pt x="157663" y="198202"/>
                  </a:lnTo>
                  <a:lnTo>
                    <a:pt x="157927" y="198149"/>
                  </a:lnTo>
                  <a:lnTo>
                    <a:pt x="158138" y="198043"/>
                  </a:lnTo>
                  <a:lnTo>
                    <a:pt x="158297" y="197938"/>
                  </a:lnTo>
                  <a:lnTo>
                    <a:pt x="158455" y="197779"/>
                  </a:lnTo>
                  <a:lnTo>
                    <a:pt x="158825" y="197463"/>
                  </a:lnTo>
                  <a:lnTo>
                    <a:pt x="158983" y="197304"/>
                  </a:lnTo>
                  <a:lnTo>
                    <a:pt x="159194" y="197199"/>
                  </a:lnTo>
                  <a:lnTo>
                    <a:pt x="160566" y="197199"/>
                  </a:lnTo>
                  <a:lnTo>
                    <a:pt x="161200" y="197093"/>
                  </a:lnTo>
                  <a:lnTo>
                    <a:pt x="161833" y="196882"/>
                  </a:lnTo>
                  <a:lnTo>
                    <a:pt x="162361" y="196618"/>
                  </a:lnTo>
                  <a:lnTo>
                    <a:pt x="162625" y="196460"/>
                  </a:lnTo>
                  <a:lnTo>
                    <a:pt x="162889" y="196249"/>
                  </a:lnTo>
                  <a:lnTo>
                    <a:pt x="163100" y="196037"/>
                  </a:lnTo>
                  <a:lnTo>
                    <a:pt x="163364" y="195721"/>
                  </a:lnTo>
                  <a:lnTo>
                    <a:pt x="163522" y="195457"/>
                  </a:lnTo>
                  <a:lnTo>
                    <a:pt x="163733" y="195087"/>
                  </a:lnTo>
                  <a:lnTo>
                    <a:pt x="164631" y="195087"/>
                  </a:lnTo>
                  <a:lnTo>
                    <a:pt x="164895" y="194982"/>
                  </a:lnTo>
                  <a:lnTo>
                    <a:pt x="165158" y="194823"/>
                  </a:lnTo>
                  <a:lnTo>
                    <a:pt x="165370" y="194612"/>
                  </a:lnTo>
                  <a:lnTo>
                    <a:pt x="165158" y="194401"/>
                  </a:lnTo>
                  <a:lnTo>
                    <a:pt x="165211" y="194348"/>
                  </a:lnTo>
                  <a:lnTo>
                    <a:pt x="165370" y="194612"/>
                  </a:lnTo>
                  <a:lnTo>
                    <a:pt x="165739" y="194507"/>
                  </a:lnTo>
                  <a:lnTo>
                    <a:pt x="166003" y="194401"/>
                  </a:lnTo>
                  <a:lnTo>
                    <a:pt x="166320" y="194243"/>
                  </a:lnTo>
                  <a:lnTo>
                    <a:pt x="166584" y="194084"/>
                  </a:lnTo>
                  <a:lnTo>
                    <a:pt x="166795" y="193873"/>
                  </a:lnTo>
                  <a:lnTo>
                    <a:pt x="167006" y="193609"/>
                  </a:lnTo>
                  <a:lnTo>
                    <a:pt x="167375" y="193082"/>
                  </a:lnTo>
                  <a:lnTo>
                    <a:pt x="167375" y="192923"/>
                  </a:lnTo>
                  <a:lnTo>
                    <a:pt x="167428" y="192923"/>
                  </a:lnTo>
                  <a:lnTo>
                    <a:pt x="167375" y="193082"/>
                  </a:lnTo>
                  <a:lnTo>
                    <a:pt x="167639" y="193029"/>
                  </a:lnTo>
                  <a:lnTo>
                    <a:pt x="167850" y="192976"/>
                  </a:lnTo>
                  <a:lnTo>
                    <a:pt x="168273" y="192712"/>
                  </a:lnTo>
                  <a:lnTo>
                    <a:pt x="168642" y="192448"/>
                  </a:lnTo>
                  <a:lnTo>
                    <a:pt x="169012" y="192184"/>
                  </a:lnTo>
                  <a:lnTo>
                    <a:pt x="169328" y="191920"/>
                  </a:lnTo>
                  <a:lnTo>
                    <a:pt x="169645" y="191551"/>
                  </a:lnTo>
                  <a:lnTo>
                    <a:pt x="169962" y="191234"/>
                  </a:lnTo>
                  <a:lnTo>
                    <a:pt x="170490" y="190442"/>
                  </a:lnTo>
                  <a:lnTo>
                    <a:pt x="170806" y="190284"/>
                  </a:lnTo>
                  <a:lnTo>
                    <a:pt x="171123" y="190126"/>
                  </a:lnTo>
                  <a:lnTo>
                    <a:pt x="171229" y="189967"/>
                  </a:lnTo>
                  <a:lnTo>
                    <a:pt x="171229" y="189862"/>
                  </a:lnTo>
                  <a:lnTo>
                    <a:pt x="171176" y="189651"/>
                  </a:lnTo>
                  <a:lnTo>
                    <a:pt x="171070" y="189387"/>
                  </a:lnTo>
                  <a:lnTo>
                    <a:pt x="171176" y="188912"/>
                  </a:lnTo>
                  <a:lnTo>
                    <a:pt x="171334" y="189017"/>
                  </a:lnTo>
                  <a:lnTo>
                    <a:pt x="171492" y="188912"/>
                  </a:lnTo>
                  <a:lnTo>
                    <a:pt x="171704" y="188964"/>
                  </a:lnTo>
                  <a:lnTo>
                    <a:pt x="172179" y="188964"/>
                  </a:lnTo>
                  <a:lnTo>
                    <a:pt x="172337" y="188859"/>
                  </a:lnTo>
                  <a:lnTo>
                    <a:pt x="172706" y="188648"/>
                  </a:lnTo>
                  <a:lnTo>
                    <a:pt x="173023" y="188384"/>
                  </a:lnTo>
                  <a:lnTo>
                    <a:pt x="173445" y="188067"/>
                  </a:lnTo>
                  <a:lnTo>
                    <a:pt x="173868" y="187750"/>
                  </a:lnTo>
                  <a:lnTo>
                    <a:pt x="174237" y="187381"/>
                  </a:lnTo>
                  <a:lnTo>
                    <a:pt x="174554" y="187012"/>
                  </a:lnTo>
                  <a:lnTo>
                    <a:pt x="175135" y="186167"/>
                  </a:lnTo>
                  <a:lnTo>
                    <a:pt x="175662" y="185322"/>
                  </a:lnTo>
                  <a:lnTo>
                    <a:pt x="175873" y="185270"/>
                  </a:lnTo>
                  <a:lnTo>
                    <a:pt x="176032" y="185217"/>
                  </a:lnTo>
                  <a:lnTo>
                    <a:pt x="176137" y="185059"/>
                  </a:lnTo>
                  <a:lnTo>
                    <a:pt x="176190" y="184900"/>
                  </a:lnTo>
                  <a:lnTo>
                    <a:pt x="176243" y="184847"/>
                  </a:lnTo>
                  <a:lnTo>
                    <a:pt x="176454" y="184795"/>
                  </a:lnTo>
                  <a:lnTo>
                    <a:pt x="176560" y="184689"/>
                  </a:lnTo>
                  <a:lnTo>
                    <a:pt x="176665" y="184531"/>
                  </a:lnTo>
                  <a:lnTo>
                    <a:pt x="176771" y="184372"/>
                  </a:lnTo>
                  <a:lnTo>
                    <a:pt x="177404" y="183950"/>
                  </a:lnTo>
                  <a:lnTo>
                    <a:pt x="177668" y="183739"/>
                  </a:lnTo>
                  <a:lnTo>
                    <a:pt x="177985" y="183475"/>
                  </a:lnTo>
                  <a:lnTo>
                    <a:pt x="178196" y="183211"/>
                  </a:lnTo>
                  <a:lnTo>
                    <a:pt x="178407" y="182894"/>
                  </a:lnTo>
                  <a:lnTo>
                    <a:pt x="178565" y="182578"/>
                  </a:lnTo>
                  <a:lnTo>
                    <a:pt x="178671" y="182155"/>
                  </a:lnTo>
                  <a:lnTo>
                    <a:pt x="178724" y="181997"/>
                  </a:lnTo>
                  <a:lnTo>
                    <a:pt x="178777" y="181786"/>
                  </a:lnTo>
                  <a:lnTo>
                    <a:pt x="178935" y="181680"/>
                  </a:lnTo>
                  <a:lnTo>
                    <a:pt x="179040" y="181522"/>
                  </a:lnTo>
                  <a:lnTo>
                    <a:pt x="179146" y="181364"/>
                  </a:lnTo>
                  <a:lnTo>
                    <a:pt x="179093" y="181153"/>
                  </a:lnTo>
                  <a:lnTo>
                    <a:pt x="179252" y="180994"/>
                  </a:lnTo>
                  <a:lnTo>
                    <a:pt x="179304" y="180783"/>
                  </a:lnTo>
                  <a:lnTo>
                    <a:pt x="179516" y="180730"/>
                  </a:lnTo>
                  <a:lnTo>
                    <a:pt x="179674" y="180625"/>
                  </a:lnTo>
                  <a:lnTo>
                    <a:pt x="179832" y="180466"/>
                  </a:lnTo>
                  <a:lnTo>
                    <a:pt x="179885" y="180255"/>
                  </a:lnTo>
                  <a:lnTo>
                    <a:pt x="180043" y="180202"/>
                  </a:lnTo>
                  <a:lnTo>
                    <a:pt x="180149" y="180044"/>
                  </a:lnTo>
                  <a:lnTo>
                    <a:pt x="180307" y="179780"/>
                  </a:lnTo>
                  <a:lnTo>
                    <a:pt x="180360" y="179463"/>
                  </a:lnTo>
                  <a:lnTo>
                    <a:pt x="180413" y="179147"/>
                  </a:lnTo>
                  <a:lnTo>
                    <a:pt x="180571" y="179094"/>
                  </a:lnTo>
                  <a:lnTo>
                    <a:pt x="180730" y="178988"/>
                  </a:lnTo>
                  <a:lnTo>
                    <a:pt x="180888" y="178672"/>
                  </a:lnTo>
                  <a:lnTo>
                    <a:pt x="181257" y="178355"/>
                  </a:lnTo>
                  <a:lnTo>
                    <a:pt x="181521" y="177986"/>
                  </a:lnTo>
                  <a:lnTo>
                    <a:pt x="181732" y="177563"/>
                  </a:lnTo>
                  <a:lnTo>
                    <a:pt x="181838" y="177141"/>
                  </a:lnTo>
                  <a:lnTo>
                    <a:pt x="182102" y="176930"/>
                  </a:lnTo>
                  <a:lnTo>
                    <a:pt x="182260" y="176666"/>
                  </a:lnTo>
                  <a:lnTo>
                    <a:pt x="182366" y="176402"/>
                  </a:lnTo>
                  <a:lnTo>
                    <a:pt x="182366" y="176085"/>
                  </a:lnTo>
                  <a:lnTo>
                    <a:pt x="182524" y="175980"/>
                  </a:lnTo>
                  <a:lnTo>
                    <a:pt x="182682" y="175874"/>
                  </a:lnTo>
                  <a:lnTo>
                    <a:pt x="182735" y="175716"/>
                  </a:lnTo>
                  <a:lnTo>
                    <a:pt x="182735" y="175505"/>
                  </a:lnTo>
                  <a:lnTo>
                    <a:pt x="182946" y="175030"/>
                  </a:lnTo>
                  <a:lnTo>
                    <a:pt x="183105" y="174977"/>
                  </a:lnTo>
                  <a:lnTo>
                    <a:pt x="183263" y="174871"/>
                  </a:lnTo>
                  <a:lnTo>
                    <a:pt x="183316" y="174660"/>
                  </a:lnTo>
                  <a:lnTo>
                    <a:pt x="183316" y="174502"/>
                  </a:lnTo>
                  <a:lnTo>
                    <a:pt x="183316" y="174449"/>
                  </a:lnTo>
                  <a:lnTo>
                    <a:pt x="183580" y="174185"/>
                  </a:lnTo>
                  <a:lnTo>
                    <a:pt x="183738" y="173974"/>
                  </a:lnTo>
                  <a:lnTo>
                    <a:pt x="183738" y="173816"/>
                  </a:lnTo>
                  <a:lnTo>
                    <a:pt x="183685" y="173657"/>
                  </a:lnTo>
                  <a:lnTo>
                    <a:pt x="183527" y="173499"/>
                  </a:lnTo>
                  <a:lnTo>
                    <a:pt x="183316" y="173393"/>
                  </a:lnTo>
                  <a:lnTo>
                    <a:pt x="182946" y="173129"/>
                  </a:lnTo>
                  <a:lnTo>
                    <a:pt x="183210" y="172971"/>
                  </a:lnTo>
                  <a:lnTo>
                    <a:pt x="183474" y="172760"/>
                  </a:lnTo>
                  <a:lnTo>
                    <a:pt x="183949" y="172391"/>
                  </a:lnTo>
                  <a:lnTo>
                    <a:pt x="184319" y="171915"/>
                  </a:lnTo>
                  <a:lnTo>
                    <a:pt x="184635" y="171388"/>
                  </a:lnTo>
                  <a:lnTo>
                    <a:pt x="185216" y="170279"/>
                  </a:lnTo>
                  <a:lnTo>
                    <a:pt x="185480" y="169751"/>
                  </a:lnTo>
                  <a:lnTo>
                    <a:pt x="185849" y="169276"/>
                  </a:lnTo>
                  <a:lnTo>
                    <a:pt x="186113" y="169171"/>
                  </a:lnTo>
                  <a:lnTo>
                    <a:pt x="186272" y="169012"/>
                  </a:lnTo>
                  <a:lnTo>
                    <a:pt x="186430" y="168854"/>
                  </a:lnTo>
                  <a:lnTo>
                    <a:pt x="186536" y="168643"/>
                  </a:lnTo>
                  <a:lnTo>
                    <a:pt x="186694" y="168221"/>
                  </a:lnTo>
                  <a:lnTo>
                    <a:pt x="186800" y="167957"/>
                  </a:lnTo>
                  <a:lnTo>
                    <a:pt x="186905" y="167798"/>
                  </a:lnTo>
                  <a:lnTo>
                    <a:pt x="186905" y="167746"/>
                  </a:lnTo>
                  <a:lnTo>
                    <a:pt x="187222" y="167640"/>
                  </a:lnTo>
                  <a:lnTo>
                    <a:pt x="187380" y="167429"/>
                  </a:lnTo>
                  <a:lnTo>
                    <a:pt x="187433" y="167165"/>
                  </a:lnTo>
                  <a:lnTo>
                    <a:pt x="187486" y="166848"/>
                  </a:lnTo>
                  <a:lnTo>
                    <a:pt x="189544" y="163734"/>
                  </a:lnTo>
                  <a:lnTo>
                    <a:pt x="189755" y="163734"/>
                  </a:lnTo>
                  <a:lnTo>
                    <a:pt x="189967" y="163628"/>
                  </a:lnTo>
                  <a:lnTo>
                    <a:pt x="190178" y="163523"/>
                  </a:lnTo>
                  <a:lnTo>
                    <a:pt x="190336" y="163365"/>
                  </a:lnTo>
                  <a:lnTo>
                    <a:pt x="190442" y="163206"/>
                  </a:lnTo>
                  <a:lnTo>
                    <a:pt x="190494" y="163048"/>
                  </a:lnTo>
                  <a:lnTo>
                    <a:pt x="190547" y="162626"/>
                  </a:lnTo>
                  <a:lnTo>
                    <a:pt x="190600" y="162203"/>
                  </a:lnTo>
                  <a:lnTo>
                    <a:pt x="190758" y="161939"/>
                  </a:lnTo>
                  <a:lnTo>
                    <a:pt x="190864" y="161675"/>
                  </a:lnTo>
                  <a:lnTo>
                    <a:pt x="190969" y="161412"/>
                  </a:lnTo>
                  <a:lnTo>
                    <a:pt x="190969" y="161148"/>
                  </a:lnTo>
                  <a:lnTo>
                    <a:pt x="190969" y="160884"/>
                  </a:lnTo>
                  <a:lnTo>
                    <a:pt x="190864" y="160620"/>
                  </a:lnTo>
                  <a:lnTo>
                    <a:pt x="190653" y="160092"/>
                  </a:lnTo>
                  <a:lnTo>
                    <a:pt x="191233" y="160092"/>
                  </a:lnTo>
                  <a:lnTo>
                    <a:pt x="191497" y="160039"/>
                  </a:lnTo>
                  <a:lnTo>
                    <a:pt x="191761" y="159934"/>
                  </a:lnTo>
                  <a:lnTo>
                    <a:pt x="191972" y="159828"/>
                  </a:lnTo>
                  <a:lnTo>
                    <a:pt x="192131" y="159617"/>
                  </a:lnTo>
                  <a:lnTo>
                    <a:pt x="192289" y="159353"/>
                  </a:lnTo>
                  <a:lnTo>
                    <a:pt x="192342" y="159089"/>
                  </a:lnTo>
                  <a:lnTo>
                    <a:pt x="192342" y="158825"/>
                  </a:lnTo>
                  <a:lnTo>
                    <a:pt x="192289" y="158614"/>
                  </a:lnTo>
                  <a:lnTo>
                    <a:pt x="192183" y="158403"/>
                  </a:lnTo>
                  <a:lnTo>
                    <a:pt x="192025" y="158245"/>
                  </a:lnTo>
                  <a:lnTo>
                    <a:pt x="191814" y="158139"/>
                  </a:lnTo>
                  <a:lnTo>
                    <a:pt x="191603" y="158033"/>
                  </a:lnTo>
                  <a:lnTo>
                    <a:pt x="191075" y="158033"/>
                  </a:lnTo>
                  <a:lnTo>
                    <a:pt x="191075" y="157981"/>
                  </a:lnTo>
                  <a:lnTo>
                    <a:pt x="191022" y="157981"/>
                  </a:lnTo>
                  <a:lnTo>
                    <a:pt x="191181" y="157558"/>
                  </a:lnTo>
                  <a:lnTo>
                    <a:pt x="191603" y="157506"/>
                  </a:lnTo>
                  <a:lnTo>
                    <a:pt x="191761" y="157453"/>
                  </a:lnTo>
                  <a:lnTo>
                    <a:pt x="191867" y="157347"/>
                  </a:lnTo>
                  <a:lnTo>
                    <a:pt x="191920" y="157242"/>
                  </a:lnTo>
                  <a:lnTo>
                    <a:pt x="191867" y="157189"/>
                  </a:lnTo>
                  <a:lnTo>
                    <a:pt x="191814" y="157136"/>
                  </a:lnTo>
                  <a:lnTo>
                    <a:pt x="191603" y="156978"/>
                  </a:lnTo>
                  <a:lnTo>
                    <a:pt x="191920" y="156608"/>
                  </a:lnTo>
                  <a:lnTo>
                    <a:pt x="192183" y="156186"/>
                  </a:lnTo>
                  <a:lnTo>
                    <a:pt x="192395" y="155764"/>
                  </a:lnTo>
                  <a:lnTo>
                    <a:pt x="192553" y="155289"/>
                  </a:lnTo>
                  <a:lnTo>
                    <a:pt x="192659" y="154866"/>
                  </a:lnTo>
                  <a:lnTo>
                    <a:pt x="192659" y="154391"/>
                  </a:lnTo>
                  <a:lnTo>
                    <a:pt x="192659" y="153864"/>
                  </a:lnTo>
                  <a:lnTo>
                    <a:pt x="192606" y="153388"/>
                  </a:lnTo>
                  <a:lnTo>
                    <a:pt x="193134" y="153388"/>
                  </a:lnTo>
                  <a:lnTo>
                    <a:pt x="193503" y="153283"/>
                  </a:lnTo>
                  <a:lnTo>
                    <a:pt x="193820" y="153072"/>
                  </a:lnTo>
                  <a:lnTo>
                    <a:pt x="194031" y="152861"/>
                  </a:lnTo>
                  <a:lnTo>
                    <a:pt x="194136" y="152544"/>
                  </a:lnTo>
                  <a:lnTo>
                    <a:pt x="194189" y="152174"/>
                  </a:lnTo>
                  <a:lnTo>
                    <a:pt x="194189" y="151752"/>
                  </a:lnTo>
                  <a:lnTo>
                    <a:pt x="194136" y="151330"/>
                  </a:lnTo>
                  <a:lnTo>
                    <a:pt x="194348" y="151119"/>
                  </a:lnTo>
                  <a:lnTo>
                    <a:pt x="194506" y="150855"/>
                  </a:lnTo>
                  <a:lnTo>
                    <a:pt x="194559" y="150644"/>
                  </a:lnTo>
                  <a:lnTo>
                    <a:pt x="194611" y="150380"/>
                  </a:lnTo>
                  <a:lnTo>
                    <a:pt x="194611" y="150116"/>
                  </a:lnTo>
                  <a:lnTo>
                    <a:pt x="194506" y="149905"/>
                  </a:lnTo>
                  <a:lnTo>
                    <a:pt x="194400" y="149641"/>
                  </a:lnTo>
                  <a:lnTo>
                    <a:pt x="194242" y="149377"/>
                  </a:lnTo>
                  <a:lnTo>
                    <a:pt x="194664" y="148744"/>
                  </a:lnTo>
                  <a:lnTo>
                    <a:pt x="194823" y="148585"/>
                  </a:lnTo>
                  <a:lnTo>
                    <a:pt x="194928" y="148374"/>
                  </a:lnTo>
                  <a:lnTo>
                    <a:pt x="195087" y="148005"/>
                  </a:lnTo>
                  <a:lnTo>
                    <a:pt x="195139" y="147635"/>
                  </a:lnTo>
                  <a:lnTo>
                    <a:pt x="195139" y="147213"/>
                  </a:lnTo>
                  <a:lnTo>
                    <a:pt x="195245" y="146738"/>
                  </a:lnTo>
                  <a:lnTo>
                    <a:pt x="195773" y="146263"/>
                  </a:lnTo>
                  <a:lnTo>
                    <a:pt x="196195" y="145682"/>
                  </a:lnTo>
                  <a:lnTo>
                    <a:pt x="196512" y="145154"/>
                  </a:lnTo>
                  <a:lnTo>
                    <a:pt x="196828" y="144521"/>
                  </a:lnTo>
                  <a:lnTo>
                    <a:pt x="197303" y="143307"/>
                  </a:lnTo>
                  <a:lnTo>
                    <a:pt x="197567" y="142673"/>
                  </a:lnTo>
                  <a:lnTo>
                    <a:pt x="197831" y="142040"/>
                  </a:lnTo>
                  <a:lnTo>
                    <a:pt x="197990" y="141935"/>
                  </a:lnTo>
                  <a:lnTo>
                    <a:pt x="198095" y="141723"/>
                  </a:lnTo>
                  <a:lnTo>
                    <a:pt x="198254" y="141354"/>
                  </a:lnTo>
                  <a:lnTo>
                    <a:pt x="198306" y="140984"/>
                  </a:lnTo>
                  <a:lnTo>
                    <a:pt x="198306" y="140562"/>
                  </a:lnTo>
                  <a:lnTo>
                    <a:pt x="199309" y="138451"/>
                  </a:lnTo>
                  <a:lnTo>
                    <a:pt x="200470" y="135495"/>
                  </a:lnTo>
                  <a:lnTo>
                    <a:pt x="200629" y="135389"/>
                  </a:lnTo>
                  <a:lnTo>
                    <a:pt x="200682" y="135284"/>
                  </a:lnTo>
                  <a:lnTo>
                    <a:pt x="200787" y="134967"/>
                  </a:lnTo>
                  <a:lnTo>
                    <a:pt x="200893" y="134386"/>
                  </a:lnTo>
                  <a:lnTo>
                    <a:pt x="202054" y="132222"/>
                  </a:lnTo>
                  <a:lnTo>
                    <a:pt x="202423" y="131642"/>
                  </a:lnTo>
                  <a:lnTo>
                    <a:pt x="202582" y="131378"/>
                  </a:lnTo>
                  <a:lnTo>
                    <a:pt x="202740" y="131061"/>
                  </a:lnTo>
                  <a:lnTo>
                    <a:pt x="202793" y="130744"/>
                  </a:lnTo>
                  <a:lnTo>
                    <a:pt x="202898" y="130428"/>
                  </a:lnTo>
                  <a:lnTo>
                    <a:pt x="202898" y="130111"/>
                  </a:lnTo>
                  <a:lnTo>
                    <a:pt x="202898" y="129742"/>
                  </a:lnTo>
                  <a:lnTo>
                    <a:pt x="203426" y="127630"/>
                  </a:lnTo>
                  <a:lnTo>
                    <a:pt x="203637" y="127366"/>
                  </a:lnTo>
                  <a:lnTo>
                    <a:pt x="203796" y="127102"/>
                  </a:lnTo>
                  <a:lnTo>
                    <a:pt x="203901" y="126838"/>
                  </a:lnTo>
                  <a:lnTo>
                    <a:pt x="204007" y="126575"/>
                  </a:lnTo>
                  <a:lnTo>
                    <a:pt x="204112" y="125994"/>
                  </a:lnTo>
                  <a:lnTo>
                    <a:pt x="204112" y="125413"/>
                  </a:lnTo>
                  <a:lnTo>
                    <a:pt x="204112" y="124199"/>
                  </a:lnTo>
                  <a:lnTo>
                    <a:pt x="204165" y="123619"/>
                  </a:lnTo>
                  <a:lnTo>
                    <a:pt x="204324" y="123038"/>
                  </a:lnTo>
                  <a:lnTo>
                    <a:pt x="204060" y="122194"/>
                  </a:lnTo>
                  <a:lnTo>
                    <a:pt x="203849" y="121560"/>
                  </a:lnTo>
                  <a:lnTo>
                    <a:pt x="203743" y="121032"/>
                  </a:lnTo>
                  <a:lnTo>
                    <a:pt x="203743" y="120557"/>
                  </a:lnTo>
                  <a:lnTo>
                    <a:pt x="203796" y="120082"/>
                  </a:lnTo>
                  <a:lnTo>
                    <a:pt x="204007" y="119554"/>
                  </a:lnTo>
                  <a:lnTo>
                    <a:pt x="204324" y="118868"/>
                  </a:lnTo>
                  <a:lnTo>
                    <a:pt x="204746" y="118024"/>
                  </a:lnTo>
                  <a:lnTo>
                    <a:pt x="204799" y="117918"/>
                  </a:lnTo>
                  <a:lnTo>
                    <a:pt x="204904" y="117865"/>
                  </a:lnTo>
                  <a:lnTo>
                    <a:pt x="205168" y="117601"/>
                  </a:lnTo>
                  <a:lnTo>
                    <a:pt x="205326" y="117337"/>
                  </a:lnTo>
                  <a:lnTo>
                    <a:pt x="205643" y="116704"/>
                  </a:lnTo>
                  <a:lnTo>
                    <a:pt x="205802" y="116387"/>
                  </a:lnTo>
                  <a:lnTo>
                    <a:pt x="206013" y="116123"/>
                  </a:lnTo>
                  <a:lnTo>
                    <a:pt x="206224" y="115860"/>
                  </a:lnTo>
                  <a:lnTo>
                    <a:pt x="206593" y="115701"/>
                  </a:lnTo>
                  <a:lnTo>
                    <a:pt x="206699" y="115596"/>
                  </a:lnTo>
                  <a:lnTo>
                    <a:pt x="206752" y="115384"/>
                  </a:lnTo>
                  <a:lnTo>
                    <a:pt x="206804" y="115173"/>
                  </a:lnTo>
                  <a:lnTo>
                    <a:pt x="206804" y="115015"/>
                  </a:lnTo>
                  <a:lnTo>
                    <a:pt x="206699" y="114698"/>
                  </a:lnTo>
                  <a:lnTo>
                    <a:pt x="206593" y="114382"/>
                  </a:lnTo>
                  <a:lnTo>
                    <a:pt x="206540" y="113748"/>
                  </a:lnTo>
                  <a:lnTo>
                    <a:pt x="206593" y="113115"/>
                  </a:lnTo>
                  <a:lnTo>
                    <a:pt x="206699" y="112481"/>
                  </a:lnTo>
                  <a:lnTo>
                    <a:pt x="207068" y="111267"/>
                  </a:lnTo>
                  <a:lnTo>
                    <a:pt x="207227" y="110634"/>
                  </a:lnTo>
                  <a:lnTo>
                    <a:pt x="207385" y="110053"/>
                  </a:lnTo>
                  <a:lnTo>
                    <a:pt x="207385" y="109684"/>
                  </a:lnTo>
                  <a:lnTo>
                    <a:pt x="207385" y="109367"/>
                  </a:lnTo>
                  <a:lnTo>
                    <a:pt x="207385" y="109050"/>
                  </a:lnTo>
                  <a:lnTo>
                    <a:pt x="207279" y="108734"/>
                  </a:lnTo>
                  <a:lnTo>
                    <a:pt x="207121" y="108153"/>
                  </a:lnTo>
                  <a:lnTo>
                    <a:pt x="206910" y="107573"/>
                  </a:lnTo>
                  <a:lnTo>
                    <a:pt x="206857" y="107467"/>
                  </a:lnTo>
                  <a:lnTo>
                    <a:pt x="206752" y="107414"/>
                  </a:lnTo>
                  <a:lnTo>
                    <a:pt x="206540" y="107414"/>
                  </a:lnTo>
                  <a:lnTo>
                    <a:pt x="206277" y="107467"/>
                  </a:lnTo>
                  <a:lnTo>
                    <a:pt x="206013" y="107573"/>
                  </a:lnTo>
                  <a:lnTo>
                    <a:pt x="205485" y="107045"/>
                  </a:lnTo>
                  <a:lnTo>
                    <a:pt x="205379" y="106411"/>
                  </a:lnTo>
                  <a:lnTo>
                    <a:pt x="205432" y="106200"/>
                  </a:lnTo>
                  <a:lnTo>
                    <a:pt x="205485" y="106042"/>
                  </a:lnTo>
                  <a:lnTo>
                    <a:pt x="205696" y="105936"/>
                  </a:lnTo>
                  <a:lnTo>
                    <a:pt x="205802" y="105778"/>
                  </a:lnTo>
                  <a:lnTo>
                    <a:pt x="205854" y="105620"/>
                  </a:lnTo>
                  <a:lnTo>
                    <a:pt x="205854" y="105514"/>
                  </a:lnTo>
                  <a:lnTo>
                    <a:pt x="205802" y="105356"/>
                  </a:lnTo>
                  <a:lnTo>
                    <a:pt x="205749" y="105250"/>
                  </a:lnTo>
                  <a:lnTo>
                    <a:pt x="205485" y="104986"/>
                  </a:lnTo>
                  <a:lnTo>
                    <a:pt x="205485" y="102980"/>
                  </a:lnTo>
                  <a:lnTo>
                    <a:pt x="205749" y="102716"/>
                  </a:lnTo>
                  <a:lnTo>
                    <a:pt x="205802" y="102611"/>
                  </a:lnTo>
                  <a:lnTo>
                    <a:pt x="205854" y="102453"/>
                  </a:lnTo>
                  <a:lnTo>
                    <a:pt x="205907" y="102347"/>
                  </a:lnTo>
                  <a:lnTo>
                    <a:pt x="205854" y="102189"/>
                  </a:lnTo>
                  <a:lnTo>
                    <a:pt x="205802" y="102030"/>
                  </a:lnTo>
                  <a:lnTo>
                    <a:pt x="205696" y="101925"/>
                  </a:lnTo>
                  <a:lnTo>
                    <a:pt x="205432" y="101502"/>
                  </a:lnTo>
                  <a:lnTo>
                    <a:pt x="205274" y="101080"/>
                  </a:lnTo>
                  <a:lnTo>
                    <a:pt x="205168" y="100711"/>
                  </a:lnTo>
                  <a:lnTo>
                    <a:pt x="205221" y="100341"/>
                  </a:lnTo>
                  <a:lnTo>
                    <a:pt x="205326" y="99919"/>
                  </a:lnTo>
                  <a:lnTo>
                    <a:pt x="205485" y="99549"/>
                  </a:lnTo>
                  <a:lnTo>
                    <a:pt x="205643" y="99180"/>
                  </a:lnTo>
                  <a:lnTo>
                    <a:pt x="205907" y="98810"/>
                  </a:lnTo>
                  <a:lnTo>
                    <a:pt x="205960" y="97808"/>
                  </a:lnTo>
                  <a:lnTo>
                    <a:pt x="205907" y="97438"/>
                  </a:lnTo>
                  <a:lnTo>
                    <a:pt x="205960" y="97016"/>
                  </a:lnTo>
                  <a:lnTo>
                    <a:pt x="206013" y="96224"/>
                  </a:lnTo>
                  <a:lnTo>
                    <a:pt x="206013" y="95855"/>
                  </a:lnTo>
                  <a:lnTo>
                    <a:pt x="205907" y="95432"/>
                  </a:lnTo>
                  <a:lnTo>
                    <a:pt x="205749" y="95063"/>
                  </a:lnTo>
                  <a:lnTo>
                    <a:pt x="205485" y="94693"/>
                  </a:lnTo>
                  <a:lnTo>
                    <a:pt x="205379" y="94588"/>
                  </a:lnTo>
                  <a:lnTo>
                    <a:pt x="205379" y="94429"/>
                  </a:lnTo>
                  <a:lnTo>
                    <a:pt x="205485" y="94324"/>
                  </a:lnTo>
                  <a:lnTo>
                    <a:pt x="205538" y="94218"/>
                  </a:lnTo>
                  <a:lnTo>
                    <a:pt x="205802" y="93954"/>
                  </a:lnTo>
                  <a:lnTo>
                    <a:pt x="205907" y="93849"/>
                  </a:lnTo>
                  <a:lnTo>
                    <a:pt x="205960" y="93690"/>
                  </a:lnTo>
                  <a:lnTo>
                    <a:pt x="205960" y="93057"/>
                  </a:lnTo>
                  <a:lnTo>
                    <a:pt x="205907" y="92740"/>
                  </a:lnTo>
                  <a:lnTo>
                    <a:pt x="205854" y="92476"/>
                  </a:lnTo>
                  <a:lnTo>
                    <a:pt x="205696" y="92213"/>
                  </a:lnTo>
                  <a:lnTo>
                    <a:pt x="205538" y="92001"/>
                  </a:lnTo>
                  <a:lnTo>
                    <a:pt x="205274" y="91790"/>
                  </a:lnTo>
                  <a:lnTo>
                    <a:pt x="204957" y="91632"/>
                  </a:lnTo>
                  <a:lnTo>
                    <a:pt x="205115" y="91157"/>
                  </a:lnTo>
                  <a:lnTo>
                    <a:pt x="205221" y="90682"/>
                  </a:lnTo>
                  <a:lnTo>
                    <a:pt x="205274" y="90260"/>
                  </a:lnTo>
                  <a:lnTo>
                    <a:pt x="205221" y="89837"/>
                  </a:lnTo>
                  <a:lnTo>
                    <a:pt x="205063" y="89415"/>
                  </a:lnTo>
                  <a:lnTo>
                    <a:pt x="204799" y="89046"/>
                  </a:lnTo>
                  <a:lnTo>
                    <a:pt x="204482" y="88729"/>
                  </a:lnTo>
                  <a:lnTo>
                    <a:pt x="204060" y="88412"/>
                  </a:lnTo>
                  <a:lnTo>
                    <a:pt x="204007" y="88043"/>
                  </a:lnTo>
                  <a:lnTo>
                    <a:pt x="204007" y="87620"/>
                  </a:lnTo>
                  <a:lnTo>
                    <a:pt x="204060" y="87462"/>
                  </a:lnTo>
                  <a:lnTo>
                    <a:pt x="204112" y="87304"/>
                  </a:lnTo>
                  <a:lnTo>
                    <a:pt x="204271" y="87145"/>
                  </a:lnTo>
                  <a:lnTo>
                    <a:pt x="204429" y="86987"/>
                  </a:lnTo>
                  <a:lnTo>
                    <a:pt x="204693" y="86565"/>
                  </a:lnTo>
                  <a:lnTo>
                    <a:pt x="204746" y="86354"/>
                  </a:lnTo>
                  <a:lnTo>
                    <a:pt x="204799" y="86195"/>
                  </a:lnTo>
                  <a:lnTo>
                    <a:pt x="204799" y="86037"/>
                  </a:lnTo>
                  <a:lnTo>
                    <a:pt x="204746" y="85879"/>
                  </a:lnTo>
                  <a:lnTo>
                    <a:pt x="204588" y="85615"/>
                  </a:lnTo>
                  <a:lnTo>
                    <a:pt x="204376" y="85404"/>
                  </a:lnTo>
                  <a:lnTo>
                    <a:pt x="204060" y="85245"/>
                  </a:lnTo>
                  <a:lnTo>
                    <a:pt x="203426" y="84928"/>
                  </a:lnTo>
                  <a:lnTo>
                    <a:pt x="203373" y="84717"/>
                  </a:lnTo>
                  <a:lnTo>
                    <a:pt x="203373" y="84453"/>
                  </a:lnTo>
                  <a:lnTo>
                    <a:pt x="203532" y="83873"/>
                  </a:lnTo>
                  <a:lnTo>
                    <a:pt x="203637" y="83239"/>
                  </a:lnTo>
                  <a:lnTo>
                    <a:pt x="203585" y="82606"/>
                  </a:lnTo>
                  <a:lnTo>
                    <a:pt x="203426" y="81973"/>
                  </a:lnTo>
                  <a:lnTo>
                    <a:pt x="203215" y="81234"/>
                  </a:lnTo>
                  <a:lnTo>
                    <a:pt x="203004" y="80442"/>
                  </a:lnTo>
                  <a:lnTo>
                    <a:pt x="202898" y="79703"/>
                  </a:lnTo>
                  <a:lnTo>
                    <a:pt x="202793" y="78911"/>
                  </a:lnTo>
                  <a:lnTo>
                    <a:pt x="202740" y="78172"/>
                  </a:lnTo>
                  <a:lnTo>
                    <a:pt x="202740" y="77380"/>
                  </a:lnTo>
                  <a:lnTo>
                    <a:pt x="202793" y="76589"/>
                  </a:lnTo>
                  <a:lnTo>
                    <a:pt x="202898" y="75797"/>
                  </a:lnTo>
                  <a:lnTo>
                    <a:pt x="202951" y="75375"/>
                  </a:lnTo>
                  <a:lnTo>
                    <a:pt x="202951" y="74900"/>
                  </a:lnTo>
                  <a:lnTo>
                    <a:pt x="202846" y="74055"/>
                  </a:lnTo>
                  <a:lnTo>
                    <a:pt x="203004" y="72788"/>
                  </a:lnTo>
                  <a:lnTo>
                    <a:pt x="203162" y="72155"/>
                  </a:lnTo>
                  <a:lnTo>
                    <a:pt x="203268" y="71838"/>
                  </a:lnTo>
                  <a:lnTo>
                    <a:pt x="203373" y="71521"/>
                  </a:lnTo>
                  <a:lnTo>
                    <a:pt x="203849" y="70255"/>
                  </a:lnTo>
                  <a:lnTo>
                    <a:pt x="204218" y="69093"/>
                  </a:lnTo>
                  <a:lnTo>
                    <a:pt x="204482" y="67932"/>
                  </a:lnTo>
                  <a:lnTo>
                    <a:pt x="204640" y="66824"/>
                  </a:lnTo>
                  <a:lnTo>
                    <a:pt x="204693" y="65821"/>
                  </a:lnTo>
                  <a:lnTo>
                    <a:pt x="204693" y="64871"/>
                  </a:lnTo>
                  <a:lnTo>
                    <a:pt x="204535" y="64026"/>
                  </a:lnTo>
                  <a:lnTo>
                    <a:pt x="204376" y="63604"/>
                  </a:lnTo>
                  <a:lnTo>
                    <a:pt x="204271" y="63182"/>
                  </a:lnTo>
                  <a:lnTo>
                    <a:pt x="204112" y="63604"/>
                  </a:lnTo>
                  <a:lnTo>
                    <a:pt x="203954" y="63973"/>
                  </a:lnTo>
                  <a:lnTo>
                    <a:pt x="203690" y="64237"/>
                  </a:lnTo>
                  <a:lnTo>
                    <a:pt x="203426" y="64449"/>
                  </a:lnTo>
                  <a:lnTo>
                    <a:pt x="202846" y="64818"/>
                  </a:lnTo>
                  <a:lnTo>
                    <a:pt x="202582" y="65029"/>
                  </a:lnTo>
                  <a:lnTo>
                    <a:pt x="202318" y="65240"/>
                  </a:lnTo>
                  <a:lnTo>
                    <a:pt x="202159" y="65135"/>
                  </a:lnTo>
                  <a:lnTo>
                    <a:pt x="202107" y="65029"/>
                  </a:lnTo>
                  <a:lnTo>
                    <a:pt x="202001" y="64818"/>
                  </a:lnTo>
                  <a:lnTo>
                    <a:pt x="201948" y="64554"/>
                  </a:lnTo>
                  <a:lnTo>
                    <a:pt x="201896" y="64290"/>
                  </a:lnTo>
                  <a:lnTo>
                    <a:pt x="201896" y="63868"/>
                  </a:lnTo>
                  <a:lnTo>
                    <a:pt x="201896" y="63551"/>
                  </a:lnTo>
                  <a:lnTo>
                    <a:pt x="201843" y="63182"/>
                  </a:lnTo>
                  <a:lnTo>
                    <a:pt x="201737" y="62865"/>
                  </a:lnTo>
                  <a:lnTo>
                    <a:pt x="201579" y="62548"/>
                  </a:lnTo>
                  <a:lnTo>
                    <a:pt x="201368" y="62232"/>
                  </a:lnTo>
                  <a:lnTo>
                    <a:pt x="201157" y="61968"/>
                  </a:lnTo>
                  <a:lnTo>
                    <a:pt x="200840" y="61757"/>
                  </a:lnTo>
                  <a:lnTo>
                    <a:pt x="200682" y="61440"/>
                  </a:lnTo>
                  <a:lnTo>
                    <a:pt x="200576" y="61176"/>
                  </a:lnTo>
                  <a:lnTo>
                    <a:pt x="200470" y="61018"/>
                  </a:lnTo>
                  <a:lnTo>
                    <a:pt x="200312" y="60912"/>
                  </a:lnTo>
                  <a:lnTo>
                    <a:pt x="200206" y="60859"/>
                  </a:lnTo>
                  <a:lnTo>
                    <a:pt x="200101" y="60806"/>
                  </a:lnTo>
                  <a:lnTo>
                    <a:pt x="199943" y="60859"/>
                  </a:lnTo>
                  <a:lnTo>
                    <a:pt x="199784" y="60912"/>
                  </a:lnTo>
                  <a:lnTo>
                    <a:pt x="199520" y="61070"/>
                  </a:lnTo>
                  <a:lnTo>
                    <a:pt x="199256" y="61334"/>
                  </a:lnTo>
                  <a:lnTo>
                    <a:pt x="198992" y="61545"/>
                  </a:lnTo>
                  <a:lnTo>
                    <a:pt x="198729" y="61651"/>
                  </a:lnTo>
                  <a:lnTo>
                    <a:pt x="198517" y="61493"/>
                  </a:lnTo>
                  <a:lnTo>
                    <a:pt x="198359" y="61334"/>
                  </a:lnTo>
                  <a:lnTo>
                    <a:pt x="198306" y="61123"/>
                  </a:lnTo>
                  <a:lnTo>
                    <a:pt x="198201" y="60912"/>
                  </a:lnTo>
                  <a:lnTo>
                    <a:pt x="198201" y="60490"/>
                  </a:lnTo>
                  <a:lnTo>
                    <a:pt x="198201" y="60067"/>
                  </a:lnTo>
                  <a:lnTo>
                    <a:pt x="198254" y="59645"/>
                  </a:lnTo>
                  <a:lnTo>
                    <a:pt x="198201" y="59276"/>
                  </a:lnTo>
                  <a:lnTo>
                    <a:pt x="198042" y="59012"/>
                  </a:lnTo>
                  <a:lnTo>
                    <a:pt x="197884" y="58748"/>
                  </a:lnTo>
                  <a:lnTo>
                    <a:pt x="197620" y="58590"/>
                  </a:lnTo>
                  <a:lnTo>
                    <a:pt x="197356" y="58431"/>
                  </a:lnTo>
                  <a:lnTo>
                    <a:pt x="196723" y="58167"/>
                  </a:lnTo>
                  <a:lnTo>
                    <a:pt x="195825" y="57639"/>
                  </a:lnTo>
                  <a:lnTo>
                    <a:pt x="195403" y="57376"/>
                  </a:lnTo>
                  <a:lnTo>
                    <a:pt x="195034" y="57059"/>
                  </a:lnTo>
                  <a:lnTo>
                    <a:pt x="194770" y="56689"/>
                  </a:lnTo>
                  <a:lnTo>
                    <a:pt x="194664" y="56478"/>
                  </a:lnTo>
                  <a:lnTo>
                    <a:pt x="194611" y="56214"/>
                  </a:lnTo>
                  <a:lnTo>
                    <a:pt x="194559" y="55950"/>
                  </a:lnTo>
                  <a:lnTo>
                    <a:pt x="194559" y="55686"/>
                  </a:lnTo>
                  <a:lnTo>
                    <a:pt x="194611" y="55423"/>
                  </a:lnTo>
                  <a:lnTo>
                    <a:pt x="194664" y="55106"/>
                  </a:lnTo>
                  <a:lnTo>
                    <a:pt x="194664" y="54578"/>
                  </a:lnTo>
                  <a:lnTo>
                    <a:pt x="194506" y="54367"/>
                  </a:lnTo>
                  <a:lnTo>
                    <a:pt x="194400" y="54314"/>
                  </a:lnTo>
                  <a:lnTo>
                    <a:pt x="194295" y="54367"/>
                  </a:lnTo>
                  <a:lnTo>
                    <a:pt x="194136" y="54525"/>
                  </a:lnTo>
                  <a:lnTo>
                    <a:pt x="193873" y="54736"/>
                  </a:lnTo>
                  <a:lnTo>
                    <a:pt x="193714" y="55000"/>
                  </a:lnTo>
                  <a:lnTo>
                    <a:pt x="193661" y="55264"/>
                  </a:lnTo>
                  <a:lnTo>
                    <a:pt x="193609" y="55581"/>
                  </a:lnTo>
                  <a:lnTo>
                    <a:pt x="193186" y="55475"/>
                  </a:lnTo>
                  <a:lnTo>
                    <a:pt x="193028" y="55423"/>
                  </a:lnTo>
                  <a:lnTo>
                    <a:pt x="192870" y="55317"/>
                  </a:lnTo>
                  <a:lnTo>
                    <a:pt x="192764" y="55211"/>
                  </a:lnTo>
                  <a:lnTo>
                    <a:pt x="192764" y="55053"/>
                  </a:lnTo>
                  <a:lnTo>
                    <a:pt x="192764" y="54895"/>
                  </a:lnTo>
                  <a:lnTo>
                    <a:pt x="192922" y="54684"/>
                  </a:lnTo>
                  <a:lnTo>
                    <a:pt x="193081" y="54367"/>
                  </a:lnTo>
                  <a:lnTo>
                    <a:pt x="193186" y="54103"/>
                  </a:lnTo>
                  <a:lnTo>
                    <a:pt x="193239" y="53945"/>
                  </a:lnTo>
                  <a:lnTo>
                    <a:pt x="193134" y="53786"/>
                  </a:lnTo>
                  <a:lnTo>
                    <a:pt x="193028" y="53628"/>
                  </a:lnTo>
                  <a:lnTo>
                    <a:pt x="192817" y="53522"/>
                  </a:lnTo>
                  <a:lnTo>
                    <a:pt x="192395" y="53258"/>
                  </a:lnTo>
                  <a:lnTo>
                    <a:pt x="192183" y="53100"/>
                  </a:lnTo>
                  <a:lnTo>
                    <a:pt x="191972" y="52889"/>
                  </a:lnTo>
                  <a:lnTo>
                    <a:pt x="191920" y="52731"/>
                  </a:lnTo>
                  <a:lnTo>
                    <a:pt x="191920" y="52572"/>
                  </a:lnTo>
                  <a:lnTo>
                    <a:pt x="191972" y="52414"/>
                  </a:lnTo>
                  <a:lnTo>
                    <a:pt x="192025" y="52203"/>
                  </a:lnTo>
                  <a:lnTo>
                    <a:pt x="192395" y="52203"/>
                  </a:lnTo>
                  <a:lnTo>
                    <a:pt x="192553" y="52308"/>
                  </a:lnTo>
                  <a:lnTo>
                    <a:pt x="192711" y="52414"/>
                  </a:lnTo>
                  <a:lnTo>
                    <a:pt x="193028" y="52572"/>
                  </a:lnTo>
                  <a:lnTo>
                    <a:pt x="193186" y="52625"/>
                  </a:lnTo>
                  <a:lnTo>
                    <a:pt x="193397" y="52625"/>
                  </a:lnTo>
                  <a:lnTo>
                    <a:pt x="193450" y="52519"/>
                  </a:lnTo>
                  <a:lnTo>
                    <a:pt x="193503" y="52361"/>
                  </a:lnTo>
                  <a:lnTo>
                    <a:pt x="193397" y="52044"/>
                  </a:lnTo>
                  <a:lnTo>
                    <a:pt x="193239" y="51780"/>
                  </a:lnTo>
                  <a:lnTo>
                    <a:pt x="193081" y="51517"/>
                  </a:lnTo>
                  <a:lnTo>
                    <a:pt x="192922" y="51305"/>
                  </a:lnTo>
                  <a:lnTo>
                    <a:pt x="192659" y="51147"/>
                  </a:lnTo>
                  <a:lnTo>
                    <a:pt x="192395" y="50989"/>
                  </a:lnTo>
                  <a:lnTo>
                    <a:pt x="192078" y="50936"/>
                  </a:lnTo>
                  <a:lnTo>
                    <a:pt x="191444" y="50936"/>
                  </a:lnTo>
                  <a:lnTo>
                    <a:pt x="191233" y="50883"/>
                  </a:lnTo>
                  <a:lnTo>
                    <a:pt x="191075" y="50830"/>
                  </a:lnTo>
                  <a:lnTo>
                    <a:pt x="190864" y="50725"/>
                  </a:lnTo>
                  <a:lnTo>
                    <a:pt x="190758" y="50566"/>
                  </a:lnTo>
                  <a:lnTo>
                    <a:pt x="190653" y="50408"/>
                  </a:lnTo>
                  <a:lnTo>
                    <a:pt x="190547" y="50197"/>
                  </a:lnTo>
                  <a:lnTo>
                    <a:pt x="190547" y="49933"/>
                  </a:lnTo>
                  <a:lnTo>
                    <a:pt x="190547" y="49405"/>
                  </a:lnTo>
                  <a:lnTo>
                    <a:pt x="192078" y="49405"/>
                  </a:lnTo>
                  <a:lnTo>
                    <a:pt x="193609" y="48402"/>
                  </a:lnTo>
                  <a:lnTo>
                    <a:pt x="193714" y="48086"/>
                  </a:lnTo>
                  <a:lnTo>
                    <a:pt x="193714" y="47769"/>
                  </a:lnTo>
                  <a:lnTo>
                    <a:pt x="193714" y="47452"/>
                  </a:lnTo>
                  <a:lnTo>
                    <a:pt x="193661" y="47188"/>
                  </a:lnTo>
                  <a:lnTo>
                    <a:pt x="193556" y="46924"/>
                  </a:lnTo>
                  <a:lnTo>
                    <a:pt x="193397" y="46661"/>
                  </a:lnTo>
                  <a:lnTo>
                    <a:pt x="193028" y="46133"/>
                  </a:lnTo>
                  <a:lnTo>
                    <a:pt x="192817" y="45869"/>
                  </a:lnTo>
                  <a:lnTo>
                    <a:pt x="192606" y="45658"/>
                  </a:lnTo>
                  <a:lnTo>
                    <a:pt x="192342" y="45552"/>
                  </a:lnTo>
                  <a:lnTo>
                    <a:pt x="192131" y="45499"/>
                  </a:lnTo>
                  <a:lnTo>
                    <a:pt x="191867" y="45499"/>
                  </a:lnTo>
                  <a:lnTo>
                    <a:pt x="191656" y="45605"/>
                  </a:lnTo>
                  <a:lnTo>
                    <a:pt x="191392" y="45710"/>
                  </a:lnTo>
                  <a:lnTo>
                    <a:pt x="191128" y="45869"/>
                  </a:lnTo>
                  <a:lnTo>
                    <a:pt x="191022" y="45922"/>
                  </a:lnTo>
                  <a:lnTo>
                    <a:pt x="190864" y="45869"/>
                  </a:lnTo>
                  <a:lnTo>
                    <a:pt x="190706" y="45816"/>
                  </a:lnTo>
                  <a:lnTo>
                    <a:pt x="190706" y="45552"/>
                  </a:lnTo>
                  <a:lnTo>
                    <a:pt x="190653" y="45341"/>
                  </a:lnTo>
                  <a:lnTo>
                    <a:pt x="190600" y="45183"/>
                  </a:lnTo>
                  <a:lnTo>
                    <a:pt x="190494" y="44971"/>
                  </a:lnTo>
                  <a:lnTo>
                    <a:pt x="190230" y="44602"/>
                  </a:lnTo>
                  <a:lnTo>
                    <a:pt x="189914" y="44180"/>
                  </a:lnTo>
                  <a:lnTo>
                    <a:pt x="189703" y="43810"/>
                  </a:lnTo>
                  <a:lnTo>
                    <a:pt x="189650" y="43599"/>
                  </a:lnTo>
                  <a:lnTo>
                    <a:pt x="189597" y="43388"/>
                  </a:lnTo>
                  <a:lnTo>
                    <a:pt x="189597" y="43177"/>
                  </a:lnTo>
                  <a:lnTo>
                    <a:pt x="189703" y="42966"/>
                  </a:lnTo>
                  <a:lnTo>
                    <a:pt x="189808" y="42702"/>
                  </a:lnTo>
                  <a:lnTo>
                    <a:pt x="190072" y="42438"/>
                  </a:lnTo>
                  <a:lnTo>
                    <a:pt x="190178" y="42279"/>
                  </a:lnTo>
                  <a:lnTo>
                    <a:pt x="190230" y="42121"/>
                  </a:lnTo>
                  <a:lnTo>
                    <a:pt x="190283" y="41910"/>
                  </a:lnTo>
                  <a:lnTo>
                    <a:pt x="190283" y="41752"/>
                  </a:lnTo>
                  <a:lnTo>
                    <a:pt x="190230" y="41013"/>
                  </a:lnTo>
                  <a:lnTo>
                    <a:pt x="190230" y="40802"/>
                  </a:lnTo>
                  <a:lnTo>
                    <a:pt x="190178" y="40643"/>
                  </a:lnTo>
                  <a:lnTo>
                    <a:pt x="190072" y="40538"/>
                  </a:lnTo>
                  <a:lnTo>
                    <a:pt x="189914" y="40379"/>
                  </a:lnTo>
                  <a:lnTo>
                    <a:pt x="189808" y="40327"/>
                  </a:lnTo>
                  <a:lnTo>
                    <a:pt x="189650" y="40274"/>
                  </a:lnTo>
                  <a:lnTo>
                    <a:pt x="189544" y="40327"/>
                  </a:lnTo>
                  <a:lnTo>
                    <a:pt x="189439" y="40379"/>
                  </a:lnTo>
                  <a:lnTo>
                    <a:pt x="189280" y="40590"/>
                  </a:lnTo>
                  <a:lnTo>
                    <a:pt x="189069" y="40696"/>
                  </a:lnTo>
                  <a:lnTo>
                    <a:pt x="188911" y="40802"/>
                  </a:lnTo>
                  <a:lnTo>
                    <a:pt x="188700" y="40854"/>
                  </a:lnTo>
                  <a:lnTo>
                    <a:pt x="188330" y="40907"/>
                  </a:lnTo>
                  <a:lnTo>
                    <a:pt x="187908" y="40907"/>
                  </a:lnTo>
                  <a:lnTo>
                    <a:pt x="187539" y="40854"/>
                  </a:lnTo>
                  <a:lnTo>
                    <a:pt x="187116" y="40854"/>
                  </a:lnTo>
                  <a:lnTo>
                    <a:pt x="186747" y="40960"/>
                  </a:lnTo>
                  <a:lnTo>
                    <a:pt x="186588" y="41065"/>
                  </a:lnTo>
                  <a:lnTo>
                    <a:pt x="186430" y="41171"/>
                  </a:lnTo>
                  <a:lnTo>
                    <a:pt x="186641" y="40115"/>
                  </a:lnTo>
                  <a:lnTo>
                    <a:pt x="186641" y="39746"/>
                  </a:lnTo>
                  <a:lnTo>
                    <a:pt x="186588" y="39535"/>
                  </a:lnTo>
                  <a:lnTo>
                    <a:pt x="186483" y="39376"/>
                  </a:lnTo>
                  <a:lnTo>
                    <a:pt x="186219" y="39271"/>
                  </a:lnTo>
                  <a:lnTo>
                    <a:pt x="185902" y="39165"/>
                  </a:lnTo>
                  <a:lnTo>
                    <a:pt x="185427" y="39112"/>
                  </a:lnTo>
                  <a:lnTo>
                    <a:pt x="185638" y="39007"/>
                  </a:lnTo>
                  <a:lnTo>
                    <a:pt x="185797" y="38901"/>
                  </a:lnTo>
                  <a:lnTo>
                    <a:pt x="185955" y="38743"/>
                  </a:lnTo>
                  <a:lnTo>
                    <a:pt x="186061" y="38585"/>
                  </a:lnTo>
                  <a:lnTo>
                    <a:pt x="186113" y="38426"/>
                  </a:lnTo>
                  <a:lnTo>
                    <a:pt x="186166" y="38268"/>
                  </a:lnTo>
                  <a:lnTo>
                    <a:pt x="186166" y="37846"/>
                  </a:lnTo>
                  <a:lnTo>
                    <a:pt x="186061" y="37107"/>
                  </a:lnTo>
                  <a:lnTo>
                    <a:pt x="186061" y="36684"/>
                  </a:lnTo>
                  <a:lnTo>
                    <a:pt x="186113" y="36526"/>
                  </a:lnTo>
                  <a:lnTo>
                    <a:pt x="186166" y="36368"/>
                  </a:lnTo>
                  <a:lnTo>
                    <a:pt x="186536" y="36526"/>
                  </a:lnTo>
                  <a:lnTo>
                    <a:pt x="186694" y="36684"/>
                  </a:lnTo>
                  <a:lnTo>
                    <a:pt x="186800" y="36843"/>
                  </a:lnTo>
                  <a:lnTo>
                    <a:pt x="186905" y="37212"/>
                  </a:lnTo>
                  <a:lnTo>
                    <a:pt x="186958" y="37423"/>
                  </a:lnTo>
                  <a:lnTo>
                    <a:pt x="187011" y="37529"/>
                  </a:lnTo>
                  <a:lnTo>
                    <a:pt x="187169" y="37635"/>
                  </a:lnTo>
                  <a:lnTo>
                    <a:pt x="187327" y="37687"/>
                  </a:lnTo>
                  <a:lnTo>
                    <a:pt x="187539" y="37635"/>
                  </a:lnTo>
                  <a:lnTo>
                    <a:pt x="187750" y="37582"/>
                  </a:lnTo>
                  <a:lnTo>
                    <a:pt x="188172" y="37371"/>
                  </a:lnTo>
                  <a:lnTo>
                    <a:pt x="188489" y="37054"/>
                  </a:lnTo>
                  <a:lnTo>
                    <a:pt x="188647" y="36843"/>
                  </a:lnTo>
                  <a:lnTo>
                    <a:pt x="188753" y="36684"/>
                  </a:lnTo>
                  <a:lnTo>
                    <a:pt x="188753" y="36473"/>
                  </a:lnTo>
                  <a:lnTo>
                    <a:pt x="188753" y="36262"/>
                  </a:lnTo>
                  <a:lnTo>
                    <a:pt x="188700" y="36104"/>
                  </a:lnTo>
                  <a:lnTo>
                    <a:pt x="188594" y="35998"/>
                  </a:lnTo>
                  <a:lnTo>
                    <a:pt x="188278" y="35734"/>
                  </a:lnTo>
                  <a:lnTo>
                    <a:pt x="187961" y="35470"/>
                  </a:lnTo>
                  <a:lnTo>
                    <a:pt x="187486" y="35048"/>
                  </a:lnTo>
                  <a:lnTo>
                    <a:pt x="186958" y="34731"/>
                  </a:lnTo>
                  <a:lnTo>
                    <a:pt x="186694" y="34573"/>
                  </a:lnTo>
                  <a:lnTo>
                    <a:pt x="186377" y="34520"/>
                  </a:lnTo>
                  <a:lnTo>
                    <a:pt x="186061" y="34468"/>
                  </a:lnTo>
                  <a:lnTo>
                    <a:pt x="185744" y="34468"/>
                  </a:lnTo>
                  <a:lnTo>
                    <a:pt x="185374" y="34520"/>
                  </a:lnTo>
                  <a:lnTo>
                    <a:pt x="185005" y="34415"/>
                  </a:lnTo>
                  <a:lnTo>
                    <a:pt x="184794" y="34362"/>
                  </a:lnTo>
                  <a:lnTo>
                    <a:pt x="184635" y="34256"/>
                  </a:lnTo>
                  <a:lnTo>
                    <a:pt x="184477" y="34151"/>
                  </a:lnTo>
                  <a:lnTo>
                    <a:pt x="184372" y="33992"/>
                  </a:lnTo>
                  <a:lnTo>
                    <a:pt x="183897" y="34362"/>
                  </a:lnTo>
                  <a:lnTo>
                    <a:pt x="183633" y="34520"/>
                  </a:lnTo>
                  <a:lnTo>
                    <a:pt x="183474" y="34731"/>
                  </a:lnTo>
                  <a:lnTo>
                    <a:pt x="183369" y="34943"/>
                  </a:lnTo>
                  <a:lnTo>
                    <a:pt x="183210" y="35101"/>
                  </a:lnTo>
                  <a:lnTo>
                    <a:pt x="183105" y="35154"/>
                  </a:lnTo>
                  <a:lnTo>
                    <a:pt x="182946" y="35207"/>
                  </a:lnTo>
                  <a:lnTo>
                    <a:pt x="182630" y="35154"/>
                  </a:lnTo>
                  <a:lnTo>
                    <a:pt x="182313" y="34995"/>
                  </a:lnTo>
                  <a:lnTo>
                    <a:pt x="182260" y="34837"/>
                  </a:lnTo>
                  <a:lnTo>
                    <a:pt x="182260" y="34679"/>
                  </a:lnTo>
                  <a:lnTo>
                    <a:pt x="182313" y="34362"/>
                  </a:lnTo>
                  <a:lnTo>
                    <a:pt x="182419" y="33992"/>
                  </a:lnTo>
                  <a:lnTo>
                    <a:pt x="182471" y="33623"/>
                  </a:lnTo>
                  <a:lnTo>
                    <a:pt x="182419" y="33306"/>
                  </a:lnTo>
                  <a:lnTo>
                    <a:pt x="182366" y="33201"/>
                  </a:lnTo>
                  <a:lnTo>
                    <a:pt x="182260" y="33095"/>
                  </a:lnTo>
                  <a:lnTo>
                    <a:pt x="182102" y="32990"/>
                  </a:lnTo>
                  <a:lnTo>
                    <a:pt x="181891" y="32937"/>
                  </a:lnTo>
                  <a:lnTo>
                    <a:pt x="181257" y="32937"/>
                  </a:lnTo>
                  <a:lnTo>
                    <a:pt x="181521" y="32251"/>
                  </a:lnTo>
                  <a:lnTo>
                    <a:pt x="181627" y="31617"/>
                  </a:lnTo>
                  <a:lnTo>
                    <a:pt x="181627" y="30984"/>
                  </a:lnTo>
                  <a:lnTo>
                    <a:pt x="181521" y="30403"/>
                  </a:lnTo>
                  <a:lnTo>
                    <a:pt x="181310" y="29823"/>
                  </a:lnTo>
                  <a:lnTo>
                    <a:pt x="180993" y="29242"/>
                  </a:lnTo>
                  <a:lnTo>
                    <a:pt x="180571" y="28661"/>
                  </a:lnTo>
                  <a:lnTo>
                    <a:pt x="180096" y="28081"/>
                  </a:lnTo>
                  <a:lnTo>
                    <a:pt x="178090" y="25653"/>
                  </a:lnTo>
                  <a:lnTo>
                    <a:pt x="177087" y="24439"/>
                  </a:lnTo>
                  <a:lnTo>
                    <a:pt x="176137" y="23172"/>
                  </a:lnTo>
                  <a:lnTo>
                    <a:pt x="175768" y="22855"/>
                  </a:lnTo>
                  <a:lnTo>
                    <a:pt x="175398" y="22644"/>
                  </a:lnTo>
                  <a:lnTo>
                    <a:pt x="175029" y="22539"/>
                  </a:lnTo>
                  <a:lnTo>
                    <a:pt x="174659" y="22486"/>
                  </a:lnTo>
                  <a:lnTo>
                    <a:pt x="174237" y="22486"/>
                  </a:lnTo>
                  <a:lnTo>
                    <a:pt x="173868" y="22539"/>
                  </a:lnTo>
                  <a:lnTo>
                    <a:pt x="173023" y="22644"/>
                  </a:lnTo>
                  <a:lnTo>
                    <a:pt x="172812" y="22486"/>
                  </a:lnTo>
                  <a:lnTo>
                    <a:pt x="172706" y="22275"/>
                  </a:lnTo>
                  <a:lnTo>
                    <a:pt x="172654" y="22063"/>
                  </a:lnTo>
                  <a:lnTo>
                    <a:pt x="172706" y="21800"/>
                  </a:lnTo>
                  <a:lnTo>
                    <a:pt x="172918" y="21324"/>
                  </a:lnTo>
                  <a:lnTo>
                    <a:pt x="173023" y="20902"/>
                  </a:lnTo>
                  <a:lnTo>
                    <a:pt x="172970" y="20586"/>
                  </a:lnTo>
                  <a:lnTo>
                    <a:pt x="172812" y="20269"/>
                  </a:lnTo>
                  <a:lnTo>
                    <a:pt x="172601" y="20058"/>
                  </a:lnTo>
                  <a:lnTo>
                    <a:pt x="172284" y="19847"/>
                  </a:lnTo>
                  <a:lnTo>
                    <a:pt x="171915" y="19688"/>
                  </a:lnTo>
                  <a:lnTo>
                    <a:pt x="171492" y="19583"/>
                  </a:lnTo>
                  <a:lnTo>
                    <a:pt x="171281" y="19319"/>
                  </a:lnTo>
                  <a:lnTo>
                    <a:pt x="171070" y="19160"/>
                  </a:lnTo>
                  <a:lnTo>
                    <a:pt x="170806" y="19108"/>
                  </a:lnTo>
                  <a:lnTo>
                    <a:pt x="170542" y="19055"/>
                  </a:lnTo>
                  <a:lnTo>
                    <a:pt x="169434" y="19055"/>
                  </a:lnTo>
                  <a:lnTo>
                    <a:pt x="169276" y="18844"/>
                  </a:lnTo>
                  <a:lnTo>
                    <a:pt x="169117" y="18685"/>
                  </a:lnTo>
                  <a:lnTo>
                    <a:pt x="168959" y="18633"/>
                  </a:lnTo>
                  <a:lnTo>
                    <a:pt x="168748" y="18580"/>
                  </a:lnTo>
                  <a:lnTo>
                    <a:pt x="168325" y="18527"/>
                  </a:lnTo>
                  <a:lnTo>
                    <a:pt x="167903" y="18527"/>
                  </a:lnTo>
                  <a:lnTo>
                    <a:pt x="167375" y="18580"/>
                  </a:lnTo>
                  <a:lnTo>
                    <a:pt x="166900" y="18633"/>
                  </a:lnTo>
                  <a:lnTo>
                    <a:pt x="166795" y="18685"/>
                  </a:lnTo>
                  <a:lnTo>
                    <a:pt x="166689" y="18791"/>
                  </a:lnTo>
                  <a:lnTo>
                    <a:pt x="166584" y="18896"/>
                  </a:lnTo>
                  <a:lnTo>
                    <a:pt x="166584" y="18949"/>
                  </a:lnTo>
                  <a:lnTo>
                    <a:pt x="166636" y="19055"/>
                  </a:lnTo>
                  <a:lnTo>
                    <a:pt x="166636" y="19160"/>
                  </a:lnTo>
                  <a:lnTo>
                    <a:pt x="166795" y="19213"/>
                  </a:lnTo>
                  <a:lnTo>
                    <a:pt x="166953" y="19213"/>
                  </a:lnTo>
                  <a:lnTo>
                    <a:pt x="167164" y="19160"/>
                  </a:lnTo>
                  <a:lnTo>
                    <a:pt x="167903" y="19055"/>
                  </a:lnTo>
                  <a:lnTo>
                    <a:pt x="168167" y="19319"/>
                  </a:lnTo>
                  <a:lnTo>
                    <a:pt x="168378" y="19583"/>
                  </a:lnTo>
                  <a:lnTo>
                    <a:pt x="168431" y="20058"/>
                  </a:lnTo>
                  <a:lnTo>
                    <a:pt x="168062" y="20269"/>
                  </a:lnTo>
                  <a:lnTo>
                    <a:pt x="167745" y="20427"/>
                  </a:lnTo>
                  <a:lnTo>
                    <a:pt x="167428" y="20480"/>
                  </a:lnTo>
                  <a:lnTo>
                    <a:pt x="167111" y="20533"/>
                  </a:lnTo>
                  <a:lnTo>
                    <a:pt x="166795" y="20480"/>
                  </a:lnTo>
                  <a:lnTo>
                    <a:pt x="166478" y="20427"/>
                  </a:lnTo>
                  <a:lnTo>
                    <a:pt x="166161" y="20269"/>
                  </a:lnTo>
                  <a:lnTo>
                    <a:pt x="165845" y="20058"/>
                  </a:lnTo>
                  <a:lnTo>
                    <a:pt x="165370" y="19530"/>
                  </a:lnTo>
                  <a:lnTo>
                    <a:pt x="165211" y="19371"/>
                  </a:lnTo>
                  <a:lnTo>
                    <a:pt x="165053" y="19319"/>
                  </a:lnTo>
                  <a:lnTo>
                    <a:pt x="164947" y="19371"/>
                  </a:lnTo>
                  <a:lnTo>
                    <a:pt x="164789" y="19530"/>
                  </a:lnTo>
                  <a:lnTo>
                    <a:pt x="164420" y="19635"/>
                  </a:lnTo>
                  <a:lnTo>
                    <a:pt x="164261" y="19688"/>
                  </a:lnTo>
                  <a:lnTo>
                    <a:pt x="164156" y="19741"/>
                  </a:lnTo>
                  <a:lnTo>
                    <a:pt x="164103" y="19952"/>
                  </a:lnTo>
                  <a:lnTo>
                    <a:pt x="164103" y="20163"/>
                  </a:lnTo>
                  <a:lnTo>
                    <a:pt x="164261" y="20638"/>
                  </a:lnTo>
                  <a:lnTo>
                    <a:pt x="164261" y="20849"/>
                  </a:lnTo>
                  <a:lnTo>
                    <a:pt x="164261" y="21061"/>
                  </a:lnTo>
                  <a:lnTo>
                    <a:pt x="163892" y="21061"/>
                  </a:lnTo>
                  <a:lnTo>
                    <a:pt x="163575" y="20955"/>
                  </a:lnTo>
                  <a:lnTo>
                    <a:pt x="163258" y="20797"/>
                  </a:lnTo>
                  <a:lnTo>
                    <a:pt x="162994" y="20586"/>
                  </a:lnTo>
                  <a:lnTo>
                    <a:pt x="162730" y="20374"/>
                  </a:lnTo>
                  <a:lnTo>
                    <a:pt x="162414" y="20216"/>
                  </a:lnTo>
                  <a:lnTo>
                    <a:pt x="162097" y="20058"/>
                  </a:lnTo>
                  <a:lnTo>
                    <a:pt x="161728" y="20058"/>
                  </a:lnTo>
                  <a:lnTo>
                    <a:pt x="159563" y="18105"/>
                  </a:lnTo>
                  <a:lnTo>
                    <a:pt x="159511" y="17946"/>
                  </a:lnTo>
                  <a:lnTo>
                    <a:pt x="159405" y="17788"/>
                  </a:lnTo>
                  <a:lnTo>
                    <a:pt x="159300" y="17682"/>
                  </a:lnTo>
                  <a:lnTo>
                    <a:pt x="159194" y="17630"/>
                  </a:lnTo>
                  <a:lnTo>
                    <a:pt x="158877" y="17524"/>
                  </a:lnTo>
                  <a:lnTo>
                    <a:pt x="158086" y="17524"/>
                  </a:lnTo>
                  <a:lnTo>
                    <a:pt x="157769" y="17049"/>
                  </a:lnTo>
                  <a:lnTo>
                    <a:pt x="157452" y="16680"/>
                  </a:lnTo>
                  <a:lnTo>
                    <a:pt x="157030" y="16363"/>
                  </a:lnTo>
                  <a:lnTo>
                    <a:pt x="156555" y="16099"/>
                  </a:lnTo>
                  <a:lnTo>
                    <a:pt x="156344" y="15941"/>
                  </a:lnTo>
                  <a:lnTo>
                    <a:pt x="156080" y="15888"/>
                  </a:lnTo>
                  <a:lnTo>
                    <a:pt x="155552" y="15888"/>
                  </a:lnTo>
                  <a:lnTo>
                    <a:pt x="155499" y="15571"/>
                  </a:lnTo>
                  <a:lnTo>
                    <a:pt x="155341" y="15254"/>
                  </a:lnTo>
                  <a:lnTo>
                    <a:pt x="155130" y="15043"/>
                  </a:lnTo>
                  <a:lnTo>
                    <a:pt x="154919" y="14832"/>
                  </a:lnTo>
                  <a:lnTo>
                    <a:pt x="154391" y="14410"/>
                  </a:lnTo>
                  <a:lnTo>
                    <a:pt x="154180" y="14146"/>
                  </a:lnTo>
                  <a:lnTo>
                    <a:pt x="154021" y="13882"/>
                  </a:lnTo>
                  <a:lnTo>
                    <a:pt x="153810" y="13565"/>
                  </a:lnTo>
                  <a:lnTo>
                    <a:pt x="153599" y="13354"/>
                  </a:lnTo>
                  <a:lnTo>
                    <a:pt x="153335" y="13196"/>
                  </a:lnTo>
                  <a:lnTo>
                    <a:pt x="153018" y="13090"/>
                  </a:lnTo>
                  <a:lnTo>
                    <a:pt x="152385" y="12826"/>
                  </a:lnTo>
                  <a:lnTo>
                    <a:pt x="152121" y="12668"/>
                  </a:lnTo>
                  <a:lnTo>
                    <a:pt x="151857" y="12404"/>
                  </a:lnTo>
                  <a:lnTo>
                    <a:pt x="149957" y="10715"/>
                  </a:lnTo>
                  <a:lnTo>
                    <a:pt x="149746" y="10557"/>
                  </a:lnTo>
                  <a:lnTo>
                    <a:pt x="149535" y="10398"/>
                  </a:lnTo>
                  <a:lnTo>
                    <a:pt x="149324" y="10346"/>
                  </a:lnTo>
                  <a:lnTo>
                    <a:pt x="149112" y="10293"/>
                  </a:lnTo>
                  <a:lnTo>
                    <a:pt x="148901" y="10346"/>
                  </a:lnTo>
                  <a:lnTo>
                    <a:pt x="148690" y="10398"/>
                  </a:lnTo>
                  <a:lnTo>
                    <a:pt x="148532" y="10557"/>
                  </a:lnTo>
                  <a:lnTo>
                    <a:pt x="148321" y="10768"/>
                  </a:lnTo>
                  <a:lnTo>
                    <a:pt x="148110" y="11032"/>
                  </a:lnTo>
                  <a:lnTo>
                    <a:pt x="147846" y="11190"/>
                  </a:lnTo>
                  <a:lnTo>
                    <a:pt x="147582" y="11296"/>
                  </a:lnTo>
                  <a:lnTo>
                    <a:pt x="147318" y="11348"/>
                  </a:lnTo>
                  <a:lnTo>
                    <a:pt x="146843" y="11243"/>
                  </a:lnTo>
                  <a:lnTo>
                    <a:pt x="146262" y="10346"/>
                  </a:lnTo>
                  <a:lnTo>
                    <a:pt x="146896" y="10346"/>
                  </a:lnTo>
                  <a:lnTo>
                    <a:pt x="147212" y="10293"/>
                  </a:lnTo>
                  <a:lnTo>
                    <a:pt x="147318" y="10187"/>
                  </a:lnTo>
                  <a:lnTo>
                    <a:pt x="147476" y="10082"/>
                  </a:lnTo>
                  <a:lnTo>
                    <a:pt x="147107" y="9659"/>
                  </a:lnTo>
                  <a:lnTo>
                    <a:pt x="146737" y="9237"/>
                  </a:lnTo>
                  <a:lnTo>
                    <a:pt x="146526" y="9079"/>
                  </a:lnTo>
                  <a:lnTo>
                    <a:pt x="146315" y="8973"/>
                  </a:lnTo>
                  <a:lnTo>
                    <a:pt x="146051" y="8815"/>
                  </a:lnTo>
                  <a:lnTo>
                    <a:pt x="145787" y="8762"/>
                  </a:lnTo>
                  <a:lnTo>
                    <a:pt x="144784" y="8181"/>
                  </a:lnTo>
                  <a:lnTo>
                    <a:pt x="144256" y="7706"/>
                  </a:lnTo>
                  <a:lnTo>
                    <a:pt x="144098" y="7495"/>
                  </a:lnTo>
                  <a:lnTo>
                    <a:pt x="143940" y="7337"/>
                  </a:lnTo>
                  <a:lnTo>
                    <a:pt x="143781" y="7284"/>
                  </a:lnTo>
                  <a:lnTo>
                    <a:pt x="143570" y="7231"/>
                  </a:lnTo>
                  <a:lnTo>
                    <a:pt x="143148" y="7126"/>
                  </a:lnTo>
                  <a:lnTo>
                    <a:pt x="142937" y="7126"/>
                  </a:lnTo>
                  <a:lnTo>
                    <a:pt x="142726" y="7020"/>
                  </a:lnTo>
                  <a:lnTo>
                    <a:pt x="141037" y="6228"/>
                  </a:lnTo>
                  <a:lnTo>
                    <a:pt x="140614" y="5965"/>
                  </a:lnTo>
                  <a:lnTo>
                    <a:pt x="140139" y="5753"/>
                  </a:lnTo>
                  <a:lnTo>
                    <a:pt x="139875" y="5701"/>
                  </a:lnTo>
                  <a:lnTo>
                    <a:pt x="139348" y="5701"/>
                  </a:lnTo>
                  <a:lnTo>
                    <a:pt x="139084" y="5753"/>
                  </a:lnTo>
                  <a:lnTo>
                    <a:pt x="138556" y="5753"/>
                  </a:lnTo>
                  <a:lnTo>
                    <a:pt x="137553" y="5595"/>
                  </a:lnTo>
                  <a:lnTo>
                    <a:pt x="137500" y="5384"/>
                  </a:lnTo>
                  <a:lnTo>
                    <a:pt x="137447" y="5278"/>
                  </a:lnTo>
                  <a:lnTo>
                    <a:pt x="137289" y="5173"/>
                  </a:lnTo>
                  <a:lnTo>
                    <a:pt x="137078" y="5120"/>
                  </a:lnTo>
                  <a:lnTo>
                    <a:pt x="136972" y="5014"/>
                  </a:lnTo>
                  <a:lnTo>
                    <a:pt x="136867" y="4909"/>
                  </a:lnTo>
                  <a:lnTo>
                    <a:pt x="136603" y="4856"/>
                  </a:lnTo>
                  <a:lnTo>
                    <a:pt x="136022" y="4856"/>
                  </a:lnTo>
                  <a:lnTo>
                    <a:pt x="135758" y="4909"/>
                  </a:lnTo>
                  <a:lnTo>
                    <a:pt x="135494" y="4856"/>
                  </a:lnTo>
                  <a:lnTo>
                    <a:pt x="135230" y="4751"/>
                  </a:lnTo>
                  <a:lnTo>
                    <a:pt x="135125" y="4645"/>
                  </a:lnTo>
                  <a:lnTo>
                    <a:pt x="135019" y="4487"/>
                  </a:lnTo>
                  <a:lnTo>
                    <a:pt x="134808" y="4275"/>
                  </a:lnTo>
                  <a:lnTo>
                    <a:pt x="134544" y="4117"/>
                  </a:lnTo>
                  <a:lnTo>
                    <a:pt x="133911" y="4117"/>
                  </a:lnTo>
                  <a:lnTo>
                    <a:pt x="133489" y="4012"/>
                  </a:lnTo>
                  <a:lnTo>
                    <a:pt x="133119" y="3959"/>
                  </a:lnTo>
                  <a:lnTo>
                    <a:pt x="132750" y="4012"/>
                  </a:lnTo>
                  <a:lnTo>
                    <a:pt x="132380" y="4064"/>
                  </a:lnTo>
                  <a:lnTo>
                    <a:pt x="131641" y="4328"/>
                  </a:lnTo>
                  <a:lnTo>
                    <a:pt x="130902" y="4592"/>
                  </a:lnTo>
                  <a:lnTo>
                    <a:pt x="130902" y="4381"/>
                  </a:lnTo>
                  <a:lnTo>
                    <a:pt x="130849" y="4117"/>
                  </a:lnTo>
                  <a:lnTo>
                    <a:pt x="130902" y="3853"/>
                  </a:lnTo>
                  <a:lnTo>
                    <a:pt x="130849" y="3748"/>
                  </a:lnTo>
                  <a:lnTo>
                    <a:pt x="130797" y="3642"/>
                  </a:lnTo>
                  <a:lnTo>
                    <a:pt x="130691" y="3589"/>
                  </a:lnTo>
                  <a:lnTo>
                    <a:pt x="130322" y="3589"/>
                  </a:lnTo>
                  <a:lnTo>
                    <a:pt x="128791" y="3061"/>
                  </a:lnTo>
                  <a:lnTo>
                    <a:pt x="128527" y="2903"/>
                  </a:lnTo>
                  <a:lnTo>
                    <a:pt x="128210" y="2798"/>
                  </a:lnTo>
                  <a:lnTo>
                    <a:pt x="127682" y="2586"/>
                  </a:lnTo>
                  <a:lnTo>
                    <a:pt x="127102" y="2534"/>
                  </a:lnTo>
                  <a:lnTo>
                    <a:pt x="126521" y="2481"/>
                  </a:lnTo>
                  <a:lnTo>
                    <a:pt x="125307" y="2586"/>
                  </a:lnTo>
                  <a:lnTo>
                    <a:pt x="124146" y="2586"/>
                  </a:lnTo>
                  <a:lnTo>
                    <a:pt x="122140" y="2692"/>
                  </a:lnTo>
                  <a:lnTo>
                    <a:pt x="121612" y="2375"/>
                  </a:lnTo>
                  <a:lnTo>
                    <a:pt x="121348" y="2217"/>
                  </a:lnTo>
                  <a:lnTo>
                    <a:pt x="121085" y="2111"/>
                  </a:lnTo>
                  <a:lnTo>
                    <a:pt x="120821" y="2111"/>
                  </a:lnTo>
                  <a:lnTo>
                    <a:pt x="120557" y="2164"/>
                  </a:lnTo>
                  <a:lnTo>
                    <a:pt x="120240" y="2270"/>
                  </a:lnTo>
                  <a:lnTo>
                    <a:pt x="119976" y="2481"/>
                  </a:lnTo>
                  <a:lnTo>
                    <a:pt x="119501" y="2586"/>
                  </a:lnTo>
                  <a:lnTo>
                    <a:pt x="118393" y="2586"/>
                  </a:lnTo>
                  <a:lnTo>
                    <a:pt x="118129" y="2639"/>
                  </a:lnTo>
                  <a:lnTo>
                    <a:pt x="117918" y="2745"/>
                  </a:lnTo>
                  <a:lnTo>
                    <a:pt x="117654" y="2850"/>
                  </a:lnTo>
                  <a:lnTo>
                    <a:pt x="117390" y="3061"/>
                  </a:lnTo>
                  <a:lnTo>
                    <a:pt x="116492" y="2903"/>
                  </a:lnTo>
                  <a:lnTo>
                    <a:pt x="115542" y="2903"/>
                  </a:lnTo>
                  <a:lnTo>
                    <a:pt x="115120" y="3009"/>
                  </a:lnTo>
                  <a:lnTo>
                    <a:pt x="114698" y="3114"/>
                  </a:lnTo>
                  <a:lnTo>
                    <a:pt x="114276" y="3325"/>
                  </a:lnTo>
                  <a:lnTo>
                    <a:pt x="113853" y="3589"/>
                  </a:lnTo>
                  <a:lnTo>
                    <a:pt x="113325" y="3589"/>
                  </a:lnTo>
                  <a:lnTo>
                    <a:pt x="113167" y="3378"/>
                  </a:lnTo>
                  <a:lnTo>
                    <a:pt x="113009" y="3220"/>
                  </a:lnTo>
                  <a:lnTo>
                    <a:pt x="112798" y="3114"/>
                  </a:lnTo>
                  <a:lnTo>
                    <a:pt x="112164" y="3114"/>
                  </a:lnTo>
                  <a:lnTo>
                    <a:pt x="111689" y="3167"/>
                  </a:lnTo>
                  <a:lnTo>
                    <a:pt x="109736" y="3642"/>
                  </a:lnTo>
                  <a:lnTo>
                    <a:pt x="109103" y="3642"/>
                  </a:lnTo>
                  <a:lnTo>
                    <a:pt x="108786" y="3800"/>
                  </a:lnTo>
                  <a:lnTo>
                    <a:pt x="108575" y="4012"/>
                  </a:lnTo>
                  <a:lnTo>
                    <a:pt x="107942" y="3959"/>
                  </a:lnTo>
                  <a:lnTo>
                    <a:pt x="107308" y="3853"/>
                  </a:lnTo>
                  <a:lnTo>
                    <a:pt x="106728" y="3853"/>
                  </a:lnTo>
                  <a:lnTo>
                    <a:pt x="106411" y="3959"/>
                  </a:lnTo>
                  <a:lnTo>
                    <a:pt x="106147" y="4064"/>
                  </a:lnTo>
                  <a:lnTo>
                    <a:pt x="104933" y="4064"/>
                  </a:lnTo>
                  <a:lnTo>
                    <a:pt x="104300" y="4223"/>
                  </a:lnTo>
                  <a:lnTo>
                    <a:pt x="103666" y="4381"/>
                  </a:lnTo>
                  <a:lnTo>
                    <a:pt x="103033" y="4645"/>
                  </a:lnTo>
                  <a:lnTo>
                    <a:pt x="102874" y="4698"/>
                  </a:lnTo>
                  <a:lnTo>
                    <a:pt x="102716" y="4803"/>
                  </a:lnTo>
                  <a:lnTo>
                    <a:pt x="102663" y="4909"/>
                  </a:lnTo>
                  <a:lnTo>
                    <a:pt x="102610" y="5014"/>
                  </a:lnTo>
                  <a:lnTo>
                    <a:pt x="102505" y="5278"/>
                  </a:lnTo>
                  <a:lnTo>
                    <a:pt x="102505" y="5595"/>
                  </a:lnTo>
                  <a:lnTo>
                    <a:pt x="102241" y="5542"/>
                  </a:lnTo>
                  <a:lnTo>
                    <a:pt x="102030" y="5489"/>
                  </a:lnTo>
                  <a:lnTo>
                    <a:pt x="101819" y="5384"/>
                  </a:lnTo>
                  <a:lnTo>
                    <a:pt x="101660" y="5278"/>
                  </a:lnTo>
                  <a:lnTo>
                    <a:pt x="101344" y="4962"/>
                  </a:lnTo>
                  <a:lnTo>
                    <a:pt x="100974" y="4645"/>
                  </a:lnTo>
                  <a:lnTo>
                    <a:pt x="101133" y="4328"/>
                  </a:lnTo>
                  <a:lnTo>
                    <a:pt x="101291" y="4064"/>
                  </a:lnTo>
                  <a:lnTo>
                    <a:pt x="101766" y="3589"/>
                  </a:lnTo>
                  <a:lnTo>
                    <a:pt x="101977" y="3325"/>
                  </a:lnTo>
                  <a:lnTo>
                    <a:pt x="102188" y="3061"/>
                  </a:lnTo>
                  <a:lnTo>
                    <a:pt x="102347" y="2692"/>
                  </a:lnTo>
                  <a:lnTo>
                    <a:pt x="102399" y="2322"/>
                  </a:lnTo>
                  <a:lnTo>
                    <a:pt x="100024" y="3536"/>
                  </a:lnTo>
                  <a:lnTo>
                    <a:pt x="99919" y="3431"/>
                  </a:lnTo>
                  <a:lnTo>
                    <a:pt x="99813" y="3325"/>
                  </a:lnTo>
                  <a:lnTo>
                    <a:pt x="99549" y="3114"/>
                  </a:lnTo>
                  <a:lnTo>
                    <a:pt x="99391" y="3009"/>
                  </a:lnTo>
                  <a:lnTo>
                    <a:pt x="99338" y="2903"/>
                  </a:lnTo>
                  <a:lnTo>
                    <a:pt x="99338" y="2798"/>
                  </a:lnTo>
                  <a:lnTo>
                    <a:pt x="99443" y="2639"/>
                  </a:lnTo>
                  <a:lnTo>
                    <a:pt x="99655" y="2375"/>
                  </a:lnTo>
                  <a:lnTo>
                    <a:pt x="99760" y="2111"/>
                  </a:lnTo>
                  <a:lnTo>
                    <a:pt x="99813" y="1847"/>
                  </a:lnTo>
                  <a:lnTo>
                    <a:pt x="99813" y="1584"/>
                  </a:lnTo>
                  <a:lnTo>
                    <a:pt x="99760" y="1056"/>
                  </a:lnTo>
                  <a:lnTo>
                    <a:pt x="99760" y="528"/>
                  </a:lnTo>
                  <a:lnTo>
                    <a:pt x="99760" y="369"/>
                  </a:lnTo>
                  <a:lnTo>
                    <a:pt x="99707" y="211"/>
                  </a:lnTo>
                  <a:lnTo>
                    <a:pt x="99602" y="158"/>
                  </a:lnTo>
                  <a:lnTo>
                    <a:pt x="99496" y="158"/>
                  </a:lnTo>
                  <a:lnTo>
                    <a:pt x="99338" y="211"/>
                  </a:lnTo>
                  <a:lnTo>
                    <a:pt x="99180" y="264"/>
                  </a:lnTo>
                  <a:lnTo>
                    <a:pt x="98916" y="528"/>
                  </a:lnTo>
                  <a:lnTo>
                    <a:pt x="98705" y="633"/>
                  </a:lnTo>
                  <a:lnTo>
                    <a:pt x="98652" y="792"/>
                  </a:lnTo>
                  <a:lnTo>
                    <a:pt x="98705" y="897"/>
                  </a:lnTo>
                  <a:lnTo>
                    <a:pt x="98916" y="1056"/>
                  </a:lnTo>
                  <a:lnTo>
                    <a:pt x="98863" y="1372"/>
                  </a:lnTo>
                  <a:lnTo>
                    <a:pt x="98810" y="1636"/>
                  </a:lnTo>
                  <a:lnTo>
                    <a:pt x="98652" y="1900"/>
                  </a:lnTo>
                  <a:lnTo>
                    <a:pt x="98388" y="2059"/>
                  </a:lnTo>
                  <a:lnTo>
                    <a:pt x="98177" y="2322"/>
                  </a:lnTo>
                  <a:lnTo>
                    <a:pt x="97913" y="2586"/>
                  </a:lnTo>
                  <a:lnTo>
                    <a:pt x="97860" y="2586"/>
                  </a:lnTo>
                  <a:lnTo>
                    <a:pt x="97702" y="2428"/>
                  </a:lnTo>
                  <a:lnTo>
                    <a:pt x="97596" y="2322"/>
                  </a:lnTo>
                  <a:lnTo>
                    <a:pt x="97490" y="2164"/>
                  </a:lnTo>
                  <a:lnTo>
                    <a:pt x="97438" y="2059"/>
                  </a:lnTo>
                  <a:lnTo>
                    <a:pt x="97438" y="1742"/>
                  </a:lnTo>
                  <a:lnTo>
                    <a:pt x="97490" y="1425"/>
                  </a:lnTo>
                  <a:lnTo>
                    <a:pt x="97702" y="845"/>
                  </a:lnTo>
                  <a:lnTo>
                    <a:pt x="97702" y="528"/>
                  </a:lnTo>
                  <a:lnTo>
                    <a:pt x="97649" y="369"/>
                  </a:lnTo>
                  <a:lnTo>
                    <a:pt x="97596" y="264"/>
                  </a:lnTo>
                  <a:lnTo>
                    <a:pt x="97332" y="211"/>
                  </a:lnTo>
                  <a:lnTo>
                    <a:pt x="97068" y="264"/>
                  </a:lnTo>
                  <a:lnTo>
                    <a:pt x="96804" y="317"/>
                  </a:lnTo>
                  <a:lnTo>
                    <a:pt x="96593" y="369"/>
                  </a:lnTo>
                  <a:lnTo>
                    <a:pt x="96382" y="528"/>
                  </a:lnTo>
                  <a:lnTo>
                    <a:pt x="96171" y="686"/>
                  </a:lnTo>
                  <a:lnTo>
                    <a:pt x="95854" y="1056"/>
                  </a:lnTo>
                  <a:lnTo>
                    <a:pt x="95326" y="1056"/>
                  </a:lnTo>
                  <a:lnTo>
                    <a:pt x="95326" y="528"/>
                  </a:lnTo>
                  <a:lnTo>
                    <a:pt x="95062" y="264"/>
                  </a:lnTo>
                  <a:lnTo>
                    <a:pt x="94799" y="106"/>
                  </a:lnTo>
                  <a:lnTo>
                    <a:pt x="945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7" name="Google Shape;487;p35"/>
            <p:cNvSpPr/>
            <p:nvPr/>
          </p:nvSpPr>
          <p:spPr>
            <a:xfrm>
              <a:off x="6173447" y="3717140"/>
              <a:ext cx="26" cy="26"/>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8" name="Google Shape;488;p35"/>
            <p:cNvSpPr/>
            <p:nvPr/>
          </p:nvSpPr>
          <p:spPr>
            <a:xfrm>
              <a:off x="1773041" y="1163509"/>
              <a:ext cx="56770" cy="67035"/>
            </a:xfrm>
            <a:custGeom>
              <a:avLst/>
              <a:gdLst/>
              <a:ahLst/>
              <a:cxnLst/>
              <a:rect l="l" t="t" r="r" b="b"/>
              <a:pathLst>
                <a:path w="2271" h="2641" extrusionOk="0">
                  <a:moveTo>
                    <a:pt x="2218" y="1"/>
                  </a:moveTo>
                  <a:lnTo>
                    <a:pt x="2091" y="170"/>
                  </a:lnTo>
                  <a:lnTo>
                    <a:pt x="2091" y="170"/>
                  </a:lnTo>
                  <a:lnTo>
                    <a:pt x="1690" y="370"/>
                  </a:lnTo>
                  <a:lnTo>
                    <a:pt x="1320" y="582"/>
                  </a:lnTo>
                  <a:lnTo>
                    <a:pt x="1004" y="845"/>
                  </a:lnTo>
                  <a:lnTo>
                    <a:pt x="740" y="1162"/>
                  </a:lnTo>
                  <a:lnTo>
                    <a:pt x="529" y="1532"/>
                  </a:lnTo>
                  <a:lnTo>
                    <a:pt x="370" y="1848"/>
                  </a:lnTo>
                  <a:lnTo>
                    <a:pt x="1" y="2640"/>
                  </a:lnTo>
                  <a:lnTo>
                    <a:pt x="740" y="2218"/>
                  </a:lnTo>
                  <a:lnTo>
                    <a:pt x="1056" y="1954"/>
                  </a:lnTo>
                  <a:lnTo>
                    <a:pt x="1320" y="1690"/>
                  </a:lnTo>
                  <a:lnTo>
                    <a:pt x="1584" y="1426"/>
                  </a:lnTo>
                  <a:lnTo>
                    <a:pt x="1795" y="1057"/>
                  </a:lnTo>
                  <a:lnTo>
                    <a:pt x="1954" y="687"/>
                  </a:lnTo>
                  <a:lnTo>
                    <a:pt x="2059" y="212"/>
                  </a:lnTo>
                  <a:lnTo>
                    <a:pt x="2270" y="107"/>
                  </a:lnTo>
                  <a:lnTo>
                    <a:pt x="22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9" name="Google Shape;489;p35"/>
            <p:cNvSpPr/>
            <p:nvPr/>
          </p:nvSpPr>
          <p:spPr>
            <a:xfrm>
              <a:off x="6008512" y="1318925"/>
              <a:ext cx="31697" cy="30840"/>
            </a:xfrm>
            <a:custGeom>
              <a:avLst/>
              <a:gdLst/>
              <a:ahLst/>
              <a:cxnLst/>
              <a:rect l="l" t="t" r="r" b="b"/>
              <a:pathLst>
                <a:path w="1268" h="1215" extrusionOk="0">
                  <a:moveTo>
                    <a:pt x="317" y="1"/>
                  </a:moveTo>
                  <a:lnTo>
                    <a:pt x="159" y="106"/>
                  </a:lnTo>
                  <a:lnTo>
                    <a:pt x="53" y="265"/>
                  </a:lnTo>
                  <a:lnTo>
                    <a:pt x="1" y="423"/>
                  </a:lnTo>
                  <a:lnTo>
                    <a:pt x="1" y="687"/>
                  </a:lnTo>
                  <a:lnTo>
                    <a:pt x="106" y="898"/>
                  </a:lnTo>
                  <a:lnTo>
                    <a:pt x="265" y="1109"/>
                  </a:lnTo>
                  <a:lnTo>
                    <a:pt x="476" y="1215"/>
                  </a:lnTo>
                  <a:lnTo>
                    <a:pt x="951" y="1215"/>
                  </a:lnTo>
                  <a:lnTo>
                    <a:pt x="1162" y="1057"/>
                  </a:lnTo>
                  <a:lnTo>
                    <a:pt x="1267" y="793"/>
                  </a:lnTo>
                  <a:lnTo>
                    <a:pt x="1215" y="476"/>
                  </a:lnTo>
                  <a:lnTo>
                    <a:pt x="1056" y="212"/>
                  </a:lnTo>
                  <a:lnTo>
                    <a:pt x="845" y="54"/>
                  </a:lnTo>
                  <a:lnTo>
                    <a:pt x="5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0" name="Google Shape;490;p35"/>
            <p:cNvSpPr/>
            <p:nvPr/>
          </p:nvSpPr>
          <p:spPr>
            <a:xfrm>
              <a:off x="1766441" y="4921591"/>
              <a:ext cx="26422" cy="21449"/>
            </a:xfrm>
            <a:custGeom>
              <a:avLst/>
              <a:gdLst/>
              <a:ahLst/>
              <a:cxnLst/>
              <a:rect l="l" t="t" r="r" b="b"/>
              <a:pathLst>
                <a:path w="1057" h="845" extrusionOk="0">
                  <a:moveTo>
                    <a:pt x="634" y="0"/>
                  </a:moveTo>
                  <a:lnTo>
                    <a:pt x="265" y="106"/>
                  </a:lnTo>
                  <a:lnTo>
                    <a:pt x="106" y="211"/>
                  </a:lnTo>
                  <a:lnTo>
                    <a:pt x="1" y="317"/>
                  </a:lnTo>
                  <a:lnTo>
                    <a:pt x="1" y="423"/>
                  </a:lnTo>
                  <a:lnTo>
                    <a:pt x="1" y="581"/>
                  </a:lnTo>
                  <a:lnTo>
                    <a:pt x="54" y="634"/>
                  </a:lnTo>
                  <a:lnTo>
                    <a:pt x="106" y="739"/>
                  </a:lnTo>
                  <a:lnTo>
                    <a:pt x="317" y="845"/>
                  </a:lnTo>
                  <a:lnTo>
                    <a:pt x="793" y="845"/>
                  </a:lnTo>
                  <a:lnTo>
                    <a:pt x="898" y="739"/>
                  </a:lnTo>
                  <a:lnTo>
                    <a:pt x="1004" y="634"/>
                  </a:lnTo>
                  <a:lnTo>
                    <a:pt x="1056" y="423"/>
                  </a:lnTo>
                  <a:lnTo>
                    <a:pt x="1004" y="264"/>
                  </a:lnTo>
                  <a:lnTo>
                    <a:pt x="951" y="106"/>
                  </a:lnTo>
                  <a:lnTo>
                    <a:pt x="7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1" name="Google Shape;491;p35"/>
            <p:cNvSpPr/>
            <p:nvPr/>
          </p:nvSpPr>
          <p:spPr>
            <a:xfrm>
              <a:off x="5805329" y="1022839"/>
              <a:ext cx="19798" cy="22819"/>
            </a:xfrm>
            <a:custGeom>
              <a:avLst/>
              <a:gdLst/>
              <a:ahLst/>
              <a:cxnLst/>
              <a:rect l="l" t="t" r="r" b="b"/>
              <a:pathLst>
                <a:path w="792" h="899" extrusionOk="0">
                  <a:moveTo>
                    <a:pt x="370" y="1"/>
                  </a:moveTo>
                  <a:lnTo>
                    <a:pt x="211" y="53"/>
                  </a:lnTo>
                  <a:lnTo>
                    <a:pt x="106" y="212"/>
                  </a:lnTo>
                  <a:lnTo>
                    <a:pt x="0" y="370"/>
                  </a:lnTo>
                  <a:lnTo>
                    <a:pt x="0" y="581"/>
                  </a:lnTo>
                  <a:lnTo>
                    <a:pt x="53" y="740"/>
                  </a:lnTo>
                  <a:lnTo>
                    <a:pt x="158" y="845"/>
                  </a:lnTo>
                  <a:lnTo>
                    <a:pt x="317" y="898"/>
                  </a:lnTo>
                  <a:lnTo>
                    <a:pt x="528" y="898"/>
                  </a:lnTo>
                  <a:lnTo>
                    <a:pt x="633" y="740"/>
                  </a:lnTo>
                  <a:lnTo>
                    <a:pt x="739" y="581"/>
                  </a:lnTo>
                  <a:lnTo>
                    <a:pt x="792" y="423"/>
                  </a:lnTo>
                  <a:lnTo>
                    <a:pt x="686" y="159"/>
                  </a:lnTo>
                  <a:lnTo>
                    <a:pt x="633" y="53"/>
                  </a:lnTo>
                  <a:lnTo>
                    <a:pt x="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2" name="Google Shape;492;p35"/>
            <p:cNvSpPr/>
            <p:nvPr/>
          </p:nvSpPr>
          <p:spPr>
            <a:xfrm>
              <a:off x="1675399" y="4754117"/>
              <a:ext cx="25098" cy="20128"/>
            </a:xfrm>
            <a:custGeom>
              <a:avLst/>
              <a:gdLst/>
              <a:ahLst/>
              <a:cxnLst/>
              <a:rect l="l" t="t" r="r" b="b"/>
              <a:pathLst>
                <a:path w="1004" h="793" extrusionOk="0">
                  <a:moveTo>
                    <a:pt x="212" y="0"/>
                  </a:moveTo>
                  <a:lnTo>
                    <a:pt x="54" y="53"/>
                  </a:lnTo>
                  <a:lnTo>
                    <a:pt x="1" y="212"/>
                  </a:lnTo>
                  <a:lnTo>
                    <a:pt x="54" y="423"/>
                  </a:lnTo>
                  <a:lnTo>
                    <a:pt x="106" y="528"/>
                  </a:lnTo>
                  <a:lnTo>
                    <a:pt x="265" y="634"/>
                  </a:lnTo>
                  <a:lnTo>
                    <a:pt x="529" y="792"/>
                  </a:lnTo>
                  <a:lnTo>
                    <a:pt x="740" y="739"/>
                  </a:lnTo>
                  <a:lnTo>
                    <a:pt x="898" y="687"/>
                  </a:lnTo>
                  <a:lnTo>
                    <a:pt x="951" y="634"/>
                  </a:lnTo>
                  <a:lnTo>
                    <a:pt x="1004" y="528"/>
                  </a:lnTo>
                  <a:lnTo>
                    <a:pt x="1004" y="475"/>
                  </a:lnTo>
                  <a:lnTo>
                    <a:pt x="951" y="370"/>
                  </a:lnTo>
                  <a:lnTo>
                    <a:pt x="845" y="212"/>
                  </a:lnTo>
                  <a:lnTo>
                    <a:pt x="687" y="106"/>
                  </a:lnTo>
                  <a:lnTo>
                    <a:pt x="5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3" name="Google Shape;493;p35"/>
            <p:cNvSpPr/>
            <p:nvPr/>
          </p:nvSpPr>
          <p:spPr>
            <a:xfrm>
              <a:off x="6058657" y="1464976"/>
              <a:ext cx="23772" cy="25484"/>
            </a:xfrm>
            <a:custGeom>
              <a:avLst/>
              <a:gdLst/>
              <a:ahLst/>
              <a:cxnLst/>
              <a:rect l="l" t="t" r="r" b="b"/>
              <a:pathLst>
                <a:path w="951" h="1004" extrusionOk="0">
                  <a:moveTo>
                    <a:pt x="634" y="0"/>
                  </a:moveTo>
                  <a:lnTo>
                    <a:pt x="423" y="53"/>
                  </a:lnTo>
                  <a:lnTo>
                    <a:pt x="106" y="106"/>
                  </a:lnTo>
                  <a:lnTo>
                    <a:pt x="53" y="159"/>
                  </a:lnTo>
                  <a:lnTo>
                    <a:pt x="0" y="211"/>
                  </a:lnTo>
                  <a:lnTo>
                    <a:pt x="0" y="317"/>
                  </a:lnTo>
                  <a:lnTo>
                    <a:pt x="0" y="422"/>
                  </a:lnTo>
                  <a:lnTo>
                    <a:pt x="53" y="686"/>
                  </a:lnTo>
                  <a:lnTo>
                    <a:pt x="212" y="898"/>
                  </a:lnTo>
                  <a:lnTo>
                    <a:pt x="264" y="950"/>
                  </a:lnTo>
                  <a:lnTo>
                    <a:pt x="370" y="1003"/>
                  </a:lnTo>
                  <a:lnTo>
                    <a:pt x="634" y="1003"/>
                  </a:lnTo>
                  <a:lnTo>
                    <a:pt x="792" y="898"/>
                  </a:lnTo>
                  <a:lnTo>
                    <a:pt x="898" y="739"/>
                  </a:lnTo>
                  <a:lnTo>
                    <a:pt x="950" y="581"/>
                  </a:lnTo>
                  <a:lnTo>
                    <a:pt x="950" y="370"/>
                  </a:lnTo>
                  <a:lnTo>
                    <a:pt x="898" y="211"/>
                  </a:lnTo>
                  <a:lnTo>
                    <a:pt x="792" y="53"/>
                  </a:lnTo>
                  <a:lnTo>
                    <a:pt x="6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4" name="Google Shape;494;p35"/>
            <p:cNvSpPr/>
            <p:nvPr/>
          </p:nvSpPr>
          <p:spPr>
            <a:xfrm>
              <a:off x="6202470" y="1751672"/>
              <a:ext cx="17173" cy="16119"/>
            </a:xfrm>
            <a:custGeom>
              <a:avLst/>
              <a:gdLst/>
              <a:ahLst/>
              <a:cxnLst/>
              <a:rect l="l" t="t" r="r" b="b"/>
              <a:pathLst>
                <a:path w="687" h="635" extrusionOk="0">
                  <a:moveTo>
                    <a:pt x="265" y="1"/>
                  </a:moveTo>
                  <a:lnTo>
                    <a:pt x="159" y="54"/>
                  </a:lnTo>
                  <a:lnTo>
                    <a:pt x="106" y="106"/>
                  </a:lnTo>
                  <a:lnTo>
                    <a:pt x="1" y="265"/>
                  </a:lnTo>
                  <a:lnTo>
                    <a:pt x="1" y="423"/>
                  </a:lnTo>
                  <a:lnTo>
                    <a:pt x="106" y="581"/>
                  </a:lnTo>
                  <a:lnTo>
                    <a:pt x="265" y="634"/>
                  </a:lnTo>
                  <a:lnTo>
                    <a:pt x="370" y="634"/>
                  </a:lnTo>
                  <a:lnTo>
                    <a:pt x="476" y="581"/>
                  </a:lnTo>
                  <a:lnTo>
                    <a:pt x="687" y="423"/>
                  </a:lnTo>
                  <a:lnTo>
                    <a:pt x="634" y="159"/>
                  </a:lnTo>
                  <a:lnTo>
                    <a:pt x="581" y="54"/>
                  </a:lnTo>
                  <a:lnTo>
                    <a:pt x="5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5" name="Google Shape;495;p35"/>
            <p:cNvSpPr/>
            <p:nvPr/>
          </p:nvSpPr>
          <p:spPr>
            <a:xfrm>
              <a:off x="5277528" y="720051"/>
              <a:ext cx="13224" cy="12083"/>
            </a:xfrm>
            <a:custGeom>
              <a:avLst/>
              <a:gdLst/>
              <a:ahLst/>
              <a:cxnLst/>
              <a:rect l="l" t="t" r="r" b="b"/>
              <a:pathLst>
                <a:path w="529" h="476" extrusionOk="0">
                  <a:moveTo>
                    <a:pt x="159" y="1"/>
                  </a:moveTo>
                  <a:lnTo>
                    <a:pt x="106" y="53"/>
                  </a:lnTo>
                  <a:lnTo>
                    <a:pt x="1" y="159"/>
                  </a:lnTo>
                  <a:lnTo>
                    <a:pt x="1" y="265"/>
                  </a:lnTo>
                  <a:lnTo>
                    <a:pt x="54" y="423"/>
                  </a:lnTo>
                  <a:lnTo>
                    <a:pt x="106" y="476"/>
                  </a:lnTo>
                  <a:lnTo>
                    <a:pt x="529" y="476"/>
                  </a:lnTo>
                  <a:lnTo>
                    <a:pt x="423" y="212"/>
                  </a:lnTo>
                  <a:lnTo>
                    <a:pt x="370" y="159"/>
                  </a:lnTo>
                  <a:lnTo>
                    <a:pt x="317" y="53"/>
                  </a:lnTo>
                  <a:lnTo>
                    <a:pt x="1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6" name="Google Shape;496;p35"/>
            <p:cNvSpPr/>
            <p:nvPr/>
          </p:nvSpPr>
          <p:spPr>
            <a:xfrm>
              <a:off x="1856184" y="1130029"/>
              <a:ext cx="19798" cy="17437"/>
            </a:xfrm>
            <a:custGeom>
              <a:avLst/>
              <a:gdLst/>
              <a:ahLst/>
              <a:cxnLst/>
              <a:rect l="l" t="t" r="r" b="b"/>
              <a:pathLst>
                <a:path w="792" h="687" extrusionOk="0">
                  <a:moveTo>
                    <a:pt x="792" y="0"/>
                  </a:moveTo>
                  <a:lnTo>
                    <a:pt x="581" y="53"/>
                  </a:lnTo>
                  <a:lnTo>
                    <a:pt x="317" y="53"/>
                  </a:lnTo>
                  <a:lnTo>
                    <a:pt x="106" y="159"/>
                  </a:lnTo>
                  <a:lnTo>
                    <a:pt x="53" y="264"/>
                  </a:lnTo>
                  <a:lnTo>
                    <a:pt x="0" y="370"/>
                  </a:lnTo>
                  <a:lnTo>
                    <a:pt x="0" y="475"/>
                  </a:lnTo>
                  <a:lnTo>
                    <a:pt x="53" y="581"/>
                  </a:lnTo>
                  <a:lnTo>
                    <a:pt x="158" y="687"/>
                  </a:lnTo>
                  <a:lnTo>
                    <a:pt x="422" y="581"/>
                  </a:lnTo>
                  <a:lnTo>
                    <a:pt x="581" y="423"/>
                  </a:lnTo>
                  <a:lnTo>
                    <a:pt x="686" y="264"/>
                  </a:lnTo>
                  <a:lnTo>
                    <a:pt x="7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7" name="Google Shape;497;p35"/>
            <p:cNvSpPr/>
            <p:nvPr/>
          </p:nvSpPr>
          <p:spPr>
            <a:xfrm>
              <a:off x="5826427" y="1077767"/>
              <a:ext cx="25098" cy="26829"/>
            </a:xfrm>
            <a:custGeom>
              <a:avLst/>
              <a:gdLst/>
              <a:ahLst/>
              <a:cxnLst/>
              <a:rect l="l" t="t" r="r" b="b"/>
              <a:pathLst>
                <a:path w="1004" h="1057" extrusionOk="0">
                  <a:moveTo>
                    <a:pt x="1003" y="1"/>
                  </a:moveTo>
                  <a:lnTo>
                    <a:pt x="687" y="212"/>
                  </a:lnTo>
                  <a:lnTo>
                    <a:pt x="423" y="423"/>
                  </a:lnTo>
                  <a:lnTo>
                    <a:pt x="159" y="687"/>
                  </a:lnTo>
                  <a:lnTo>
                    <a:pt x="1" y="1056"/>
                  </a:lnTo>
                  <a:lnTo>
                    <a:pt x="212" y="1004"/>
                  </a:lnTo>
                  <a:lnTo>
                    <a:pt x="423" y="951"/>
                  </a:lnTo>
                  <a:lnTo>
                    <a:pt x="634" y="898"/>
                  </a:lnTo>
                  <a:lnTo>
                    <a:pt x="740" y="793"/>
                  </a:lnTo>
                  <a:lnTo>
                    <a:pt x="845" y="634"/>
                  </a:lnTo>
                  <a:lnTo>
                    <a:pt x="951" y="476"/>
                  </a:lnTo>
                  <a:lnTo>
                    <a:pt x="1003" y="265"/>
                  </a:lnTo>
                  <a:lnTo>
                    <a:pt x="10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8" name="Google Shape;498;p35"/>
            <p:cNvSpPr/>
            <p:nvPr/>
          </p:nvSpPr>
          <p:spPr>
            <a:xfrm>
              <a:off x="5846226" y="1056344"/>
              <a:ext cx="14524" cy="20128"/>
            </a:xfrm>
            <a:custGeom>
              <a:avLst/>
              <a:gdLst/>
              <a:ahLst/>
              <a:cxnLst/>
              <a:rect l="l" t="t" r="r" b="b"/>
              <a:pathLst>
                <a:path w="581" h="793" extrusionOk="0">
                  <a:moveTo>
                    <a:pt x="211" y="0"/>
                  </a:moveTo>
                  <a:lnTo>
                    <a:pt x="106" y="53"/>
                  </a:lnTo>
                  <a:lnTo>
                    <a:pt x="0" y="159"/>
                  </a:lnTo>
                  <a:lnTo>
                    <a:pt x="0" y="264"/>
                  </a:lnTo>
                  <a:lnTo>
                    <a:pt x="53" y="370"/>
                  </a:lnTo>
                  <a:lnTo>
                    <a:pt x="106" y="528"/>
                  </a:lnTo>
                  <a:lnTo>
                    <a:pt x="106" y="686"/>
                  </a:lnTo>
                  <a:lnTo>
                    <a:pt x="159" y="792"/>
                  </a:lnTo>
                  <a:lnTo>
                    <a:pt x="317" y="792"/>
                  </a:lnTo>
                  <a:lnTo>
                    <a:pt x="423" y="686"/>
                  </a:lnTo>
                  <a:lnTo>
                    <a:pt x="528" y="634"/>
                  </a:lnTo>
                  <a:lnTo>
                    <a:pt x="581" y="475"/>
                  </a:lnTo>
                  <a:lnTo>
                    <a:pt x="581" y="370"/>
                  </a:lnTo>
                  <a:lnTo>
                    <a:pt x="581" y="264"/>
                  </a:lnTo>
                  <a:lnTo>
                    <a:pt x="528" y="159"/>
                  </a:lnTo>
                  <a:lnTo>
                    <a:pt x="423" y="106"/>
                  </a:lnTo>
                  <a:lnTo>
                    <a:pt x="2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9" name="Google Shape;499;p35"/>
            <p:cNvSpPr/>
            <p:nvPr/>
          </p:nvSpPr>
          <p:spPr>
            <a:xfrm>
              <a:off x="1875957" y="1109926"/>
              <a:ext cx="17173" cy="20128"/>
            </a:xfrm>
            <a:custGeom>
              <a:avLst/>
              <a:gdLst/>
              <a:ahLst/>
              <a:cxnLst/>
              <a:rect l="l" t="t" r="r" b="b"/>
              <a:pathLst>
                <a:path w="687" h="793" extrusionOk="0">
                  <a:moveTo>
                    <a:pt x="370" y="1"/>
                  </a:moveTo>
                  <a:lnTo>
                    <a:pt x="212" y="159"/>
                  </a:lnTo>
                  <a:lnTo>
                    <a:pt x="106" y="317"/>
                  </a:lnTo>
                  <a:lnTo>
                    <a:pt x="54" y="581"/>
                  </a:lnTo>
                  <a:lnTo>
                    <a:pt x="1" y="792"/>
                  </a:lnTo>
                  <a:lnTo>
                    <a:pt x="212" y="687"/>
                  </a:lnTo>
                  <a:lnTo>
                    <a:pt x="423" y="581"/>
                  </a:lnTo>
                  <a:lnTo>
                    <a:pt x="581" y="423"/>
                  </a:lnTo>
                  <a:lnTo>
                    <a:pt x="687" y="159"/>
                  </a:lnTo>
                  <a:lnTo>
                    <a:pt x="581" y="53"/>
                  </a:lnTo>
                  <a:lnTo>
                    <a:pt x="4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0" name="Google Shape;500;p35"/>
            <p:cNvSpPr/>
            <p:nvPr/>
          </p:nvSpPr>
          <p:spPr>
            <a:xfrm>
              <a:off x="1875957" y="1130029"/>
              <a:ext cx="26" cy="26"/>
            </a:xfrm>
            <a:custGeom>
              <a:avLst/>
              <a:gdLst/>
              <a:ahLst/>
              <a:cxnLst/>
              <a:rect l="l" t="t" r="r" b="b"/>
              <a:pathLst>
                <a:path w="1" h="1" extrusionOk="0">
                  <a:moveTo>
                    <a:pt x="1" y="0"/>
                  </a:moveTo>
                  <a:lnTo>
                    <a:pt x="1" y="0"/>
                  </a:lnTo>
                  <a:lnTo>
                    <a:pt x="1" y="0"/>
                  </a:lnTo>
                  <a:lnTo>
                    <a:pt x="1" y="0"/>
                  </a:lnTo>
                  <a:lnTo>
                    <a:pt x="1" y="0"/>
                  </a:lnTo>
                  <a:lnTo>
                    <a:pt x="1" y="0"/>
                  </a:lnTo>
                  <a:lnTo>
                    <a:pt x="1" y="0"/>
                  </a:lnTo>
                  <a:lnTo>
                    <a:pt x="1" y="0"/>
                  </a:ln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1" name="Google Shape;501;p35"/>
            <p:cNvSpPr/>
            <p:nvPr/>
          </p:nvSpPr>
          <p:spPr>
            <a:xfrm>
              <a:off x="6327833" y="2449716"/>
              <a:ext cx="10574" cy="14748"/>
            </a:xfrm>
            <a:custGeom>
              <a:avLst/>
              <a:gdLst/>
              <a:ahLst/>
              <a:cxnLst/>
              <a:rect l="l" t="t" r="r" b="b"/>
              <a:pathLst>
                <a:path w="423" h="581" extrusionOk="0">
                  <a:moveTo>
                    <a:pt x="0" y="0"/>
                  </a:moveTo>
                  <a:lnTo>
                    <a:pt x="53" y="106"/>
                  </a:lnTo>
                  <a:lnTo>
                    <a:pt x="53" y="211"/>
                  </a:lnTo>
                  <a:lnTo>
                    <a:pt x="0" y="422"/>
                  </a:lnTo>
                  <a:lnTo>
                    <a:pt x="53" y="528"/>
                  </a:lnTo>
                  <a:lnTo>
                    <a:pt x="106" y="581"/>
                  </a:lnTo>
                  <a:lnTo>
                    <a:pt x="211" y="581"/>
                  </a:lnTo>
                  <a:lnTo>
                    <a:pt x="370" y="528"/>
                  </a:lnTo>
                  <a:lnTo>
                    <a:pt x="422" y="475"/>
                  </a:lnTo>
                  <a:lnTo>
                    <a:pt x="422" y="422"/>
                  </a:lnTo>
                  <a:lnTo>
                    <a:pt x="317" y="264"/>
                  </a:lnTo>
                  <a:lnTo>
                    <a:pt x="211" y="106"/>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2" name="Google Shape;502;p35"/>
            <p:cNvSpPr/>
            <p:nvPr/>
          </p:nvSpPr>
          <p:spPr>
            <a:xfrm>
              <a:off x="5307875" y="689237"/>
              <a:ext cx="6625" cy="6727"/>
            </a:xfrm>
            <a:custGeom>
              <a:avLst/>
              <a:gdLst/>
              <a:ahLst/>
              <a:cxnLst/>
              <a:rect l="l" t="t" r="r" b="b"/>
              <a:pathLst>
                <a:path w="265" h="265" extrusionOk="0">
                  <a:moveTo>
                    <a:pt x="159" y="1"/>
                  </a:moveTo>
                  <a:lnTo>
                    <a:pt x="1" y="53"/>
                  </a:lnTo>
                  <a:lnTo>
                    <a:pt x="1" y="159"/>
                  </a:lnTo>
                  <a:lnTo>
                    <a:pt x="54" y="265"/>
                  </a:lnTo>
                  <a:lnTo>
                    <a:pt x="265" y="212"/>
                  </a:lnTo>
                  <a:lnTo>
                    <a:pt x="265" y="53"/>
                  </a:lnTo>
                  <a:lnTo>
                    <a:pt x="2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3" name="Google Shape;503;p35"/>
            <p:cNvSpPr/>
            <p:nvPr/>
          </p:nvSpPr>
          <p:spPr>
            <a:xfrm>
              <a:off x="6041508" y="1368497"/>
              <a:ext cx="6625" cy="6727"/>
            </a:xfrm>
            <a:custGeom>
              <a:avLst/>
              <a:gdLst/>
              <a:ahLst/>
              <a:cxnLst/>
              <a:rect l="l" t="t" r="r" b="b"/>
              <a:pathLst>
                <a:path w="265" h="265" extrusionOk="0">
                  <a:moveTo>
                    <a:pt x="53" y="1"/>
                  </a:moveTo>
                  <a:lnTo>
                    <a:pt x="53" y="106"/>
                  </a:lnTo>
                  <a:lnTo>
                    <a:pt x="0" y="212"/>
                  </a:lnTo>
                  <a:lnTo>
                    <a:pt x="106" y="265"/>
                  </a:lnTo>
                  <a:lnTo>
                    <a:pt x="211" y="265"/>
                  </a:lnTo>
                  <a:lnTo>
                    <a:pt x="264" y="212"/>
                  </a:lnTo>
                  <a:lnTo>
                    <a:pt x="264" y="106"/>
                  </a:lnTo>
                  <a:lnTo>
                    <a:pt x="159" y="54"/>
                  </a:lnTo>
                  <a:lnTo>
                    <a:pt x="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4" name="Google Shape;504;p35"/>
            <p:cNvSpPr/>
            <p:nvPr/>
          </p:nvSpPr>
          <p:spPr>
            <a:xfrm>
              <a:off x="2352289" y="5181507"/>
              <a:ext cx="14548" cy="10737"/>
            </a:xfrm>
            <a:custGeom>
              <a:avLst/>
              <a:gdLst/>
              <a:ahLst/>
              <a:cxnLst/>
              <a:rect l="l" t="t" r="r" b="b"/>
              <a:pathLst>
                <a:path w="582" h="423" extrusionOk="0">
                  <a:moveTo>
                    <a:pt x="1" y="0"/>
                  </a:moveTo>
                  <a:lnTo>
                    <a:pt x="53" y="159"/>
                  </a:lnTo>
                  <a:lnTo>
                    <a:pt x="212" y="317"/>
                  </a:lnTo>
                  <a:lnTo>
                    <a:pt x="370" y="370"/>
                  </a:lnTo>
                  <a:lnTo>
                    <a:pt x="581" y="423"/>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5" name="Google Shape;505;p35"/>
            <p:cNvSpPr/>
            <p:nvPr/>
          </p:nvSpPr>
          <p:spPr>
            <a:xfrm>
              <a:off x="6174000" y="3661124"/>
              <a:ext cx="1350" cy="26"/>
            </a:xfrm>
            <a:custGeom>
              <a:avLst/>
              <a:gdLst/>
              <a:ahLst/>
              <a:cxnLst/>
              <a:rect l="l" t="t" r="r" b="b"/>
              <a:pathLst>
                <a:path w="54" h="1" extrusionOk="0">
                  <a:moveTo>
                    <a:pt x="1" y="0"/>
                  </a:moveTo>
                  <a:lnTo>
                    <a:pt x="1" y="0"/>
                  </a:lnTo>
                  <a:lnTo>
                    <a:pt x="53" y="0"/>
                  </a:lnTo>
                  <a:lnTo>
                    <a:pt x="53" y="0"/>
                  </a:ln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06" name="Google Shape;506;p35"/>
          <p:cNvSpPr txBox="1">
            <a:spLocks noGrp="1"/>
          </p:cNvSpPr>
          <p:nvPr>
            <p:ph type="ctrTitle"/>
          </p:nvPr>
        </p:nvSpPr>
        <p:spPr>
          <a:xfrm>
            <a:off x="4120029" y="714511"/>
            <a:ext cx="4561205" cy="3714478"/>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3200" dirty="0">
                <a:latin typeface="Arial" panose="020B0604020202020204" pitchFamily="34" charset="0"/>
                <a:cs typeface="Arial" panose="020B0604020202020204" pitchFamily="34" charset="0"/>
              </a:rPr>
              <a:t>CHỦ ĐỀ 2:</a:t>
            </a:r>
            <a:br>
              <a:rPr lang="vi-VN" sz="3200" dirty="0">
                <a:latin typeface="Arial" panose="020B0604020202020204" pitchFamily="34" charset="0"/>
                <a:cs typeface="Arial" panose="020B0604020202020204" pitchFamily="34" charset="0"/>
              </a:rPr>
            </a:br>
            <a:r>
              <a:rPr lang="vi-VN" sz="3200" dirty="0">
                <a:latin typeface="Arial" panose="020B0604020202020204" pitchFamily="34" charset="0"/>
                <a:cs typeface="Arial" panose="020B0604020202020204" pitchFamily="34" charset="0"/>
              </a:rPr>
              <a:t>HÌNH TƯỢNG </a:t>
            </a:r>
            <a:br>
              <a:rPr lang="vi-VN" sz="3200" dirty="0">
                <a:latin typeface="Arial" panose="020B0604020202020204" pitchFamily="34" charset="0"/>
                <a:cs typeface="Arial" panose="020B0604020202020204" pitchFamily="34" charset="0"/>
              </a:rPr>
            </a:br>
            <a:r>
              <a:rPr lang="vi-VN" sz="3200" dirty="0">
                <a:latin typeface="Arial" panose="020B0604020202020204" pitchFamily="34" charset="0"/>
                <a:cs typeface="Arial" panose="020B0604020202020204" pitchFamily="34" charset="0"/>
              </a:rPr>
              <a:t>ANH HÙNG DÂN TỘC TRONG MĨ THUẬT TẠO HÌNH VIỆT NAM</a:t>
            </a:r>
            <a:endParaRPr sz="3200" dirty="0">
              <a:latin typeface="Arial" panose="020B0604020202020204" pitchFamily="34" charset="0"/>
              <a:cs typeface="Arial" panose="020B0604020202020204" pitchFamily="34" charset="0"/>
            </a:endParaRPr>
          </a:p>
        </p:txBody>
      </p:sp>
      <p:pic>
        <p:nvPicPr>
          <p:cNvPr id="508" name="Google Shape;508;p35"/>
          <p:cNvPicPr preferRelativeResize="0">
            <a:picLocks noGrp="1"/>
          </p:cNvPicPr>
          <p:nvPr>
            <p:ph type="pic" idx="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2500" r="12500"/>
          <a:stretch/>
        </p:blipFill>
        <p:spPr>
          <a:xfrm>
            <a:off x="715777" y="1147066"/>
            <a:ext cx="3068367" cy="3068367"/>
          </a:xfrm>
          <a:prstGeom prst="ellipse">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6"/>
                                        </p:tgtEl>
                                        <p:attrNameLst>
                                          <p:attrName>style.visibility</p:attrName>
                                        </p:attrNameLst>
                                      </p:cBhvr>
                                      <p:to>
                                        <p:strVal val="visible"/>
                                      </p:to>
                                    </p:set>
                                    <p:animEffect transition="in" filter="fade">
                                      <p:cBhvr>
                                        <p:cTn id="7" dur="500"/>
                                        <p:tgtEl>
                                          <p:spTgt spid="506"/>
                                        </p:tgtEl>
                                      </p:cBhvr>
                                    </p:animEffect>
                                    <p:anim calcmode="lin" valueType="num">
                                      <p:cBhvr>
                                        <p:cTn id="8" dur="500" fill="hold"/>
                                        <p:tgtEl>
                                          <p:spTgt spid="506"/>
                                        </p:tgtEl>
                                        <p:attrNameLst>
                                          <p:attrName>ppt_x</p:attrName>
                                        </p:attrNameLst>
                                      </p:cBhvr>
                                      <p:tavLst>
                                        <p:tav tm="0">
                                          <p:val>
                                            <p:strVal val="#ppt_x"/>
                                          </p:val>
                                        </p:tav>
                                        <p:tav tm="100000">
                                          <p:val>
                                            <p:strVal val="#ppt_x"/>
                                          </p:val>
                                        </p:tav>
                                      </p:tavLst>
                                    </p:anim>
                                    <p:anim calcmode="lin" valueType="num">
                                      <p:cBhvr>
                                        <p:cTn id="9" dur="500" fill="hold"/>
                                        <p:tgtEl>
                                          <p:spTgt spid="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6" name="Freeform 51">
            <a:extLst>
              <a:ext uri="{FF2B5EF4-FFF2-40B4-BE49-F238E27FC236}">
                <a16:creationId xmlns:a16="http://schemas.microsoft.com/office/drawing/2014/main" id="{4ABCFEFB-E586-81AD-93E6-F320465A184E}"/>
              </a:ext>
            </a:extLst>
          </p:cNvPr>
          <p:cNvSpPr/>
          <p:nvPr/>
        </p:nvSpPr>
        <p:spPr>
          <a:xfrm>
            <a:off x="3037356" y="2461260"/>
            <a:ext cx="3069288" cy="2386375"/>
          </a:xfrm>
          <a:custGeom>
            <a:avLst/>
            <a:gdLst/>
            <a:ahLst/>
            <a:cxnLst/>
            <a:rect l="l" t="t" r="r" b="b"/>
            <a:pathLst>
              <a:path w="1496516" h="1163542">
                <a:moveTo>
                  <a:pt x="0" y="0"/>
                </a:moveTo>
                <a:lnTo>
                  <a:pt x="1496517" y="0"/>
                </a:lnTo>
                <a:lnTo>
                  <a:pt x="1496517" y="1163541"/>
                </a:lnTo>
                <a:lnTo>
                  <a:pt x="0" y="11635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itle 2">
            <a:extLst>
              <a:ext uri="{FF2B5EF4-FFF2-40B4-BE49-F238E27FC236}">
                <a16:creationId xmlns:a16="http://schemas.microsoft.com/office/drawing/2014/main" id="{88B3041B-2FCB-FF8D-FE0F-425F9991DF27}"/>
              </a:ext>
            </a:extLst>
          </p:cNvPr>
          <p:cNvSpPr>
            <a:spLocks noGrp="1"/>
          </p:cNvSpPr>
          <p:nvPr>
            <p:ph type="title"/>
          </p:nvPr>
        </p:nvSpPr>
        <p:spPr>
          <a:xfrm>
            <a:off x="3261360" y="525780"/>
            <a:ext cx="2621280" cy="548700"/>
          </a:xfrm>
        </p:spPr>
        <p:txBody>
          <a:bodyPr anchor="ctr"/>
          <a:lstStyle/>
          <a:p>
            <a:r>
              <a:rPr lang="vi-VN" sz="3000" dirty="0">
                <a:latin typeface="Arial" panose="020B0604020202020204" pitchFamily="34" charset="0"/>
                <a:cs typeface="Arial" panose="020B0604020202020204" pitchFamily="34" charset="0"/>
              </a:rPr>
              <a:t>KHỞI ĐỘNG</a:t>
            </a:r>
          </a:p>
        </p:txBody>
      </p:sp>
      <p:sp>
        <p:nvSpPr>
          <p:cNvPr id="7" name="Speech Bubble: Oval 6">
            <a:extLst>
              <a:ext uri="{FF2B5EF4-FFF2-40B4-BE49-F238E27FC236}">
                <a16:creationId xmlns:a16="http://schemas.microsoft.com/office/drawing/2014/main" id="{4A59FA37-B206-4DCD-790F-323730232084}"/>
              </a:ext>
            </a:extLst>
          </p:cNvPr>
          <p:cNvSpPr/>
          <p:nvPr/>
        </p:nvSpPr>
        <p:spPr>
          <a:xfrm>
            <a:off x="746760" y="1318260"/>
            <a:ext cx="3351054" cy="1539240"/>
          </a:xfrm>
          <a:prstGeom prst="wedgeEllipseCallout">
            <a:avLst>
              <a:gd name="adj1" fmla="val 41927"/>
              <a:gd name="adj2" fmla="val 56560"/>
            </a:avLst>
          </a:prstGeom>
          <a:ln>
            <a:solidFill>
              <a:schemeClr val="accent2">
                <a:lumMod val="40000"/>
                <a:lumOff val="60000"/>
              </a:schemeClr>
            </a:solidFill>
          </a:ln>
        </p:spPr>
        <p:style>
          <a:lnRef idx="3">
            <a:schemeClr val="lt1"/>
          </a:lnRef>
          <a:fillRef idx="1">
            <a:schemeClr val="accent6"/>
          </a:fillRef>
          <a:effectRef idx="1">
            <a:schemeClr val="accent6"/>
          </a:effectRef>
          <a:fontRef idx="minor">
            <a:schemeClr val="lt1"/>
          </a:fontRef>
        </p:style>
        <p:txBody>
          <a:bodyPr bIns="108000" rtlCol="0" anchor="ctr"/>
          <a:lstStyle/>
          <a:p>
            <a:pPr algn="ctr">
              <a:lnSpc>
                <a:spcPct val="150000"/>
              </a:lnSpc>
            </a:pPr>
            <a:r>
              <a:rPr lang="vi-VN"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một số anh hùng dân tộc ở quê hương em.</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Speech Bubble: Oval 7">
            <a:extLst>
              <a:ext uri="{FF2B5EF4-FFF2-40B4-BE49-F238E27FC236}">
                <a16:creationId xmlns:a16="http://schemas.microsoft.com/office/drawing/2014/main" id="{B8F9E47C-0E21-CCF6-1217-04688FFD693D}"/>
              </a:ext>
            </a:extLst>
          </p:cNvPr>
          <p:cNvSpPr/>
          <p:nvPr/>
        </p:nvSpPr>
        <p:spPr>
          <a:xfrm>
            <a:off x="5478780" y="1318260"/>
            <a:ext cx="3163172" cy="1539240"/>
          </a:xfrm>
          <a:prstGeom prst="wedgeEllipseCallout">
            <a:avLst>
              <a:gd name="adj1" fmla="val -40105"/>
              <a:gd name="adj2" fmla="val 61015"/>
            </a:avLst>
          </a:prstGeom>
          <a:ln>
            <a:solidFill>
              <a:schemeClr val="accent3">
                <a:lumMod val="40000"/>
                <a:lumOff val="60000"/>
              </a:schemeClr>
            </a:solidFill>
          </a:ln>
        </p:spPr>
        <p:style>
          <a:lnRef idx="3">
            <a:schemeClr val="lt1"/>
          </a:lnRef>
          <a:fillRef idx="1">
            <a:schemeClr val="accent6"/>
          </a:fillRef>
          <a:effectRef idx="1">
            <a:schemeClr val="accent6"/>
          </a:effectRef>
          <a:fontRef idx="minor">
            <a:schemeClr val="lt1"/>
          </a:fontRef>
        </p:style>
        <p:txBody>
          <a:bodyPr bIns="108000" rtlCol="0" anchor="ctr"/>
          <a:lstStyle/>
          <a:p>
            <a:pPr algn="ctr">
              <a:lnSpc>
                <a:spcPct val="150000"/>
              </a:lnSpc>
            </a:pPr>
            <a:r>
              <a:rPr lang="vi-VN"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 có cảm nhận gì về những anh hùng dân tộc đó.</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3" name="Title 2">
            <a:extLst>
              <a:ext uri="{FF2B5EF4-FFF2-40B4-BE49-F238E27FC236}">
                <a16:creationId xmlns:a16="http://schemas.microsoft.com/office/drawing/2014/main" id="{580D36B5-BB10-0C8B-D429-23CB7C1EB245}"/>
              </a:ext>
            </a:extLst>
          </p:cNvPr>
          <p:cNvSpPr>
            <a:spLocks noGrp="1"/>
          </p:cNvSpPr>
          <p:nvPr>
            <p:ph type="title"/>
          </p:nvPr>
        </p:nvSpPr>
        <p:spPr>
          <a:xfrm>
            <a:off x="1249680" y="723900"/>
            <a:ext cx="6644640" cy="327720"/>
          </a:xfrm>
        </p:spPr>
        <p:txBody>
          <a:bodyPr anchor="ctr"/>
          <a:lstStyle/>
          <a:p>
            <a:pPr>
              <a:lnSpc>
                <a:spcPct val="114000"/>
              </a:lnSpc>
            </a:pPr>
            <a:r>
              <a:rPr lang="vi-VN" sz="2400"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rPr>
              <a:t>Một số hình ảnh anh hùng dân tộc Việt Nam</a:t>
            </a:r>
            <a:endParaRPr lang="vi-VN" sz="2400" dirty="0">
              <a:solidFill>
                <a:schemeClr val="accent2">
                  <a:lumMod val="50000"/>
                </a:schemeClr>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10" name="Group 9">
            <a:extLst>
              <a:ext uri="{FF2B5EF4-FFF2-40B4-BE49-F238E27FC236}">
                <a16:creationId xmlns:a16="http://schemas.microsoft.com/office/drawing/2014/main" id="{6D6AA4D6-BCA9-1311-E3AD-6C3A321F9386}"/>
              </a:ext>
            </a:extLst>
          </p:cNvPr>
          <p:cNvGrpSpPr/>
          <p:nvPr/>
        </p:nvGrpSpPr>
        <p:grpSpPr>
          <a:xfrm>
            <a:off x="929641" y="1409700"/>
            <a:ext cx="3444240" cy="3059192"/>
            <a:chOff x="929641" y="1409700"/>
            <a:chExt cx="3444240" cy="3059192"/>
          </a:xfrm>
        </p:grpSpPr>
        <p:pic>
          <p:nvPicPr>
            <p:cNvPr id="1026" name="Picture 2" descr="Hai Ba Trung temple festival | Lịch sử việt nam, Việt nam, Chiên">
              <a:extLst>
                <a:ext uri="{FF2B5EF4-FFF2-40B4-BE49-F238E27FC236}">
                  <a16:creationId xmlns:a16="http://schemas.microsoft.com/office/drawing/2014/main" id="{77C57AE7-12ED-8ACE-8A25-16C9A40E7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1" y="1409700"/>
              <a:ext cx="3444240" cy="2583180"/>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A257EE-047D-0037-16E7-BE54444D9189}"/>
                </a:ext>
              </a:extLst>
            </p:cNvPr>
            <p:cNvSpPr txBox="1"/>
            <p:nvPr/>
          </p:nvSpPr>
          <p:spPr>
            <a:xfrm>
              <a:off x="929641" y="4099560"/>
              <a:ext cx="3444240" cy="369332"/>
            </a:xfrm>
            <a:prstGeom prst="rect">
              <a:avLst/>
            </a:prstGeom>
            <a:noFill/>
          </p:spPr>
          <p:txBody>
            <a:bodyPr wrap="square" rtlCol="0">
              <a:spAutoFit/>
            </a:bodyPr>
            <a:lstStyle/>
            <a:p>
              <a:pPr algn="ctr"/>
              <a:r>
                <a:rPr lang="vi-VN" sz="1800"/>
                <a:t>Hai Bà Trưng</a:t>
              </a:r>
              <a:endParaRPr lang="vi-VN" sz="1800" dirty="0"/>
            </a:p>
          </p:txBody>
        </p:sp>
      </p:grpSp>
      <p:grpSp>
        <p:nvGrpSpPr>
          <p:cNvPr id="11" name="Group 10">
            <a:extLst>
              <a:ext uri="{FF2B5EF4-FFF2-40B4-BE49-F238E27FC236}">
                <a16:creationId xmlns:a16="http://schemas.microsoft.com/office/drawing/2014/main" id="{484FA070-2E16-F5F8-F876-84AC1FD4091D}"/>
              </a:ext>
            </a:extLst>
          </p:cNvPr>
          <p:cNvGrpSpPr/>
          <p:nvPr/>
        </p:nvGrpSpPr>
        <p:grpSpPr>
          <a:xfrm>
            <a:off x="4770119" y="1409700"/>
            <a:ext cx="3444240" cy="3057406"/>
            <a:chOff x="4770119" y="1409700"/>
            <a:chExt cx="3444240" cy="3057406"/>
          </a:xfrm>
        </p:grpSpPr>
        <p:pic>
          <p:nvPicPr>
            <p:cNvPr id="1028" name="Picture 4" descr="Lý Nam Đế - Tiểu sử hoàng đế khai sinh ra nước Vạn Xuân">
              <a:extLst>
                <a:ext uri="{FF2B5EF4-FFF2-40B4-BE49-F238E27FC236}">
                  <a16:creationId xmlns:a16="http://schemas.microsoft.com/office/drawing/2014/main" id="{54026979-8CA2-A6D7-8098-5475457DA8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92" r="13948"/>
            <a:stretch/>
          </p:blipFill>
          <p:spPr bwMode="auto">
            <a:xfrm>
              <a:off x="4770119" y="1409700"/>
              <a:ext cx="3444240" cy="2583180"/>
            </a:xfrm>
            <a:prstGeom prst="round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D7C3D7-FF5C-9D14-5C21-AA23688E9620}"/>
                </a:ext>
              </a:extLst>
            </p:cNvPr>
            <p:cNvSpPr txBox="1"/>
            <p:nvPr/>
          </p:nvSpPr>
          <p:spPr>
            <a:xfrm>
              <a:off x="4770119" y="4097774"/>
              <a:ext cx="3444240" cy="369332"/>
            </a:xfrm>
            <a:prstGeom prst="rect">
              <a:avLst/>
            </a:prstGeom>
            <a:noFill/>
          </p:spPr>
          <p:txBody>
            <a:bodyPr wrap="square" rtlCol="0">
              <a:spAutoFit/>
            </a:bodyPr>
            <a:lstStyle/>
            <a:p>
              <a:pPr algn="ctr"/>
              <a:r>
                <a:rPr lang="vi-VN" sz="1800" dirty="0"/>
                <a:t>Lý Bí (Lý Nam Đế)</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 name="Title 4">
            <a:extLst>
              <a:ext uri="{FF2B5EF4-FFF2-40B4-BE49-F238E27FC236}">
                <a16:creationId xmlns:a16="http://schemas.microsoft.com/office/drawing/2014/main" id="{F90E2BDE-D2E0-F548-1025-D32E4FAC49C5}"/>
              </a:ext>
            </a:extLst>
          </p:cNvPr>
          <p:cNvSpPr>
            <a:spLocks noGrp="1"/>
          </p:cNvSpPr>
          <p:nvPr>
            <p:ph type="title" idx="6"/>
          </p:nvPr>
        </p:nvSpPr>
        <p:spPr>
          <a:xfrm>
            <a:off x="2362200" y="680223"/>
            <a:ext cx="4419600" cy="548700"/>
          </a:xfrm>
        </p:spPr>
        <p:txBody>
          <a:bodyPr anchor="ctr"/>
          <a:lstStyle/>
          <a:p>
            <a:r>
              <a:rPr lang="vi-VN" sz="3000">
                <a:latin typeface="Arial" panose="020B0604020202020204" pitchFamily="34" charset="0"/>
                <a:cs typeface="Arial" panose="020B0604020202020204" pitchFamily="34" charset="0"/>
              </a:rPr>
              <a:t>NỘI DUNG BÀI HỌC</a:t>
            </a:r>
            <a:endParaRPr lang="vi-VN" sz="3000" dirty="0">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3E8F949F-5C94-14EE-D282-B253A6DCF1D3}"/>
              </a:ext>
            </a:extLst>
          </p:cNvPr>
          <p:cNvGrpSpPr/>
          <p:nvPr/>
        </p:nvGrpSpPr>
        <p:grpSpPr>
          <a:xfrm>
            <a:off x="1139190" y="1636084"/>
            <a:ext cx="3227070" cy="1035104"/>
            <a:chOff x="1139190" y="1478281"/>
            <a:chExt cx="2975610" cy="1035104"/>
          </a:xfrm>
        </p:grpSpPr>
        <p:sp>
          <p:nvSpPr>
            <p:cNvPr id="29" name="Scroll: Horizontal 28">
              <a:extLst>
                <a:ext uri="{FF2B5EF4-FFF2-40B4-BE49-F238E27FC236}">
                  <a16:creationId xmlns:a16="http://schemas.microsoft.com/office/drawing/2014/main" id="{8699CF81-473D-3F8B-F2F9-76A6E30AF64A}"/>
                </a:ext>
              </a:extLst>
            </p:cNvPr>
            <p:cNvSpPr/>
            <p:nvPr/>
          </p:nvSpPr>
          <p:spPr>
            <a:xfrm>
              <a:off x="1139190" y="1478281"/>
              <a:ext cx="2975610" cy="1035104"/>
            </a:xfrm>
            <a:prstGeom prst="horizontalScroll">
              <a:avLst>
                <a:gd name="adj" fmla="val 7864"/>
              </a:avLst>
            </a:prstGeom>
            <a:solidFill>
              <a:schemeClr val="accent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vi-VN" dirty="0">
                <a:solidFill>
                  <a:schemeClr val="bg1">
                    <a:lumMod val="95000"/>
                    <a:lumOff val="5000"/>
                  </a:schemeClr>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9053B8B7-FA83-9B94-BA6D-46A21B815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225" y="1554386"/>
              <a:ext cx="863100" cy="865739"/>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2">
              <a:extLst>
                <a:ext uri="{FF2B5EF4-FFF2-40B4-BE49-F238E27FC236}">
                  <a16:creationId xmlns:a16="http://schemas.microsoft.com/office/drawing/2014/main" id="{094C85D3-F675-12E0-05FD-49C6BF922E6F}"/>
                </a:ext>
              </a:extLst>
            </p:cNvPr>
            <p:cNvSpPr txBox="1">
              <a:spLocks/>
            </p:cNvSpPr>
            <p:nvPr/>
          </p:nvSpPr>
          <p:spPr>
            <a:xfrm>
              <a:off x="2219325" y="1709483"/>
              <a:ext cx="18516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2400" dirty="0">
                  <a:solidFill>
                    <a:schemeClr val="bg1">
                      <a:lumMod val="95000"/>
                      <a:lumOff val="5000"/>
                    </a:schemeClr>
                  </a:solidFill>
                  <a:latin typeface="Arial" panose="020B0604020202020204" pitchFamily="34" charset="0"/>
                  <a:cs typeface="Arial" panose="020B0604020202020204" pitchFamily="34" charset="0"/>
                </a:rPr>
                <a:t>QUAN SÁT</a:t>
              </a:r>
            </a:p>
          </p:txBody>
        </p:sp>
      </p:grpSp>
      <p:grpSp>
        <p:nvGrpSpPr>
          <p:cNvPr id="512" name="Group 511">
            <a:extLst>
              <a:ext uri="{FF2B5EF4-FFF2-40B4-BE49-F238E27FC236}">
                <a16:creationId xmlns:a16="http://schemas.microsoft.com/office/drawing/2014/main" id="{3180FBEE-46A2-26F1-E26B-68324BC6D8BE}"/>
              </a:ext>
            </a:extLst>
          </p:cNvPr>
          <p:cNvGrpSpPr/>
          <p:nvPr/>
        </p:nvGrpSpPr>
        <p:grpSpPr>
          <a:xfrm>
            <a:off x="4777740" y="1636084"/>
            <a:ext cx="3227070" cy="1035104"/>
            <a:chOff x="4777740" y="1478281"/>
            <a:chExt cx="3227070" cy="1035104"/>
          </a:xfrm>
        </p:grpSpPr>
        <p:grpSp>
          <p:nvGrpSpPr>
            <p:cNvPr id="513" name="Group 512">
              <a:extLst>
                <a:ext uri="{FF2B5EF4-FFF2-40B4-BE49-F238E27FC236}">
                  <a16:creationId xmlns:a16="http://schemas.microsoft.com/office/drawing/2014/main" id="{5B2BF54E-AF99-419E-05A5-BBB6025169C4}"/>
                </a:ext>
              </a:extLst>
            </p:cNvPr>
            <p:cNvGrpSpPr/>
            <p:nvPr/>
          </p:nvGrpSpPr>
          <p:grpSpPr>
            <a:xfrm>
              <a:off x="4777740" y="1478281"/>
              <a:ext cx="3227070" cy="1035104"/>
              <a:chOff x="1139190" y="1478281"/>
              <a:chExt cx="2975610" cy="1035104"/>
            </a:xfrm>
          </p:grpSpPr>
          <p:sp>
            <p:nvSpPr>
              <p:cNvPr id="515" name="Scroll: Horizontal 514">
                <a:extLst>
                  <a:ext uri="{FF2B5EF4-FFF2-40B4-BE49-F238E27FC236}">
                    <a16:creationId xmlns:a16="http://schemas.microsoft.com/office/drawing/2014/main" id="{2F7B4ABC-F114-432A-8F5E-ECAE6A69C30E}"/>
                  </a:ext>
                </a:extLst>
              </p:cNvPr>
              <p:cNvSpPr/>
              <p:nvPr/>
            </p:nvSpPr>
            <p:spPr>
              <a:xfrm>
                <a:off x="1139190" y="1478281"/>
                <a:ext cx="2975610" cy="1035104"/>
              </a:xfrm>
              <a:prstGeom prst="horizontalScroll">
                <a:avLst>
                  <a:gd name="adj" fmla="val 7864"/>
                </a:avLst>
              </a:prstGeom>
              <a:solidFill>
                <a:schemeClr val="accent6"/>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bg1">
                      <a:lumMod val="95000"/>
                      <a:lumOff val="5000"/>
                    </a:schemeClr>
                  </a:solidFill>
                  <a:latin typeface="Arial" panose="020B0604020202020204" pitchFamily="34" charset="0"/>
                  <a:cs typeface="Arial" panose="020B0604020202020204" pitchFamily="34" charset="0"/>
                </a:endParaRPr>
              </a:p>
            </p:txBody>
          </p:sp>
          <p:sp>
            <p:nvSpPr>
              <p:cNvPr id="516" name="Title 2">
                <a:extLst>
                  <a:ext uri="{FF2B5EF4-FFF2-40B4-BE49-F238E27FC236}">
                    <a16:creationId xmlns:a16="http://schemas.microsoft.com/office/drawing/2014/main" id="{B89D5DB4-67C2-626C-0CCE-E44A08FCC063}"/>
                  </a:ext>
                </a:extLst>
              </p:cNvPr>
              <p:cNvSpPr txBox="1">
                <a:spLocks/>
              </p:cNvSpPr>
              <p:nvPr/>
            </p:nvSpPr>
            <p:spPr>
              <a:xfrm>
                <a:off x="2219325" y="1709483"/>
                <a:ext cx="18516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2400" dirty="0">
                    <a:solidFill>
                      <a:schemeClr val="bg1">
                        <a:lumMod val="95000"/>
                        <a:lumOff val="5000"/>
                      </a:schemeClr>
                    </a:solidFill>
                    <a:latin typeface="Arial" panose="020B0604020202020204" pitchFamily="34" charset="0"/>
                    <a:cs typeface="Arial" panose="020B0604020202020204" pitchFamily="34" charset="0"/>
                  </a:rPr>
                  <a:t>THỂ HIỆN</a:t>
                </a:r>
              </a:p>
            </p:txBody>
          </p:sp>
        </p:grpSp>
        <p:pic>
          <p:nvPicPr>
            <p:cNvPr id="514" name="Picture 513">
              <a:extLst>
                <a:ext uri="{FF2B5EF4-FFF2-40B4-BE49-F238E27FC236}">
                  <a16:creationId xmlns:a16="http://schemas.microsoft.com/office/drawing/2014/main" id="{0666E5C6-24BC-BDCA-4BA2-ACD0422319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27" t="13608" r="12792" b="9281"/>
            <a:stretch/>
          </p:blipFill>
          <p:spPr bwMode="auto">
            <a:xfrm>
              <a:off x="5011047" y="1576010"/>
              <a:ext cx="938107" cy="8701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7" name="Group 516">
            <a:extLst>
              <a:ext uri="{FF2B5EF4-FFF2-40B4-BE49-F238E27FC236}">
                <a16:creationId xmlns:a16="http://schemas.microsoft.com/office/drawing/2014/main" id="{5A919BAD-7CB8-E272-A818-1135B7B58135}"/>
              </a:ext>
            </a:extLst>
          </p:cNvPr>
          <p:cNvGrpSpPr/>
          <p:nvPr/>
        </p:nvGrpSpPr>
        <p:grpSpPr>
          <a:xfrm>
            <a:off x="1139190" y="3263501"/>
            <a:ext cx="3227070" cy="1035104"/>
            <a:chOff x="1139190" y="2996801"/>
            <a:chExt cx="3227070" cy="1035104"/>
          </a:xfrm>
        </p:grpSpPr>
        <p:grpSp>
          <p:nvGrpSpPr>
            <p:cNvPr id="518" name="Group 517">
              <a:extLst>
                <a:ext uri="{FF2B5EF4-FFF2-40B4-BE49-F238E27FC236}">
                  <a16:creationId xmlns:a16="http://schemas.microsoft.com/office/drawing/2014/main" id="{9825D726-B009-192B-9855-2F33D7A1BC76}"/>
                </a:ext>
              </a:extLst>
            </p:cNvPr>
            <p:cNvGrpSpPr/>
            <p:nvPr/>
          </p:nvGrpSpPr>
          <p:grpSpPr>
            <a:xfrm>
              <a:off x="1139190" y="2996801"/>
              <a:ext cx="3227070" cy="1035104"/>
              <a:chOff x="1139190" y="1478281"/>
              <a:chExt cx="2975610" cy="1035104"/>
            </a:xfrm>
          </p:grpSpPr>
          <p:sp>
            <p:nvSpPr>
              <p:cNvPr id="520" name="Scroll: Horizontal 519">
                <a:extLst>
                  <a:ext uri="{FF2B5EF4-FFF2-40B4-BE49-F238E27FC236}">
                    <a16:creationId xmlns:a16="http://schemas.microsoft.com/office/drawing/2014/main" id="{DBD243CC-BCF7-7D4A-212D-C56E221643FA}"/>
                  </a:ext>
                </a:extLst>
              </p:cNvPr>
              <p:cNvSpPr/>
              <p:nvPr/>
            </p:nvSpPr>
            <p:spPr>
              <a:xfrm>
                <a:off x="1139190" y="1478281"/>
                <a:ext cx="2975610" cy="1035104"/>
              </a:xfrm>
              <a:prstGeom prst="horizontalScroll">
                <a:avLst>
                  <a:gd name="adj" fmla="val 7864"/>
                </a:avLst>
              </a:prstGeom>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vi-VN" dirty="0">
                  <a:solidFill>
                    <a:schemeClr val="bg1">
                      <a:lumMod val="95000"/>
                      <a:lumOff val="5000"/>
                    </a:schemeClr>
                  </a:solidFill>
                  <a:latin typeface="Arial" panose="020B0604020202020204" pitchFamily="34" charset="0"/>
                  <a:cs typeface="Arial" panose="020B0604020202020204" pitchFamily="34" charset="0"/>
                </a:endParaRPr>
              </a:p>
            </p:txBody>
          </p:sp>
          <p:sp>
            <p:nvSpPr>
              <p:cNvPr id="521" name="Title 2">
                <a:extLst>
                  <a:ext uri="{FF2B5EF4-FFF2-40B4-BE49-F238E27FC236}">
                    <a16:creationId xmlns:a16="http://schemas.microsoft.com/office/drawing/2014/main" id="{B5AC7C4E-8578-07DD-71F9-03977AB60451}"/>
                  </a:ext>
                </a:extLst>
              </p:cNvPr>
              <p:cNvSpPr txBox="1">
                <a:spLocks/>
              </p:cNvSpPr>
              <p:nvPr/>
            </p:nvSpPr>
            <p:spPr>
              <a:xfrm>
                <a:off x="2219325" y="1709483"/>
                <a:ext cx="18516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2400" dirty="0">
                    <a:solidFill>
                      <a:schemeClr val="bg1">
                        <a:lumMod val="95000"/>
                        <a:lumOff val="5000"/>
                      </a:schemeClr>
                    </a:solidFill>
                    <a:latin typeface="Arial" panose="020B0604020202020204" pitchFamily="34" charset="0"/>
                    <a:cs typeface="Arial" panose="020B0604020202020204" pitchFamily="34" charset="0"/>
                  </a:rPr>
                  <a:t>THẢO LUẬN</a:t>
                </a:r>
              </a:p>
            </p:txBody>
          </p:sp>
        </p:grpSp>
        <p:pic>
          <p:nvPicPr>
            <p:cNvPr id="519" name="Picture 518">
              <a:extLst>
                <a:ext uri="{FF2B5EF4-FFF2-40B4-BE49-F238E27FC236}">
                  <a16:creationId xmlns:a16="http://schemas.microsoft.com/office/drawing/2014/main" id="{2F2435EC-0F4B-1F3B-85C6-3B4BAC1AD7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6" r="5440" b="6967"/>
            <a:stretch/>
          </p:blipFill>
          <p:spPr bwMode="auto">
            <a:xfrm>
              <a:off x="1374567" y="3078480"/>
              <a:ext cx="936038" cy="8780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9" name="Group 618">
            <a:extLst>
              <a:ext uri="{FF2B5EF4-FFF2-40B4-BE49-F238E27FC236}">
                <a16:creationId xmlns:a16="http://schemas.microsoft.com/office/drawing/2014/main" id="{0C8E9292-6A62-C16A-B1B4-D84C5BF3966F}"/>
              </a:ext>
            </a:extLst>
          </p:cNvPr>
          <p:cNvGrpSpPr/>
          <p:nvPr/>
        </p:nvGrpSpPr>
        <p:grpSpPr>
          <a:xfrm>
            <a:off x="4777740" y="3263501"/>
            <a:ext cx="3227070" cy="1035104"/>
            <a:chOff x="4777740" y="2996801"/>
            <a:chExt cx="3227070" cy="1035104"/>
          </a:xfrm>
        </p:grpSpPr>
        <p:grpSp>
          <p:nvGrpSpPr>
            <p:cNvPr id="620" name="Group 619">
              <a:extLst>
                <a:ext uri="{FF2B5EF4-FFF2-40B4-BE49-F238E27FC236}">
                  <a16:creationId xmlns:a16="http://schemas.microsoft.com/office/drawing/2014/main" id="{D64F4D55-B022-9FE4-6D27-0C1358775541}"/>
                </a:ext>
              </a:extLst>
            </p:cNvPr>
            <p:cNvGrpSpPr/>
            <p:nvPr/>
          </p:nvGrpSpPr>
          <p:grpSpPr>
            <a:xfrm>
              <a:off x="4777740" y="2996801"/>
              <a:ext cx="3227070" cy="1035104"/>
              <a:chOff x="1139190" y="1478281"/>
              <a:chExt cx="2975610" cy="1035104"/>
            </a:xfrm>
          </p:grpSpPr>
          <p:sp>
            <p:nvSpPr>
              <p:cNvPr id="622" name="Scroll: Horizontal 621">
                <a:extLst>
                  <a:ext uri="{FF2B5EF4-FFF2-40B4-BE49-F238E27FC236}">
                    <a16:creationId xmlns:a16="http://schemas.microsoft.com/office/drawing/2014/main" id="{374C03A8-F1DB-FACE-19A6-F46605E56100}"/>
                  </a:ext>
                </a:extLst>
              </p:cNvPr>
              <p:cNvSpPr/>
              <p:nvPr/>
            </p:nvSpPr>
            <p:spPr>
              <a:xfrm>
                <a:off x="1139190" y="1478281"/>
                <a:ext cx="2975610" cy="1035104"/>
              </a:xfrm>
              <a:prstGeom prst="horizontalScroll">
                <a:avLst>
                  <a:gd name="adj" fmla="val 7864"/>
                </a:avLst>
              </a:prstGeom>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dirty="0">
                  <a:solidFill>
                    <a:schemeClr val="bg1">
                      <a:lumMod val="95000"/>
                      <a:lumOff val="5000"/>
                    </a:schemeClr>
                  </a:solidFill>
                  <a:latin typeface="Arial" panose="020B0604020202020204" pitchFamily="34" charset="0"/>
                  <a:cs typeface="Arial" panose="020B0604020202020204" pitchFamily="34" charset="0"/>
                </a:endParaRPr>
              </a:p>
            </p:txBody>
          </p:sp>
          <p:sp>
            <p:nvSpPr>
              <p:cNvPr id="623" name="Title 2">
                <a:extLst>
                  <a:ext uri="{FF2B5EF4-FFF2-40B4-BE49-F238E27FC236}">
                    <a16:creationId xmlns:a16="http://schemas.microsoft.com/office/drawing/2014/main" id="{560E8F12-23C5-221C-FA31-B5871A2553D8}"/>
                  </a:ext>
                </a:extLst>
              </p:cNvPr>
              <p:cNvSpPr txBox="1">
                <a:spLocks/>
              </p:cNvSpPr>
              <p:nvPr/>
            </p:nvSpPr>
            <p:spPr>
              <a:xfrm>
                <a:off x="2219325" y="1709483"/>
                <a:ext cx="18516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2400" dirty="0">
                    <a:solidFill>
                      <a:schemeClr val="bg1">
                        <a:lumMod val="95000"/>
                        <a:lumOff val="5000"/>
                      </a:schemeClr>
                    </a:solidFill>
                    <a:latin typeface="Arial" panose="020B0604020202020204" pitchFamily="34" charset="0"/>
                    <a:cs typeface="Arial" panose="020B0604020202020204" pitchFamily="34" charset="0"/>
                  </a:rPr>
                  <a:t>VẬN DỤNG</a:t>
                </a:r>
              </a:p>
            </p:txBody>
          </p:sp>
        </p:grpSp>
        <p:pic>
          <p:nvPicPr>
            <p:cNvPr id="621" name="Picture 620">
              <a:extLst>
                <a:ext uri="{FF2B5EF4-FFF2-40B4-BE49-F238E27FC236}">
                  <a16:creationId xmlns:a16="http://schemas.microsoft.com/office/drawing/2014/main" id="{51E6C0A0-DBB5-1509-BAC6-5086B65A5F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1047" y="3078480"/>
              <a:ext cx="971988" cy="87804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512"/>
                                        </p:tgtEl>
                                        <p:attrNameLst>
                                          <p:attrName>style.visibility</p:attrName>
                                        </p:attrNameLst>
                                      </p:cBhvr>
                                      <p:to>
                                        <p:strVal val="visible"/>
                                      </p:to>
                                    </p:set>
                                    <p:anim calcmode="lin" valueType="num">
                                      <p:cBhvr>
                                        <p:cTn id="16" dur="500" fill="hold"/>
                                        <p:tgtEl>
                                          <p:spTgt spid="512"/>
                                        </p:tgtEl>
                                        <p:attrNameLst>
                                          <p:attrName>ppt_w</p:attrName>
                                        </p:attrNameLst>
                                      </p:cBhvr>
                                      <p:tavLst>
                                        <p:tav tm="0">
                                          <p:val>
                                            <p:fltVal val="0"/>
                                          </p:val>
                                        </p:tav>
                                        <p:tav tm="100000">
                                          <p:val>
                                            <p:strVal val="#ppt_w"/>
                                          </p:val>
                                        </p:tav>
                                      </p:tavLst>
                                    </p:anim>
                                    <p:anim calcmode="lin" valueType="num">
                                      <p:cBhvr>
                                        <p:cTn id="17" dur="500" fill="hold"/>
                                        <p:tgtEl>
                                          <p:spTgt spid="512"/>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517"/>
                                        </p:tgtEl>
                                        <p:attrNameLst>
                                          <p:attrName>style.visibility</p:attrName>
                                        </p:attrNameLst>
                                      </p:cBhvr>
                                      <p:to>
                                        <p:strVal val="visible"/>
                                      </p:to>
                                    </p:set>
                                    <p:anim calcmode="lin" valueType="num">
                                      <p:cBhvr>
                                        <p:cTn id="21" dur="500" fill="hold"/>
                                        <p:tgtEl>
                                          <p:spTgt spid="517"/>
                                        </p:tgtEl>
                                        <p:attrNameLst>
                                          <p:attrName>ppt_w</p:attrName>
                                        </p:attrNameLst>
                                      </p:cBhvr>
                                      <p:tavLst>
                                        <p:tav tm="0">
                                          <p:val>
                                            <p:fltVal val="0"/>
                                          </p:val>
                                        </p:tav>
                                        <p:tav tm="100000">
                                          <p:val>
                                            <p:strVal val="#ppt_w"/>
                                          </p:val>
                                        </p:tav>
                                      </p:tavLst>
                                    </p:anim>
                                    <p:anim calcmode="lin" valueType="num">
                                      <p:cBhvr>
                                        <p:cTn id="22" dur="500" fill="hold"/>
                                        <p:tgtEl>
                                          <p:spTgt spid="517"/>
                                        </p:tgtEl>
                                        <p:attrNameLst>
                                          <p:attrName>ppt_h</p:attrName>
                                        </p:attrNameLst>
                                      </p:cBhvr>
                                      <p:tavLst>
                                        <p:tav tm="0">
                                          <p:val>
                                            <p:strVal val="#ppt_h"/>
                                          </p:val>
                                        </p:tav>
                                        <p:tav tm="100000">
                                          <p:val>
                                            <p:strVal val="#ppt_h"/>
                                          </p:val>
                                        </p:tav>
                                      </p:tavLst>
                                    </p:anim>
                                  </p:childTnLst>
                                </p:cTn>
                              </p:par>
                            </p:childTnLst>
                          </p:cTn>
                        </p:par>
                        <p:par>
                          <p:cTn id="23" fill="hold">
                            <p:stCondLst>
                              <p:cond delay="2000"/>
                            </p:stCondLst>
                            <p:childTnLst>
                              <p:par>
                                <p:cTn id="24" presetID="17" presetClass="entr" presetSubtype="10" fill="hold" nodeType="afterEffect">
                                  <p:stCondLst>
                                    <p:cond delay="0"/>
                                  </p:stCondLst>
                                  <p:childTnLst>
                                    <p:set>
                                      <p:cBhvr>
                                        <p:cTn id="25" dur="1" fill="hold">
                                          <p:stCondLst>
                                            <p:cond delay="0"/>
                                          </p:stCondLst>
                                        </p:cTn>
                                        <p:tgtEl>
                                          <p:spTgt spid="619"/>
                                        </p:tgtEl>
                                        <p:attrNameLst>
                                          <p:attrName>style.visibility</p:attrName>
                                        </p:attrNameLst>
                                      </p:cBhvr>
                                      <p:to>
                                        <p:strVal val="visible"/>
                                      </p:to>
                                    </p:set>
                                    <p:anim calcmode="lin" valueType="num">
                                      <p:cBhvr>
                                        <p:cTn id="26" dur="500" fill="hold"/>
                                        <p:tgtEl>
                                          <p:spTgt spid="619"/>
                                        </p:tgtEl>
                                        <p:attrNameLst>
                                          <p:attrName>ppt_w</p:attrName>
                                        </p:attrNameLst>
                                      </p:cBhvr>
                                      <p:tavLst>
                                        <p:tav tm="0">
                                          <p:val>
                                            <p:fltVal val="0"/>
                                          </p:val>
                                        </p:tav>
                                        <p:tav tm="100000">
                                          <p:val>
                                            <p:strVal val="#ppt_w"/>
                                          </p:val>
                                        </p:tav>
                                      </p:tavLst>
                                    </p:anim>
                                    <p:anim calcmode="lin" valueType="num">
                                      <p:cBhvr>
                                        <p:cTn id="27" dur="500" fill="hold"/>
                                        <p:tgtEl>
                                          <p:spTgt spid="6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grpSp>
        <p:nvGrpSpPr>
          <p:cNvPr id="623" name="Google Shape;623;p38"/>
          <p:cNvGrpSpPr/>
          <p:nvPr/>
        </p:nvGrpSpPr>
        <p:grpSpPr>
          <a:xfrm>
            <a:off x="969538" y="899160"/>
            <a:ext cx="3206141" cy="3239611"/>
            <a:chOff x="1217675" y="238125"/>
            <a:chExt cx="5184625" cy="5238750"/>
          </a:xfrm>
        </p:grpSpPr>
        <p:sp>
          <p:nvSpPr>
            <p:cNvPr id="624" name="Google Shape;624;p38"/>
            <p:cNvSpPr/>
            <p:nvPr/>
          </p:nvSpPr>
          <p:spPr>
            <a:xfrm>
              <a:off x="1217675" y="238125"/>
              <a:ext cx="5184625" cy="5238750"/>
            </a:xfrm>
            <a:custGeom>
              <a:avLst/>
              <a:gdLst/>
              <a:ahLst/>
              <a:cxnLst/>
              <a:rect l="l" t="t" r="r" b="b"/>
              <a:pathLst>
                <a:path w="207385" h="209550" extrusionOk="0">
                  <a:moveTo>
                    <a:pt x="87356" y="10451"/>
                  </a:moveTo>
                  <a:lnTo>
                    <a:pt x="87303" y="10504"/>
                  </a:lnTo>
                  <a:lnTo>
                    <a:pt x="87251" y="10451"/>
                  </a:lnTo>
                  <a:close/>
                  <a:moveTo>
                    <a:pt x="131377" y="11137"/>
                  </a:moveTo>
                  <a:lnTo>
                    <a:pt x="131377" y="11190"/>
                  </a:lnTo>
                  <a:lnTo>
                    <a:pt x="131324" y="11190"/>
                  </a:lnTo>
                  <a:lnTo>
                    <a:pt x="131377" y="11137"/>
                  </a:lnTo>
                  <a:close/>
                  <a:moveTo>
                    <a:pt x="134439" y="11665"/>
                  </a:moveTo>
                  <a:lnTo>
                    <a:pt x="134491" y="11823"/>
                  </a:lnTo>
                  <a:lnTo>
                    <a:pt x="134280" y="11823"/>
                  </a:lnTo>
                  <a:lnTo>
                    <a:pt x="134439" y="11665"/>
                  </a:lnTo>
                  <a:close/>
                  <a:moveTo>
                    <a:pt x="147265" y="11771"/>
                  </a:moveTo>
                  <a:lnTo>
                    <a:pt x="147265" y="11876"/>
                  </a:lnTo>
                  <a:lnTo>
                    <a:pt x="147265" y="11929"/>
                  </a:lnTo>
                  <a:lnTo>
                    <a:pt x="147159" y="11876"/>
                  </a:lnTo>
                  <a:lnTo>
                    <a:pt x="147265" y="11771"/>
                  </a:lnTo>
                  <a:close/>
                  <a:moveTo>
                    <a:pt x="79491" y="12932"/>
                  </a:moveTo>
                  <a:lnTo>
                    <a:pt x="79333" y="13037"/>
                  </a:lnTo>
                  <a:lnTo>
                    <a:pt x="79386" y="12932"/>
                  </a:lnTo>
                  <a:close/>
                  <a:moveTo>
                    <a:pt x="131272" y="16574"/>
                  </a:moveTo>
                  <a:lnTo>
                    <a:pt x="131113" y="16785"/>
                  </a:lnTo>
                  <a:lnTo>
                    <a:pt x="131113" y="16732"/>
                  </a:lnTo>
                  <a:lnTo>
                    <a:pt x="131272" y="16574"/>
                  </a:lnTo>
                  <a:close/>
                  <a:moveTo>
                    <a:pt x="115806" y="20269"/>
                  </a:moveTo>
                  <a:lnTo>
                    <a:pt x="115806" y="20374"/>
                  </a:lnTo>
                  <a:lnTo>
                    <a:pt x="115753" y="20322"/>
                  </a:lnTo>
                  <a:lnTo>
                    <a:pt x="115806" y="20269"/>
                  </a:lnTo>
                  <a:close/>
                  <a:moveTo>
                    <a:pt x="150432" y="20427"/>
                  </a:moveTo>
                  <a:lnTo>
                    <a:pt x="150432" y="20480"/>
                  </a:lnTo>
                  <a:lnTo>
                    <a:pt x="150379" y="20533"/>
                  </a:lnTo>
                  <a:lnTo>
                    <a:pt x="150326" y="20533"/>
                  </a:lnTo>
                  <a:lnTo>
                    <a:pt x="150432" y="20427"/>
                  </a:lnTo>
                  <a:close/>
                  <a:moveTo>
                    <a:pt x="156555" y="21008"/>
                  </a:moveTo>
                  <a:lnTo>
                    <a:pt x="156608" y="21061"/>
                  </a:lnTo>
                  <a:lnTo>
                    <a:pt x="156555" y="21113"/>
                  </a:lnTo>
                  <a:lnTo>
                    <a:pt x="156555" y="21008"/>
                  </a:lnTo>
                  <a:close/>
                  <a:moveTo>
                    <a:pt x="155605" y="22591"/>
                  </a:moveTo>
                  <a:lnTo>
                    <a:pt x="155605" y="22644"/>
                  </a:lnTo>
                  <a:lnTo>
                    <a:pt x="155552" y="22644"/>
                  </a:lnTo>
                  <a:lnTo>
                    <a:pt x="155605" y="22591"/>
                  </a:lnTo>
                  <a:close/>
                  <a:moveTo>
                    <a:pt x="163839" y="23594"/>
                  </a:moveTo>
                  <a:lnTo>
                    <a:pt x="163839" y="23647"/>
                  </a:lnTo>
                  <a:lnTo>
                    <a:pt x="163786" y="23647"/>
                  </a:lnTo>
                  <a:lnTo>
                    <a:pt x="163839" y="23594"/>
                  </a:lnTo>
                  <a:close/>
                  <a:moveTo>
                    <a:pt x="156080" y="24703"/>
                  </a:moveTo>
                  <a:lnTo>
                    <a:pt x="156080" y="24755"/>
                  </a:lnTo>
                  <a:lnTo>
                    <a:pt x="156027" y="24755"/>
                  </a:lnTo>
                  <a:lnTo>
                    <a:pt x="156080" y="24703"/>
                  </a:lnTo>
                  <a:close/>
                  <a:moveTo>
                    <a:pt x="150274" y="31512"/>
                  </a:moveTo>
                  <a:lnTo>
                    <a:pt x="150274" y="31564"/>
                  </a:lnTo>
                  <a:lnTo>
                    <a:pt x="150221" y="31564"/>
                  </a:lnTo>
                  <a:lnTo>
                    <a:pt x="150274" y="31512"/>
                  </a:lnTo>
                  <a:close/>
                  <a:moveTo>
                    <a:pt x="28028" y="35312"/>
                  </a:moveTo>
                  <a:lnTo>
                    <a:pt x="27975" y="35365"/>
                  </a:lnTo>
                  <a:lnTo>
                    <a:pt x="27922" y="35523"/>
                  </a:lnTo>
                  <a:lnTo>
                    <a:pt x="28028" y="35470"/>
                  </a:lnTo>
                  <a:lnTo>
                    <a:pt x="28133" y="35418"/>
                  </a:lnTo>
                  <a:lnTo>
                    <a:pt x="28081" y="35365"/>
                  </a:lnTo>
                  <a:lnTo>
                    <a:pt x="28028" y="35312"/>
                  </a:lnTo>
                  <a:close/>
                  <a:moveTo>
                    <a:pt x="126152" y="35945"/>
                  </a:moveTo>
                  <a:lnTo>
                    <a:pt x="126205" y="36051"/>
                  </a:lnTo>
                  <a:lnTo>
                    <a:pt x="126152" y="36051"/>
                  </a:lnTo>
                  <a:lnTo>
                    <a:pt x="126152" y="35945"/>
                  </a:lnTo>
                  <a:close/>
                  <a:moveTo>
                    <a:pt x="98916" y="35945"/>
                  </a:moveTo>
                  <a:lnTo>
                    <a:pt x="98916" y="36051"/>
                  </a:lnTo>
                  <a:lnTo>
                    <a:pt x="98968" y="36051"/>
                  </a:lnTo>
                  <a:lnTo>
                    <a:pt x="98705" y="36104"/>
                  </a:lnTo>
                  <a:lnTo>
                    <a:pt x="98599" y="36051"/>
                  </a:lnTo>
                  <a:lnTo>
                    <a:pt x="98757" y="35998"/>
                  </a:lnTo>
                  <a:lnTo>
                    <a:pt x="98916" y="35945"/>
                  </a:lnTo>
                  <a:close/>
                  <a:moveTo>
                    <a:pt x="38215" y="37476"/>
                  </a:moveTo>
                  <a:lnTo>
                    <a:pt x="38215" y="37582"/>
                  </a:lnTo>
                  <a:lnTo>
                    <a:pt x="38004" y="37582"/>
                  </a:lnTo>
                  <a:lnTo>
                    <a:pt x="38109" y="37529"/>
                  </a:lnTo>
                  <a:lnTo>
                    <a:pt x="38215" y="37476"/>
                  </a:lnTo>
                  <a:close/>
                  <a:moveTo>
                    <a:pt x="117179" y="41277"/>
                  </a:moveTo>
                  <a:lnTo>
                    <a:pt x="116862" y="41382"/>
                  </a:lnTo>
                  <a:lnTo>
                    <a:pt x="116967" y="41329"/>
                  </a:lnTo>
                  <a:lnTo>
                    <a:pt x="117126" y="41277"/>
                  </a:lnTo>
                  <a:close/>
                  <a:moveTo>
                    <a:pt x="172179" y="41910"/>
                  </a:moveTo>
                  <a:lnTo>
                    <a:pt x="172179" y="41963"/>
                  </a:lnTo>
                  <a:lnTo>
                    <a:pt x="172126" y="41963"/>
                  </a:lnTo>
                  <a:lnTo>
                    <a:pt x="172179" y="41910"/>
                  </a:lnTo>
                  <a:close/>
                  <a:moveTo>
                    <a:pt x="75744" y="41857"/>
                  </a:moveTo>
                  <a:lnTo>
                    <a:pt x="75849" y="41963"/>
                  </a:lnTo>
                  <a:lnTo>
                    <a:pt x="75849" y="42068"/>
                  </a:lnTo>
                  <a:lnTo>
                    <a:pt x="75797" y="42174"/>
                  </a:lnTo>
                  <a:lnTo>
                    <a:pt x="75691" y="42332"/>
                  </a:lnTo>
                  <a:lnTo>
                    <a:pt x="75744" y="41857"/>
                  </a:lnTo>
                  <a:close/>
                  <a:moveTo>
                    <a:pt x="181627" y="43599"/>
                  </a:moveTo>
                  <a:lnTo>
                    <a:pt x="181680" y="43652"/>
                  </a:lnTo>
                  <a:lnTo>
                    <a:pt x="181680" y="43705"/>
                  </a:lnTo>
                  <a:lnTo>
                    <a:pt x="181627" y="43652"/>
                  </a:lnTo>
                  <a:lnTo>
                    <a:pt x="181627" y="43599"/>
                  </a:lnTo>
                  <a:close/>
                  <a:moveTo>
                    <a:pt x="117970" y="46238"/>
                  </a:moveTo>
                  <a:lnTo>
                    <a:pt x="118023" y="46344"/>
                  </a:lnTo>
                  <a:lnTo>
                    <a:pt x="117970" y="46344"/>
                  </a:lnTo>
                  <a:lnTo>
                    <a:pt x="117970" y="46291"/>
                  </a:lnTo>
                  <a:lnTo>
                    <a:pt x="117970" y="46238"/>
                  </a:lnTo>
                  <a:close/>
                  <a:moveTo>
                    <a:pt x="91895" y="44391"/>
                  </a:moveTo>
                  <a:lnTo>
                    <a:pt x="92107" y="44549"/>
                  </a:lnTo>
                  <a:lnTo>
                    <a:pt x="92371" y="44708"/>
                  </a:lnTo>
                  <a:lnTo>
                    <a:pt x="93268" y="45235"/>
                  </a:lnTo>
                  <a:lnTo>
                    <a:pt x="93268" y="45605"/>
                  </a:lnTo>
                  <a:lnTo>
                    <a:pt x="93162" y="45974"/>
                  </a:lnTo>
                  <a:lnTo>
                    <a:pt x="93109" y="46133"/>
                  </a:lnTo>
                  <a:lnTo>
                    <a:pt x="92951" y="46238"/>
                  </a:lnTo>
                  <a:lnTo>
                    <a:pt x="92846" y="46344"/>
                  </a:lnTo>
                  <a:lnTo>
                    <a:pt x="92634" y="46449"/>
                  </a:lnTo>
                  <a:lnTo>
                    <a:pt x="92318" y="46238"/>
                  </a:lnTo>
                  <a:lnTo>
                    <a:pt x="92054" y="46027"/>
                  </a:lnTo>
                  <a:lnTo>
                    <a:pt x="91895" y="45763"/>
                  </a:lnTo>
                  <a:lnTo>
                    <a:pt x="91843" y="45499"/>
                  </a:lnTo>
                  <a:lnTo>
                    <a:pt x="91790" y="45235"/>
                  </a:lnTo>
                  <a:lnTo>
                    <a:pt x="91790" y="44971"/>
                  </a:lnTo>
                  <a:lnTo>
                    <a:pt x="91895" y="44391"/>
                  </a:lnTo>
                  <a:close/>
                  <a:moveTo>
                    <a:pt x="102874" y="46661"/>
                  </a:moveTo>
                  <a:lnTo>
                    <a:pt x="102980" y="46819"/>
                  </a:lnTo>
                  <a:lnTo>
                    <a:pt x="102822" y="46661"/>
                  </a:lnTo>
                  <a:close/>
                  <a:moveTo>
                    <a:pt x="18210" y="46819"/>
                  </a:moveTo>
                  <a:lnTo>
                    <a:pt x="18263" y="46872"/>
                  </a:lnTo>
                  <a:lnTo>
                    <a:pt x="18210" y="46872"/>
                  </a:lnTo>
                  <a:lnTo>
                    <a:pt x="18210" y="46819"/>
                  </a:lnTo>
                  <a:close/>
                  <a:moveTo>
                    <a:pt x="91737" y="49933"/>
                  </a:moveTo>
                  <a:lnTo>
                    <a:pt x="91737" y="49986"/>
                  </a:lnTo>
                  <a:lnTo>
                    <a:pt x="91684" y="49933"/>
                  </a:lnTo>
                  <a:close/>
                  <a:moveTo>
                    <a:pt x="16627" y="50039"/>
                  </a:moveTo>
                  <a:lnTo>
                    <a:pt x="16574" y="50144"/>
                  </a:lnTo>
                  <a:lnTo>
                    <a:pt x="16574" y="50039"/>
                  </a:lnTo>
                  <a:close/>
                  <a:moveTo>
                    <a:pt x="127313" y="50197"/>
                  </a:moveTo>
                  <a:lnTo>
                    <a:pt x="127366" y="50408"/>
                  </a:lnTo>
                  <a:lnTo>
                    <a:pt x="127313" y="50408"/>
                  </a:lnTo>
                  <a:lnTo>
                    <a:pt x="127313" y="50197"/>
                  </a:lnTo>
                  <a:close/>
                  <a:moveTo>
                    <a:pt x="184372" y="52678"/>
                  </a:moveTo>
                  <a:lnTo>
                    <a:pt x="184372" y="53047"/>
                  </a:lnTo>
                  <a:lnTo>
                    <a:pt x="184213" y="52836"/>
                  </a:lnTo>
                  <a:lnTo>
                    <a:pt x="184108" y="52678"/>
                  </a:lnTo>
                  <a:close/>
                  <a:moveTo>
                    <a:pt x="106147" y="53470"/>
                  </a:moveTo>
                  <a:lnTo>
                    <a:pt x="106147" y="53522"/>
                  </a:lnTo>
                  <a:lnTo>
                    <a:pt x="106094" y="53522"/>
                  </a:lnTo>
                  <a:lnTo>
                    <a:pt x="106147" y="53470"/>
                  </a:lnTo>
                  <a:close/>
                  <a:moveTo>
                    <a:pt x="120610" y="53733"/>
                  </a:moveTo>
                  <a:lnTo>
                    <a:pt x="120768" y="54103"/>
                  </a:lnTo>
                  <a:lnTo>
                    <a:pt x="120610" y="54103"/>
                  </a:lnTo>
                  <a:lnTo>
                    <a:pt x="120610" y="53733"/>
                  </a:lnTo>
                  <a:close/>
                  <a:moveTo>
                    <a:pt x="11929" y="54472"/>
                  </a:moveTo>
                  <a:lnTo>
                    <a:pt x="12035" y="54684"/>
                  </a:lnTo>
                  <a:lnTo>
                    <a:pt x="12193" y="54736"/>
                  </a:lnTo>
                  <a:lnTo>
                    <a:pt x="12035" y="54736"/>
                  </a:lnTo>
                  <a:lnTo>
                    <a:pt x="11929" y="54472"/>
                  </a:lnTo>
                  <a:close/>
                  <a:moveTo>
                    <a:pt x="12404" y="54684"/>
                  </a:moveTo>
                  <a:lnTo>
                    <a:pt x="12404" y="54736"/>
                  </a:lnTo>
                  <a:lnTo>
                    <a:pt x="12351" y="54736"/>
                  </a:lnTo>
                  <a:lnTo>
                    <a:pt x="12404" y="54684"/>
                  </a:lnTo>
                  <a:close/>
                  <a:moveTo>
                    <a:pt x="185480" y="55581"/>
                  </a:moveTo>
                  <a:lnTo>
                    <a:pt x="185427" y="55634"/>
                  </a:lnTo>
                  <a:lnTo>
                    <a:pt x="185374" y="55581"/>
                  </a:lnTo>
                  <a:close/>
                  <a:moveTo>
                    <a:pt x="12035" y="59751"/>
                  </a:moveTo>
                  <a:lnTo>
                    <a:pt x="12087" y="59804"/>
                  </a:lnTo>
                  <a:lnTo>
                    <a:pt x="12035" y="59804"/>
                  </a:lnTo>
                  <a:lnTo>
                    <a:pt x="12035" y="59751"/>
                  </a:lnTo>
                  <a:close/>
                  <a:moveTo>
                    <a:pt x="192606" y="60173"/>
                  </a:moveTo>
                  <a:lnTo>
                    <a:pt x="192606" y="60226"/>
                  </a:lnTo>
                  <a:lnTo>
                    <a:pt x="192553" y="60173"/>
                  </a:lnTo>
                  <a:close/>
                  <a:moveTo>
                    <a:pt x="11401" y="61123"/>
                  </a:moveTo>
                  <a:lnTo>
                    <a:pt x="11507" y="61176"/>
                  </a:lnTo>
                  <a:lnTo>
                    <a:pt x="11454" y="61282"/>
                  </a:lnTo>
                  <a:lnTo>
                    <a:pt x="11401" y="61123"/>
                  </a:lnTo>
                  <a:close/>
                  <a:moveTo>
                    <a:pt x="161147" y="61757"/>
                  </a:moveTo>
                  <a:lnTo>
                    <a:pt x="161200" y="61809"/>
                  </a:lnTo>
                  <a:lnTo>
                    <a:pt x="161147" y="61809"/>
                  </a:lnTo>
                  <a:lnTo>
                    <a:pt x="161147" y="61757"/>
                  </a:lnTo>
                  <a:close/>
                  <a:moveTo>
                    <a:pt x="9184" y="61862"/>
                  </a:moveTo>
                  <a:lnTo>
                    <a:pt x="9290" y="61915"/>
                  </a:lnTo>
                  <a:lnTo>
                    <a:pt x="9237" y="61915"/>
                  </a:lnTo>
                  <a:lnTo>
                    <a:pt x="9184" y="61862"/>
                  </a:lnTo>
                  <a:close/>
                  <a:moveTo>
                    <a:pt x="201421" y="64290"/>
                  </a:moveTo>
                  <a:lnTo>
                    <a:pt x="201368" y="64343"/>
                  </a:lnTo>
                  <a:lnTo>
                    <a:pt x="201368" y="64290"/>
                  </a:lnTo>
                  <a:close/>
                  <a:moveTo>
                    <a:pt x="201526" y="64290"/>
                  </a:moveTo>
                  <a:lnTo>
                    <a:pt x="201421" y="64343"/>
                  </a:lnTo>
                  <a:lnTo>
                    <a:pt x="201421" y="64290"/>
                  </a:lnTo>
                  <a:close/>
                  <a:moveTo>
                    <a:pt x="71627" y="65874"/>
                  </a:moveTo>
                  <a:lnTo>
                    <a:pt x="71732" y="65926"/>
                  </a:lnTo>
                  <a:lnTo>
                    <a:pt x="71627" y="65926"/>
                  </a:lnTo>
                  <a:lnTo>
                    <a:pt x="71627" y="65874"/>
                  </a:lnTo>
                  <a:close/>
                  <a:moveTo>
                    <a:pt x="120082" y="66454"/>
                  </a:moveTo>
                  <a:lnTo>
                    <a:pt x="120082" y="66507"/>
                  </a:lnTo>
                  <a:lnTo>
                    <a:pt x="119976" y="66454"/>
                  </a:lnTo>
                  <a:close/>
                  <a:moveTo>
                    <a:pt x="39323" y="66824"/>
                  </a:moveTo>
                  <a:lnTo>
                    <a:pt x="39323" y="66877"/>
                  </a:lnTo>
                  <a:lnTo>
                    <a:pt x="39218" y="66929"/>
                  </a:lnTo>
                  <a:lnTo>
                    <a:pt x="39218" y="66877"/>
                  </a:lnTo>
                  <a:lnTo>
                    <a:pt x="39323" y="66824"/>
                  </a:lnTo>
                  <a:close/>
                  <a:moveTo>
                    <a:pt x="197251" y="66824"/>
                  </a:moveTo>
                  <a:lnTo>
                    <a:pt x="197356" y="66877"/>
                  </a:lnTo>
                  <a:lnTo>
                    <a:pt x="197251" y="66929"/>
                  </a:lnTo>
                  <a:lnTo>
                    <a:pt x="197251" y="66824"/>
                  </a:lnTo>
                  <a:close/>
                  <a:moveTo>
                    <a:pt x="10398" y="67879"/>
                  </a:moveTo>
                  <a:lnTo>
                    <a:pt x="10398" y="67932"/>
                  </a:lnTo>
                  <a:lnTo>
                    <a:pt x="10345" y="67932"/>
                  </a:lnTo>
                  <a:lnTo>
                    <a:pt x="10398" y="67879"/>
                  </a:lnTo>
                  <a:close/>
                  <a:moveTo>
                    <a:pt x="44971" y="67879"/>
                  </a:moveTo>
                  <a:lnTo>
                    <a:pt x="44866" y="67932"/>
                  </a:lnTo>
                  <a:lnTo>
                    <a:pt x="44866" y="67879"/>
                  </a:lnTo>
                  <a:close/>
                  <a:moveTo>
                    <a:pt x="13037" y="68513"/>
                  </a:moveTo>
                  <a:lnTo>
                    <a:pt x="13037" y="68618"/>
                  </a:lnTo>
                  <a:lnTo>
                    <a:pt x="12932" y="68513"/>
                  </a:lnTo>
                  <a:close/>
                  <a:moveTo>
                    <a:pt x="76694" y="68302"/>
                  </a:moveTo>
                  <a:lnTo>
                    <a:pt x="76536" y="68460"/>
                  </a:lnTo>
                  <a:lnTo>
                    <a:pt x="76324" y="68618"/>
                  </a:lnTo>
                  <a:lnTo>
                    <a:pt x="76166" y="68618"/>
                  </a:lnTo>
                  <a:lnTo>
                    <a:pt x="76061" y="68566"/>
                  </a:lnTo>
                  <a:lnTo>
                    <a:pt x="76008" y="68513"/>
                  </a:lnTo>
                  <a:lnTo>
                    <a:pt x="76377" y="68407"/>
                  </a:lnTo>
                  <a:lnTo>
                    <a:pt x="76694" y="68302"/>
                  </a:lnTo>
                  <a:close/>
                  <a:moveTo>
                    <a:pt x="86564" y="70519"/>
                  </a:moveTo>
                  <a:lnTo>
                    <a:pt x="86564" y="70571"/>
                  </a:lnTo>
                  <a:lnTo>
                    <a:pt x="86512" y="70571"/>
                  </a:lnTo>
                  <a:lnTo>
                    <a:pt x="86564" y="70519"/>
                  </a:lnTo>
                  <a:close/>
                  <a:moveTo>
                    <a:pt x="197831" y="75164"/>
                  </a:moveTo>
                  <a:lnTo>
                    <a:pt x="197778" y="75216"/>
                  </a:lnTo>
                  <a:lnTo>
                    <a:pt x="197778" y="75164"/>
                  </a:lnTo>
                  <a:close/>
                  <a:moveTo>
                    <a:pt x="136497" y="75533"/>
                  </a:moveTo>
                  <a:lnTo>
                    <a:pt x="136603" y="75586"/>
                  </a:lnTo>
                  <a:lnTo>
                    <a:pt x="136497" y="75744"/>
                  </a:lnTo>
                  <a:lnTo>
                    <a:pt x="136444" y="75533"/>
                  </a:lnTo>
                  <a:close/>
                  <a:moveTo>
                    <a:pt x="61967" y="77644"/>
                  </a:moveTo>
                  <a:lnTo>
                    <a:pt x="62020" y="77750"/>
                  </a:lnTo>
                  <a:lnTo>
                    <a:pt x="61915" y="77750"/>
                  </a:lnTo>
                  <a:lnTo>
                    <a:pt x="61967" y="77644"/>
                  </a:lnTo>
                  <a:close/>
                  <a:moveTo>
                    <a:pt x="52097" y="79175"/>
                  </a:moveTo>
                  <a:lnTo>
                    <a:pt x="52150" y="79228"/>
                  </a:lnTo>
                  <a:lnTo>
                    <a:pt x="52097" y="79281"/>
                  </a:lnTo>
                  <a:lnTo>
                    <a:pt x="52097" y="79228"/>
                  </a:lnTo>
                  <a:lnTo>
                    <a:pt x="52097" y="79175"/>
                  </a:lnTo>
                  <a:close/>
                  <a:moveTo>
                    <a:pt x="94482" y="79492"/>
                  </a:moveTo>
                  <a:lnTo>
                    <a:pt x="94429" y="79597"/>
                  </a:lnTo>
                  <a:lnTo>
                    <a:pt x="94376" y="79650"/>
                  </a:lnTo>
                  <a:lnTo>
                    <a:pt x="94482" y="79492"/>
                  </a:lnTo>
                  <a:close/>
                  <a:moveTo>
                    <a:pt x="94271" y="79597"/>
                  </a:moveTo>
                  <a:lnTo>
                    <a:pt x="94271" y="79650"/>
                  </a:lnTo>
                  <a:lnTo>
                    <a:pt x="94165" y="79703"/>
                  </a:lnTo>
                  <a:lnTo>
                    <a:pt x="94271" y="79597"/>
                  </a:lnTo>
                  <a:close/>
                  <a:moveTo>
                    <a:pt x="183421" y="77697"/>
                  </a:moveTo>
                  <a:lnTo>
                    <a:pt x="183633" y="78067"/>
                  </a:lnTo>
                  <a:lnTo>
                    <a:pt x="183897" y="78436"/>
                  </a:lnTo>
                  <a:lnTo>
                    <a:pt x="184160" y="78806"/>
                  </a:lnTo>
                  <a:lnTo>
                    <a:pt x="184319" y="79228"/>
                  </a:lnTo>
                  <a:lnTo>
                    <a:pt x="184477" y="79650"/>
                  </a:lnTo>
                  <a:lnTo>
                    <a:pt x="184477" y="80072"/>
                  </a:lnTo>
                  <a:lnTo>
                    <a:pt x="184424" y="80442"/>
                  </a:lnTo>
                  <a:lnTo>
                    <a:pt x="184319" y="80600"/>
                  </a:lnTo>
                  <a:lnTo>
                    <a:pt x="184213" y="80759"/>
                  </a:lnTo>
                  <a:lnTo>
                    <a:pt x="184108" y="80864"/>
                  </a:lnTo>
                  <a:lnTo>
                    <a:pt x="183897" y="80970"/>
                  </a:lnTo>
                  <a:lnTo>
                    <a:pt x="183421" y="81181"/>
                  </a:lnTo>
                  <a:lnTo>
                    <a:pt x="183421" y="79439"/>
                  </a:lnTo>
                  <a:lnTo>
                    <a:pt x="183421" y="77697"/>
                  </a:lnTo>
                  <a:close/>
                  <a:moveTo>
                    <a:pt x="104088" y="81814"/>
                  </a:moveTo>
                  <a:lnTo>
                    <a:pt x="104088" y="81867"/>
                  </a:lnTo>
                  <a:lnTo>
                    <a:pt x="104036" y="81867"/>
                  </a:lnTo>
                  <a:lnTo>
                    <a:pt x="104088" y="81814"/>
                  </a:lnTo>
                  <a:close/>
                  <a:moveTo>
                    <a:pt x="51569" y="82817"/>
                  </a:moveTo>
                  <a:lnTo>
                    <a:pt x="51569" y="82870"/>
                  </a:lnTo>
                  <a:lnTo>
                    <a:pt x="51464" y="82870"/>
                  </a:lnTo>
                  <a:lnTo>
                    <a:pt x="51569" y="82817"/>
                  </a:lnTo>
                  <a:close/>
                  <a:moveTo>
                    <a:pt x="32462" y="84823"/>
                  </a:moveTo>
                  <a:lnTo>
                    <a:pt x="32514" y="84928"/>
                  </a:lnTo>
                  <a:lnTo>
                    <a:pt x="32462" y="84928"/>
                  </a:lnTo>
                  <a:lnTo>
                    <a:pt x="32462" y="84823"/>
                  </a:lnTo>
                  <a:close/>
                  <a:moveTo>
                    <a:pt x="110264" y="84823"/>
                  </a:moveTo>
                  <a:lnTo>
                    <a:pt x="110317" y="84876"/>
                  </a:lnTo>
                  <a:lnTo>
                    <a:pt x="110264" y="84928"/>
                  </a:lnTo>
                  <a:lnTo>
                    <a:pt x="110264" y="84823"/>
                  </a:lnTo>
                  <a:close/>
                  <a:moveTo>
                    <a:pt x="46924" y="84876"/>
                  </a:moveTo>
                  <a:lnTo>
                    <a:pt x="47030" y="84981"/>
                  </a:lnTo>
                  <a:lnTo>
                    <a:pt x="46924" y="84981"/>
                  </a:lnTo>
                  <a:lnTo>
                    <a:pt x="46924" y="84928"/>
                  </a:lnTo>
                  <a:lnTo>
                    <a:pt x="46924" y="84876"/>
                  </a:lnTo>
                  <a:close/>
                  <a:moveTo>
                    <a:pt x="195667" y="85087"/>
                  </a:moveTo>
                  <a:lnTo>
                    <a:pt x="195614" y="85245"/>
                  </a:lnTo>
                  <a:lnTo>
                    <a:pt x="195614" y="85192"/>
                  </a:lnTo>
                  <a:lnTo>
                    <a:pt x="195667" y="85087"/>
                  </a:lnTo>
                  <a:close/>
                  <a:moveTo>
                    <a:pt x="197567" y="87620"/>
                  </a:moveTo>
                  <a:lnTo>
                    <a:pt x="197620" y="87673"/>
                  </a:lnTo>
                  <a:lnTo>
                    <a:pt x="197567" y="87673"/>
                  </a:lnTo>
                  <a:lnTo>
                    <a:pt x="197567" y="87620"/>
                  </a:lnTo>
                  <a:close/>
                  <a:moveTo>
                    <a:pt x="131852" y="88518"/>
                  </a:moveTo>
                  <a:lnTo>
                    <a:pt x="131905" y="88571"/>
                  </a:lnTo>
                  <a:lnTo>
                    <a:pt x="131852" y="88571"/>
                  </a:lnTo>
                  <a:lnTo>
                    <a:pt x="131852" y="88518"/>
                  </a:lnTo>
                  <a:close/>
                  <a:moveTo>
                    <a:pt x="189439" y="89785"/>
                  </a:moveTo>
                  <a:lnTo>
                    <a:pt x="189597" y="89996"/>
                  </a:lnTo>
                  <a:lnTo>
                    <a:pt x="189492" y="90101"/>
                  </a:lnTo>
                  <a:lnTo>
                    <a:pt x="189439" y="89785"/>
                  </a:lnTo>
                  <a:close/>
                  <a:moveTo>
                    <a:pt x="139084" y="91051"/>
                  </a:moveTo>
                  <a:lnTo>
                    <a:pt x="139084" y="91104"/>
                  </a:lnTo>
                  <a:lnTo>
                    <a:pt x="138978" y="91051"/>
                  </a:lnTo>
                  <a:close/>
                  <a:moveTo>
                    <a:pt x="83028" y="93163"/>
                  </a:moveTo>
                  <a:lnTo>
                    <a:pt x="82975" y="93215"/>
                  </a:lnTo>
                  <a:lnTo>
                    <a:pt x="82975" y="93163"/>
                  </a:lnTo>
                  <a:close/>
                  <a:moveTo>
                    <a:pt x="198781" y="93479"/>
                  </a:moveTo>
                  <a:lnTo>
                    <a:pt x="198834" y="93638"/>
                  </a:lnTo>
                  <a:lnTo>
                    <a:pt x="198781" y="93690"/>
                  </a:lnTo>
                  <a:lnTo>
                    <a:pt x="198781" y="93479"/>
                  </a:lnTo>
                  <a:close/>
                  <a:moveTo>
                    <a:pt x="202371" y="93638"/>
                  </a:moveTo>
                  <a:lnTo>
                    <a:pt x="202423" y="93690"/>
                  </a:lnTo>
                  <a:lnTo>
                    <a:pt x="202371" y="93690"/>
                  </a:lnTo>
                  <a:lnTo>
                    <a:pt x="202371" y="93638"/>
                  </a:lnTo>
                  <a:close/>
                  <a:moveTo>
                    <a:pt x="189544" y="94641"/>
                  </a:moveTo>
                  <a:lnTo>
                    <a:pt x="189492" y="94693"/>
                  </a:lnTo>
                  <a:lnTo>
                    <a:pt x="189492" y="94746"/>
                  </a:lnTo>
                  <a:lnTo>
                    <a:pt x="189439" y="94693"/>
                  </a:lnTo>
                  <a:lnTo>
                    <a:pt x="189492" y="94693"/>
                  </a:lnTo>
                  <a:lnTo>
                    <a:pt x="189492" y="94641"/>
                  </a:lnTo>
                  <a:close/>
                  <a:moveTo>
                    <a:pt x="26286" y="95749"/>
                  </a:moveTo>
                  <a:lnTo>
                    <a:pt x="26392" y="95960"/>
                  </a:lnTo>
                  <a:lnTo>
                    <a:pt x="26392" y="96119"/>
                  </a:lnTo>
                  <a:lnTo>
                    <a:pt x="26339" y="96277"/>
                  </a:lnTo>
                  <a:lnTo>
                    <a:pt x="26233" y="96330"/>
                  </a:lnTo>
                  <a:lnTo>
                    <a:pt x="26128" y="96330"/>
                  </a:lnTo>
                  <a:lnTo>
                    <a:pt x="26233" y="96066"/>
                  </a:lnTo>
                  <a:lnTo>
                    <a:pt x="26286" y="95749"/>
                  </a:lnTo>
                  <a:close/>
                  <a:moveTo>
                    <a:pt x="95115" y="96224"/>
                  </a:moveTo>
                  <a:lnTo>
                    <a:pt x="95115" y="96330"/>
                  </a:lnTo>
                  <a:lnTo>
                    <a:pt x="95062" y="96330"/>
                  </a:lnTo>
                  <a:lnTo>
                    <a:pt x="95115" y="96224"/>
                  </a:lnTo>
                  <a:close/>
                  <a:moveTo>
                    <a:pt x="5912" y="96594"/>
                  </a:moveTo>
                  <a:lnTo>
                    <a:pt x="5912" y="96646"/>
                  </a:lnTo>
                  <a:lnTo>
                    <a:pt x="5806" y="96699"/>
                  </a:lnTo>
                  <a:lnTo>
                    <a:pt x="5806" y="96699"/>
                  </a:lnTo>
                  <a:lnTo>
                    <a:pt x="5912" y="96594"/>
                  </a:lnTo>
                  <a:close/>
                  <a:moveTo>
                    <a:pt x="94851" y="97702"/>
                  </a:moveTo>
                  <a:lnTo>
                    <a:pt x="94851" y="97755"/>
                  </a:lnTo>
                  <a:lnTo>
                    <a:pt x="94799" y="97808"/>
                  </a:lnTo>
                  <a:lnTo>
                    <a:pt x="94851" y="97702"/>
                  </a:lnTo>
                  <a:close/>
                  <a:moveTo>
                    <a:pt x="194717" y="98230"/>
                  </a:moveTo>
                  <a:lnTo>
                    <a:pt x="194823" y="98335"/>
                  </a:lnTo>
                  <a:lnTo>
                    <a:pt x="194770" y="98335"/>
                  </a:lnTo>
                  <a:lnTo>
                    <a:pt x="194717" y="98283"/>
                  </a:lnTo>
                  <a:lnTo>
                    <a:pt x="194717" y="98230"/>
                  </a:lnTo>
                  <a:close/>
                  <a:moveTo>
                    <a:pt x="17102" y="101925"/>
                  </a:moveTo>
                  <a:lnTo>
                    <a:pt x="17102" y="101977"/>
                  </a:lnTo>
                  <a:lnTo>
                    <a:pt x="17049" y="101925"/>
                  </a:lnTo>
                  <a:close/>
                  <a:moveTo>
                    <a:pt x="105830" y="102241"/>
                  </a:moveTo>
                  <a:lnTo>
                    <a:pt x="105936" y="102294"/>
                  </a:lnTo>
                  <a:lnTo>
                    <a:pt x="105936" y="102400"/>
                  </a:lnTo>
                  <a:lnTo>
                    <a:pt x="105830" y="102400"/>
                  </a:lnTo>
                  <a:lnTo>
                    <a:pt x="105830" y="102241"/>
                  </a:lnTo>
                  <a:close/>
                  <a:moveTo>
                    <a:pt x="145418" y="103508"/>
                  </a:moveTo>
                  <a:lnTo>
                    <a:pt x="145523" y="103667"/>
                  </a:lnTo>
                  <a:lnTo>
                    <a:pt x="145629" y="103878"/>
                  </a:lnTo>
                  <a:lnTo>
                    <a:pt x="145418" y="103508"/>
                  </a:lnTo>
                  <a:close/>
                  <a:moveTo>
                    <a:pt x="200312" y="105989"/>
                  </a:moveTo>
                  <a:lnTo>
                    <a:pt x="200365" y="106042"/>
                  </a:lnTo>
                  <a:lnTo>
                    <a:pt x="200312" y="106042"/>
                  </a:lnTo>
                  <a:lnTo>
                    <a:pt x="200312" y="105989"/>
                  </a:lnTo>
                  <a:close/>
                  <a:moveTo>
                    <a:pt x="108364" y="106042"/>
                  </a:moveTo>
                  <a:lnTo>
                    <a:pt x="108469" y="106095"/>
                  </a:lnTo>
                  <a:lnTo>
                    <a:pt x="108153" y="106359"/>
                  </a:lnTo>
                  <a:lnTo>
                    <a:pt x="107889" y="106728"/>
                  </a:lnTo>
                  <a:lnTo>
                    <a:pt x="107994" y="106517"/>
                  </a:lnTo>
                  <a:lnTo>
                    <a:pt x="108100" y="106253"/>
                  </a:lnTo>
                  <a:lnTo>
                    <a:pt x="108311" y="106095"/>
                  </a:lnTo>
                  <a:lnTo>
                    <a:pt x="108364" y="106042"/>
                  </a:lnTo>
                  <a:close/>
                  <a:moveTo>
                    <a:pt x="201368" y="106992"/>
                  </a:moveTo>
                  <a:lnTo>
                    <a:pt x="201473" y="107045"/>
                  </a:lnTo>
                  <a:lnTo>
                    <a:pt x="201368" y="107045"/>
                  </a:lnTo>
                  <a:lnTo>
                    <a:pt x="201368" y="106992"/>
                  </a:lnTo>
                  <a:close/>
                  <a:moveTo>
                    <a:pt x="4750" y="107045"/>
                  </a:moveTo>
                  <a:lnTo>
                    <a:pt x="4698" y="107097"/>
                  </a:lnTo>
                  <a:lnTo>
                    <a:pt x="4698" y="107045"/>
                  </a:lnTo>
                  <a:close/>
                  <a:moveTo>
                    <a:pt x="127841" y="107995"/>
                  </a:moveTo>
                  <a:lnTo>
                    <a:pt x="127788" y="108153"/>
                  </a:lnTo>
                  <a:lnTo>
                    <a:pt x="127735" y="108048"/>
                  </a:lnTo>
                  <a:lnTo>
                    <a:pt x="127841" y="107995"/>
                  </a:lnTo>
                  <a:close/>
                  <a:moveTo>
                    <a:pt x="192711" y="108523"/>
                  </a:moveTo>
                  <a:lnTo>
                    <a:pt x="192870" y="108734"/>
                  </a:lnTo>
                  <a:lnTo>
                    <a:pt x="192764" y="108734"/>
                  </a:lnTo>
                  <a:lnTo>
                    <a:pt x="192711" y="108787"/>
                  </a:lnTo>
                  <a:lnTo>
                    <a:pt x="192711" y="108523"/>
                  </a:lnTo>
                  <a:close/>
                  <a:moveTo>
                    <a:pt x="199784" y="109895"/>
                  </a:moveTo>
                  <a:lnTo>
                    <a:pt x="199784" y="109948"/>
                  </a:lnTo>
                  <a:lnTo>
                    <a:pt x="199679" y="109948"/>
                  </a:lnTo>
                  <a:lnTo>
                    <a:pt x="199784" y="109895"/>
                  </a:lnTo>
                  <a:close/>
                  <a:moveTo>
                    <a:pt x="13565" y="110581"/>
                  </a:moveTo>
                  <a:lnTo>
                    <a:pt x="13565" y="110634"/>
                  </a:lnTo>
                  <a:lnTo>
                    <a:pt x="13512" y="110581"/>
                  </a:lnTo>
                  <a:close/>
                  <a:moveTo>
                    <a:pt x="198834" y="110581"/>
                  </a:moveTo>
                  <a:lnTo>
                    <a:pt x="198834" y="110634"/>
                  </a:lnTo>
                  <a:lnTo>
                    <a:pt x="198781" y="110634"/>
                  </a:lnTo>
                  <a:lnTo>
                    <a:pt x="198834" y="110581"/>
                  </a:lnTo>
                  <a:close/>
                  <a:moveTo>
                    <a:pt x="166267" y="110634"/>
                  </a:moveTo>
                  <a:lnTo>
                    <a:pt x="166267" y="110687"/>
                  </a:lnTo>
                  <a:lnTo>
                    <a:pt x="166214" y="110687"/>
                  </a:lnTo>
                  <a:lnTo>
                    <a:pt x="166267" y="110634"/>
                  </a:lnTo>
                  <a:close/>
                  <a:moveTo>
                    <a:pt x="201526" y="112270"/>
                  </a:moveTo>
                  <a:lnTo>
                    <a:pt x="201526" y="112376"/>
                  </a:lnTo>
                  <a:lnTo>
                    <a:pt x="201473" y="112323"/>
                  </a:lnTo>
                  <a:lnTo>
                    <a:pt x="201526" y="112270"/>
                  </a:lnTo>
                  <a:close/>
                  <a:moveTo>
                    <a:pt x="29559" y="114170"/>
                  </a:moveTo>
                  <a:lnTo>
                    <a:pt x="29453" y="114329"/>
                  </a:lnTo>
                  <a:lnTo>
                    <a:pt x="29242" y="114434"/>
                  </a:lnTo>
                  <a:lnTo>
                    <a:pt x="29136" y="114223"/>
                  </a:lnTo>
                  <a:lnTo>
                    <a:pt x="29559" y="114170"/>
                  </a:lnTo>
                  <a:close/>
                  <a:moveTo>
                    <a:pt x="106780" y="119818"/>
                  </a:moveTo>
                  <a:lnTo>
                    <a:pt x="106780" y="119871"/>
                  </a:lnTo>
                  <a:lnTo>
                    <a:pt x="106728" y="119818"/>
                  </a:lnTo>
                  <a:close/>
                  <a:moveTo>
                    <a:pt x="202371" y="121402"/>
                  </a:moveTo>
                  <a:lnTo>
                    <a:pt x="202529" y="121507"/>
                  </a:lnTo>
                  <a:lnTo>
                    <a:pt x="202423" y="121455"/>
                  </a:lnTo>
                  <a:lnTo>
                    <a:pt x="202371" y="121402"/>
                  </a:lnTo>
                  <a:close/>
                  <a:moveTo>
                    <a:pt x="191867" y="121349"/>
                  </a:moveTo>
                  <a:lnTo>
                    <a:pt x="191972" y="121613"/>
                  </a:lnTo>
                  <a:lnTo>
                    <a:pt x="192078" y="121877"/>
                  </a:lnTo>
                  <a:lnTo>
                    <a:pt x="191920" y="121613"/>
                  </a:lnTo>
                  <a:lnTo>
                    <a:pt x="191867" y="121349"/>
                  </a:lnTo>
                  <a:close/>
                  <a:moveTo>
                    <a:pt x="154707" y="121824"/>
                  </a:moveTo>
                  <a:lnTo>
                    <a:pt x="154655" y="121877"/>
                  </a:lnTo>
                  <a:lnTo>
                    <a:pt x="154655" y="121824"/>
                  </a:lnTo>
                  <a:close/>
                  <a:moveTo>
                    <a:pt x="12932" y="122035"/>
                  </a:moveTo>
                  <a:lnTo>
                    <a:pt x="12879" y="122088"/>
                  </a:lnTo>
                  <a:lnTo>
                    <a:pt x="12826" y="122035"/>
                  </a:lnTo>
                  <a:close/>
                  <a:moveTo>
                    <a:pt x="9870" y="123619"/>
                  </a:moveTo>
                  <a:lnTo>
                    <a:pt x="9923" y="123724"/>
                  </a:lnTo>
                  <a:lnTo>
                    <a:pt x="9870" y="123777"/>
                  </a:lnTo>
                  <a:lnTo>
                    <a:pt x="9870" y="123724"/>
                  </a:lnTo>
                  <a:lnTo>
                    <a:pt x="9818" y="123671"/>
                  </a:lnTo>
                  <a:lnTo>
                    <a:pt x="9870" y="123619"/>
                  </a:lnTo>
                  <a:close/>
                  <a:moveTo>
                    <a:pt x="197726" y="124991"/>
                  </a:moveTo>
                  <a:lnTo>
                    <a:pt x="197884" y="125097"/>
                  </a:lnTo>
                  <a:lnTo>
                    <a:pt x="197831" y="125097"/>
                  </a:lnTo>
                  <a:lnTo>
                    <a:pt x="197726" y="124991"/>
                  </a:lnTo>
                  <a:close/>
                  <a:moveTo>
                    <a:pt x="150907" y="125994"/>
                  </a:moveTo>
                  <a:lnTo>
                    <a:pt x="150960" y="126047"/>
                  </a:lnTo>
                  <a:lnTo>
                    <a:pt x="150907" y="126099"/>
                  </a:lnTo>
                  <a:lnTo>
                    <a:pt x="150907" y="125994"/>
                  </a:lnTo>
                  <a:close/>
                  <a:moveTo>
                    <a:pt x="10557" y="126099"/>
                  </a:moveTo>
                  <a:lnTo>
                    <a:pt x="10398" y="126152"/>
                  </a:lnTo>
                  <a:lnTo>
                    <a:pt x="10398" y="126099"/>
                  </a:lnTo>
                  <a:close/>
                  <a:moveTo>
                    <a:pt x="156080" y="126099"/>
                  </a:moveTo>
                  <a:lnTo>
                    <a:pt x="156080" y="126152"/>
                  </a:lnTo>
                  <a:lnTo>
                    <a:pt x="155974" y="126099"/>
                  </a:lnTo>
                  <a:close/>
                  <a:moveTo>
                    <a:pt x="101502" y="126575"/>
                  </a:moveTo>
                  <a:lnTo>
                    <a:pt x="101502" y="126627"/>
                  </a:lnTo>
                  <a:lnTo>
                    <a:pt x="101396" y="126733"/>
                  </a:lnTo>
                  <a:lnTo>
                    <a:pt x="101344" y="126733"/>
                  </a:lnTo>
                  <a:lnTo>
                    <a:pt x="101449" y="126680"/>
                  </a:lnTo>
                  <a:lnTo>
                    <a:pt x="101502" y="126575"/>
                  </a:lnTo>
                  <a:close/>
                  <a:moveTo>
                    <a:pt x="160672" y="126786"/>
                  </a:moveTo>
                  <a:lnTo>
                    <a:pt x="160672" y="126838"/>
                  </a:lnTo>
                  <a:lnTo>
                    <a:pt x="160619" y="126838"/>
                  </a:lnTo>
                  <a:lnTo>
                    <a:pt x="160672" y="126786"/>
                  </a:lnTo>
                  <a:close/>
                  <a:moveTo>
                    <a:pt x="99021" y="126627"/>
                  </a:moveTo>
                  <a:lnTo>
                    <a:pt x="98810" y="127102"/>
                  </a:lnTo>
                  <a:lnTo>
                    <a:pt x="98705" y="126944"/>
                  </a:lnTo>
                  <a:lnTo>
                    <a:pt x="99021" y="126627"/>
                  </a:lnTo>
                  <a:close/>
                  <a:moveTo>
                    <a:pt x="96329" y="127577"/>
                  </a:moveTo>
                  <a:lnTo>
                    <a:pt x="96382" y="127630"/>
                  </a:lnTo>
                  <a:lnTo>
                    <a:pt x="96329" y="127630"/>
                  </a:lnTo>
                  <a:lnTo>
                    <a:pt x="96329" y="127577"/>
                  </a:lnTo>
                  <a:close/>
                  <a:moveTo>
                    <a:pt x="156660" y="128105"/>
                  </a:moveTo>
                  <a:lnTo>
                    <a:pt x="156608" y="128211"/>
                  </a:lnTo>
                  <a:lnTo>
                    <a:pt x="156608" y="128158"/>
                  </a:lnTo>
                  <a:lnTo>
                    <a:pt x="156660" y="128105"/>
                  </a:lnTo>
                  <a:close/>
                  <a:moveTo>
                    <a:pt x="7337" y="128739"/>
                  </a:moveTo>
                  <a:lnTo>
                    <a:pt x="7284" y="128791"/>
                  </a:lnTo>
                  <a:lnTo>
                    <a:pt x="7284" y="128739"/>
                  </a:lnTo>
                  <a:close/>
                  <a:moveTo>
                    <a:pt x="16310" y="129003"/>
                  </a:moveTo>
                  <a:lnTo>
                    <a:pt x="16416" y="129161"/>
                  </a:lnTo>
                  <a:lnTo>
                    <a:pt x="16468" y="129372"/>
                  </a:lnTo>
                  <a:lnTo>
                    <a:pt x="16521" y="129636"/>
                  </a:lnTo>
                  <a:lnTo>
                    <a:pt x="16310" y="129319"/>
                  </a:lnTo>
                  <a:lnTo>
                    <a:pt x="16152" y="129003"/>
                  </a:lnTo>
                  <a:close/>
                  <a:moveTo>
                    <a:pt x="74741" y="130164"/>
                  </a:moveTo>
                  <a:lnTo>
                    <a:pt x="74741" y="130217"/>
                  </a:lnTo>
                  <a:lnTo>
                    <a:pt x="74688" y="130217"/>
                  </a:lnTo>
                  <a:lnTo>
                    <a:pt x="74741" y="130164"/>
                  </a:lnTo>
                  <a:close/>
                  <a:moveTo>
                    <a:pt x="197198" y="131747"/>
                  </a:moveTo>
                  <a:lnTo>
                    <a:pt x="197198" y="131800"/>
                  </a:lnTo>
                  <a:lnTo>
                    <a:pt x="197145" y="131747"/>
                  </a:lnTo>
                  <a:close/>
                  <a:moveTo>
                    <a:pt x="94957" y="132750"/>
                  </a:moveTo>
                  <a:lnTo>
                    <a:pt x="94904" y="132803"/>
                  </a:lnTo>
                  <a:lnTo>
                    <a:pt x="94904" y="132750"/>
                  </a:lnTo>
                  <a:close/>
                  <a:moveTo>
                    <a:pt x="27711" y="133067"/>
                  </a:moveTo>
                  <a:lnTo>
                    <a:pt x="27922" y="133172"/>
                  </a:lnTo>
                  <a:lnTo>
                    <a:pt x="27764" y="133225"/>
                  </a:lnTo>
                  <a:lnTo>
                    <a:pt x="27711" y="133067"/>
                  </a:lnTo>
                  <a:close/>
                  <a:moveTo>
                    <a:pt x="22697" y="135284"/>
                  </a:moveTo>
                  <a:lnTo>
                    <a:pt x="22644" y="135864"/>
                  </a:lnTo>
                  <a:lnTo>
                    <a:pt x="22433" y="135759"/>
                  </a:lnTo>
                  <a:lnTo>
                    <a:pt x="22327" y="135653"/>
                  </a:lnTo>
                  <a:lnTo>
                    <a:pt x="22697" y="135284"/>
                  </a:lnTo>
                  <a:close/>
                  <a:moveTo>
                    <a:pt x="63551" y="135864"/>
                  </a:moveTo>
                  <a:lnTo>
                    <a:pt x="63445" y="135970"/>
                  </a:lnTo>
                  <a:lnTo>
                    <a:pt x="63393" y="135864"/>
                  </a:lnTo>
                  <a:close/>
                  <a:moveTo>
                    <a:pt x="12985" y="136287"/>
                  </a:moveTo>
                  <a:lnTo>
                    <a:pt x="12985" y="136392"/>
                  </a:lnTo>
                  <a:lnTo>
                    <a:pt x="12826" y="136287"/>
                  </a:lnTo>
                  <a:close/>
                  <a:moveTo>
                    <a:pt x="198359" y="136815"/>
                  </a:moveTo>
                  <a:lnTo>
                    <a:pt x="198306" y="136920"/>
                  </a:lnTo>
                  <a:lnTo>
                    <a:pt x="198306" y="136920"/>
                  </a:lnTo>
                  <a:lnTo>
                    <a:pt x="198412" y="136867"/>
                  </a:lnTo>
                  <a:lnTo>
                    <a:pt x="198254" y="136973"/>
                  </a:lnTo>
                  <a:lnTo>
                    <a:pt x="198254" y="136920"/>
                  </a:lnTo>
                  <a:lnTo>
                    <a:pt x="198254" y="136867"/>
                  </a:lnTo>
                  <a:lnTo>
                    <a:pt x="198359" y="136815"/>
                  </a:lnTo>
                  <a:close/>
                  <a:moveTo>
                    <a:pt x="131641" y="137078"/>
                  </a:moveTo>
                  <a:lnTo>
                    <a:pt x="131641" y="137342"/>
                  </a:lnTo>
                  <a:lnTo>
                    <a:pt x="131588" y="137290"/>
                  </a:lnTo>
                  <a:lnTo>
                    <a:pt x="131641" y="137078"/>
                  </a:lnTo>
                  <a:close/>
                  <a:moveTo>
                    <a:pt x="64870" y="140087"/>
                  </a:moveTo>
                  <a:lnTo>
                    <a:pt x="64976" y="140298"/>
                  </a:lnTo>
                  <a:lnTo>
                    <a:pt x="65029" y="140562"/>
                  </a:lnTo>
                  <a:lnTo>
                    <a:pt x="64870" y="140087"/>
                  </a:lnTo>
                  <a:close/>
                  <a:moveTo>
                    <a:pt x="187855" y="141248"/>
                  </a:moveTo>
                  <a:lnTo>
                    <a:pt x="187855" y="141723"/>
                  </a:lnTo>
                  <a:lnTo>
                    <a:pt x="187750" y="141565"/>
                  </a:lnTo>
                  <a:lnTo>
                    <a:pt x="187750" y="141459"/>
                  </a:lnTo>
                  <a:lnTo>
                    <a:pt x="187750" y="141354"/>
                  </a:lnTo>
                  <a:lnTo>
                    <a:pt x="187855" y="141248"/>
                  </a:lnTo>
                  <a:close/>
                  <a:moveTo>
                    <a:pt x="118023" y="142040"/>
                  </a:moveTo>
                  <a:lnTo>
                    <a:pt x="117970" y="142304"/>
                  </a:lnTo>
                  <a:lnTo>
                    <a:pt x="117865" y="142515"/>
                  </a:lnTo>
                  <a:lnTo>
                    <a:pt x="117495" y="142093"/>
                  </a:lnTo>
                  <a:lnTo>
                    <a:pt x="118023" y="142040"/>
                  </a:lnTo>
                  <a:close/>
                  <a:moveTo>
                    <a:pt x="41118" y="143465"/>
                  </a:moveTo>
                  <a:lnTo>
                    <a:pt x="41065" y="143518"/>
                  </a:lnTo>
                  <a:lnTo>
                    <a:pt x="41065" y="143465"/>
                  </a:lnTo>
                  <a:close/>
                  <a:moveTo>
                    <a:pt x="163047" y="144996"/>
                  </a:moveTo>
                  <a:lnTo>
                    <a:pt x="162889" y="145524"/>
                  </a:lnTo>
                  <a:lnTo>
                    <a:pt x="162889" y="145365"/>
                  </a:lnTo>
                  <a:lnTo>
                    <a:pt x="162889" y="145207"/>
                  </a:lnTo>
                  <a:lnTo>
                    <a:pt x="162942" y="145102"/>
                  </a:lnTo>
                  <a:lnTo>
                    <a:pt x="163047" y="144996"/>
                  </a:lnTo>
                  <a:close/>
                  <a:moveTo>
                    <a:pt x="46924" y="146157"/>
                  </a:moveTo>
                  <a:lnTo>
                    <a:pt x="47030" y="146210"/>
                  </a:lnTo>
                  <a:lnTo>
                    <a:pt x="46924" y="146210"/>
                  </a:lnTo>
                  <a:lnTo>
                    <a:pt x="46924" y="146157"/>
                  </a:lnTo>
                  <a:close/>
                  <a:moveTo>
                    <a:pt x="110475" y="147582"/>
                  </a:moveTo>
                  <a:lnTo>
                    <a:pt x="110739" y="147635"/>
                  </a:lnTo>
                  <a:lnTo>
                    <a:pt x="110897" y="147793"/>
                  </a:lnTo>
                  <a:lnTo>
                    <a:pt x="110317" y="148057"/>
                  </a:lnTo>
                  <a:lnTo>
                    <a:pt x="110475" y="147582"/>
                  </a:lnTo>
                  <a:close/>
                  <a:moveTo>
                    <a:pt x="96013" y="148691"/>
                  </a:moveTo>
                  <a:lnTo>
                    <a:pt x="95801" y="148796"/>
                  </a:lnTo>
                  <a:lnTo>
                    <a:pt x="95854" y="148691"/>
                  </a:lnTo>
                  <a:lnTo>
                    <a:pt x="95854" y="148744"/>
                  </a:lnTo>
                  <a:lnTo>
                    <a:pt x="95960" y="148691"/>
                  </a:lnTo>
                  <a:close/>
                  <a:moveTo>
                    <a:pt x="18685" y="150749"/>
                  </a:moveTo>
                  <a:lnTo>
                    <a:pt x="18738" y="150802"/>
                  </a:lnTo>
                  <a:lnTo>
                    <a:pt x="18685" y="150802"/>
                  </a:lnTo>
                  <a:lnTo>
                    <a:pt x="18685" y="150749"/>
                  </a:lnTo>
                  <a:close/>
                  <a:moveTo>
                    <a:pt x="28872" y="151330"/>
                  </a:moveTo>
                  <a:lnTo>
                    <a:pt x="28978" y="151383"/>
                  </a:lnTo>
                  <a:lnTo>
                    <a:pt x="28978" y="151488"/>
                  </a:lnTo>
                  <a:lnTo>
                    <a:pt x="28872" y="151330"/>
                  </a:lnTo>
                  <a:close/>
                  <a:moveTo>
                    <a:pt x="158033" y="152966"/>
                  </a:moveTo>
                  <a:lnTo>
                    <a:pt x="158086" y="153072"/>
                  </a:lnTo>
                  <a:lnTo>
                    <a:pt x="158033" y="153230"/>
                  </a:lnTo>
                  <a:lnTo>
                    <a:pt x="158033" y="152966"/>
                  </a:lnTo>
                  <a:close/>
                  <a:moveTo>
                    <a:pt x="82500" y="153811"/>
                  </a:moveTo>
                  <a:lnTo>
                    <a:pt x="82606" y="154075"/>
                  </a:lnTo>
                  <a:lnTo>
                    <a:pt x="82447" y="154075"/>
                  </a:lnTo>
                  <a:lnTo>
                    <a:pt x="82500" y="153811"/>
                  </a:lnTo>
                  <a:close/>
                  <a:moveTo>
                    <a:pt x="101502" y="154866"/>
                  </a:moveTo>
                  <a:lnTo>
                    <a:pt x="101502" y="154919"/>
                  </a:lnTo>
                  <a:lnTo>
                    <a:pt x="101344" y="154919"/>
                  </a:lnTo>
                  <a:lnTo>
                    <a:pt x="101502" y="154866"/>
                  </a:lnTo>
                  <a:close/>
                  <a:moveTo>
                    <a:pt x="182313" y="158033"/>
                  </a:moveTo>
                  <a:lnTo>
                    <a:pt x="182260" y="158086"/>
                  </a:lnTo>
                  <a:lnTo>
                    <a:pt x="182260" y="158033"/>
                  </a:lnTo>
                  <a:close/>
                  <a:moveTo>
                    <a:pt x="182155" y="158984"/>
                  </a:moveTo>
                  <a:lnTo>
                    <a:pt x="182207" y="159036"/>
                  </a:lnTo>
                  <a:lnTo>
                    <a:pt x="182207" y="159089"/>
                  </a:lnTo>
                  <a:lnTo>
                    <a:pt x="182366" y="159089"/>
                  </a:lnTo>
                  <a:lnTo>
                    <a:pt x="182313" y="159142"/>
                  </a:lnTo>
                  <a:lnTo>
                    <a:pt x="182207" y="159195"/>
                  </a:lnTo>
                  <a:lnTo>
                    <a:pt x="182155" y="159142"/>
                  </a:lnTo>
                  <a:lnTo>
                    <a:pt x="182155" y="159036"/>
                  </a:lnTo>
                  <a:lnTo>
                    <a:pt x="182155" y="158984"/>
                  </a:lnTo>
                  <a:close/>
                  <a:moveTo>
                    <a:pt x="64448" y="159511"/>
                  </a:moveTo>
                  <a:lnTo>
                    <a:pt x="64448" y="159564"/>
                  </a:lnTo>
                  <a:lnTo>
                    <a:pt x="64395" y="159564"/>
                  </a:lnTo>
                  <a:lnTo>
                    <a:pt x="64448" y="159511"/>
                  </a:lnTo>
                  <a:close/>
                  <a:moveTo>
                    <a:pt x="189492" y="159511"/>
                  </a:moveTo>
                  <a:lnTo>
                    <a:pt x="189492" y="159564"/>
                  </a:lnTo>
                  <a:lnTo>
                    <a:pt x="189439" y="159564"/>
                  </a:lnTo>
                  <a:lnTo>
                    <a:pt x="189492" y="159511"/>
                  </a:lnTo>
                  <a:close/>
                  <a:moveTo>
                    <a:pt x="164156" y="159723"/>
                  </a:moveTo>
                  <a:lnTo>
                    <a:pt x="164103" y="159775"/>
                  </a:lnTo>
                  <a:lnTo>
                    <a:pt x="164103" y="159723"/>
                  </a:lnTo>
                  <a:close/>
                  <a:moveTo>
                    <a:pt x="189492" y="160514"/>
                  </a:moveTo>
                  <a:lnTo>
                    <a:pt x="189492" y="160567"/>
                  </a:lnTo>
                  <a:lnTo>
                    <a:pt x="189439" y="160620"/>
                  </a:lnTo>
                  <a:lnTo>
                    <a:pt x="189386" y="160620"/>
                  </a:lnTo>
                  <a:lnTo>
                    <a:pt x="189280" y="160567"/>
                  </a:lnTo>
                  <a:lnTo>
                    <a:pt x="189386" y="160567"/>
                  </a:lnTo>
                  <a:lnTo>
                    <a:pt x="189492" y="160514"/>
                  </a:lnTo>
                  <a:close/>
                  <a:moveTo>
                    <a:pt x="12404" y="160567"/>
                  </a:moveTo>
                  <a:lnTo>
                    <a:pt x="12457" y="160620"/>
                  </a:lnTo>
                  <a:lnTo>
                    <a:pt x="12510" y="160725"/>
                  </a:lnTo>
                  <a:lnTo>
                    <a:pt x="12404" y="160620"/>
                  </a:lnTo>
                  <a:lnTo>
                    <a:pt x="12404" y="160567"/>
                  </a:lnTo>
                  <a:close/>
                  <a:moveTo>
                    <a:pt x="130849" y="161570"/>
                  </a:moveTo>
                  <a:lnTo>
                    <a:pt x="130902" y="161675"/>
                  </a:lnTo>
                  <a:lnTo>
                    <a:pt x="130902" y="161675"/>
                  </a:lnTo>
                  <a:lnTo>
                    <a:pt x="130849" y="161623"/>
                  </a:lnTo>
                  <a:lnTo>
                    <a:pt x="130849" y="161570"/>
                  </a:lnTo>
                  <a:close/>
                  <a:moveTo>
                    <a:pt x="130849" y="161728"/>
                  </a:moveTo>
                  <a:lnTo>
                    <a:pt x="130849" y="161781"/>
                  </a:lnTo>
                  <a:lnTo>
                    <a:pt x="130797" y="161834"/>
                  </a:lnTo>
                  <a:lnTo>
                    <a:pt x="130849" y="161728"/>
                  </a:lnTo>
                  <a:close/>
                  <a:moveTo>
                    <a:pt x="12985" y="164315"/>
                  </a:moveTo>
                  <a:lnTo>
                    <a:pt x="12879" y="164473"/>
                  </a:lnTo>
                  <a:lnTo>
                    <a:pt x="12826" y="164420"/>
                  </a:lnTo>
                  <a:lnTo>
                    <a:pt x="12879" y="164367"/>
                  </a:lnTo>
                  <a:lnTo>
                    <a:pt x="12985" y="164315"/>
                  </a:lnTo>
                  <a:close/>
                  <a:moveTo>
                    <a:pt x="184794" y="164684"/>
                  </a:moveTo>
                  <a:lnTo>
                    <a:pt x="184794" y="164825"/>
                  </a:lnTo>
                  <a:lnTo>
                    <a:pt x="184741" y="164737"/>
                  </a:lnTo>
                  <a:lnTo>
                    <a:pt x="184794" y="164684"/>
                  </a:lnTo>
                  <a:close/>
                  <a:moveTo>
                    <a:pt x="91790" y="164526"/>
                  </a:moveTo>
                  <a:lnTo>
                    <a:pt x="91843" y="164948"/>
                  </a:lnTo>
                  <a:lnTo>
                    <a:pt x="91632" y="164895"/>
                  </a:lnTo>
                  <a:lnTo>
                    <a:pt x="91526" y="164895"/>
                  </a:lnTo>
                  <a:lnTo>
                    <a:pt x="91473" y="164790"/>
                  </a:lnTo>
                  <a:lnTo>
                    <a:pt x="91420" y="164737"/>
                  </a:lnTo>
                  <a:lnTo>
                    <a:pt x="91790" y="164526"/>
                  </a:lnTo>
                  <a:close/>
                  <a:moveTo>
                    <a:pt x="20269" y="165159"/>
                  </a:moveTo>
                  <a:lnTo>
                    <a:pt x="20163" y="165212"/>
                  </a:lnTo>
                  <a:lnTo>
                    <a:pt x="20163" y="165159"/>
                  </a:lnTo>
                  <a:close/>
                  <a:moveTo>
                    <a:pt x="158033" y="165106"/>
                  </a:moveTo>
                  <a:lnTo>
                    <a:pt x="158138" y="165212"/>
                  </a:lnTo>
                  <a:lnTo>
                    <a:pt x="158138" y="165159"/>
                  </a:lnTo>
                  <a:lnTo>
                    <a:pt x="158191" y="165265"/>
                  </a:lnTo>
                  <a:lnTo>
                    <a:pt x="158191" y="165265"/>
                  </a:lnTo>
                  <a:lnTo>
                    <a:pt x="158138" y="165212"/>
                  </a:lnTo>
                  <a:lnTo>
                    <a:pt x="158138" y="165265"/>
                  </a:lnTo>
                  <a:lnTo>
                    <a:pt x="158033" y="165106"/>
                  </a:lnTo>
                  <a:close/>
                  <a:moveTo>
                    <a:pt x="28292" y="165476"/>
                  </a:moveTo>
                  <a:lnTo>
                    <a:pt x="28292" y="165529"/>
                  </a:lnTo>
                  <a:lnTo>
                    <a:pt x="28081" y="165476"/>
                  </a:lnTo>
                  <a:close/>
                  <a:moveTo>
                    <a:pt x="153124" y="170015"/>
                  </a:moveTo>
                  <a:lnTo>
                    <a:pt x="153177" y="170068"/>
                  </a:lnTo>
                  <a:lnTo>
                    <a:pt x="153124" y="170068"/>
                  </a:lnTo>
                  <a:lnTo>
                    <a:pt x="153124" y="170015"/>
                  </a:lnTo>
                  <a:close/>
                  <a:moveTo>
                    <a:pt x="22802" y="170332"/>
                  </a:moveTo>
                  <a:lnTo>
                    <a:pt x="22750" y="170385"/>
                  </a:lnTo>
                  <a:lnTo>
                    <a:pt x="22750" y="170332"/>
                  </a:lnTo>
                  <a:close/>
                  <a:moveTo>
                    <a:pt x="32514" y="172443"/>
                  </a:moveTo>
                  <a:lnTo>
                    <a:pt x="32620" y="172496"/>
                  </a:lnTo>
                  <a:lnTo>
                    <a:pt x="32409" y="172654"/>
                  </a:lnTo>
                  <a:lnTo>
                    <a:pt x="32514" y="172443"/>
                  </a:lnTo>
                  <a:close/>
                  <a:moveTo>
                    <a:pt x="30456" y="172971"/>
                  </a:moveTo>
                  <a:lnTo>
                    <a:pt x="30456" y="173077"/>
                  </a:lnTo>
                  <a:lnTo>
                    <a:pt x="30403" y="172971"/>
                  </a:lnTo>
                  <a:close/>
                  <a:moveTo>
                    <a:pt x="135283" y="173816"/>
                  </a:moveTo>
                  <a:lnTo>
                    <a:pt x="135072" y="174185"/>
                  </a:lnTo>
                  <a:lnTo>
                    <a:pt x="135125" y="173974"/>
                  </a:lnTo>
                  <a:lnTo>
                    <a:pt x="135283" y="173816"/>
                  </a:lnTo>
                  <a:close/>
                  <a:moveTo>
                    <a:pt x="38479" y="173393"/>
                  </a:moveTo>
                  <a:lnTo>
                    <a:pt x="38584" y="173499"/>
                  </a:lnTo>
                  <a:lnTo>
                    <a:pt x="38637" y="173657"/>
                  </a:lnTo>
                  <a:lnTo>
                    <a:pt x="38690" y="173868"/>
                  </a:lnTo>
                  <a:lnTo>
                    <a:pt x="38690" y="174080"/>
                  </a:lnTo>
                  <a:lnTo>
                    <a:pt x="38637" y="174343"/>
                  </a:lnTo>
                  <a:lnTo>
                    <a:pt x="38532" y="174449"/>
                  </a:lnTo>
                  <a:lnTo>
                    <a:pt x="38532" y="174027"/>
                  </a:lnTo>
                  <a:lnTo>
                    <a:pt x="38479" y="173393"/>
                  </a:lnTo>
                  <a:close/>
                  <a:moveTo>
                    <a:pt x="26867" y="175980"/>
                  </a:moveTo>
                  <a:lnTo>
                    <a:pt x="26919" y="176033"/>
                  </a:lnTo>
                  <a:lnTo>
                    <a:pt x="26867" y="176033"/>
                  </a:lnTo>
                  <a:lnTo>
                    <a:pt x="26867" y="175980"/>
                  </a:lnTo>
                  <a:close/>
                  <a:moveTo>
                    <a:pt x="146934" y="178135"/>
                  </a:moveTo>
                  <a:lnTo>
                    <a:pt x="146896" y="178249"/>
                  </a:lnTo>
                  <a:lnTo>
                    <a:pt x="146843" y="178408"/>
                  </a:lnTo>
                  <a:lnTo>
                    <a:pt x="146934" y="178135"/>
                  </a:lnTo>
                  <a:close/>
                  <a:moveTo>
                    <a:pt x="68090" y="178513"/>
                  </a:moveTo>
                  <a:lnTo>
                    <a:pt x="68143" y="178619"/>
                  </a:lnTo>
                  <a:lnTo>
                    <a:pt x="68090" y="178672"/>
                  </a:lnTo>
                  <a:lnTo>
                    <a:pt x="68090" y="178513"/>
                  </a:lnTo>
                  <a:close/>
                  <a:moveTo>
                    <a:pt x="55686" y="181628"/>
                  </a:moveTo>
                  <a:lnTo>
                    <a:pt x="55845" y="181733"/>
                  </a:lnTo>
                  <a:lnTo>
                    <a:pt x="55845" y="181786"/>
                  </a:lnTo>
                  <a:lnTo>
                    <a:pt x="55686" y="181628"/>
                  </a:lnTo>
                  <a:close/>
                  <a:moveTo>
                    <a:pt x="46502" y="184214"/>
                  </a:moveTo>
                  <a:lnTo>
                    <a:pt x="46555" y="184267"/>
                  </a:lnTo>
                  <a:lnTo>
                    <a:pt x="46608" y="184320"/>
                  </a:lnTo>
                  <a:lnTo>
                    <a:pt x="46502" y="184320"/>
                  </a:lnTo>
                  <a:lnTo>
                    <a:pt x="46502" y="184267"/>
                  </a:lnTo>
                  <a:lnTo>
                    <a:pt x="46502" y="184214"/>
                  </a:lnTo>
                  <a:close/>
                  <a:moveTo>
                    <a:pt x="48613" y="184795"/>
                  </a:moveTo>
                  <a:lnTo>
                    <a:pt x="48561" y="184847"/>
                  </a:lnTo>
                  <a:lnTo>
                    <a:pt x="48508" y="184795"/>
                  </a:lnTo>
                  <a:close/>
                  <a:moveTo>
                    <a:pt x="174871" y="185270"/>
                  </a:moveTo>
                  <a:lnTo>
                    <a:pt x="174923" y="185322"/>
                  </a:lnTo>
                  <a:lnTo>
                    <a:pt x="174818" y="185322"/>
                  </a:lnTo>
                  <a:lnTo>
                    <a:pt x="174818" y="185270"/>
                  </a:lnTo>
                  <a:close/>
                  <a:moveTo>
                    <a:pt x="85509" y="186273"/>
                  </a:moveTo>
                  <a:lnTo>
                    <a:pt x="85456" y="186589"/>
                  </a:lnTo>
                  <a:lnTo>
                    <a:pt x="85456" y="186431"/>
                  </a:lnTo>
                  <a:lnTo>
                    <a:pt x="85509" y="186273"/>
                  </a:lnTo>
                  <a:close/>
                  <a:moveTo>
                    <a:pt x="105619" y="186061"/>
                  </a:moveTo>
                  <a:lnTo>
                    <a:pt x="105672" y="186167"/>
                  </a:lnTo>
                  <a:lnTo>
                    <a:pt x="105725" y="186325"/>
                  </a:lnTo>
                  <a:lnTo>
                    <a:pt x="105725" y="186536"/>
                  </a:lnTo>
                  <a:lnTo>
                    <a:pt x="105672" y="186695"/>
                  </a:lnTo>
                  <a:lnTo>
                    <a:pt x="105619" y="186061"/>
                  </a:lnTo>
                  <a:close/>
                  <a:moveTo>
                    <a:pt x="44391" y="188648"/>
                  </a:moveTo>
                  <a:lnTo>
                    <a:pt x="44496" y="188806"/>
                  </a:lnTo>
                  <a:lnTo>
                    <a:pt x="44391" y="188912"/>
                  </a:lnTo>
                  <a:lnTo>
                    <a:pt x="44391" y="188648"/>
                  </a:lnTo>
                  <a:close/>
                  <a:moveTo>
                    <a:pt x="164420" y="191340"/>
                  </a:moveTo>
                  <a:lnTo>
                    <a:pt x="164472" y="191393"/>
                  </a:lnTo>
                  <a:lnTo>
                    <a:pt x="164420" y="191498"/>
                  </a:lnTo>
                  <a:lnTo>
                    <a:pt x="164367" y="191393"/>
                  </a:lnTo>
                  <a:lnTo>
                    <a:pt x="164314" y="191340"/>
                  </a:lnTo>
                  <a:close/>
                  <a:moveTo>
                    <a:pt x="102980" y="191815"/>
                  </a:moveTo>
                  <a:lnTo>
                    <a:pt x="103033" y="191868"/>
                  </a:lnTo>
                  <a:lnTo>
                    <a:pt x="102822" y="191920"/>
                  </a:lnTo>
                  <a:lnTo>
                    <a:pt x="102822" y="191920"/>
                  </a:lnTo>
                  <a:lnTo>
                    <a:pt x="102980" y="191815"/>
                  </a:lnTo>
                  <a:close/>
                  <a:moveTo>
                    <a:pt x="153546" y="191868"/>
                  </a:moveTo>
                  <a:lnTo>
                    <a:pt x="153705" y="192026"/>
                  </a:lnTo>
                  <a:lnTo>
                    <a:pt x="153493" y="191973"/>
                  </a:lnTo>
                  <a:lnTo>
                    <a:pt x="153546" y="191868"/>
                  </a:lnTo>
                  <a:close/>
                  <a:moveTo>
                    <a:pt x="51991" y="193240"/>
                  </a:moveTo>
                  <a:lnTo>
                    <a:pt x="52255" y="193398"/>
                  </a:lnTo>
                  <a:lnTo>
                    <a:pt x="51939" y="193451"/>
                  </a:lnTo>
                  <a:lnTo>
                    <a:pt x="51991" y="193240"/>
                  </a:lnTo>
                  <a:close/>
                  <a:moveTo>
                    <a:pt x="69779" y="196143"/>
                  </a:moveTo>
                  <a:lnTo>
                    <a:pt x="69832" y="196196"/>
                  </a:lnTo>
                  <a:lnTo>
                    <a:pt x="69727" y="196407"/>
                  </a:lnTo>
                  <a:lnTo>
                    <a:pt x="69727" y="196407"/>
                  </a:lnTo>
                  <a:lnTo>
                    <a:pt x="69779" y="196143"/>
                  </a:lnTo>
                  <a:close/>
                  <a:moveTo>
                    <a:pt x="56900" y="197990"/>
                  </a:moveTo>
                  <a:lnTo>
                    <a:pt x="56689" y="198254"/>
                  </a:lnTo>
                  <a:lnTo>
                    <a:pt x="56689" y="198254"/>
                  </a:lnTo>
                  <a:lnTo>
                    <a:pt x="56742" y="197990"/>
                  </a:lnTo>
                  <a:close/>
                  <a:moveTo>
                    <a:pt x="86617" y="199680"/>
                  </a:moveTo>
                  <a:lnTo>
                    <a:pt x="86617" y="199732"/>
                  </a:lnTo>
                  <a:lnTo>
                    <a:pt x="86564" y="199680"/>
                  </a:lnTo>
                  <a:close/>
                  <a:moveTo>
                    <a:pt x="91737" y="202213"/>
                  </a:moveTo>
                  <a:lnTo>
                    <a:pt x="91684" y="202266"/>
                  </a:lnTo>
                  <a:lnTo>
                    <a:pt x="91684" y="202213"/>
                  </a:lnTo>
                  <a:close/>
                  <a:moveTo>
                    <a:pt x="131483" y="204272"/>
                  </a:moveTo>
                  <a:lnTo>
                    <a:pt x="131483" y="204324"/>
                  </a:lnTo>
                  <a:lnTo>
                    <a:pt x="131430" y="204324"/>
                  </a:lnTo>
                  <a:lnTo>
                    <a:pt x="131483" y="204272"/>
                  </a:lnTo>
                  <a:close/>
                  <a:moveTo>
                    <a:pt x="95696" y="204800"/>
                  </a:moveTo>
                  <a:lnTo>
                    <a:pt x="95749" y="204958"/>
                  </a:lnTo>
                  <a:lnTo>
                    <a:pt x="95801" y="205116"/>
                  </a:lnTo>
                  <a:lnTo>
                    <a:pt x="95749" y="205116"/>
                  </a:lnTo>
                  <a:lnTo>
                    <a:pt x="95696" y="204800"/>
                  </a:lnTo>
                  <a:close/>
                  <a:moveTo>
                    <a:pt x="84506" y="205380"/>
                  </a:moveTo>
                  <a:lnTo>
                    <a:pt x="84506" y="205433"/>
                  </a:lnTo>
                  <a:lnTo>
                    <a:pt x="84559" y="205433"/>
                  </a:lnTo>
                  <a:lnTo>
                    <a:pt x="84506" y="205486"/>
                  </a:lnTo>
                  <a:lnTo>
                    <a:pt x="84506" y="205433"/>
                  </a:lnTo>
                  <a:lnTo>
                    <a:pt x="84453" y="205380"/>
                  </a:lnTo>
                  <a:close/>
                  <a:moveTo>
                    <a:pt x="121137" y="206225"/>
                  </a:moveTo>
                  <a:lnTo>
                    <a:pt x="121137" y="206277"/>
                  </a:lnTo>
                  <a:lnTo>
                    <a:pt x="121085" y="206330"/>
                  </a:lnTo>
                  <a:lnTo>
                    <a:pt x="121137" y="206225"/>
                  </a:lnTo>
                  <a:close/>
                  <a:moveTo>
                    <a:pt x="121085" y="206330"/>
                  </a:moveTo>
                  <a:lnTo>
                    <a:pt x="121032" y="206383"/>
                  </a:lnTo>
                  <a:lnTo>
                    <a:pt x="120979" y="206383"/>
                  </a:lnTo>
                  <a:lnTo>
                    <a:pt x="121085" y="206330"/>
                  </a:lnTo>
                  <a:close/>
                  <a:moveTo>
                    <a:pt x="130058" y="206436"/>
                  </a:moveTo>
                  <a:lnTo>
                    <a:pt x="129847" y="206489"/>
                  </a:lnTo>
                  <a:lnTo>
                    <a:pt x="129847" y="206436"/>
                  </a:lnTo>
                  <a:close/>
                  <a:moveTo>
                    <a:pt x="94218" y="0"/>
                  </a:moveTo>
                  <a:lnTo>
                    <a:pt x="93954" y="53"/>
                  </a:lnTo>
                  <a:lnTo>
                    <a:pt x="93690" y="158"/>
                  </a:lnTo>
                  <a:lnTo>
                    <a:pt x="93109" y="422"/>
                  </a:lnTo>
                  <a:lnTo>
                    <a:pt x="91209" y="1531"/>
                  </a:lnTo>
                  <a:lnTo>
                    <a:pt x="90840" y="1320"/>
                  </a:lnTo>
                  <a:lnTo>
                    <a:pt x="90418" y="1108"/>
                  </a:lnTo>
                  <a:lnTo>
                    <a:pt x="90048" y="1003"/>
                  </a:lnTo>
                  <a:lnTo>
                    <a:pt x="89679" y="950"/>
                  </a:lnTo>
                  <a:lnTo>
                    <a:pt x="89256" y="1003"/>
                  </a:lnTo>
                  <a:lnTo>
                    <a:pt x="88887" y="1108"/>
                  </a:lnTo>
                  <a:lnTo>
                    <a:pt x="88517" y="1267"/>
                  </a:lnTo>
                  <a:lnTo>
                    <a:pt x="88095" y="1531"/>
                  </a:lnTo>
                  <a:lnTo>
                    <a:pt x="87831" y="1742"/>
                  </a:lnTo>
                  <a:lnTo>
                    <a:pt x="87567" y="1900"/>
                  </a:lnTo>
                  <a:lnTo>
                    <a:pt x="87039" y="2164"/>
                  </a:lnTo>
                  <a:lnTo>
                    <a:pt x="86459" y="2322"/>
                  </a:lnTo>
                  <a:lnTo>
                    <a:pt x="85825" y="2428"/>
                  </a:lnTo>
                  <a:lnTo>
                    <a:pt x="85245" y="2534"/>
                  </a:lnTo>
                  <a:lnTo>
                    <a:pt x="84611" y="2639"/>
                  </a:lnTo>
                  <a:lnTo>
                    <a:pt x="84031" y="2798"/>
                  </a:lnTo>
                  <a:lnTo>
                    <a:pt x="83767" y="2956"/>
                  </a:lnTo>
                  <a:lnTo>
                    <a:pt x="83503" y="3114"/>
                  </a:lnTo>
                  <a:lnTo>
                    <a:pt x="83133" y="3273"/>
                  </a:lnTo>
                  <a:lnTo>
                    <a:pt x="82870" y="3536"/>
                  </a:lnTo>
                  <a:lnTo>
                    <a:pt x="82606" y="3800"/>
                  </a:lnTo>
                  <a:lnTo>
                    <a:pt x="82553" y="4012"/>
                  </a:lnTo>
                  <a:lnTo>
                    <a:pt x="82447" y="4170"/>
                  </a:lnTo>
                  <a:lnTo>
                    <a:pt x="81022" y="3642"/>
                  </a:lnTo>
                  <a:lnTo>
                    <a:pt x="80442" y="3642"/>
                  </a:lnTo>
                  <a:lnTo>
                    <a:pt x="79966" y="3748"/>
                  </a:lnTo>
                  <a:lnTo>
                    <a:pt x="79491" y="3906"/>
                  </a:lnTo>
                  <a:lnTo>
                    <a:pt x="79016" y="4117"/>
                  </a:lnTo>
                  <a:lnTo>
                    <a:pt x="78172" y="4645"/>
                  </a:lnTo>
                  <a:lnTo>
                    <a:pt x="77750" y="4909"/>
                  </a:lnTo>
                  <a:lnTo>
                    <a:pt x="77275" y="5120"/>
                  </a:lnTo>
                  <a:lnTo>
                    <a:pt x="76430" y="5173"/>
                  </a:lnTo>
                  <a:lnTo>
                    <a:pt x="76008" y="5226"/>
                  </a:lnTo>
                  <a:lnTo>
                    <a:pt x="75638" y="5278"/>
                  </a:lnTo>
                  <a:lnTo>
                    <a:pt x="75216" y="5437"/>
                  </a:lnTo>
                  <a:lnTo>
                    <a:pt x="74899" y="5595"/>
                  </a:lnTo>
                  <a:lnTo>
                    <a:pt x="74530" y="5859"/>
                  </a:lnTo>
                  <a:lnTo>
                    <a:pt x="74213" y="6176"/>
                  </a:lnTo>
                  <a:lnTo>
                    <a:pt x="73210" y="6703"/>
                  </a:lnTo>
                  <a:lnTo>
                    <a:pt x="72946" y="6915"/>
                  </a:lnTo>
                  <a:lnTo>
                    <a:pt x="72788" y="7126"/>
                  </a:lnTo>
                  <a:lnTo>
                    <a:pt x="72682" y="7442"/>
                  </a:lnTo>
                  <a:lnTo>
                    <a:pt x="72682" y="7706"/>
                  </a:lnTo>
                  <a:lnTo>
                    <a:pt x="72418" y="7918"/>
                  </a:lnTo>
                  <a:lnTo>
                    <a:pt x="72260" y="8181"/>
                  </a:lnTo>
                  <a:lnTo>
                    <a:pt x="72207" y="8445"/>
                  </a:lnTo>
                  <a:lnTo>
                    <a:pt x="72155" y="8762"/>
                  </a:lnTo>
                  <a:lnTo>
                    <a:pt x="71099" y="8762"/>
                  </a:lnTo>
                  <a:lnTo>
                    <a:pt x="70835" y="8815"/>
                  </a:lnTo>
                  <a:lnTo>
                    <a:pt x="70571" y="8868"/>
                  </a:lnTo>
                  <a:lnTo>
                    <a:pt x="70360" y="8920"/>
                  </a:lnTo>
                  <a:lnTo>
                    <a:pt x="70149" y="9026"/>
                  </a:lnTo>
                  <a:lnTo>
                    <a:pt x="69990" y="9184"/>
                  </a:lnTo>
                  <a:lnTo>
                    <a:pt x="69885" y="9343"/>
                  </a:lnTo>
                  <a:lnTo>
                    <a:pt x="69674" y="9712"/>
                  </a:lnTo>
                  <a:lnTo>
                    <a:pt x="69410" y="10557"/>
                  </a:lnTo>
                  <a:lnTo>
                    <a:pt x="69251" y="10979"/>
                  </a:lnTo>
                  <a:lnTo>
                    <a:pt x="69040" y="11296"/>
                  </a:lnTo>
                  <a:lnTo>
                    <a:pt x="68037" y="10821"/>
                  </a:lnTo>
                  <a:lnTo>
                    <a:pt x="67035" y="11348"/>
                  </a:lnTo>
                  <a:lnTo>
                    <a:pt x="66137" y="11137"/>
                  </a:lnTo>
                  <a:lnTo>
                    <a:pt x="65821" y="11137"/>
                  </a:lnTo>
                  <a:lnTo>
                    <a:pt x="65662" y="11190"/>
                  </a:lnTo>
                  <a:lnTo>
                    <a:pt x="65557" y="11296"/>
                  </a:lnTo>
                  <a:lnTo>
                    <a:pt x="65504" y="11507"/>
                  </a:lnTo>
                  <a:lnTo>
                    <a:pt x="65557" y="11771"/>
                  </a:lnTo>
                  <a:lnTo>
                    <a:pt x="65662" y="12140"/>
                  </a:lnTo>
                  <a:lnTo>
                    <a:pt x="65873" y="12985"/>
                  </a:lnTo>
                  <a:lnTo>
                    <a:pt x="65926" y="13407"/>
                  </a:lnTo>
                  <a:lnTo>
                    <a:pt x="65979" y="13882"/>
                  </a:lnTo>
                  <a:lnTo>
                    <a:pt x="65451" y="13988"/>
                  </a:lnTo>
                  <a:lnTo>
                    <a:pt x="65451" y="13618"/>
                  </a:lnTo>
                  <a:lnTo>
                    <a:pt x="65398" y="13407"/>
                  </a:lnTo>
                  <a:lnTo>
                    <a:pt x="65346" y="13249"/>
                  </a:lnTo>
                  <a:lnTo>
                    <a:pt x="65187" y="12826"/>
                  </a:lnTo>
                  <a:lnTo>
                    <a:pt x="65029" y="12457"/>
                  </a:lnTo>
                  <a:lnTo>
                    <a:pt x="64870" y="12246"/>
                  </a:lnTo>
                  <a:lnTo>
                    <a:pt x="64712" y="12140"/>
                  </a:lnTo>
                  <a:lnTo>
                    <a:pt x="64554" y="12087"/>
                  </a:lnTo>
                  <a:lnTo>
                    <a:pt x="64290" y="12087"/>
                  </a:lnTo>
                  <a:lnTo>
                    <a:pt x="64079" y="12140"/>
                  </a:lnTo>
                  <a:lnTo>
                    <a:pt x="63920" y="12193"/>
                  </a:lnTo>
                  <a:lnTo>
                    <a:pt x="63815" y="12299"/>
                  </a:lnTo>
                  <a:lnTo>
                    <a:pt x="63656" y="12457"/>
                  </a:lnTo>
                  <a:lnTo>
                    <a:pt x="63498" y="12826"/>
                  </a:lnTo>
                  <a:lnTo>
                    <a:pt x="63393" y="13196"/>
                  </a:lnTo>
                  <a:lnTo>
                    <a:pt x="63234" y="13565"/>
                  </a:lnTo>
                  <a:lnTo>
                    <a:pt x="63076" y="13882"/>
                  </a:lnTo>
                  <a:lnTo>
                    <a:pt x="62812" y="14199"/>
                  </a:lnTo>
                  <a:lnTo>
                    <a:pt x="62548" y="14463"/>
                  </a:lnTo>
                  <a:lnTo>
                    <a:pt x="62284" y="14727"/>
                  </a:lnTo>
                  <a:lnTo>
                    <a:pt x="61967" y="14938"/>
                  </a:lnTo>
                  <a:lnTo>
                    <a:pt x="61334" y="15254"/>
                  </a:lnTo>
                  <a:lnTo>
                    <a:pt x="61017" y="15466"/>
                  </a:lnTo>
                  <a:lnTo>
                    <a:pt x="60859" y="15624"/>
                  </a:lnTo>
                  <a:lnTo>
                    <a:pt x="60753" y="15835"/>
                  </a:lnTo>
                  <a:lnTo>
                    <a:pt x="60701" y="16046"/>
                  </a:lnTo>
                  <a:lnTo>
                    <a:pt x="60753" y="16468"/>
                  </a:lnTo>
                  <a:lnTo>
                    <a:pt x="60806" y="16680"/>
                  </a:lnTo>
                  <a:lnTo>
                    <a:pt x="60806" y="16891"/>
                  </a:lnTo>
                  <a:lnTo>
                    <a:pt x="60331" y="17049"/>
                  </a:lnTo>
                  <a:lnTo>
                    <a:pt x="59856" y="16996"/>
                  </a:lnTo>
                  <a:lnTo>
                    <a:pt x="59539" y="16996"/>
                  </a:lnTo>
                  <a:lnTo>
                    <a:pt x="59170" y="16891"/>
                  </a:lnTo>
                  <a:lnTo>
                    <a:pt x="58853" y="16838"/>
                  </a:lnTo>
                  <a:lnTo>
                    <a:pt x="58537" y="16785"/>
                  </a:lnTo>
                  <a:lnTo>
                    <a:pt x="58220" y="16838"/>
                  </a:lnTo>
                  <a:lnTo>
                    <a:pt x="58114" y="16943"/>
                  </a:lnTo>
                  <a:lnTo>
                    <a:pt x="57956" y="17049"/>
                  </a:lnTo>
                  <a:lnTo>
                    <a:pt x="57850" y="17155"/>
                  </a:lnTo>
                  <a:lnTo>
                    <a:pt x="57745" y="17366"/>
                  </a:lnTo>
                  <a:lnTo>
                    <a:pt x="57586" y="17841"/>
                  </a:lnTo>
                  <a:lnTo>
                    <a:pt x="57798" y="17946"/>
                  </a:lnTo>
                  <a:lnTo>
                    <a:pt x="58009" y="17999"/>
                  </a:lnTo>
                  <a:lnTo>
                    <a:pt x="58431" y="18052"/>
                  </a:lnTo>
                  <a:lnTo>
                    <a:pt x="58906" y="17999"/>
                  </a:lnTo>
                  <a:lnTo>
                    <a:pt x="59328" y="17999"/>
                  </a:lnTo>
                  <a:lnTo>
                    <a:pt x="58853" y="18580"/>
                  </a:lnTo>
                  <a:lnTo>
                    <a:pt x="58695" y="18633"/>
                  </a:lnTo>
                  <a:lnTo>
                    <a:pt x="58537" y="18738"/>
                  </a:lnTo>
                  <a:lnTo>
                    <a:pt x="58378" y="19002"/>
                  </a:lnTo>
                  <a:lnTo>
                    <a:pt x="58273" y="19266"/>
                  </a:lnTo>
                  <a:lnTo>
                    <a:pt x="58273" y="19583"/>
                  </a:lnTo>
                  <a:lnTo>
                    <a:pt x="57428" y="19530"/>
                  </a:lnTo>
                  <a:lnTo>
                    <a:pt x="56531" y="19583"/>
                  </a:lnTo>
                  <a:lnTo>
                    <a:pt x="55739" y="19688"/>
                  </a:lnTo>
                  <a:lnTo>
                    <a:pt x="54947" y="19847"/>
                  </a:lnTo>
                  <a:lnTo>
                    <a:pt x="54156" y="20163"/>
                  </a:lnTo>
                  <a:lnTo>
                    <a:pt x="53469" y="20533"/>
                  </a:lnTo>
                  <a:lnTo>
                    <a:pt x="52730" y="21061"/>
                  </a:lnTo>
                  <a:lnTo>
                    <a:pt x="52097" y="21694"/>
                  </a:lnTo>
                  <a:lnTo>
                    <a:pt x="51939" y="22063"/>
                  </a:lnTo>
                  <a:lnTo>
                    <a:pt x="51622" y="22063"/>
                  </a:lnTo>
                  <a:lnTo>
                    <a:pt x="51358" y="22116"/>
                  </a:lnTo>
                  <a:lnTo>
                    <a:pt x="51041" y="22222"/>
                  </a:lnTo>
                  <a:lnTo>
                    <a:pt x="50830" y="22327"/>
                  </a:lnTo>
                  <a:lnTo>
                    <a:pt x="50619" y="22486"/>
                  </a:lnTo>
                  <a:lnTo>
                    <a:pt x="50408" y="22697"/>
                  </a:lnTo>
                  <a:lnTo>
                    <a:pt x="50038" y="23119"/>
                  </a:lnTo>
                  <a:lnTo>
                    <a:pt x="49669" y="23172"/>
                  </a:lnTo>
                  <a:lnTo>
                    <a:pt x="49352" y="23225"/>
                  </a:lnTo>
                  <a:lnTo>
                    <a:pt x="48719" y="23225"/>
                  </a:lnTo>
                  <a:lnTo>
                    <a:pt x="48349" y="23277"/>
                  </a:lnTo>
                  <a:lnTo>
                    <a:pt x="48033" y="23383"/>
                  </a:lnTo>
                  <a:lnTo>
                    <a:pt x="47769" y="23489"/>
                  </a:lnTo>
                  <a:lnTo>
                    <a:pt x="47452" y="23753"/>
                  </a:lnTo>
                  <a:lnTo>
                    <a:pt x="45394" y="24755"/>
                  </a:lnTo>
                  <a:lnTo>
                    <a:pt x="44866" y="24703"/>
                  </a:lnTo>
                  <a:lnTo>
                    <a:pt x="44021" y="24703"/>
                  </a:lnTo>
                  <a:lnTo>
                    <a:pt x="43757" y="24808"/>
                  </a:lnTo>
                  <a:lnTo>
                    <a:pt x="43493" y="24914"/>
                  </a:lnTo>
                  <a:lnTo>
                    <a:pt x="43282" y="25125"/>
                  </a:lnTo>
                  <a:lnTo>
                    <a:pt x="42913" y="25442"/>
                  </a:lnTo>
                  <a:lnTo>
                    <a:pt x="42543" y="25758"/>
                  </a:lnTo>
                  <a:lnTo>
                    <a:pt x="41751" y="26233"/>
                  </a:lnTo>
                  <a:lnTo>
                    <a:pt x="40960" y="26656"/>
                  </a:lnTo>
                  <a:lnTo>
                    <a:pt x="40537" y="26920"/>
                  </a:lnTo>
                  <a:lnTo>
                    <a:pt x="40168" y="27183"/>
                  </a:lnTo>
                  <a:lnTo>
                    <a:pt x="39798" y="27236"/>
                  </a:lnTo>
                  <a:lnTo>
                    <a:pt x="39376" y="27289"/>
                  </a:lnTo>
                  <a:lnTo>
                    <a:pt x="39218" y="27342"/>
                  </a:lnTo>
                  <a:lnTo>
                    <a:pt x="39060" y="27447"/>
                  </a:lnTo>
                  <a:lnTo>
                    <a:pt x="38954" y="27553"/>
                  </a:lnTo>
                  <a:lnTo>
                    <a:pt x="38901" y="27711"/>
                  </a:lnTo>
                  <a:lnTo>
                    <a:pt x="38796" y="28081"/>
                  </a:lnTo>
                  <a:lnTo>
                    <a:pt x="38584" y="28292"/>
                  </a:lnTo>
                  <a:lnTo>
                    <a:pt x="38373" y="28397"/>
                  </a:lnTo>
                  <a:lnTo>
                    <a:pt x="38162" y="28450"/>
                  </a:lnTo>
                  <a:lnTo>
                    <a:pt x="37687" y="28345"/>
                  </a:lnTo>
                  <a:lnTo>
                    <a:pt x="37212" y="28345"/>
                  </a:lnTo>
                  <a:lnTo>
                    <a:pt x="37001" y="28450"/>
                  </a:lnTo>
                  <a:lnTo>
                    <a:pt x="36895" y="28556"/>
                  </a:lnTo>
                  <a:lnTo>
                    <a:pt x="36790" y="28714"/>
                  </a:lnTo>
                  <a:lnTo>
                    <a:pt x="36737" y="28820"/>
                  </a:lnTo>
                  <a:lnTo>
                    <a:pt x="36790" y="28925"/>
                  </a:lnTo>
                  <a:lnTo>
                    <a:pt x="36843" y="29084"/>
                  </a:lnTo>
                  <a:lnTo>
                    <a:pt x="36948" y="29242"/>
                  </a:lnTo>
                  <a:lnTo>
                    <a:pt x="37107" y="29348"/>
                  </a:lnTo>
                  <a:lnTo>
                    <a:pt x="36684" y="29875"/>
                  </a:lnTo>
                  <a:lnTo>
                    <a:pt x="36104" y="29875"/>
                  </a:lnTo>
                  <a:lnTo>
                    <a:pt x="35998" y="29664"/>
                  </a:lnTo>
                  <a:lnTo>
                    <a:pt x="35893" y="29611"/>
                  </a:lnTo>
                  <a:lnTo>
                    <a:pt x="35734" y="29664"/>
                  </a:lnTo>
                  <a:lnTo>
                    <a:pt x="35629" y="29875"/>
                  </a:lnTo>
                  <a:lnTo>
                    <a:pt x="35101" y="30350"/>
                  </a:lnTo>
                  <a:lnTo>
                    <a:pt x="35048" y="30350"/>
                  </a:lnTo>
                  <a:lnTo>
                    <a:pt x="34784" y="30403"/>
                  </a:lnTo>
                  <a:lnTo>
                    <a:pt x="34467" y="30509"/>
                  </a:lnTo>
                  <a:lnTo>
                    <a:pt x="34256" y="30667"/>
                  </a:lnTo>
                  <a:lnTo>
                    <a:pt x="34151" y="30773"/>
                  </a:lnTo>
                  <a:lnTo>
                    <a:pt x="34098" y="30984"/>
                  </a:lnTo>
                  <a:lnTo>
                    <a:pt x="32567" y="32462"/>
                  </a:lnTo>
                  <a:lnTo>
                    <a:pt x="31881" y="32778"/>
                  </a:lnTo>
                  <a:lnTo>
                    <a:pt x="31512" y="32937"/>
                  </a:lnTo>
                  <a:lnTo>
                    <a:pt x="31195" y="33148"/>
                  </a:lnTo>
                  <a:lnTo>
                    <a:pt x="30878" y="33359"/>
                  </a:lnTo>
                  <a:lnTo>
                    <a:pt x="30667" y="33676"/>
                  </a:lnTo>
                  <a:lnTo>
                    <a:pt x="30561" y="34045"/>
                  </a:lnTo>
                  <a:lnTo>
                    <a:pt x="30561" y="34573"/>
                  </a:lnTo>
                  <a:lnTo>
                    <a:pt x="30350" y="34573"/>
                  </a:lnTo>
                  <a:lnTo>
                    <a:pt x="30139" y="34679"/>
                  </a:lnTo>
                  <a:lnTo>
                    <a:pt x="29981" y="34784"/>
                  </a:lnTo>
                  <a:lnTo>
                    <a:pt x="29822" y="34890"/>
                  </a:lnTo>
                  <a:lnTo>
                    <a:pt x="29347" y="35470"/>
                  </a:lnTo>
                  <a:lnTo>
                    <a:pt x="28978" y="35682"/>
                  </a:lnTo>
                  <a:lnTo>
                    <a:pt x="28608" y="35893"/>
                  </a:lnTo>
                  <a:lnTo>
                    <a:pt x="28450" y="35945"/>
                  </a:lnTo>
                  <a:lnTo>
                    <a:pt x="28292" y="35893"/>
                  </a:lnTo>
                  <a:lnTo>
                    <a:pt x="28081" y="35734"/>
                  </a:lnTo>
                  <a:lnTo>
                    <a:pt x="27922" y="35523"/>
                  </a:lnTo>
                  <a:lnTo>
                    <a:pt x="27553" y="35576"/>
                  </a:lnTo>
                  <a:lnTo>
                    <a:pt x="27183" y="35682"/>
                  </a:lnTo>
                  <a:lnTo>
                    <a:pt x="26919" y="35787"/>
                  </a:lnTo>
                  <a:lnTo>
                    <a:pt x="26655" y="35998"/>
                  </a:lnTo>
                  <a:lnTo>
                    <a:pt x="26392" y="36209"/>
                  </a:lnTo>
                  <a:lnTo>
                    <a:pt x="26180" y="36473"/>
                  </a:lnTo>
                  <a:lnTo>
                    <a:pt x="25811" y="37054"/>
                  </a:lnTo>
                  <a:lnTo>
                    <a:pt x="25230" y="37476"/>
                  </a:lnTo>
                  <a:lnTo>
                    <a:pt x="24703" y="37898"/>
                  </a:lnTo>
                  <a:lnTo>
                    <a:pt x="24227" y="38426"/>
                  </a:lnTo>
                  <a:lnTo>
                    <a:pt x="23805" y="39007"/>
                  </a:lnTo>
                  <a:lnTo>
                    <a:pt x="23489" y="39218"/>
                  </a:lnTo>
                  <a:lnTo>
                    <a:pt x="23172" y="39482"/>
                  </a:lnTo>
                  <a:lnTo>
                    <a:pt x="22961" y="39799"/>
                  </a:lnTo>
                  <a:lnTo>
                    <a:pt x="22750" y="40168"/>
                  </a:lnTo>
                  <a:lnTo>
                    <a:pt x="22222" y="41118"/>
                  </a:lnTo>
                  <a:lnTo>
                    <a:pt x="22169" y="41118"/>
                  </a:lnTo>
                  <a:lnTo>
                    <a:pt x="21747" y="41329"/>
                  </a:lnTo>
                  <a:lnTo>
                    <a:pt x="21377" y="41593"/>
                  </a:lnTo>
                  <a:lnTo>
                    <a:pt x="21008" y="41857"/>
                  </a:lnTo>
                  <a:lnTo>
                    <a:pt x="20744" y="42227"/>
                  </a:lnTo>
                  <a:lnTo>
                    <a:pt x="20585" y="42385"/>
                  </a:lnTo>
                  <a:lnTo>
                    <a:pt x="20585" y="42596"/>
                  </a:lnTo>
                  <a:lnTo>
                    <a:pt x="20374" y="42702"/>
                  </a:lnTo>
                  <a:lnTo>
                    <a:pt x="20216" y="42807"/>
                  </a:lnTo>
                  <a:lnTo>
                    <a:pt x="19583" y="43230"/>
                  </a:lnTo>
                  <a:lnTo>
                    <a:pt x="19424" y="43388"/>
                  </a:lnTo>
                  <a:lnTo>
                    <a:pt x="19319" y="43494"/>
                  </a:lnTo>
                  <a:lnTo>
                    <a:pt x="19266" y="43652"/>
                  </a:lnTo>
                  <a:lnTo>
                    <a:pt x="19371" y="43863"/>
                  </a:lnTo>
                  <a:lnTo>
                    <a:pt x="19477" y="44021"/>
                  </a:lnTo>
                  <a:lnTo>
                    <a:pt x="19688" y="44285"/>
                  </a:lnTo>
                  <a:lnTo>
                    <a:pt x="19424" y="44496"/>
                  </a:lnTo>
                  <a:lnTo>
                    <a:pt x="19160" y="44655"/>
                  </a:lnTo>
                  <a:lnTo>
                    <a:pt x="18527" y="44866"/>
                  </a:lnTo>
                  <a:lnTo>
                    <a:pt x="18263" y="45024"/>
                  </a:lnTo>
                  <a:lnTo>
                    <a:pt x="17946" y="45183"/>
                  </a:lnTo>
                  <a:lnTo>
                    <a:pt x="17735" y="45394"/>
                  </a:lnTo>
                  <a:lnTo>
                    <a:pt x="17577" y="45710"/>
                  </a:lnTo>
                  <a:lnTo>
                    <a:pt x="17207" y="46344"/>
                  </a:lnTo>
                  <a:lnTo>
                    <a:pt x="16785" y="46977"/>
                  </a:lnTo>
                  <a:lnTo>
                    <a:pt x="15888" y="48138"/>
                  </a:lnTo>
                  <a:lnTo>
                    <a:pt x="14727" y="49616"/>
                  </a:lnTo>
                  <a:lnTo>
                    <a:pt x="14199" y="50355"/>
                  </a:lnTo>
                  <a:lnTo>
                    <a:pt x="13671" y="51147"/>
                  </a:lnTo>
                  <a:lnTo>
                    <a:pt x="13143" y="51939"/>
                  </a:lnTo>
                  <a:lnTo>
                    <a:pt x="12721" y="52783"/>
                  </a:lnTo>
                  <a:lnTo>
                    <a:pt x="12298" y="53575"/>
                  </a:lnTo>
                  <a:lnTo>
                    <a:pt x="11929" y="54472"/>
                  </a:lnTo>
                  <a:lnTo>
                    <a:pt x="11771" y="54578"/>
                  </a:lnTo>
                  <a:lnTo>
                    <a:pt x="11665" y="54684"/>
                  </a:lnTo>
                  <a:lnTo>
                    <a:pt x="11507" y="54947"/>
                  </a:lnTo>
                  <a:lnTo>
                    <a:pt x="11454" y="55264"/>
                  </a:lnTo>
                  <a:lnTo>
                    <a:pt x="11401" y="55581"/>
                  </a:lnTo>
                  <a:lnTo>
                    <a:pt x="11243" y="55634"/>
                  </a:lnTo>
                  <a:lnTo>
                    <a:pt x="11084" y="55739"/>
                  </a:lnTo>
                  <a:lnTo>
                    <a:pt x="10979" y="55845"/>
                  </a:lnTo>
                  <a:lnTo>
                    <a:pt x="10926" y="55950"/>
                  </a:lnTo>
                  <a:lnTo>
                    <a:pt x="10873" y="56267"/>
                  </a:lnTo>
                  <a:lnTo>
                    <a:pt x="10821" y="56584"/>
                  </a:lnTo>
                  <a:lnTo>
                    <a:pt x="10715" y="56900"/>
                  </a:lnTo>
                  <a:lnTo>
                    <a:pt x="10557" y="57217"/>
                  </a:lnTo>
                  <a:lnTo>
                    <a:pt x="10240" y="57798"/>
                  </a:lnTo>
                  <a:lnTo>
                    <a:pt x="10082" y="58115"/>
                  </a:lnTo>
                  <a:lnTo>
                    <a:pt x="9976" y="58431"/>
                  </a:lnTo>
                  <a:lnTo>
                    <a:pt x="9923" y="58801"/>
                  </a:lnTo>
                  <a:lnTo>
                    <a:pt x="9923" y="59170"/>
                  </a:lnTo>
                  <a:lnTo>
                    <a:pt x="9923" y="59381"/>
                  </a:lnTo>
                  <a:lnTo>
                    <a:pt x="9870" y="59645"/>
                  </a:lnTo>
                  <a:lnTo>
                    <a:pt x="9554" y="59698"/>
                  </a:lnTo>
                  <a:lnTo>
                    <a:pt x="9343" y="59804"/>
                  </a:lnTo>
                  <a:lnTo>
                    <a:pt x="9131" y="59962"/>
                  </a:lnTo>
                  <a:lnTo>
                    <a:pt x="9026" y="60173"/>
                  </a:lnTo>
                  <a:lnTo>
                    <a:pt x="8920" y="60384"/>
                  </a:lnTo>
                  <a:lnTo>
                    <a:pt x="8868" y="60648"/>
                  </a:lnTo>
                  <a:lnTo>
                    <a:pt x="8709" y="61123"/>
                  </a:lnTo>
                  <a:lnTo>
                    <a:pt x="8287" y="61862"/>
                  </a:lnTo>
                  <a:lnTo>
                    <a:pt x="7865" y="62601"/>
                  </a:lnTo>
                  <a:lnTo>
                    <a:pt x="7548" y="63393"/>
                  </a:lnTo>
                  <a:lnTo>
                    <a:pt x="7231" y="64132"/>
                  </a:lnTo>
                  <a:lnTo>
                    <a:pt x="6967" y="64924"/>
                  </a:lnTo>
                  <a:lnTo>
                    <a:pt x="6756" y="65768"/>
                  </a:lnTo>
                  <a:lnTo>
                    <a:pt x="6387" y="67404"/>
                  </a:lnTo>
                  <a:lnTo>
                    <a:pt x="6334" y="69516"/>
                  </a:lnTo>
                  <a:lnTo>
                    <a:pt x="6281" y="69516"/>
                  </a:lnTo>
                  <a:lnTo>
                    <a:pt x="5753" y="69780"/>
                  </a:lnTo>
                  <a:lnTo>
                    <a:pt x="5278" y="70096"/>
                  </a:lnTo>
                  <a:lnTo>
                    <a:pt x="4856" y="70466"/>
                  </a:lnTo>
                  <a:lnTo>
                    <a:pt x="4487" y="70888"/>
                  </a:lnTo>
                  <a:lnTo>
                    <a:pt x="4223" y="71363"/>
                  </a:lnTo>
                  <a:lnTo>
                    <a:pt x="4064" y="71891"/>
                  </a:lnTo>
                  <a:lnTo>
                    <a:pt x="3959" y="72419"/>
                  </a:lnTo>
                  <a:lnTo>
                    <a:pt x="3959" y="73052"/>
                  </a:lnTo>
                  <a:lnTo>
                    <a:pt x="4012" y="73474"/>
                  </a:lnTo>
                  <a:lnTo>
                    <a:pt x="3959" y="73897"/>
                  </a:lnTo>
                  <a:lnTo>
                    <a:pt x="3853" y="74319"/>
                  </a:lnTo>
                  <a:lnTo>
                    <a:pt x="3748" y="74688"/>
                  </a:lnTo>
                  <a:lnTo>
                    <a:pt x="3589" y="74847"/>
                  </a:lnTo>
                  <a:lnTo>
                    <a:pt x="3431" y="75005"/>
                  </a:lnTo>
                  <a:lnTo>
                    <a:pt x="3273" y="75322"/>
                  </a:lnTo>
                  <a:lnTo>
                    <a:pt x="3167" y="75691"/>
                  </a:lnTo>
                  <a:lnTo>
                    <a:pt x="3114" y="76061"/>
                  </a:lnTo>
                  <a:lnTo>
                    <a:pt x="3061" y="76800"/>
                  </a:lnTo>
                  <a:lnTo>
                    <a:pt x="3009" y="77169"/>
                  </a:lnTo>
                  <a:lnTo>
                    <a:pt x="2850" y="77486"/>
                  </a:lnTo>
                  <a:lnTo>
                    <a:pt x="2534" y="78014"/>
                  </a:lnTo>
                  <a:lnTo>
                    <a:pt x="2428" y="78278"/>
                  </a:lnTo>
                  <a:lnTo>
                    <a:pt x="2322" y="78542"/>
                  </a:lnTo>
                  <a:lnTo>
                    <a:pt x="2322" y="78858"/>
                  </a:lnTo>
                  <a:lnTo>
                    <a:pt x="2322" y="79175"/>
                  </a:lnTo>
                  <a:lnTo>
                    <a:pt x="2481" y="79492"/>
                  </a:lnTo>
                  <a:lnTo>
                    <a:pt x="2639" y="79914"/>
                  </a:lnTo>
                  <a:lnTo>
                    <a:pt x="2692" y="80020"/>
                  </a:lnTo>
                  <a:lnTo>
                    <a:pt x="2745" y="80178"/>
                  </a:lnTo>
                  <a:lnTo>
                    <a:pt x="2745" y="80547"/>
                  </a:lnTo>
                  <a:lnTo>
                    <a:pt x="2586" y="80970"/>
                  </a:lnTo>
                  <a:lnTo>
                    <a:pt x="2428" y="81445"/>
                  </a:lnTo>
                  <a:lnTo>
                    <a:pt x="2006" y="82395"/>
                  </a:lnTo>
                  <a:lnTo>
                    <a:pt x="1583" y="83345"/>
                  </a:lnTo>
                  <a:lnTo>
                    <a:pt x="1214" y="83398"/>
                  </a:lnTo>
                  <a:lnTo>
                    <a:pt x="1003" y="83609"/>
                  </a:lnTo>
                  <a:lnTo>
                    <a:pt x="845" y="83820"/>
                  </a:lnTo>
                  <a:lnTo>
                    <a:pt x="686" y="84242"/>
                  </a:lnTo>
                  <a:lnTo>
                    <a:pt x="581" y="84717"/>
                  </a:lnTo>
                  <a:lnTo>
                    <a:pt x="581" y="85140"/>
                  </a:lnTo>
                  <a:lnTo>
                    <a:pt x="633" y="86090"/>
                  </a:lnTo>
                  <a:lnTo>
                    <a:pt x="686" y="86565"/>
                  </a:lnTo>
                  <a:lnTo>
                    <a:pt x="686" y="87040"/>
                  </a:lnTo>
                  <a:lnTo>
                    <a:pt x="369" y="87409"/>
                  </a:lnTo>
                  <a:lnTo>
                    <a:pt x="158" y="87832"/>
                  </a:lnTo>
                  <a:lnTo>
                    <a:pt x="53" y="88307"/>
                  </a:lnTo>
                  <a:lnTo>
                    <a:pt x="0" y="88729"/>
                  </a:lnTo>
                  <a:lnTo>
                    <a:pt x="53" y="89204"/>
                  </a:lnTo>
                  <a:lnTo>
                    <a:pt x="106" y="89626"/>
                  </a:lnTo>
                  <a:lnTo>
                    <a:pt x="211" y="90523"/>
                  </a:lnTo>
                  <a:lnTo>
                    <a:pt x="317" y="91157"/>
                  </a:lnTo>
                  <a:lnTo>
                    <a:pt x="475" y="91843"/>
                  </a:lnTo>
                  <a:lnTo>
                    <a:pt x="581" y="92529"/>
                  </a:lnTo>
                  <a:lnTo>
                    <a:pt x="633" y="93163"/>
                  </a:lnTo>
                  <a:lnTo>
                    <a:pt x="581" y="93321"/>
                  </a:lnTo>
                  <a:lnTo>
                    <a:pt x="475" y="93374"/>
                  </a:lnTo>
                  <a:lnTo>
                    <a:pt x="369" y="93427"/>
                  </a:lnTo>
                  <a:lnTo>
                    <a:pt x="264" y="93374"/>
                  </a:lnTo>
                  <a:lnTo>
                    <a:pt x="158" y="97491"/>
                  </a:lnTo>
                  <a:lnTo>
                    <a:pt x="106" y="101555"/>
                  </a:lnTo>
                  <a:lnTo>
                    <a:pt x="53" y="102189"/>
                  </a:lnTo>
                  <a:lnTo>
                    <a:pt x="53" y="102822"/>
                  </a:lnTo>
                  <a:lnTo>
                    <a:pt x="106" y="103139"/>
                  </a:lnTo>
                  <a:lnTo>
                    <a:pt x="211" y="103403"/>
                  </a:lnTo>
                  <a:lnTo>
                    <a:pt x="369" y="103719"/>
                  </a:lnTo>
                  <a:lnTo>
                    <a:pt x="633" y="103983"/>
                  </a:lnTo>
                  <a:lnTo>
                    <a:pt x="2164" y="103983"/>
                  </a:lnTo>
                  <a:lnTo>
                    <a:pt x="2164" y="104986"/>
                  </a:lnTo>
                  <a:lnTo>
                    <a:pt x="1636" y="105514"/>
                  </a:lnTo>
                  <a:lnTo>
                    <a:pt x="1425" y="105778"/>
                  </a:lnTo>
                  <a:lnTo>
                    <a:pt x="1161" y="106042"/>
                  </a:lnTo>
                  <a:lnTo>
                    <a:pt x="1161" y="106359"/>
                  </a:lnTo>
                  <a:lnTo>
                    <a:pt x="1214" y="106675"/>
                  </a:lnTo>
                  <a:lnTo>
                    <a:pt x="1372" y="106939"/>
                  </a:lnTo>
                  <a:lnTo>
                    <a:pt x="1636" y="107150"/>
                  </a:lnTo>
                  <a:lnTo>
                    <a:pt x="1583" y="108523"/>
                  </a:lnTo>
                  <a:lnTo>
                    <a:pt x="1372" y="108734"/>
                  </a:lnTo>
                  <a:lnTo>
                    <a:pt x="1267" y="108945"/>
                  </a:lnTo>
                  <a:lnTo>
                    <a:pt x="1161" y="109156"/>
                  </a:lnTo>
                  <a:lnTo>
                    <a:pt x="1161" y="109367"/>
                  </a:lnTo>
                  <a:lnTo>
                    <a:pt x="1161" y="109578"/>
                  </a:lnTo>
                  <a:lnTo>
                    <a:pt x="1267" y="109789"/>
                  </a:lnTo>
                  <a:lnTo>
                    <a:pt x="1425" y="109948"/>
                  </a:lnTo>
                  <a:lnTo>
                    <a:pt x="1583" y="110159"/>
                  </a:lnTo>
                  <a:lnTo>
                    <a:pt x="2059" y="111795"/>
                  </a:lnTo>
                  <a:lnTo>
                    <a:pt x="2534" y="113379"/>
                  </a:lnTo>
                  <a:lnTo>
                    <a:pt x="2639" y="113748"/>
                  </a:lnTo>
                  <a:lnTo>
                    <a:pt x="2798" y="114065"/>
                  </a:lnTo>
                  <a:lnTo>
                    <a:pt x="3167" y="114804"/>
                  </a:lnTo>
                  <a:lnTo>
                    <a:pt x="3325" y="115173"/>
                  </a:lnTo>
                  <a:lnTo>
                    <a:pt x="3431" y="115543"/>
                  </a:lnTo>
                  <a:lnTo>
                    <a:pt x="3378" y="115912"/>
                  </a:lnTo>
                  <a:lnTo>
                    <a:pt x="3325" y="116123"/>
                  </a:lnTo>
                  <a:lnTo>
                    <a:pt x="3220" y="116335"/>
                  </a:lnTo>
                  <a:lnTo>
                    <a:pt x="3695" y="118446"/>
                  </a:lnTo>
                  <a:lnTo>
                    <a:pt x="4275" y="122035"/>
                  </a:lnTo>
                  <a:lnTo>
                    <a:pt x="4539" y="122880"/>
                  </a:lnTo>
                  <a:lnTo>
                    <a:pt x="4381" y="123196"/>
                  </a:lnTo>
                  <a:lnTo>
                    <a:pt x="4328" y="123460"/>
                  </a:lnTo>
                  <a:lnTo>
                    <a:pt x="4328" y="123671"/>
                  </a:lnTo>
                  <a:lnTo>
                    <a:pt x="4434" y="123883"/>
                  </a:lnTo>
                  <a:lnTo>
                    <a:pt x="4592" y="124094"/>
                  </a:lnTo>
                  <a:lnTo>
                    <a:pt x="4750" y="124252"/>
                  </a:lnTo>
                  <a:lnTo>
                    <a:pt x="5226" y="124569"/>
                  </a:lnTo>
                  <a:lnTo>
                    <a:pt x="4909" y="124885"/>
                  </a:lnTo>
                  <a:lnTo>
                    <a:pt x="4803" y="125044"/>
                  </a:lnTo>
                  <a:lnTo>
                    <a:pt x="4750" y="125149"/>
                  </a:lnTo>
                  <a:lnTo>
                    <a:pt x="4962" y="125466"/>
                  </a:lnTo>
                  <a:lnTo>
                    <a:pt x="5067" y="125836"/>
                  </a:lnTo>
                  <a:lnTo>
                    <a:pt x="5173" y="126152"/>
                  </a:lnTo>
                  <a:lnTo>
                    <a:pt x="5226" y="126522"/>
                  </a:lnTo>
                  <a:lnTo>
                    <a:pt x="5226" y="127208"/>
                  </a:lnTo>
                  <a:lnTo>
                    <a:pt x="5173" y="127947"/>
                  </a:lnTo>
                  <a:lnTo>
                    <a:pt x="5120" y="128633"/>
                  </a:lnTo>
                  <a:lnTo>
                    <a:pt x="5067" y="129372"/>
                  </a:lnTo>
                  <a:lnTo>
                    <a:pt x="5120" y="130058"/>
                  </a:lnTo>
                  <a:lnTo>
                    <a:pt x="5173" y="130375"/>
                  </a:lnTo>
                  <a:lnTo>
                    <a:pt x="5278" y="130744"/>
                  </a:lnTo>
                  <a:lnTo>
                    <a:pt x="5067" y="131114"/>
                  </a:lnTo>
                  <a:lnTo>
                    <a:pt x="5014" y="131325"/>
                  </a:lnTo>
                  <a:lnTo>
                    <a:pt x="5014" y="131483"/>
                  </a:lnTo>
                  <a:lnTo>
                    <a:pt x="5014" y="131695"/>
                  </a:lnTo>
                  <a:lnTo>
                    <a:pt x="5067" y="131906"/>
                  </a:lnTo>
                  <a:lnTo>
                    <a:pt x="5173" y="132117"/>
                  </a:lnTo>
                  <a:lnTo>
                    <a:pt x="5278" y="132275"/>
                  </a:lnTo>
                  <a:lnTo>
                    <a:pt x="5014" y="132433"/>
                  </a:lnTo>
                  <a:lnTo>
                    <a:pt x="5014" y="132486"/>
                  </a:lnTo>
                  <a:lnTo>
                    <a:pt x="4962" y="132539"/>
                  </a:lnTo>
                  <a:lnTo>
                    <a:pt x="5067" y="132697"/>
                  </a:lnTo>
                  <a:lnTo>
                    <a:pt x="5226" y="132856"/>
                  </a:lnTo>
                  <a:lnTo>
                    <a:pt x="5226" y="133806"/>
                  </a:lnTo>
                  <a:lnTo>
                    <a:pt x="5014" y="134228"/>
                  </a:lnTo>
                  <a:lnTo>
                    <a:pt x="4962" y="134650"/>
                  </a:lnTo>
                  <a:lnTo>
                    <a:pt x="5014" y="135073"/>
                  </a:lnTo>
                  <a:lnTo>
                    <a:pt x="5067" y="135442"/>
                  </a:lnTo>
                  <a:lnTo>
                    <a:pt x="5226" y="135812"/>
                  </a:lnTo>
                  <a:lnTo>
                    <a:pt x="5384" y="136181"/>
                  </a:lnTo>
                  <a:lnTo>
                    <a:pt x="5753" y="136920"/>
                  </a:lnTo>
                  <a:lnTo>
                    <a:pt x="5595" y="137501"/>
                  </a:lnTo>
                  <a:lnTo>
                    <a:pt x="5489" y="138292"/>
                  </a:lnTo>
                  <a:lnTo>
                    <a:pt x="5384" y="139190"/>
                  </a:lnTo>
                  <a:lnTo>
                    <a:pt x="5384" y="140193"/>
                  </a:lnTo>
                  <a:lnTo>
                    <a:pt x="5384" y="141143"/>
                  </a:lnTo>
                  <a:lnTo>
                    <a:pt x="5437" y="142093"/>
                  </a:lnTo>
                  <a:lnTo>
                    <a:pt x="5542" y="142937"/>
                  </a:lnTo>
                  <a:lnTo>
                    <a:pt x="5701" y="143624"/>
                  </a:lnTo>
                  <a:lnTo>
                    <a:pt x="5753" y="144099"/>
                  </a:lnTo>
                  <a:lnTo>
                    <a:pt x="5753" y="144574"/>
                  </a:lnTo>
                  <a:lnTo>
                    <a:pt x="5753" y="145471"/>
                  </a:lnTo>
                  <a:lnTo>
                    <a:pt x="5806" y="145893"/>
                  </a:lnTo>
                  <a:lnTo>
                    <a:pt x="5912" y="146368"/>
                  </a:lnTo>
                  <a:lnTo>
                    <a:pt x="6070" y="146791"/>
                  </a:lnTo>
                  <a:lnTo>
                    <a:pt x="6281" y="147213"/>
                  </a:lnTo>
                  <a:lnTo>
                    <a:pt x="6281" y="147635"/>
                  </a:lnTo>
                  <a:lnTo>
                    <a:pt x="6281" y="148057"/>
                  </a:lnTo>
                  <a:lnTo>
                    <a:pt x="6334" y="148269"/>
                  </a:lnTo>
                  <a:lnTo>
                    <a:pt x="6440" y="148427"/>
                  </a:lnTo>
                  <a:lnTo>
                    <a:pt x="6598" y="148638"/>
                  </a:lnTo>
                  <a:lnTo>
                    <a:pt x="6809" y="148744"/>
                  </a:lnTo>
                  <a:lnTo>
                    <a:pt x="6756" y="148744"/>
                  </a:lnTo>
                  <a:lnTo>
                    <a:pt x="6809" y="150327"/>
                  </a:lnTo>
                  <a:lnTo>
                    <a:pt x="6809" y="150644"/>
                  </a:lnTo>
                  <a:lnTo>
                    <a:pt x="6862" y="150855"/>
                  </a:lnTo>
                  <a:lnTo>
                    <a:pt x="6967" y="151013"/>
                  </a:lnTo>
                  <a:lnTo>
                    <a:pt x="7073" y="151066"/>
                  </a:lnTo>
                  <a:lnTo>
                    <a:pt x="7231" y="151066"/>
                  </a:lnTo>
                  <a:lnTo>
                    <a:pt x="7442" y="151013"/>
                  </a:lnTo>
                  <a:lnTo>
                    <a:pt x="7812" y="150802"/>
                  </a:lnTo>
                  <a:lnTo>
                    <a:pt x="8076" y="150802"/>
                  </a:lnTo>
                  <a:lnTo>
                    <a:pt x="8287" y="150749"/>
                  </a:lnTo>
                  <a:lnTo>
                    <a:pt x="8445" y="150697"/>
                  </a:lnTo>
                  <a:lnTo>
                    <a:pt x="8604" y="150591"/>
                  </a:lnTo>
                  <a:lnTo>
                    <a:pt x="8709" y="150433"/>
                  </a:lnTo>
                  <a:lnTo>
                    <a:pt x="8815" y="150274"/>
                  </a:lnTo>
                  <a:lnTo>
                    <a:pt x="8920" y="149852"/>
                  </a:lnTo>
                  <a:lnTo>
                    <a:pt x="8815" y="149746"/>
                  </a:lnTo>
                  <a:lnTo>
                    <a:pt x="8868" y="149694"/>
                  </a:lnTo>
                  <a:lnTo>
                    <a:pt x="8920" y="149852"/>
                  </a:lnTo>
                  <a:lnTo>
                    <a:pt x="9079" y="150010"/>
                  </a:lnTo>
                  <a:lnTo>
                    <a:pt x="9237" y="150169"/>
                  </a:lnTo>
                  <a:lnTo>
                    <a:pt x="9290" y="150380"/>
                  </a:lnTo>
                  <a:lnTo>
                    <a:pt x="9343" y="150538"/>
                  </a:lnTo>
                  <a:lnTo>
                    <a:pt x="9343" y="150960"/>
                  </a:lnTo>
                  <a:lnTo>
                    <a:pt x="9395" y="151383"/>
                  </a:lnTo>
                  <a:lnTo>
                    <a:pt x="8868" y="151383"/>
                  </a:lnTo>
                  <a:lnTo>
                    <a:pt x="8604" y="151594"/>
                  </a:lnTo>
                  <a:lnTo>
                    <a:pt x="8393" y="151858"/>
                  </a:lnTo>
                  <a:lnTo>
                    <a:pt x="8340" y="152333"/>
                  </a:lnTo>
                  <a:lnTo>
                    <a:pt x="8287" y="152808"/>
                  </a:lnTo>
                  <a:lnTo>
                    <a:pt x="8076" y="153072"/>
                  </a:lnTo>
                  <a:lnTo>
                    <a:pt x="7917" y="153336"/>
                  </a:lnTo>
                  <a:lnTo>
                    <a:pt x="7865" y="153652"/>
                  </a:lnTo>
                  <a:lnTo>
                    <a:pt x="7917" y="153969"/>
                  </a:lnTo>
                  <a:lnTo>
                    <a:pt x="8393" y="157981"/>
                  </a:lnTo>
                  <a:lnTo>
                    <a:pt x="8393" y="158245"/>
                  </a:lnTo>
                  <a:lnTo>
                    <a:pt x="8445" y="158456"/>
                  </a:lnTo>
                  <a:lnTo>
                    <a:pt x="8498" y="158614"/>
                  </a:lnTo>
                  <a:lnTo>
                    <a:pt x="8604" y="158772"/>
                  </a:lnTo>
                  <a:lnTo>
                    <a:pt x="8762" y="158878"/>
                  </a:lnTo>
                  <a:lnTo>
                    <a:pt x="8920" y="158984"/>
                  </a:lnTo>
                  <a:lnTo>
                    <a:pt x="9131" y="159036"/>
                  </a:lnTo>
                  <a:lnTo>
                    <a:pt x="9343" y="159036"/>
                  </a:lnTo>
                  <a:lnTo>
                    <a:pt x="9659" y="159089"/>
                  </a:lnTo>
                  <a:lnTo>
                    <a:pt x="9923" y="159195"/>
                  </a:lnTo>
                  <a:lnTo>
                    <a:pt x="10187" y="159353"/>
                  </a:lnTo>
                  <a:lnTo>
                    <a:pt x="10398" y="159564"/>
                  </a:lnTo>
                  <a:lnTo>
                    <a:pt x="9870" y="160092"/>
                  </a:lnTo>
                  <a:lnTo>
                    <a:pt x="9501" y="160303"/>
                  </a:lnTo>
                  <a:lnTo>
                    <a:pt x="9343" y="160461"/>
                  </a:lnTo>
                  <a:lnTo>
                    <a:pt x="9237" y="160567"/>
                  </a:lnTo>
                  <a:lnTo>
                    <a:pt x="9184" y="160725"/>
                  </a:lnTo>
                  <a:lnTo>
                    <a:pt x="9131" y="160937"/>
                  </a:lnTo>
                  <a:lnTo>
                    <a:pt x="9184" y="161148"/>
                  </a:lnTo>
                  <a:lnTo>
                    <a:pt x="9290" y="161412"/>
                  </a:lnTo>
                  <a:lnTo>
                    <a:pt x="9607" y="161939"/>
                  </a:lnTo>
                  <a:lnTo>
                    <a:pt x="9923" y="162414"/>
                  </a:lnTo>
                  <a:lnTo>
                    <a:pt x="10398" y="162837"/>
                  </a:lnTo>
                  <a:lnTo>
                    <a:pt x="10609" y="163048"/>
                  </a:lnTo>
                  <a:lnTo>
                    <a:pt x="10926" y="163206"/>
                  </a:lnTo>
                  <a:lnTo>
                    <a:pt x="10768" y="163576"/>
                  </a:lnTo>
                  <a:lnTo>
                    <a:pt x="10715" y="163892"/>
                  </a:lnTo>
                  <a:lnTo>
                    <a:pt x="10768" y="164209"/>
                  </a:lnTo>
                  <a:lnTo>
                    <a:pt x="10873" y="164473"/>
                  </a:lnTo>
                  <a:lnTo>
                    <a:pt x="11032" y="164737"/>
                  </a:lnTo>
                  <a:lnTo>
                    <a:pt x="11243" y="164948"/>
                  </a:lnTo>
                  <a:lnTo>
                    <a:pt x="11560" y="165106"/>
                  </a:lnTo>
                  <a:lnTo>
                    <a:pt x="11982" y="165212"/>
                  </a:lnTo>
                  <a:lnTo>
                    <a:pt x="11771" y="165529"/>
                  </a:lnTo>
                  <a:lnTo>
                    <a:pt x="11612" y="165845"/>
                  </a:lnTo>
                  <a:lnTo>
                    <a:pt x="11612" y="166162"/>
                  </a:lnTo>
                  <a:lnTo>
                    <a:pt x="11665" y="166479"/>
                  </a:lnTo>
                  <a:lnTo>
                    <a:pt x="11823" y="167165"/>
                  </a:lnTo>
                  <a:lnTo>
                    <a:pt x="11876" y="167482"/>
                  </a:lnTo>
                  <a:lnTo>
                    <a:pt x="11929" y="167798"/>
                  </a:lnTo>
                  <a:lnTo>
                    <a:pt x="11982" y="168115"/>
                  </a:lnTo>
                  <a:lnTo>
                    <a:pt x="12087" y="168432"/>
                  </a:lnTo>
                  <a:lnTo>
                    <a:pt x="12193" y="168537"/>
                  </a:lnTo>
                  <a:lnTo>
                    <a:pt x="12298" y="168643"/>
                  </a:lnTo>
                  <a:lnTo>
                    <a:pt x="12404" y="168748"/>
                  </a:lnTo>
                  <a:lnTo>
                    <a:pt x="12615" y="168801"/>
                  </a:lnTo>
                  <a:lnTo>
                    <a:pt x="12985" y="168907"/>
                  </a:lnTo>
                  <a:lnTo>
                    <a:pt x="13143" y="169012"/>
                  </a:lnTo>
                  <a:lnTo>
                    <a:pt x="13249" y="169171"/>
                  </a:lnTo>
                  <a:lnTo>
                    <a:pt x="13407" y="169487"/>
                  </a:lnTo>
                  <a:lnTo>
                    <a:pt x="13512" y="169857"/>
                  </a:lnTo>
                  <a:lnTo>
                    <a:pt x="13037" y="170174"/>
                  </a:lnTo>
                  <a:lnTo>
                    <a:pt x="12826" y="170279"/>
                  </a:lnTo>
                  <a:lnTo>
                    <a:pt x="12668" y="170438"/>
                  </a:lnTo>
                  <a:lnTo>
                    <a:pt x="12562" y="170649"/>
                  </a:lnTo>
                  <a:lnTo>
                    <a:pt x="12562" y="170860"/>
                  </a:lnTo>
                  <a:lnTo>
                    <a:pt x="12721" y="171124"/>
                  </a:lnTo>
                  <a:lnTo>
                    <a:pt x="13037" y="171440"/>
                  </a:lnTo>
                  <a:lnTo>
                    <a:pt x="13618" y="171599"/>
                  </a:lnTo>
                  <a:lnTo>
                    <a:pt x="13935" y="171757"/>
                  </a:lnTo>
                  <a:lnTo>
                    <a:pt x="14146" y="171915"/>
                  </a:lnTo>
                  <a:lnTo>
                    <a:pt x="14674" y="172391"/>
                  </a:lnTo>
                  <a:lnTo>
                    <a:pt x="15096" y="172707"/>
                  </a:lnTo>
                  <a:lnTo>
                    <a:pt x="15413" y="172971"/>
                  </a:lnTo>
                  <a:lnTo>
                    <a:pt x="15729" y="173077"/>
                  </a:lnTo>
                  <a:lnTo>
                    <a:pt x="16099" y="173077"/>
                  </a:lnTo>
                  <a:lnTo>
                    <a:pt x="16468" y="172918"/>
                  </a:lnTo>
                  <a:lnTo>
                    <a:pt x="16943" y="172707"/>
                  </a:lnTo>
                  <a:lnTo>
                    <a:pt x="17577" y="172391"/>
                  </a:lnTo>
                  <a:lnTo>
                    <a:pt x="18685" y="172443"/>
                  </a:lnTo>
                  <a:lnTo>
                    <a:pt x="19846" y="172496"/>
                  </a:lnTo>
                  <a:lnTo>
                    <a:pt x="20058" y="172549"/>
                  </a:lnTo>
                  <a:lnTo>
                    <a:pt x="20269" y="172602"/>
                  </a:lnTo>
                  <a:lnTo>
                    <a:pt x="20427" y="172760"/>
                  </a:lnTo>
                  <a:lnTo>
                    <a:pt x="20533" y="172866"/>
                  </a:lnTo>
                  <a:lnTo>
                    <a:pt x="20638" y="173024"/>
                  </a:lnTo>
                  <a:lnTo>
                    <a:pt x="20638" y="173235"/>
                  </a:lnTo>
                  <a:lnTo>
                    <a:pt x="20638" y="173393"/>
                  </a:lnTo>
                  <a:lnTo>
                    <a:pt x="20533" y="173552"/>
                  </a:lnTo>
                  <a:lnTo>
                    <a:pt x="20322" y="173816"/>
                  </a:lnTo>
                  <a:lnTo>
                    <a:pt x="20216" y="174027"/>
                  </a:lnTo>
                  <a:lnTo>
                    <a:pt x="20110" y="174238"/>
                  </a:lnTo>
                  <a:lnTo>
                    <a:pt x="20058" y="174396"/>
                  </a:lnTo>
                  <a:lnTo>
                    <a:pt x="20058" y="174607"/>
                  </a:lnTo>
                  <a:lnTo>
                    <a:pt x="20110" y="174766"/>
                  </a:lnTo>
                  <a:lnTo>
                    <a:pt x="20216" y="175082"/>
                  </a:lnTo>
                  <a:lnTo>
                    <a:pt x="20427" y="175346"/>
                  </a:lnTo>
                  <a:lnTo>
                    <a:pt x="20744" y="175610"/>
                  </a:lnTo>
                  <a:lnTo>
                    <a:pt x="21324" y="176138"/>
                  </a:lnTo>
                  <a:lnTo>
                    <a:pt x="21641" y="176455"/>
                  </a:lnTo>
                  <a:lnTo>
                    <a:pt x="21905" y="176772"/>
                  </a:lnTo>
                  <a:lnTo>
                    <a:pt x="22063" y="176930"/>
                  </a:lnTo>
                  <a:lnTo>
                    <a:pt x="22169" y="177141"/>
                  </a:lnTo>
                  <a:lnTo>
                    <a:pt x="22222" y="177352"/>
                  </a:lnTo>
                  <a:lnTo>
                    <a:pt x="22222" y="177563"/>
                  </a:lnTo>
                  <a:lnTo>
                    <a:pt x="22063" y="177774"/>
                  </a:lnTo>
                  <a:lnTo>
                    <a:pt x="21905" y="177986"/>
                  </a:lnTo>
                  <a:lnTo>
                    <a:pt x="21799" y="178144"/>
                  </a:lnTo>
                  <a:lnTo>
                    <a:pt x="21747" y="178355"/>
                  </a:lnTo>
                  <a:lnTo>
                    <a:pt x="21747" y="178513"/>
                  </a:lnTo>
                  <a:lnTo>
                    <a:pt x="21799" y="178672"/>
                  </a:lnTo>
                  <a:lnTo>
                    <a:pt x="21905" y="178988"/>
                  </a:lnTo>
                  <a:lnTo>
                    <a:pt x="22169" y="179252"/>
                  </a:lnTo>
                  <a:lnTo>
                    <a:pt x="22380" y="179569"/>
                  </a:lnTo>
                  <a:lnTo>
                    <a:pt x="22591" y="179833"/>
                  </a:lnTo>
                  <a:lnTo>
                    <a:pt x="22750" y="180150"/>
                  </a:lnTo>
                  <a:lnTo>
                    <a:pt x="22433" y="180255"/>
                  </a:lnTo>
                  <a:lnTo>
                    <a:pt x="22063" y="180308"/>
                  </a:lnTo>
                  <a:lnTo>
                    <a:pt x="21377" y="180361"/>
                  </a:lnTo>
                  <a:lnTo>
                    <a:pt x="21166" y="180361"/>
                  </a:lnTo>
                  <a:lnTo>
                    <a:pt x="20955" y="180414"/>
                  </a:lnTo>
                  <a:lnTo>
                    <a:pt x="20849" y="180519"/>
                  </a:lnTo>
                  <a:lnTo>
                    <a:pt x="20849" y="180625"/>
                  </a:lnTo>
                  <a:lnTo>
                    <a:pt x="20849" y="180730"/>
                  </a:lnTo>
                  <a:lnTo>
                    <a:pt x="20902" y="180889"/>
                  </a:lnTo>
                  <a:lnTo>
                    <a:pt x="21219" y="181205"/>
                  </a:lnTo>
                  <a:lnTo>
                    <a:pt x="21377" y="181416"/>
                  </a:lnTo>
                  <a:lnTo>
                    <a:pt x="21588" y="181575"/>
                  </a:lnTo>
                  <a:lnTo>
                    <a:pt x="21799" y="181628"/>
                  </a:lnTo>
                  <a:lnTo>
                    <a:pt x="21958" y="181680"/>
                  </a:lnTo>
                  <a:lnTo>
                    <a:pt x="22169" y="181628"/>
                  </a:lnTo>
                  <a:lnTo>
                    <a:pt x="22380" y="181575"/>
                  </a:lnTo>
                  <a:lnTo>
                    <a:pt x="22538" y="181416"/>
                  </a:lnTo>
                  <a:lnTo>
                    <a:pt x="22750" y="181205"/>
                  </a:lnTo>
                  <a:lnTo>
                    <a:pt x="23277" y="181205"/>
                  </a:lnTo>
                  <a:lnTo>
                    <a:pt x="23858" y="181680"/>
                  </a:lnTo>
                  <a:lnTo>
                    <a:pt x="24280" y="182208"/>
                  </a:lnTo>
                  <a:lnTo>
                    <a:pt x="24333" y="182208"/>
                  </a:lnTo>
                  <a:lnTo>
                    <a:pt x="24333" y="182261"/>
                  </a:lnTo>
                  <a:lnTo>
                    <a:pt x="24333" y="182367"/>
                  </a:lnTo>
                  <a:lnTo>
                    <a:pt x="24280" y="182630"/>
                  </a:lnTo>
                  <a:lnTo>
                    <a:pt x="24069" y="183264"/>
                  </a:lnTo>
                  <a:lnTo>
                    <a:pt x="24069" y="183475"/>
                  </a:lnTo>
                  <a:lnTo>
                    <a:pt x="24122" y="183581"/>
                  </a:lnTo>
                  <a:lnTo>
                    <a:pt x="24227" y="183581"/>
                  </a:lnTo>
                  <a:lnTo>
                    <a:pt x="24386" y="183528"/>
                  </a:lnTo>
                  <a:lnTo>
                    <a:pt x="24544" y="183422"/>
                  </a:lnTo>
                  <a:lnTo>
                    <a:pt x="25178" y="182947"/>
                  </a:lnTo>
                  <a:lnTo>
                    <a:pt x="25283" y="182894"/>
                  </a:lnTo>
                  <a:lnTo>
                    <a:pt x="25441" y="182842"/>
                  </a:lnTo>
                  <a:lnTo>
                    <a:pt x="25600" y="182894"/>
                  </a:lnTo>
                  <a:lnTo>
                    <a:pt x="25758" y="182947"/>
                  </a:lnTo>
                  <a:lnTo>
                    <a:pt x="26022" y="183106"/>
                  </a:lnTo>
                  <a:lnTo>
                    <a:pt x="26339" y="183264"/>
                  </a:lnTo>
                  <a:lnTo>
                    <a:pt x="26339" y="183739"/>
                  </a:lnTo>
                  <a:lnTo>
                    <a:pt x="26233" y="183950"/>
                  </a:lnTo>
                  <a:lnTo>
                    <a:pt x="26075" y="184108"/>
                  </a:lnTo>
                  <a:lnTo>
                    <a:pt x="25705" y="184425"/>
                  </a:lnTo>
                  <a:lnTo>
                    <a:pt x="25547" y="184636"/>
                  </a:lnTo>
                  <a:lnTo>
                    <a:pt x="25441" y="184847"/>
                  </a:lnTo>
                  <a:lnTo>
                    <a:pt x="25441" y="185164"/>
                  </a:lnTo>
                  <a:lnTo>
                    <a:pt x="25600" y="185534"/>
                  </a:lnTo>
                  <a:lnTo>
                    <a:pt x="26075" y="185217"/>
                  </a:lnTo>
                  <a:lnTo>
                    <a:pt x="26550" y="185006"/>
                  </a:lnTo>
                  <a:lnTo>
                    <a:pt x="27078" y="184847"/>
                  </a:lnTo>
                  <a:lnTo>
                    <a:pt x="27553" y="184742"/>
                  </a:lnTo>
                  <a:lnTo>
                    <a:pt x="28081" y="184795"/>
                  </a:lnTo>
                  <a:lnTo>
                    <a:pt x="28608" y="184847"/>
                  </a:lnTo>
                  <a:lnTo>
                    <a:pt x="29136" y="185006"/>
                  </a:lnTo>
                  <a:lnTo>
                    <a:pt x="29664" y="185217"/>
                  </a:lnTo>
                  <a:lnTo>
                    <a:pt x="29770" y="185270"/>
                  </a:lnTo>
                  <a:lnTo>
                    <a:pt x="29875" y="185270"/>
                  </a:lnTo>
                  <a:lnTo>
                    <a:pt x="30086" y="185164"/>
                  </a:lnTo>
                  <a:lnTo>
                    <a:pt x="30298" y="184953"/>
                  </a:lnTo>
                  <a:lnTo>
                    <a:pt x="30456" y="184742"/>
                  </a:lnTo>
                  <a:lnTo>
                    <a:pt x="30984" y="184267"/>
                  </a:lnTo>
                  <a:lnTo>
                    <a:pt x="31406" y="184425"/>
                  </a:lnTo>
                  <a:lnTo>
                    <a:pt x="31828" y="184583"/>
                  </a:lnTo>
                  <a:lnTo>
                    <a:pt x="32251" y="184636"/>
                  </a:lnTo>
                  <a:lnTo>
                    <a:pt x="32620" y="184689"/>
                  </a:lnTo>
                  <a:lnTo>
                    <a:pt x="33042" y="184689"/>
                  </a:lnTo>
                  <a:lnTo>
                    <a:pt x="33465" y="184636"/>
                  </a:lnTo>
                  <a:lnTo>
                    <a:pt x="34362" y="184478"/>
                  </a:lnTo>
                  <a:lnTo>
                    <a:pt x="34626" y="184425"/>
                  </a:lnTo>
                  <a:lnTo>
                    <a:pt x="34731" y="184425"/>
                  </a:lnTo>
                  <a:lnTo>
                    <a:pt x="34784" y="184531"/>
                  </a:lnTo>
                  <a:lnTo>
                    <a:pt x="34731" y="184636"/>
                  </a:lnTo>
                  <a:lnTo>
                    <a:pt x="34626" y="184953"/>
                  </a:lnTo>
                  <a:lnTo>
                    <a:pt x="34573" y="185111"/>
                  </a:lnTo>
                  <a:lnTo>
                    <a:pt x="34573" y="185217"/>
                  </a:lnTo>
                  <a:lnTo>
                    <a:pt x="34045" y="185375"/>
                  </a:lnTo>
                  <a:lnTo>
                    <a:pt x="33623" y="185586"/>
                  </a:lnTo>
                  <a:lnTo>
                    <a:pt x="33465" y="185745"/>
                  </a:lnTo>
                  <a:lnTo>
                    <a:pt x="33306" y="185903"/>
                  </a:lnTo>
                  <a:lnTo>
                    <a:pt x="33201" y="186114"/>
                  </a:lnTo>
                  <a:lnTo>
                    <a:pt x="33148" y="186378"/>
                  </a:lnTo>
                  <a:lnTo>
                    <a:pt x="33148" y="186695"/>
                  </a:lnTo>
                  <a:lnTo>
                    <a:pt x="33148" y="186906"/>
                  </a:lnTo>
                  <a:lnTo>
                    <a:pt x="33201" y="187064"/>
                  </a:lnTo>
                  <a:lnTo>
                    <a:pt x="33306" y="187170"/>
                  </a:lnTo>
                  <a:lnTo>
                    <a:pt x="33465" y="187223"/>
                  </a:lnTo>
                  <a:lnTo>
                    <a:pt x="33623" y="187223"/>
                  </a:lnTo>
                  <a:lnTo>
                    <a:pt x="33834" y="187117"/>
                  </a:lnTo>
                  <a:lnTo>
                    <a:pt x="34098" y="186906"/>
                  </a:lnTo>
                  <a:lnTo>
                    <a:pt x="34573" y="187223"/>
                  </a:lnTo>
                  <a:lnTo>
                    <a:pt x="34731" y="187381"/>
                  </a:lnTo>
                  <a:lnTo>
                    <a:pt x="34784" y="187434"/>
                  </a:lnTo>
                  <a:lnTo>
                    <a:pt x="34784" y="187539"/>
                  </a:lnTo>
                  <a:lnTo>
                    <a:pt x="34731" y="187962"/>
                  </a:lnTo>
                  <a:lnTo>
                    <a:pt x="34784" y="188384"/>
                  </a:lnTo>
                  <a:lnTo>
                    <a:pt x="34837" y="188701"/>
                  </a:lnTo>
                  <a:lnTo>
                    <a:pt x="34995" y="188964"/>
                  </a:lnTo>
                  <a:lnTo>
                    <a:pt x="35259" y="189123"/>
                  </a:lnTo>
                  <a:lnTo>
                    <a:pt x="35576" y="189281"/>
                  </a:lnTo>
                  <a:lnTo>
                    <a:pt x="35945" y="189334"/>
                  </a:lnTo>
                  <a:lnTo>
                    <a:pt x="36368" y="189387"/>
                  </a:lnTo>
                  <a:lnTo>
                    <a:pt x="36684" y="189387"/>
                  </a:lnTo>
                  <a:lnTo>
                    <a:pt x="37001" y="189492"/>
                  </a:lnTo>
                  <a:lnTo>
                    <a:pt x="37265" y="189598"/>
                  </a:lnTo>
                  <a:lnTo>
                    <a:pt x="37529" y="189756"/>
                  </a:lnTo>
                  <a:lnTo>
                    <a:pt x="38109" y="190179"/>
                  </a:lnTo>
                  <a:lnTo>
                    <a:pt x="38637" y="190706"/>
                  </a:lnTo>
                  <a:lnTo>
                    <a:pt x="38690" y="190020"/>
                  </a:lnTo>
                  <a:lnTo>
                    <a:pt x="38743" y="189703"/>
                  </a:lnTo>
                  <a:lnTo>
                    <a:pt x="38796" y="189440"/>
                  </a:lnTo>
                  <a:lnTo>
                    <a:pt x="38954" y="189228"/>
                  </a:lnTo>
                  <a:lnTo>
                    <a:pt x="39165" y="189070"/>
                  </a:lnTo>
                  <a:lnTo>
                    <a:pt x="39376" y="188912"/>
                  </a:lnTo>
                  <a:lnTo>
                    <a:pt x="39746" y="188859"/>
                  </a:lnTo>
                  <a:lnTo>
                    <a:pt x="39904" y="188964"/>
                  </a:lnTo>
                  <a:lnTo>
                    <a:pt x="39957" y="189123"/>
                  </a:lnTo>
                  <a:lnTo>
                    <a:pt x="40010" y="189228"/>
                  </a:lnTo>
                  <a:lnTo>
                    <a:pt x="39957" y="189387"/>
                  </a:lnTo>
                  <a:lnTo>
                    <a:pt x="39851" y="189651"/>
                  </a:lnTo>
                  <a:lnTo>
                    <a:pt x="39746" y="189915"/>
                  </a:lnTo>
                  <a:lnTo>
                    <a:pt x="39587" y="190073"/>
                  </a:lnTo>
                  <a:lnTo>
                    <a:pt x="39482" y="190179"/>
                  </a:lnTo>
                  <a:lnTo>
                    <a:pt x="39482" y="190337"/>
                  </a:lnTo>
                  <a:lnTo>
                    <a:pt x="39535" y="190442"/>
                  </a:lnTo>
                  <a:lnTo>
                    <a:pt x="39640" y="190706"/>
                  </a:lnTo>
                  <a:lnTo>
                    <a:pt x="39746" y="190970"/>
                  </a:lnTo>
                  <a:lnTo>
                    <a:pt x="39587" y="191129"/>
                  </a:lnTo>
                  <a:lnTo>
                    <a:pt x="39429" y="191023"/>
                  </a:lnTo>
                  <a:lnTo>
                    <a:pt x="39429" y="191076"/>
                  </a:lnTo>
                  <a:lnTo>
                    <a:pt x="39482" y="191234"/>
                  </a:lnTo>
                  <a:lnTo>
                    <a:pt x="39587" y="191393"/>
                  </a:lnTo>
                  <a:lnTo>
                    <a:pt x="39746" y="191498"/>
                  </a:lnTo>
                  <a:lnTo>
                    <a:pt x="39851" y="191604"/>
                  </a:lnTo>
                  <a:lnTo>
                    <a:pt x="40115" y="191656"/>
                  </a:lnTo>
                  <a:lnTo>
                    <a:pt x="40749" y="191656"/>
                  </a:lnTo>
                  <a:lnTo>
                    <a:pt x="41065" y="191604"/>
                  </a:lnTo>
                  <a:lnTo>
                    <a:pt x="41329" y="191656"/>
                  </a:lnTo>
                  <a:lnTo>
                    <a:pt x="41488" y="191709"/>
                  </a:lnTo>
                  <a:lnTo>
                    <a:pt x="41593" y="191762"/>
                  </a:lnTo>
                  <a:lnTo>
                    <a:pt x="41751" y="191868"/>
                  </a:lnTo>
                  <a:lnTo>
                    <a:pt x="41857" y="192026"/>
                  </a:lnTo>
                  <a:lnTo>
                    <a:pt x="41804" y="192343"/>
                  </a:lnTo>
                  <a:lnTo>
                    <a:pt x="41857" y="192607"/>
                  </a:lnTo>
                  <a:lnTo>
                    <a:pt x="41910" y="192818"/>
                  </a:lnTo>
                  <a:lnTo>
                    <a:pt x="42068" y="192923"/>
                  </a:lnTo>
                  <a:lnTo>
                    <a:pt x="42174" y="192976"/>
                  </a:lnTo>
                  <a:lnTo>
                    <a:pt x="42385" y="192923"/>
                  </a:lnTo>
                  <a:lnTo>
                    <a:pt x="42649" y="192818"/>
                  </a:lnTo>
                  <a:lnTo>
                    <a:pt x="42913" y="192554"/>
                  </a:lnTo>
                  <a:lnTo>
                    <a:pt x="43124" y="192712"/>
                  </a:lnTo>
                  <a:lnTo>
                    <a:pt x="43229" y="192923"/>
                  </a:lnTo>
                  <a:lnTo>
                    <a:pt x="43229" y="193134"/>
                  </a:lnTo>
                  <a:lnTo>
                    <a:pt x="43177" y="193398"/>
                  </a:lnTo>
                  <a:lnTo>
                    <a:pt x="43124" y="193557"/>
                  </a:lnTo>
                  <a:lnTo>
                    <a:pt x="43177" y="193715"/>
                  </a:lnTo>
                  <a:lnTo>
                    <a:pt x="43177" y="193873"/>
                  </a:lnTo>
                  <a:lnTo>
                    <a:pt x="43282" y="193926"/>
                  </a:lnTo>
                  <a:lnTo>
                    <a:pt x="43493" y="194084"/>
                  </a:lnTo>
                  <a:lnTo>
                    <a:pt x="43810" y="194137"/>
                  </a:lnTo>
                  <a:lnTo>
                    <a:pt x="43968" y="194296"/>
                  </a:lnTo>
                  <a:lnTo>
                    <a:pt x="44127" y="194401"/>
                  </a:lnTo>
                  <a:lnTo>
                    <a:pt x="44549" y="194507"/>
                  </a:lnTo>
                  <a:lnTo>
                    <a:pt x="44918" y="194560"/>
                  </a:lnTo>
                  <a:lnTo>
                    <a:pt x="45341" y="194612"/>
                  </a:lnTo>
                  <a:lnTo>
                    <a:pt x="45394" y="194612"/>
                  </a:lnTo>
                  <a:lnTo>
                    <a:pt x="45974" y="195035"/>
                  </a:lnTo>
                  <a:lnTo>
                    <a:pt x="46871" y="195193"/>
                  </a:lnTo>
                  <a:lnTo>
                    <a:pt x="47135" y="195351"/>
                  </a:lnTo>
                  <a:lnTo>
                    <a:pt x="47452" y="195510"/>
                  </a:lnTo>
                  <a:lnTo>
                    <a:pt x="47769" y="195510"/>
                  </a:lnTo>
                  <a:lnTo>
                    <a:pt x="47927" y="195457"/>
                  </a:lnTo>
                  <a:lnTo>
                    <a:pt x="48085" y="195404"/>
                  </a:lnTo>
                  <a:lnTo>
                    <a:pt x="48085" y="195298"/>
                  </a:lnTo>
                  <a:lnTo>
                    <a:pt x="48033" y="195193"/>
                  </a:lnTo>
                  <a:lnTo>
                    <a:pt x="47980" y="195087"/>
                  </a:lnTo>
                  <a:lnTo>
                    <a:pt x="48138" y="195087"/>
                  </a:lnTo>
                  <a:lnTo>
                    <a:pt x="48138" y="195246"/>
                  </a:lnTo>
                  <a:lnTo>
                    <a:pt x="48085" y="195404"/>
                  </a:lnTo>
                  <a:lnTo>
                    <a:pt x="48455" y="195510"/>
                  </a:lnTo>
                  <a:lnTo>
                    <a:pt x="48666" y="195774"/>
                  </a:lnTo>
                  <a:lnTo>
                    <a:pt x="48877" y="195932"/>
                  </a:lnTo>
                  <a:lnTo>
                    <a:pt x="49088" y="196037"/>
                  </a:lnTo>
                  <a:lnTo>
                    <a:pt x="49352" y="196090"/>
                  </a:lnTo>
                  <a:lnTo>
                    <a:pt x="49827" y="196143"/>
                  </a:lnTo>
                  <a:lnTo>
                    <a:pt x="50883" y="196143"/>
                  </a:lnTo>
                  <a:lnTo>
                    <a:pt x="51411" y="196196"/>
                  </a:lnTo>
                  <a:lnTo>
                    <a:pt x="51675" y="196249"/>
                  </a:lnTo>
                  <a:lnTo>
                    <a:pt x="51886" y="196354"/>
                  </a:lnTo>
                  <a:lnTo>
                    <a:pt x="52097" y="196565"/>
                  </a:lnTo>
                  <a:lnTo>
                    <a:pt x="52255" y="196776"/>
                  </a:lnTo>
                  <a:lnTo>
                    <a:pt x="52625" y="196671"/>
                  </a:lnTo>
                  <a:lnTo>
                    <a:pt x="52889" y="196671"/>
                  </a:lnTo>
                  <a:lnTo>
                    <a:pt x="53100" y="196776"/>
                  </a:lnTo>
                  <a:lnTo>
                    <a:pt x="53311" y="196935"/>
                  </a:lnTo>
                  <a:lnTo>
                    <a:pt x="53469" y="197146"/>
                  </a:lnTo>
                  <a:lnTo>
                    <a:pt x="53575" y="197357"/>
                  </a:lnTo>
                  <a:lnTo>
                    <a:pt x="53839" y="197832"/>
                  </a:lnTo>
                  <a:lnTo>
                    <a:pt x="53944" y="197938"/>
                  </a:lnTo>
                  <a:lnTo>
                    <a:pt x="54050" y="197990"/>
                  </a:lnTo>
                  <a:lnTo>
                    <a:pt x="54156" y="197990"/>
                  </a:lnTo>
                  <a:lnTo>
                    <a:pt x="54261" y="197938"/>
                  </a:lnTo>
                  <a:lnTo>
                    <a:pt x="54472" y="197832"/>
                  </a:lnTo>
                  <a:lnTo>
                    <a:pt x="54631" y="197621"/>
                  </a:lnTo>
                  <a:lnTo>
                    <a:pt x="55158" y="197146"/>
                  </a:lnTo>
                  <a:lnTo>
                    <a:pt x="55422" y="197146"/>
                  </a:lnTo>
                  <a:lnTo>
                    <a:pt x="55686" y="197251"/>
                  </a:lnTo>
                  <a:lnTo>
                    <a:pt x="55897" y="197357"/>
                  </a:lnTo>
                  <a:lnTo>
                    <a:pt x="56056" y="197515"/>
                  </a:lnTo>
                  <a:lnTo>
                    <a:pt x="56372" y="197885"/>
                  </a:lnTo>
                  <a:lnTo>
                    <a:pt x="56689" y="198254"/>
                  </a:lnTo>
                  <a:lnTo>
                    <a:pt x="57059" y="198465"/>
                  </a:lnTo>
                  <a:lnTo>
                    <a:pt x="57375" y="198729"/>
                  </a:lnTo>
                  <a:lnTo>
                    <a:pt x="57956" y="199257"/>
                  </a:lnTo>
                  <a:lnTo>
                    <a:pt x="58273" y="199521"/>
                  </a:lnTo>
                  <a:lnTo>
                    <a:pt x="58589" y="199732"/>
                  </a:lnTo>
                  <a:lnTo>
                    <a:pt x="58959" y="199838"/>
                  </a:lnTo>
                  <a:lnTo>
                    <a:pt x="59170" y="199891"/>
                  </a:lnTo>
                  <a:lnTo>
                    <a:pt x="59381" y="199838"/>
                  </a:lnTo>
                  <a:lnTo>
                    <a:pt x="60384" y="199732"/>
                  </a:lnTo>
                  <a:lnTo>
                    <a:pt x="60806" y="199732"/>
                  </a:lnTo>
                  <a:lnTo>
                    <a:pt x="61228" y="199785"/>
                  </a:lnTo>
                  <a:lnTo>
                    <a:pt x="61598" y="199943"/>
                  </a:lnTo>
                  <a:lnTo>
                    <a:pt x="61756" y="200049"/>
                  </a:lnTo>
                  <a:lnTo>
                    <a:pt x="61915" y="200207"/>
                  </a:lnTo>
                  <a:lnTo>
                    <a:pt x="62073" y="200366"/>
                  </a:lnTo>
                  <a:lnTo>
                    <a:pt x="62231" y="200577"/>
                  </a:lnTo>
                  <a:lnTo>
                    <a:pt x="62442" y="201157"/>
                  </a:lnTo>
                  <a:lnTo>
                    <a:pt x="62495" y="201157"/>
                  </a:lnTo>
                  <a:lnTo>
                    <a:pt x="62548" y="201210"/>
                  </a:lnTo>
                  <a:lnTo>
                    <a:pt x="62812" y="201210"/>
                  </a:lnTo>
                  <a:lnTo>
                    <a:pt x="63393" y="201263"/>
                  </a:lnTo>
                  <a:lnTo>
                    <a:pt x="63920" y="201738"/>
                  </a:lnTo>
                  <a:lnTo>
                    <a:pt x="64079" y="201896"/>
                  </a:lnTo>
                  <a:lnTo>
                    <a:pt x="64237" y="202055"/>
                  </a:lnTo>
                  <a:lnTo>
                    <a:pt x="64395" y="202160"/>
                  </a:lnTo>
                  <a:lnTo>
                    <a:pt x="64448" y="202160"/>
                  </a:lnTo>
                  <a:lnTo>
                    <a:pt x="64501" y="202108"/>
                  </a:lnTo>
                  <a:lnTo>
                    <a:pt x="64870" y="201844"/>
                  </a:lnTo>
                  <a:lnTo>
                    <a:pt x="65240" y="201738"/>
                  </a:lnTo>
                  <a:lnTo>
                    <a:pt x="65504" y="201738"/>
                  </a:lnTo>
                  <a:lnTo>
                    <a:pt x="65715" y="201844"/>
                  </a:lnTo>
                  <a:lnTo>
                    <a:pt x="65926" y="202002"/>
                  </a:lnTo>
                  <a:lnTo>
                    <a:pt x="66137" y="202266"/>
                  </a:lnTo>
                  <a:lnTo>
                    <a:pt x="66507" y="202794"/>
                  </a:lnTo>
                  <a:lnTo>
                    <a:pt x="66876" y="202847"/>
                  </a:lnTo>
                  <a:lnTo>
                    <a:pt x="67140" y="202794"/>
                  </a:lnTo>
                  <a:lnTo>
                    <a:pt x="67457" y="202741"/>
                  </a:lnTo>
                  <a:lnTo>
                    <a:pt x="67668" y="202583"/>
                  </a:lnTo>
                  <a:lnTo>
                    <a:pt x="68143" y="202160"/>
                  </a:lnTo>
                  <a:lnTo>
                    <a:pt x="68565" y="201738"/>
                  </a:lnTo>
                  <a:lnTo>
                    <a:pt x="68776" y="201896"/>
                  </a:lnTo>
                  <a:lnTo>
                    <a:pt x="68935" y="202055"/>
                  </a:lnTo>
                  <a:lnTo>
                    <a:pt x="69146" y="202477"/>
                  </a:lnTo>
                  <a:lnTo>
                    <a:pt x="69357" y="202899"/>
                  </a:lnTo>
                  <a:lnTo>
                    <a:pt x="69621" y="203269"/>
                  </a:lnTo>
                  <a:lnTo>
                    <a:pt x="69674" y="203427"/>
                  </a:lnTo>
                  <a:lnTo>
                    <a:pt x="69779" y="203585"/>
                  </a:lnTo>
                  <a:lnTo>
                    <a:pt x="69885" y="203691"/>
                  </a:lnTo>
                  <a:lnTo>
                    <a:pt x="69990" y="203797"/>
                  </a:lnTo>
                  <a:lnTo>
                    <a:pt x="70254" y="203849"/>
                  </a:lnTo>
                  <a:lnTo>
                    <a:pt x="70624" y="203849"/>
                  </a:lnTo>
                  <a:lnTo>
                    <a:pt x="70677" y="204008"/>
                  </a:lnTo>
                  <a:lnTo>
                    <a:pt x="70782" y="204113"/>
                  </a:lnTo>
                  <a:lnTo>
                    <a:pt x="71046" y="204219"/>
                  </a:lnTo>
                  <a:lnTo>
                    <a:pt x="71363" y="204324"/>
                  </a:lnTo>
                  <a:lnTo>
                    <a:pt x="71627" y="204324"/>
                  </a:lnTo>
                  <a:lnTo>
                    <a:pt x="71838" y="204588"/>
                  </a:lnTo>
                  <a:lnTo>
                    <a:pt x="72049" y="204694"/>
                  </a:lnTo>
                  <a:lnTo>
                    <a:pt x="72260" y="204747"/>
                  </a:lnTo>
                  <a:lnTo>
                    <a:pt x="72471" y="204694"/>
                  </a:lnTo>
                  <a:lnTo>
                    <a:pt x="72841" y="204483"/>
                  </a:lnTo>
                  <a:lnTo>
                    <a:pt x="73210" y="204272"/>
                  </a:lnTo>
                  <a:lnTo>
                    <a:pt x="73210" y="204324"/>
                  </a:lnTo>
                  <a:lnTo>
                    <a:pt x="73316" y="204483"/>
                  </a:lnTo>
                  <a:lnTo>
                    <a:pt x="73421" y="204588"/>
                  </a:lnTo>
                  <a:lnTo>
                    <a:pt x="73632" y="204747"/>
                  </a:lnTo>
                  <a:lnTo>
                    <a:pt x="73949" y="204800"/>
                  </a:lnTo>
                  <a:lnTo>
                    <a:pt x="74261" y="204851"/>
                  </a:lnTo>
                  <a:lnTo>
                    <a:pt x="74261" y="204851"/>
                  </a:lnTo>
                  <a:lnTo>
                    <a:pt x="74213" y="205327"/>
                  </a:lnTo>
                  <a:lnTo>
                    <a:pt x="74266" y="205538"/>
                  </a:lnTo>
                  <a:lnTo>
                    <a:pt x="74319" y="205697"/>
                  </a:lnTo>
                  <a:lnTo>
                    <a:pt x="74477" y="205961"/>
                  </a:lnTo>
                  <a:lnTo>
                    <a:pt x="74741" y="206119"/>
                  </a:lnTo>
                  <a:lnTo>
                    <a:pt x="75005" y="206277"/>
                  </a:lnTo>
                  <a:lnTo>
                    <a:pt x="75374" y="206383"/>
                  </a:lnTo>
                  <a:lnTo>
                    <a:pt x="75744" y="206489"/>
                  </a:lnTo>
                  <a:lnTo>
                    <a:pt x="76061" y="206594"/>
                  </a:lnTo>
                  <a:lnTo>
                    <a:pt x="76430" y="206700"/>
                  </a:lnTo>
                  <a:lnTo>
                    <a:pt x="76694" y="206752"/>
                  </a:lnTo>
                  <a:lnTo>
                    <a:pt x="76905" y="206647"/>
                  </a:lnTo>
                  <a:lnTo>
                    <a:pt x="77063" y="206541"/>
                  </a:lnTo>
                  <a:lnTo>
                    <a:pt x="77327" y="206172"/>
                  </a:lnTo>
                  <a:lnTo>
                    <a:pt x="77433" y="206014"/>
                  </a:lnTo>
                  <a:lnTo>
                    <a:pt x="77591" y="205855"/>
                  </a:lnTo>
                  <a:lnTo>
                    <a:pt x="77697" y="206066"/>
                  </a:lnTo>
                  <a:lnTo>
                    <a:pt x="77802" y="206330"/>
                  </a:lnTo>
                  <a:lnTo>
                    <a:pt x="77961" y="206858"/>
                  </a:lnTo>
                  <a:lnTo>
                    <a:pt x="78066" y="207069"/>
                  </a:lnTo>
                  <a:lnTo>
                    <a:pt x="78225" y="207280"/>
                  </a:lnTo>
                  <a:lnTo>
                    <a:pt x="78489" y="207386"/>
                  </a:lnTo>
                  <a:lnTo>
                    <a:pt x="78858" y="207439"/>
                  </a:lnTo>
                  <a:lnTo>
                    <a:pt x="79808" y="207386"/>
                  </a:lnTo>
                  <a:lnTo>
                    <a:pt x="80283" y="207280"/>
                  </a:lnTo>
                  <a:lnTo>
                    <a:pt x="80758" y="207228"/>
                  </a:lnTo>
                  <a:lnTo>
                    <a:pt x="81180" y="207069"/>
                  </a:lnTo>
                  <a:lnTo>
                    <a:pt x="81656" y="206911"/>
                  </a:lnTo>
                  <a:lnTo>
                    <a:pt x="82078" y="206700"/>
                  </a:lnTo>
                  <a:lnTo>
                    <a:pt x="82447" y="206383"/>
                  </a:lnTo>
                  <a:lnTo>
                    <a:pt x="84506" y="206436"/>
                  </a:lnTo>
                  <a:lnTo>
                    <a:pt x="85245" y="206911"/>
                  </a:lnTo>
                  <a:lnTo>
                    <a:pt x="85614" y="207122"/>
                  </a:lnTo>
                  <a:lnTo>
                    <a:pt x="85984" y="207228"/>
                  </a:lnTo>
                  <a:lnTo>
                    <a:pt x="86406" y="207386"/>
                  </a:lnTo>
                  <a:lnTo>
                    <a:pt x="86776" y="207439"/>
                  </a:lnTo>
                  <a:lnTo>
                    <a:pt x="87251" y="207491"/>
                  </a:lnTo>
                  <a:lnTo>
                    <a:pt x="87673" y="207439"/>
                  </a:lnTo>
                  <a:lnTo>
                    <a:pt x="88306" y="207386"/>
                  </a:lnTo>
                  <a:lnTo>
                    <a:pt x="88940" y="207439"/>
                  </a:lnTo>
                  <a:lnTo>
                    <a:pt x="90154" y="207491"/>
                  </a:lnTo>
                  <a:lnTo>
                    <a:pt x="90470" y="207650"/>
                  </a:lnTo>
                  <a:lnTo>
                    <a:pt x="90787" y="207808"/>
                  </a:lnTo>
                  <a:lnTo>
                    <a:pt x="91104" y="207861"/>
                  </a:lnTo>
                  <a:lnTo>
                    <a:pt x="91420" y="207914"/>
                  </a:lnTo>
                  <a:lnTo>
                    <a:pt x="92107" y="207861"/>
                  </a:lnTo>
                  <a:lnTo>
                    <a:pt x="92740" y="207861"/>
                  </a:lnTo>
                  <a:lnTo>
                    <a:pt x="93004" y="207914"/>
                  </a:lnTo>
                  <a:lnTo>
                    <a:pt x="93215" y="207914"/>
                  </a:lnTo>
                  <a:lnTo>
                    <a:pt x="94007" y="208125"/>
                  </a:lnTo>
                  <a:lnTo>
                    <a:pt x="94746" y="208336"/>
                  </a:lnTo>
                  <a:lnTo>
                    <a:pt x="95538" y="208494"/>
                  </a:lnTo>
                  <a:lnTo>
                    <a:pt x="96329" y="208547"/>
                  </a:lnTo>
                  <a:lnTo>
                    <a:pt x="97279" y="208758"/>
                  </a:lnTo>
                  <a:lnTo>
                    <a:pt x="98282" y="208917"/>
                  </a:lnTo>
                  <a:lnTo>
                    <a:pt x="99232" y="209022"/>
                  </a:lnTo>
                  <a:lnTo>
                    <a:pt x="100235" y="209075"/>
                  </a:lnTo>
                  <a:lnTo>
                    <a:pt x="102188" y="209233"/>
                  </a:lnTo>
                  <a:lnTo>
                    <a:pt x="103191" y="209286"/>
                  </a:lnTo>
                  <a:lnTo>
                    <a:pt x="104141" y="209392"/>
                  </a:lnTo>
                  <a:lnTo>
                    <a:pt x="104247" y="209339"/>
                  </a:lnTo>
                  <a:lnTo>
                    <a:pt x="104352" y="209286"/>
                  </a:lnTo>
                  <a:lnTo>
                    <a:pt x="104563" y="209075"/>
                  </a:lnTo>
                  <a:lnTo>
                    <a:pt x="105038" y="209075"/>
                  </a:lnTo>
                  <a:lnTo>
                    <a:pt x="105566" y="209022"/>
                  </a:lnTo>
                  <a:lnTo>
                    <a:pt x="106622" y="208917"/>
                  </a:lnTo>
                  <a:lnTo>
                    <a:pt x="107678" y="208864"/>
                  </a:lnTo>
                  <a:lnTo>
                    <a:pt x="108205" y="208917"/>
                  </a:lnTo>
                  <a:lnTo>
                    <a:pt x="108733" y="208969"/>
                  </a:lnTo>
                  <a:lnTo>
                    <a:pt x="108944" y="209128"/>
                  </a:lnTo>
                  <a:lnTo>
                    <a:pt x="109208" y="209286"/>
                  </a:lnTo>
                  <a:lnTo>
                    <a:pt x="109419" y="209392"/>
                  </a:lnTo>
                  <a:lnTo>
                    <a:pt x="109683" y="209497"/>
                  </a:lnTo>
                  <a:lnTo>
                    <a:pt x="110211" y="209550"/>
                  </a:lnTo>
                  <a:lnTo>
                    <a:pt x="110739" y="209550"/>
                  </a:lnTo>
                  <a:lnTo>
                    <a:pt x="111795" y="209444"/>
                  </a:lnTo>
                  <a:lnTo>
                    <a:pt x="112323" y="209444"/>
                  </a:lnTo>
                  <a:lnTo>
                    <a:pt x="112850" y="209497"/>
                  </a:lnTo>
                  <a:lnTo>
                    <a:pt x="113853" y="209497"/>
                  </a:lnTo>
                  <a:lnTo>
                    <a:pt x="114487" y="209233"/>
                  </a:lnTo>
                  <a:lnTo>
                    <a:pt x="115120" y="209022"/>
                  </a:lnTo>
                  <a:lnTo>
                    <a:pt x="116492" y="208758"/>
                  </a:lnTo>
                  <a:lnTo>
                    <a:pt x="117126" y="208600"/>
                  </a:lnTo>
                  <a:lnTo>
                    <a:pt x="117812" y="208442"/>
                  </a:lnTo>
                  <a:lnTo>
                    <a:pt x="118445" y="208178"/>
                  </a:lnTo>
                  <a:lnTo>
                    <a:pt x="119079" y="207808"/>
                  </a:lnTo>
                  <a:lnTo>
                    <a:pt x="119132" y="208019"/>
                  </a:lnTo>
                  <a:lnTo>
                    <a:pt x="119290" y="208178"/>
                  </a:lnTo>
                  <a:lnTo>
                    <a:pt x="119395" y="208283"/>
                  </a:lnTo>
                  <a:lnTo>
                    <a:pt x="119554" y="208336"/>
                  </a:lnTo>
                  <a:lnTo>
                    <a:pt x="119871" y="208442"/>
                  </a:lnTo>
                  <a:lnTo>
                    <a:pt x="120873" y="208442"/>
                  </a:lnTo>
                  <a:lnTo>
                    <a:pt x="121454" y="208547"/>
                  </a:lnTo>
                  <a:lnTo>
                    <a:pt x="122035" y="208705"/>
                  </a:lnTo>
                  <a:lnTo>
                    <a:pt x="122615" y="208969"/>
                  </a:lnTo>
                  <a:lnTo>
                    <a:pt x="122932" y="208969"/>
                  </a:lnTo>
                  <a:lnTo>
                    <a:pt x="123196" y="208917"/>
                  </a:lnTo>
                  <a:lnTo>
                    <a:pt x="123460" y="208758"/>
                  </a:lnTo>
                  <a:lnTo>
                    <a:pt x="123671" y="208494"/>
                  </a:lnTo>
                  <a:lnTo>
                    <a:pt x="125624" y="208072"/>
                  </a:lnTo>
                  <a:lnTo>
                    <a:pt x="125888" y="208230"/>
                  </a:lnTo>
                  <a:lnTo>
                    <a:pt x="126205" y="208336"/>
                  </a:lnTo>
                  <a:lnTo>
                    <a:pt x="126468" y="208389"/>
                  </a:lnTo>
                  <a:lnTo>
                    <a:pt x="126732" y="208442"/>
                  </a:lnTo>
                  <a:lnTo>
                    <a:pt x="126996" y="208442"/>
                  </a:lnTo>
                  <a:lnTo>
                    <a:pt x="127260" y="208389"/>
                  </a:lnTo>
                  <a:lnTo>
                    <a:pt x="127788" y="208283"/>
                  </a:lnTo>
                  <a:lnTo>
                    <a:pt x="128316" y="208072"/>
                  </a:lnTo>
                  <a:lnTo>
                    <a:pt x="128844" y="207861"/>
                  </a:lnTo>
                  <a:lnTo>
                    <a:pt x="129319" y="207597"/>
                  </a:lnTo>
                  <a:lnTo>
                    <a:pt x="129847" y="207439"/>
                  </a:lnTo>
                  <a:lnTo>
                    <a:pt x="129952" y="207386"/>
                  </a:lnTo>
                  <a:lnTo>
                    <a:pt x="129952" y="207280"/>
                  </a:lnTo>
                  <a:lnTo>
                    <a:pt x="129952" y="207228"/>
                  </a:lnTo>
                  <a:lnTo>
                    <a:pt x="129899" y="207122"/>
                  </a:lnTo>
                  <a:lnTo>
                    <a:pt x="130691" y="207386"/>
                  </a:lnTo>
                  <a:lnTo>
                    <a:pt x="131483" y="207544"/>
                  </a:lnTo>
                  <a:lnTo>
                    <a:pt x="132275" y="207703"/>
                  </a:lnTo>
                  <a:lnTo>
                    <a:pt x="133014" y="207755"/>
                  </a:lnTo>
                  <a:lnTo>
                    <a:pt x="133805" y="207703"/>
                  </a:lnTo>
                  <a:lnTo>
                    <a:pt x="134175" y="207650"/>
                  </a:lnTo>
                  <a:lnTo>
                    <a:pt x="134544" y="207544"/>
                  </a:lnTo>
                  <a:lnTo>
                    <a:pt x="134914" y="207439"/>
                  </a:lnTo>
                  <a:lnTo>
                    <a:pt x="135283" y="207280"/>
                  </a:lnTo>
                  <a:lnTo>
                    <a:pt x="135653" y="207069"/>
                  </a:lnTo>
                  <a:lnTo>
                    <a:pt x="136022" y="206805"/>
                  </a:lnTo>
                  <a:lnTo>
                    <a:pt x="136075" y="206805"/>
                  </a:lnTo>
                  <a:lnTo>
                    <a:pt x="136814" y="206911"/>
                  </a:lnTo>
                  <a:lnTo>
                    <a:pt x="137500" y="206858"/>
                  </a:lnTo>
                  <a:lnTo>
                    <a:pt x="138239" y="206752"/>
                  </a:lnTo>
                  <a:lnTo>
                    <a:pt x="138925" y="206594"/>
                  </a:lnTo>
                  <a:lnTo>
                    <a:pt x="140298" y="206225"/>
                  </a:lnTo>
                  <a:lnTo>
                    <a:pt x="140984" y="206014"/>
                  </a:lnTo>
                  <a:lnTo>
                    <a:pt x="141670" y="205908"/>
                  </a:lnTo>
                  <a:lnTo>
                    <a:pt x="141987" y="205750"/>
                  </a:lnTo>
                  <a:lnTo>
                    <a:pt x="142303" y="205697"/>
                  </a:lnTo>
                  <a:lnTo>
                    <a:pt x="143042" y="205591"/>
                  </a:lnTo>
                  <a:lnTo>
                    <a:pt x="143359" y="205538"/>
                  </a:lnTo>
                  <a:lnTo>
                    <a:pt x="143676" y="205380"/>
                  </a:lnTo>
                  <a:lnTo>
                    <a:pt x="143992" y="205169"/>
                  </a:lnTo>
                  <a:lnTo>
                    <a:pt x="144204" y="204800"/>
                  </a:lnTo>
                  <a:lnTo>
                    <a:pt x="144362" y="204641"/>
                  </a:lnTo>
                  <a:lnTo>
                    <a:pt x="144573" y="204588"/>
                  </a:lnTo>
                  <a:lnTo>
                    <a:pt x="145048" y="204430"/>
                  </a:lnTo>
                  <a:lnTo>
                    <a:pt x="145259" y="204377"/>
                  </a:lnTo>
                  <a:lnTo>
                    <a:pt x="145523" y="204272"/>
                  </a:lnTo>
                  <a:lnTo>
                    <a:pt x="145682" y="204113"/>
                  </a:lnTo>
                  <a:lnTo>
                    <a:pt x="145840" y="203902"/>
                  </a:lnTo>
                  <a:lnTo>
                    <a:pt x="146157" y="203691"/>
                  </a:lnTo>
                  <a:lnTo>
                    <a:pt x="146579" y="203585"/>
                  </a:lnTo>
                  <a:lnTo>
                    <a:pt x="147371" y="203427"/>
                  </a:lnTo>
                  <a:lnTo>
                    <a:pt x="147793" y="203374"/>
                  </a:lnTo>
                  <a:lnTo>
                    <a:pt x="148162" y="203216"/>
                  </a:lnTo>
                  <a:lnTo>
                    <a:pt x="148532" y="203058"/>
                  </a:lnTo>
                  <a:lnTo>
                    <a:pt x="148848" y="202741"/>
                  </a:lnTo>
                  <a:lnTo>
                    <a:pt x="149112" y="202741"/>
                  </a:lnTo>
                  <a:lnTo>
                    <a:pt x="149324" y="202635"/>
                  </a:lnTo>
                  <a:lnTo>
                    <a:pt x="149535" y="202635"/>
                  </a:lnTo>
                  <a:lnTo>
                    <a:pt x="149640" y="202530"/>
                  </a:lnTo>
                  <a:lnTo>
                    <a:pt x="149746" y="202424"/>
                  </a:lnTo>
                  <a:lnTo>
                    <a:pt x="149746" y="202213"/>
                  </a:lnTo>
                  <a:lnTo>
                    <a:pt x="157663" y="198202"/>
                  </a:lnTo>
                  <a:lnTo>
                    <a:pt x="157927" y="198149"/>
                  </a:lnTo>
                  <a:lnTo>
                    <a:pt x="158138" y="198043"/>
                  </a:lnTo>
                  <a:lnTo>
                    <a:pt x="158297" y="197938"/>
                  </a:lnTo>
                  <a:lnTo>
                    <a:pt x="158455" y="197779"/>
                  </a:lnTo>
                  <a:lnTo>
                    <a:pt x="158825" y="197463"/>
                  </a:lnTo>
                  <a:lnTo>
                    <a:pt x="158983" y="197304"/>
                  </a:lnTo>
                  <a:lnTo>
                    <a:pt x="159194" y="197199"/>
                  </a:lnTo>
                  <a:lnTo>
                    <a:pt x="160566" y="197199"/>
                  </a:lnTo>
                  <a:lnTo>
                    <a:pt x="161200" y="197093"/>
                  </a:lnTo>
                  <a:lnTo>
                    <a:pt x="161833" y="196882"/>
                  </a:lnTo>
                  <a:lnTo>
                    <a:pt x="162361" y="196618"/>
                  </a:lnTo>
                  <a:lnTo>
                    <a:pt x="162625" y="196460"/>
                  </a:lnTo>
                  <a:lnTo>
                    <a:pt x="162889" y="196249"/>
                  </a:lnTo>
                  <a:lnTo>
                    <a:pt x="163100" y="196037"/>
                  </a:lnTo>
                  <a:lnTo>
                    <a:pt x="163364" y="195721"/>
                  </a:lnTo>
                  <a:lnTo>
                    <a:pt x="163522" y="195457"/>
                  </a:lnTo>
                  <a:lnTo>
                    <a:pt x="163733" y="195087"/>
                  </a:lnTo>
                  <a:lnTo>
                    <a:pt x="164631" y="195087"/>
                  </a:lnTo>
                  <a:lnTo>
                    <a:pt x="164895" y="194982"/>
                  </a:lnTo>
                  <a:lnTo>
                    <a:pt x="165158" y="194823"/>
                  </a:lnTo>
                  <a:lnTo>
                    <a:pt x="165370" y="194612"/>
                  </a:lnTo>
                  <a:lnTo>
                    <a:pt x="165158" y="194401"/>
                  </a:lnTo>
                  <a:lnTo>
                    <a:pt x="165211" y="194348"/>
                  </a:lnTo>
                  <a:lnTo>
                    <a:pt x="165370" y="194612"/>
                  </a:lnTo>
                  <a:lnTo>
                    <a:pt x="165739" y="194507"/>
                  </a:lnTo>
                  <a:lnTo>
                    <a:pt x="166003" y="194401"/>
                  </a:lnTo>
                  <a:lnTo>
                    <a:pt x="166320" y="194243"/>
                  </a:lnTo>
                  <a:lnTo>
                    <a:pt x="166584" y="194084"/>
                  </a:lnTo>
                  <a:lnTo>
                    <a:pt x="166795" y="193873"/>
                  </a:lnTo>
                  <a:lnTo>
                    <a:pt x="167006" y="193609"/>
                  </a:lnTo>
                  <a:lnTo>
                    <a:pt x="167375" y="193082"/>
                  </a:lnTo>
                  <a:lnTo>
                    <a:pt x="167375" y="192923"/>
                  </a:lnTo>
                  <a:lnTo>
                    <a:pt x="167428" y="192923"/>
                  </a:lnTo>
                  <a:lnTo>
                    <a:pt x="167375" y="193082"/>
                  </a:lnTo>
                  <a:lnTo>
                    <a:pt x="167639" y="193029"/>
                  </a:lnTo>
                  <a:lnTo>
                    <a:pt x="167850" y="192976"/>
                  </a:lnTo>
                  <a:lnTo>
                    <a:pt x="168273" y="192712"/>
                  </a:lnTo>
                  <a:lnTo>
                    <a:pt x="168642" y="192448"/>
                  </a:lnTo>
                  <a:lnTo>
                    <a:pt x="169012" y="192184"/>
                  </a:lnTo>
                  <a:lnTo>
                    <a:pt x="169328" y="191920"/>
                  </a:lnTo>
                  <a:lnTo>
                    <a:pt x="169645" y="191551"/>
                  </a:lnTo>
                  <a:lnTo>
                    <a:pt x="169962" y="191234"/>
                  </a:lnTo>
                  <a:lnTo>
                    <a:pt x="170490" y="190442"/>
                  </a:lnTo>
                  <a:lnTo>
                    <a:pt x="170806" y="190284"/>
                  </a:lnTo>
                  <a:lnTo>
                    <a:pt x="171123" y="190126"/>
                  </a:lnTo>
                  <a:lnTo>
                    <a:pt x="171229" y="189967"/>
                  </a:lnTo>
                  <a:lnTo>
                    <a:pt x="171229" y="189862"/>
                  </a:lnTo>
                  <a:lnTo>
                    <a:pt x="171176" y="189651"/>
                  </a:lnTo>
                  <a:lnTo>
                    <a:pt x="171070" y="189387"/>
                  </a:lnTo>
                  <a:lnTo>
                    <a:pt x="171176" y="188912"/>
                  </a:lnTo>
                  <a:lnTo>
                    <a:pt x="171334" y="189017"/>
                  </a:lnTo>
                  <a:lnTo>
                    <a:pt x="171492" y="188912"/>
                  </a:lnTo>
                  <a:lnTo>
                    <a:pt x="171704" y="188964"/>
                  </a:lnTo>
                  <a:lnTo>
                    <a:pt x="172179" y="188964"/>
                  </a:lnTo>
                  <a:lnTo>
                    <a:pt x="172337" y="188859"/>
                  </a:lnTo>
                  <a:lnTo>
                    <a:pt x="172706" y="188648"/>
                  </a:lnTo>
                  <a:lnTo>
                    <a:pt x="173023" y="188384"/>
                  </a:lnTo>
                  <a:lnTo>
                    <a:pt x="173445" y="188067"/>
                  </a:lnTo>
                  <a:lnTo>
                    <a:pt x="173868" y="187750"/>
                  </a:lnTo>
                  <a:lnTo>
                    <a:pt x="174237" y="187381"/>
                  </a:lnTo>
                  <a:lnTo>
                    <a:pt x="174554" y="187012"/>
                  </a:lnTo>
                  <a:lnTo>
                    <a:pt x="175135" y="186167"/>
                  </a:lnTo>
                  <a:lnTo>
                    <a:pt x="175662" y="185322"/>
                  </a:lnTo>
                  <a:lnTo>
                    <a:pt x="175873" y="185270"/>
                  </a:lnTo>
                  <a:lnTo>
                    <a:pt x="176032" y="185217"/>
                  </a:lnTo>
                  <a:lnTo>
                    <a:pt x="176137" y="185059"/>
                  </a:lnTo>
                  <a:lnTo>
                    <a:pt x="176190" y="184900"/>
                  </a:lnTo>
                  <a:lnTo>
                    <a:pt x="176243" y="184847"/>
                  </a:lnTo>
                  <a:lnTo>
                    <a:pt x="176454" y="184795"/>
                  </a:lnTo>
                  <a:lnTo>
                    <a:pt x="176560" y="184689"/>
                  </a:lnTo>
                  <a:lnTo>
                    <a:pt x="176665" y="184531"/>
                  </a:lnTo>
                  <a:lnTo>
                    <a:pt x="176771" y="184372"/>
                  </a:lnTo>
                  <a:lnTo>
                    <a:pt x="177404" y="183950"/>
                  </a:lnTo>
                  <a:lnTo>
                    <a:pt x="177668" y="183739"/>
                  </a:lnTo>
                  <a:lnTo>
                    <a:pt x="177985" y="183475"/>
                  </a:lnTo>
                  <a:lnTo>
                    <a:pt x="178196" y="183211"/>
                  </a:lnTo>
                  <a:lnTo>
                    <a:pt x="178407" y="182894"/>
                  </a:lnTo>
                  <a:lnTo>
                    <a:pt x="178565" y="182578"/>
                  </a:lnTo>
                  <a:lnTo>
                    <a:pt x="178671" y="182155"/>
                  </a:lnTo>
                  <a:lnTo>
                    <a:pt x="178724" y="181997"/>
                  </a:lnTo>
                  <a:lnTo>
                    <a:pt x="178777" y="181786"/>
                  </a:lnTo>
                  <a:lnTo>
                    <a:pt x="178935" y="181680"/>
                  </a:lnTo>
                  <a:lnTo>
                    <a:pt x="179040" y="181522"/>
                  </a:lnTo>
                  <a:lnTo>
                    <a:pt x="179146" y="181364"/>
                  </a:lnTo>
                  <a:lnTo>
                    <a:pt x="179093" y="181153"/>
                  </a:lnTo>
                  <a:lnTo>
                    <a:pt x="179252" y="180994"/>
                  </a:lnTo>
                  <a:lnTo>
                    <a:pt x="179304" y="180783"/>
                  </a:lnTo>
                  <a:lnTo>
                    <a:pt x="179516" y="180730"/>
                  </a:lnTo>
                  <a:lnTo>
                    <a:pt x="179674" y="180625"/>
                  </a:lnTo>
                  <a:lnTo>
                    <a:pt x="179832" y="180466"/>
                  </a:lnTo>
                  <a:lnTo>
                    <a:pt x="179885" y="180255"/>
                  </a:lnTo>
                  <a:lnTo>
                    <a:pt x="180043" y="180202"/>
                  </a:lnTo>
                  <a:lnTo>
                    <a:pt x="180149" y="180044"/>
                  </a:lnTo>
                  <a:lnTo>
                    <a:pt x="180307" y="179780"/>
                  </a:lnTo>
                  <a:lnTo>
                    <a:pt x="180360" y="179463"/>
                  </a:lnTo>
                  <a:lnTo>
                    <a:pt x="180413" y="179147"/>
                  </a:lnTo>
                  <a:lnTo>
                    <a:pt x="180571" y="179094"/>
                  </a:lnTo>
                  <a:lnTo>
                    <a:pt x="180730" y="178988"/>
                  </a:lnTo>
                  <a:lnTo>
                    <a:pt x="180888" y="178672"/>
                  </a:lnTo>
                  <a:lnTo>
                    <a:pt x="181257" y="178355"/>
                  </a:lnTo>
                  <a:lnTo>
                    <a:pt x="181521" y="177986"/>
                  </a:lnTo>
                  <a:lnTo>
                    <a:pt x="181732" y="177563"/>
                  </a:lnTo>
                  <a:lnTo>
                    <a:pt x="181838" y="177141"/>
                  </a:lnTo>
                  <a:lnTo>
                    <a:pt x="182102" y="176930"/>
                  </a:lnTo>
                  <a:lnTo>
                    <a:pt x="182260" y="176666"/>
                  </a:lnTo>
                  <a:lnTo>
                    <a:pt x="182366" y="176402"/>
                  </a:lnTo>
                  <a:lnTo>
                    <a:pt x="182366" y="176085"/>
                  </a:lnTo>
                  <a:lnTo>
                    <a:pt x="182524" y="175980"/>
                  </a:lnTo>
                  <a:lnTo>
                    <a:pt x="182682" y="175874"/>
                  </a:lnTo>
                  <a:lnTo>
                    <a:pt x="182735" y="175716"/>
                  </a:lnTo>
                  <a:lnTo>
                    <a:pt x="182735" y="175505"/>
                  </a:lnTo>
                  <a:lnTo>
                    <a:pt x="182946" y="175030"/>
                  </a:lnTo>
                  <a:lnTo>
                    <a:pt x="183105" y="174977"/>
                  </a:lnTo>
                  <a:lnTo>
                    <a:pt x="183263" y="174871"/>
                  </a:lnTo>
                  <a:lnTo>
                    <a:pt x="183316" y="174660"/>
                  </a:lnTo>
                  <a:lnTo>
                    <a:pt x="183316" y="174502"/>
                  </a:lnTo>
                  <a:lnTo>
                    <a:pt x="183316" y="174449"/>
                  </a:lnTo>
                  <a:lnTo>
                    <a:pt x="183580" y="174185"/>
                  </a:lnTo>
                  <a:lnTo>
                    <a:pt x="183738" y="173974"/>
                  </a:lnTo>
                  <a:lnTo>
                    <a:pt x="183738" y="173816"/>
                  </a:lnTo>
                  <a:lnTo>
                    <a:pt x="183685" y="173657"/>
                  </a:lnTo>
                  <a:lnTo>
                    <a:pt x="183527" y="173499"/>
                  </a:lnTo>
                  <a:lnTo>
                    <a:pt x="183316" y="173393"/>
                  </a:lnTo>
                  <a:lnTo>
                    <a:pt x="182946" y="173129"/>
                  </a:lnTo>
                  <a:lnTo>
                    <a:pt x="183210" y="172971"/>
                  </a:lnTo>
                  <a:lnTo>
                    <a:pt x="183474" y="172760"/>
                  </a:lnTo>
                  <a:lnTo>
                    <a:pt x="183949" y="172391"/>
                  </a:lnTo>
                  <a:lnTo>
                    <a:pt x="184319" y="171915"/>
                  </a:lnTo>
                  <a:lnTo>
                    <a:pt x="184635" y="171388"/>
                  </a:lnTo>
                  <a:lnTo>
                    <a:pt x="185216" y="170279"/>
                  </a:lnTo>
                  <a:lnTo>
                    <a:pt x="185480" y="169751"/>
                  </a:lnTo>
                  <a:lnTo>
                    <a:pt x="185849" y="169276"/>
                  </a:lnTo>
                  <a:lnTo>
                    <a:pt x="186113" y="169171"/>
                  </a:lnTo>
                  <a:lnTo>
                    <a:pt x="186272" y="169012"/>
                  </a:lnTo>
                  <a:lnTo>
                    <a:pt x="186430" y="168854"/>
                  </a:lnTo>
                  <a:lnTo>
                    <a:pt x="186536" y="168643"/>
                  </a:lnTo>
                  <a:lnTo>
                    <a:pt x="186694" y="168221"/>
                  </a:lnTo>
                  <a:lnTo>
                    <a:pt x="186800" y="167957"/>
                  </a:lnTo>
                  <a:lnTo>
                    <a:pt x="186905" y="167798"/>
                  </a:lnTo>
                  <a:lnTo>
                    <a:pt x="186905" y="167746"/>
                  </a:lnTo>
                  <a:lnTo>
                    <a:pt x="187222" y="167640"/>
                  </a:lnTo>
                  <a:lnTo>
                    <a:pt x="187380" y="167429"/>
                  </a:lnTo>
                  <a:lnTo>
                    <a:pt x="187433" y="167165"/>
                  </a:lnTo>
                  <a:lnTo>
                    <a:pt x="187486" y="166848"/>
                  </a:lnTo>
                  <a:lnTo>
                    <a:pt x="189544" y="163734"/>
                  </a:lnTo>
                  <a:lnTo>
                    <a:pt x="189755" y="163734"/>
                  </a:lnTo>
                  <a:lnTo>
                    <a:pt x="189967" y="163628"/>
                  </a:lnTo>
                  <a:lnTo>
                    <a:pt x="190178" y="163523"/>
                  </a:lnTo>
                  <a:lnTo>
                    <a:pt x="190336" y="163365"/>
                  </a:lnTo>
                  <a:lnTo>
                    <a:pt x="190442" y="163206"/>
                  </a:lnTo>
                  <a:lnTo>
                    <a:pt x="190494" y="163048"/>
                  </a:lnTo>
                  <a:lnTo>
                    <a:pt x="190547" y="162626"/>
                  </a:lnTo>
                  <a:lnTo>
                    <a:pt x="190600" y="162203"/>
                  </a:lnTo>
                  <a:lnTo>
                    <a:pt x="190758" y="161939"/>
                  </a:lnTo>
                  <a:lnTo>
                    <a:pt x="190864" y="161675"/>
                  </a:lnTo>
                  <a:lnTo>
                    <a:pt x="190969" y="161412"/>
                  </a:lnTo>
                  <a:lnTo>
                    <a:pt x="190969" y="161148"/>
                  </a:lnTo>
                  <a:lnTo>
                    <a:pt x="190969" y="160884"/>
                  </a:lnTo>
                  <a:lnTo>
                    <a:pt x="190864" y="160620"/>
                  </a:lnTo>
                  <a:lnTo>
                    <a:pt x="190653" y="160092"/>
                  </a:lnTo>
                  <a:lnTo>
                    <a:pt x="191233" y="160092"/>
                  </a:lnTo>
                  <a:lnTo>
                    <a:pt x="191497" y="160039"/>
                  </a:lnTo>
                  <a:lnTo>
                    <a:pt x="191761" y="159934"/>
                  </a:lnTo>
                  <a:lnTo>
                    <a:pt x="191972" y="159828"/>
                  </a:lnTo>
                  <a:lnTo>
                    <a:pt x="192131" y="159617"/>
                  </a:lnTo>
                  <a:lnTo>
                    <a:pt x="192289" y="159353"/>
                  </a:lnTo>
                  <a:lnTo>
                    <a:pt x="192342" y="159089"/>
                  </a:lnTo>
                  <a:lnTo>
                    <a:pt x="192342" y="158825"/>
                  </a:lnTo>
                  <a:lnTo>
                    <a:pt x="192289" y="158614"/>
                  </a:lnTo>
                  <a:lnTo>
                    <a:pt x="192183" y="158403"/>
                  </a:lnTo>
                  <a:lnTo>
                    <a:pt x="192025" y="158245"/>
                  </a:lnTo>
                  <a:lnTo>
                    <a:pt x="191814" y="158139"/>
                  </a:lnTo>
                  <a:lnTo>
                    <a:pt x="191603" y="158033"/>
                  </a:lnTo>
                  <a:lnTo>
                    <a:pt x="191075" y="158033"/>
                  </a:lnTo>
                  <a:lnTo>
                    <a:pt x="191075" y="157981"/>
                  </a:lnTo>
                  <a:lnTo>
                    <a:pt x="191022" y="157981"/>
                  </a:lnTo>
                  <a:lnTo>
                    <a:pt x="191181" y="157558"/>
                  </a:lnTo>
                  <a:lnTo>
                    <a:pt x="191603" y="157506"/>
                  </a:lnTo>
                  <a:lnTo>
                    <a:pt x="191761" y="157453"/>
                  </a:lnTo>
                  <a:lnTo>
                    <a:pt x="191867" y="157347"/>
                  </a:lnTo>
                  <a:lnTo>
                    <a:pt x="191920" y="157242"/>
                  </a:lnTo>
                  <a:lnTo>
                    <a:pt x="191867" y="157189"/>
                  </a:lnTo>
                  <a:lnTo>
                    <a:pt x="191814" y="157136"/>
                  </a:lnTo>
                  <a:lnTo>
                    <a:pt x="191603" y="156978"/>
                  </a:lnTo>
                  <a:lnTo>
                    <a:pt x="191920" y="156608"/>
                  </a:lnTo>
                  <a:lnTo>
                    <a:pt x="192183" y="156186"/>
                  </a:lnTo>
                  <a:lnTo>
                    <a:pt x="192395" y="155764"/>
                  </a:lnTo>
                  <a:lnTo>
                    <a:pt x="192553" y="155289"/>
                  </a:lnTo>
                  <a:lnTo>
                    <a:pt x="192659" y="154866"/>
                  </a:lnTo>
                  <a:lnTo>
                    <a:pt x="192659" y="154391"/>
                  </a:lnTo>
                  <a:lnTo>
                    <a:pt x="192659" y="153864"/>
                  </a:lnTo>
                  <a:lnTo>
                    <a:pt x="192606" y="153388"/>
                  </a:lnTo>
                  <a:lnTo>
                    <a:pt x="193134" y="153388"/>
                  </a:lnTo>
                  <a:lnTo>
                    <a:pt x="193503" y="153283"/>
                  </a:lnTo>
                  <a:lnTo>
                    <a:pt x="193820" y="153072"/>
                  </a:lnTo>
                  <a:lnTo>
                    <a:pt x="194031" y="152861"/>
                  </a:lnTo>
                  <a:lnTo>
                    <a:pt x="194136" y="152544"/>
                  </a:lnTo>
                  <a:lnTo>
                    <a:pt x="194189" y="152174"/>
                  </a:lnTo>
                  <a:lnTo>
                    <a:pt x="194189" y="151752"/>
                  </a:lnTo>
                  <a:lnTo>
                    <a:pt x="194136" y="151330"/>
                  </a:lnTo>
                  <a:lnTo>
                    <a:pt x="194348" y="151119"/>
                  </a:lnTo>
                  <a:lnTo>
                    <a:pt x="194506" y="150855"/>
                  </a:lnTo>
                  <a:lnTo>
                    <a:pt x="194559" y="150644"/>
                  </a:lnTo>
                  <a:lnTo>
                    <a:pt x="194611" y="150380"/>
                  </a:lnTo>
                  <a:lnTo>
                    <a:pt x="194611" y="150116"/>
                  </a:lnTo>
                  <a:lnTo>
                    <a:pt x="194506" y="149905"/>
                  </a:lnTo>
                  <a:lnTo>
                    <a:pt x="194400" y="149641"/>
                  </a:lnTo>
                  <a:lnTo>
                    <a:pt x="194242" y="149377"/>
                  </a:lnTo>
                  <a:lnTo>
                    <a:pt x="194664" y="148744"/>
                  </a:lnTo>
                  <a:lnTo>
                    <a:pt x="194823" y="148585"/>
                  </a:lnTo>
                  <a:lnTo>
                    <a:pt x="194928" y="148374"/>
                  </a:lnTo>
                  <a:lnTo>
                    <a:pt x="195087" y="148005"/>
                  </a:lnTo>
                  <a:lnTo>
                    <a:pt x="195139" y="147635"/>
                  </a:lnTo>
                  <a:lnTo>
                    <a:pt x="195139" y="147213"/>
                  </a:lnTo>
                  <a:lnTo>
                    <a:pt x="195245" y="146738"/>
                  </a:lnTo>
                  <a:lnTo>
                    <a:pt x="195773" y="146263"/>
                  </a:lnTo>
                  <a:lnTo>
                    <a:pt x="196195" y="145682"/>
                  </a:lnTo>
                  <a:lnTo>
                    <a:pt x="196512" y="145154"/>
                  </a:lnTo>
                  <a:lnTo>
                    <a:pt x="196828" y="144521"/>
                  </a:lnTo>
                  <a:lnTo>
                    <a:pt x="197303" y="143307"/>
                  </a:lnTo>
                  <a:lnTo>
                    <a:pt x="197567" y="142673"/>
                  </a:lnTo>
                  <a:lnTo>
                    <a:pt x="197831" y="142040"/>
                  </a:lnTo>
                  <a:lnTo>
                    <a:pt x="197990" y="141935"/>
                  </a:lnTo>
                  <a:lnTo>
                    <a:pt x="198095" y="141723"/>
                  </a:lnTo>
                  <a:lnTo>
                    <a:pt x="198254" y="141354"/>
                  </a:lnTo>
                  <a:lnTo>
                    <a:pt x="198306" y="140984"/>
                  </a:lnTo>
                  <a:lnTo>
                    <a:pt x="198306" y="140562"/>
                  </a:lnTo>
                  <a:lnTo>
                    <a:pt x="199309" y="138451"/>
                  </a:lnTo>
                  <a:lnTo>
                    <a:pt x="200470" y="135495"/>
                  </a:lnTo>
                  <a:lnTo>
                    <a:pt x="200629" y="135389"/>
                  </a:lnTo>
                  <a:lnTo>
                    <a:pt x="200682" y="135284"/>
                  </a:lnTo>
                  <a:lnTo>
                    <a:pt x="200787" y="134967"/>
                  </a:lnTo>
                  <a:lnTo>
                    <a:pt x="200893" y="134386"/>
                  </a:lnTo>
                  <a:lnTo>
                    <a:pt x="202054" y="132222"/>
                  </a:lnTo>
                  <a:lnTo>
                    <a:pt x="202423" y="131642"/>
                  </a:lnTo>
                  <a:lnTo>
                    <a:pt x="202582" y="131378"/>
                  </a:lnTo>
                  <a:lnTo>
                    <a:pt x="202740" y="131061"/>
                  </a:lnTo>
                  <a:lnTo>
                    <a:pt x="202793" y="130744"/>
                  </a:lnTo>
                  <a:lnTo>
                    <a:pt x="202898" y="130428"/>
                  </a:lnTo>
                  <a:lnTo>
                    <a:pt x="202898" y="130111"/>
                  </a:lnTo>
                  <a:lnTo>
                    <a:pt x="202898" y="129742"/>
                  </a:lnTo>
                  <a:lnTo>
                    <a:pt x="203426" y="127630"/>
                  </a:lnTo>
                  <a:lnTo>
                    <a:pt x="203637" y="127366"/>
                  </a:lnTo>
                  <a:lnTo>
                    <a:pt x="203796" y="127102"/>
                  </a:lnTo>
                  <a:lnTo>
                    <a:pt x="203901" y="126838"/>
                  </a:lnTo>
                  <a:lnTo>
                    <a:pt x="204007" y="126575"/>
                  </a:lnTo>
                  <a:lnTo>
                    <a:pt x="204112" y="125994"/>
                  </a:lnTo>
                  <a:lnTo>
                    <a:pt x="204112" y="125413"/>
                  </a:lnTo>
                  <a:lnTo>
                    <a:pt x="204112" y="124199"/>
                  </a:lnTo>
                  <a:lnTo>
                    <a:pt x="204165" y="123619"/>
                  </a:lnTo>
                  <a:lnTo>
                    <a:pt x="204324" y="123038"/>
                  </a:lnTo>
                  <a:lnTo>
                    <a:pt x="204060" y="122194"/>
                  </a:lnTo>
                  <a:lnTo>
                    <a:pt x="203849" y="121560"/>
                  </a:lnTo>
                  <a:lnTo>
                    <a:pt x="203743" y="121032"/>
                  </a:lnTo>
                  <a:lnTo>
                    <a:pt x="203743" y="120557"/>
                  </a:lnTo>
                  <a:lnTo>
                    <a:pt x="203796" y="120082"/>
                  </a:lnTo>
                  <a:lnTo>
                    <a:pt x="204007" y="119554"/>
                  </a:lnTo>
                  <a:lnTo>
                    <a:pt x="204324" y="118868"/>
                  </a:lnTo>
                  <a:lnTo>
                    <a:pt x="204746" y="118024"/>
                  </a:lnTo>
                  <a:lnTo>
                    <a:pt x="204799" y="117918"/>
                  </a:lnTo>
                  <a:lnTo>
                    <a:pt x="204904" y="117865"/>
                  </a:lnTo>
                  <a:lnTo>
                    <a:pt x="205168" y="117601"/>
                  </a:lnTo>
                  <a:lnTo>
                    <a:pt x="205326" y="117337"/>
                  </a:lnTo>
                  <a:lnTo>
                    <a:pt x="205643" y="116704"/>
                  </a:lnTo>
                  <a:lnTo>
                    <a:pt x="205802" y="116387"/>
                  </a:lnTo>
                  <a:lnTo>
                    <a:pt x="206013" y="116123"/>
                  </a:lnTo>
                  <a:lnTo>
                    <a:pt x="206224" y="115860"/>
                  </a:lnTo>
                  <a:lnTo>
                    <a:pt x="206593" y="115701"/>
                  </a:lnTo>
                  <a:lnTo>
                    <a:pt x="206699" y="115596"/>
                  </a:lnTo>
                  <a:lnTo>
                    <a:pt x="206752" y="115384"/>
                  </a:lnTo>
                  <a:lnTo>
                    <a:pt x="206804" y="115173"/>
                  </a:lnTo>
                  <a:lnTo>
                    <a:pt x="206804" y="115015"/>
                  </a:lnTo>
                  <a:lnTo>
                    <a:pt x="206699" y="114698"/>
                  </a:lnTo>
                  <a:lnTo>
                    <a:pt x="206593" y="114382"/>
                  </a:lnTo>
                  <a:lnTo>
                    <a:pt x="206540" y="113748"/>
                  </a:lnTo>
                  <a:lnTo>
                    <a:pt x="206593" y="113115"/>
                  </a:lnTo>
                  <a:lnTo>
                    <a:pt x="206699" y="112481"/>
                  </a:lnTo>
                  <a:lnTo>
                    <a:pt x="207068" y="111267"/>
                  </a:lnTo>
                  <a:lnTo>
                    <a:pt x="207227" y="110634"/>
                  </a:lnTo>
                  <a:lnTo>
                    <a:pt x="207385" y="110053"/>
                  </a:lnTo>
                  <a:lnTo>
                    <a:pt x="207385" y="109684"/>
                  </a:lnTo>
                  <a:lnTo>
                    <a:pt x="207385" y="109367"/>
                  </a:lnTo>
                  <a:lnTo>
                    <a:pt x="207385" y="109050"/>
                  </a:lnTo>
                  <a:lnTo>
                    <a:pt x="207279" y="108734"/>
                  </a:lnTo>
                  <a:lnTo>
                    <a:pt x="207121" y="108153"/>
                  </a:lnTo>
                  <a:lnTo>
                    <a:pt x="206910" y="107573"/>
                  </a:lnTo>
                  <a:lnTo>
                    <a:pt x="206857" y="107467"/>
                  </a:lnTo>
                  <a:lnTo>
                    <a:pt x="206752" y="107414"/>
                  </a:lnTo>
                  <a:lnTo>
                    <a:pt x="206540" y="107414"/>
                  </a:lnTo>
                  <a:lnTo>
                    <a:pt x="206277" y="107467"/>
                  </a:lnTo>
                  <a:lnTo>
                    <a:pt x="206013" y="107573"/>
                  </a:lnTo>
                  <a:lnTo>
                    <a:pt x="205485" y="107045"/>
                  </a:lnTo>
                  <a:lnTo>
                    <a:pt x="205379" y="106411"/>
                  </a:lnTo>
                  <a:lnTo>
                    <a:pt x="205432" y="106200"/>
                  </a:lnTo>
                  <a:lnTo>
                    <a:pt x="205485" y="106042"/>
                  </a:lnTo>
                  <a:lnTo>
                    <a:pt x="205696" y="105936"/>
                  </a:lnTo>
                  <a:lnTo>
                    <a:pt x="205802" y="105778"/>
                  </a:lnTo>
                  <a:lnTo>
                    <a:pt x="205854" y="105620"/>
                  </a:lnTo>
                  <a:lnTo>
                    <a:pt x="205854" y="105514"/>
                  </a:lnTo>
                  <a:lnTo>
                    <a:pt x="205802" y="105356"/>
                  </a:lnTo>
                  <a:lnTo>
                    <a:pt x="205749" y="105250"/>
                  </a:lnTo>
                  <a:lnTo>
                    <a:pt x="205485" y="104986"/>
                  </a:lnTo>
                  <a:lnTo>
                    <a:pt x="205485" y="102980"/>
                  </a:lnTo>
                  <a:lnTo>
                    <a:pt x="205749" y="102716"/>
                  </a:lnTo>
                  <a:lnTo>
                    <a:pt x="205802" y="102611"/>
                  </a:lnTo>
                  <a:lnTo>
                    <a:pt x="205854" y="102453"/>
                  </a:lnTo>
                  <a:lnTo>
                    <a:pt x="205907" y="102347"/>
                  </a:lnTo>
                  <a:lnTo>
                    <a:pt x="205854" y="102189"/>
                  </a:lnTo>
                  <a:lnTo>
                    <a:pt x="205802" y="102030"/>
                  </a:lnTo>
                  <a:lnTo>
                    <a:pt x="205696" y="101925"/>
                  </a:lnTo>
                  <a:lnTo>
                    <a:pt x="205432" y="101502"/>
                  </a:lnTo>
                  <a:lnTo>
                    <a:pt x="205274" y="101080"/>
                  </a:lnTo>
                  <a:lnTo>
                    <a:pt x="205168" y="100711"/>
                  </a:lnTo>
                  <a:lnTo>
                    <a:pt x="205221" y="100341"/>
                  </a:lnTo>
                  <a:lnTo>
                    <a:pt x="205326" y="99919"/>
                  </a:lnTo>
                  <a:lnTo>
                    <a:pt x="205485" y="99549"/>
                  </a:lnTo>
                  <a:lnTo>
                    <a:pt x="205643" y="99180"/>
                  </a:lnTo>
                  <a:lnTo>
                    <a:pt x="205907" y="98810"/>
                  </a:lnTo>
                  <a:lnTo>
                    <a:pt x="205960" y="97808"/>
                  </a:lnTo>
                  <a:lnTo>
                    <a:pt x="205907" y="97438"/>
                  </a:lnTo>
                  <a:lnTo>
                    <a:pt x="205960" y="97016"/>
                  </a:lnTo>
                  <a:lnTo>
                    <a:pt x="206013" y="96224"/>
                  </a:lnTo>
                  <a:lnTo>
                    <a:pt x="206013" y="95855"/>
                  </a:lnTo>
                  <a:lnTo>
                    <a:pt x="205907" y="95432"/>
                  </a:lnTo>
                  <a:lnTo>
                    <a:pt x="205749" y="95063"/>
                  </a:lnTo>
                  <a:lnTo>
                    <a:pt x="205485" y="94693"/>
                  </a:lnTo>
                  <a:lnTo>
                    <a:pt x="205379" y="94588"/>
                  </a:lnTo>
                  <a:lnTo>
                    <a:pt x="205379" y="94429"/>
                  </a:lnTo>
                  <a:lnTo>
                    <a:pt x="205485" y="94324"/>
                  </a:lnTo>
                  <a:lnTo>
                    <a:pt x="205538" y="94218"/>
                  </a:lnTo>
                  <a:lnTo>
                    <a:pt x="205802" y="93954"/>
                  </a:lnTo>
                  <a:lnTo>
                    <a:pt x="205907" y="93849"/>
                  </a:lnTo>
                  <a:lnTo>
                    <a:pt x="205960" y="93690"/>
                  </a:lnTo>
                  <a:lnTo>
                    <a:pt x="205960" y="93057"/>
                  </a:lnTo>
                  <a:lnTo>
                    <a:pt x="205907" y="92740"/>
                  </a:lnTo>
                  <a:lnTo>
                    <a:pt x="205854" y="92476"/>
                  </a:lnTo>
                  <a:lnTo>
                    <a:pt x="205696" y="92213"/>
                  </a:lnTo>
                  <a:lnTo>
                    <a:pt x="205538" y="92001"/>
                  </a:lnTo>
                  <a:lnTo>
                    <a:pt x="205274" y="91790"/>
                  </a:lnTo>
                  <a:lnTo>
                    <a:pt x="204957" y="91632"/>
                  </a:lnTo>
                  <a:lnTo>
                    <a:pt x="205115" y="91157"/>
                  </a:lnTo>
                  <a:lnTo>
                    <a:pt x="205221" y="90682"/>
                  </a:lnTo>
                  <a:lnTo>
                    <a:pt x="205274" y="90260"/>
                  </a:lnTo>
                  <a:lnTo>
                    <a:pt x="205221" y="89837"/>
                  </a:lnTo>
                  <a:lnTo>
                    <a:pt x="205063" y="89415"/>
                  </a:lnTo>
                  <a:lnTo>
                    <a:pt x="204799" y="89046"/>
                  </a:lnTo>
                  <a:lnTo>
                    <a:pt x="204482" y="88729"/>
                  </a:lnTo>
                  <a:lnTo>
                    <a:pt x="204060" y="88412"/>
                  </a:lnTo>
                  <a:lnTo>
                    <a:pt x="204007" y="88043"/>
                  </a:lnTo>
                  <a:lnTo>
                    <a:pt x="204007" y="87620"/>
                  </a:lnTo>
                  <a:lnTo>
                    <a:pt x="204060" y="87462"/>
                  </a:lnTo>
                  <a:lnTo>
                    <a:pt x="204112" y="87304"/>
                  </a:lnTo>
                  <a:lnTo>
                    <a:pt x="204271" y="87145"/>
                  </a:lnTo>
                  <a:lnTo>
                    <a:pt x="204429" y="86987"/>
                  </a:lnTo>
                  <a:lnTo>
                    <a:pt x="204693" y="86565"/>
                  </a:lnTo>
                  <a:lnTo>
                    <a:pt x="204746" y="86354"/>
                  </a:lnTo>
                  <a:lnTo>
                    <a:pt x="204799" y="86195"/>
                  </a:lnTo>
                  <a:lnTo>
                    <a:pt x="204799" y="86037"/>
                  </a:lnTo>
                  <a:lnTo>
                    <a:pt x="204746" y="85879"/>
                  </a:lnTo>
                  <a:lnTo>
                    <a:pt x="204588" y="85615"/>
                  </a:lnTo>
                  <a:lnTo>
                    <a:pt x="204376" y="85404"/>
                  </a:lnTo>
                  <a:lnTo>
                    <a:pt x="204060" y="85245"/>
                  </a:lnTo>
                  <a:lnTo>
                    <a:pt x="203426" y="84928"/>
                  </a:lnTo>
                  <a:lnTo>
                    <a:pt x="203373" y="84717"/>
                  </a:lnTo>
                  <a:lnTo>
                    <a:pt x="203373" y="84453"/>
                  </a:lnTo>
                  <a:lnTo>
                    <a:pt x="203532" y="83873"/>
                  </a:lnTo>
                  <a:lnTo>
                    <a:pt x="203637" y="83239"/>
                  </a:lnTo>
                  <a:lnTo>
                    <a:pt x="203585" y="82606"/>
                  </a:lnTo>
                  <a:lnTo>
                    <a:pt x="203426" y="81973"/>
                  </a:lnTo>
                  <a:lnTo>
                    <a:pt x="203215" y="81234"/>
                  </a:lnTo>
                  <a:lnTo>
                    <a:pt x="203004" y="80442"/>
                  </a:lnTo>
                  <a:lnTo>
                    <a:pt x="202898" y="79703"/>
                  </a:lnTo>
                  <a:lnTo>
                    <a:pt x="202793" y="78911"/>
                  </a:lnTo>
                  <a:lnTo>
                    <a:pt x="202740" y="78172"/>
                  </a:lnTo>
                  <a:lnTo>
                    <a:pt x="202740" y="77380"/>
                  </a:lnTo>
                  <a:lnTo>
                    <a:pt x="202793" y="76589"/>
                  </a:lnTo>
                  <a:lnTo>
                    <a:pt x="202898" y="75797"/>
                  </a:lnTo>
                  <a:lnTo>
                    <a:pt x="202951" y="75375"/>
                  </a:lnTo>
                  <a:lnTo>
                    <a:pt x="202951" y="74900"/>
                  </a:lnTo>
                  <a:lnTo>
                    <a:pt x="202846" y="74055"/>
                  </a:lnTo>
                  <a:lnTo>
                    <a:pt x="203004" y="72788"/>
                  </a:lnTo>
                  <a:lnTo>
                    <a:pt x="203162" y="72155"/>
                  </a:lnTo>
                  <a:lnTo>
                    <a:pt x="203268" y="71838"/>
                  </a:lnTo>
                  <a:lnTo>
                    <a:pt x="203373" y="71521"/>
                  </a:lnTo>
                  <a:lnTo>
                    <a:pt x="203849" y="70255"/>
                  </a:lnTo>
                  <a:lnTo>
                    <a:pt x="204218" y="69093"/>
                  </a:lnTo>
                  <a:lnTo>
                    <a:pt x="204482" y="67932"/>
                  </a:lnTo>
                  <a:lnTo>
                    <a:pt x="204640" y="66824"/>
                  </a:lnTo>
                  <a:lnTo>
                    <a:pt x="204693" y="65821"/>
                  </a:lnTo>
                  <a:lnTo>
                    <a:pt x="204693" y="64871"/>
                  </a:lnTo>
                  <a:lnTo>
                    <a:pt x="204535" y="64026"/>
                  </a:lnTo>
                  <a:lnTo>
                    <a:pt x="204376" y="63604"/>
                  </a:lnTo>
                  <a:lnTo>
                    <a:pt x="204271" y="63182"/>
                  </a:lnTo>
                  <a:lnTo>
                    <a:pt x="204112" y="63604"/>
                  </a:lnTo>
                  <a:lnTo>
                    <a:pt x="203954" y="63973"/>
                  </a:lnTo>
                  <a:lnTo>
                    <a:pt x="203690" y="64237"/>
                  </a:lnTo>
                  <a:lnTo>
                    <a:pt x="203426" y="64449"/>
                  </a:lnTo>
                  <a:lnTo>
                    <a:pt x="202846" y="64818"/>
                  </a:lnTo>
                  <a:lnTo>
                    <a:pt x="202582" y="65029"/>
                  </a:lnTo>
                  <a:lnTo>
                    <a:pt x="202318" y="65240"/>
                  </a:lnTo>
                  <a:lnTo>
                    <a:pt x="202159" y="65135"/>
                  </a:lnTo>
                  <a:lnTo>
                    <a:pt x="202107" y="65029"/>
                  </a:lnTo>
                  <a:lnTo>
                    <a:pt x="202001" y="64818"/>
                  </a:lnTo>
                  <a:lnTo>
                    <a:pt x="201948" y="64554"/>
                  </a:lnTo>
                  <a:lnTo>
                    <a:pt x="201896" y="64290"/>
                  </a:lnTo>
                  <a:lnTo>
                    <a:pt x="201896" y="63868"/>
                  </a:lnTo>
                  <a:lnTo>
                    <a:pt x="201896" y="63551"/>
                  </a:lnTo>
                  <a:lnTo>
                    <a:pt x="201843" y="63182"/>
                  </a:lnTo>
                  <a:lnTo>
                    <a:pt x="201737" y="62865"/>
                  </a:lnTo>
                  <a:lnTo>
                    <a:pt x="201579" y="62548"/>
                  </a:lnTo>
                  <a:lnTo>
                    <a:pt x="201368" y="62232"/>
                  </a:lnTo>
                  <a:lnTo>
                    <a:pt x="201157" y="61968"/>
                  </a:lnTo>
                  <a:lnTo>
                    <a:pt x="200840" y="61757"/>
                  </a:lnTo>
                  <a:lnTo>
                    <a:pt x="200682" y="61440"/>
                  </a:lnTo>
                  <a:lnTo>
                    <a:pt x="200576" y="61176"/>
                  </a:lnTo>
                  <a:lnTo>
                    <a:pt x="200470" y="61018"/>
                  </a:lnTo>
                  <a:lnTo>
                    <a:pt x="200312" y="60912"/>
                  </a:lnTo>
                  <a:lnTo>
                    <a:pt x="200206" y="60859"/>
                  </a:lnTo>
                  <a:lnTo>
                    <a:pt x="200101" y="60806"/>
                  </a:lnTo>
                  <a:lnTo>
                    <a:pt x="199943" y="60859"/>
                  </a:lnTo>
                  <a:lnTo>
                    <a:pt x="199784" y="60912"/>
                  </a:lnTo>
                  <a:lnTo>
                    <a:pt x="199520" y="61070"/>
                  </a:lnTo>
                  <a:lnTo>
                    <a:pt x="199256" y="61334"/>
                  </a:lnTo>
                  <a:lnTo>
                    <a:pt x="198992" y="61545"/>
                  </a:lnTo>
                  <a:lnTo>
                    <a:pt x="198729" y="61651"/>
                  </a:lnTo>
                  <a:lnTo>
                    <a:pt x="198517" y="61493"/>
                  </a:lnTo>
                  <a:lnTo>
                    <a:pt x="198359" y="61334"/>
                  </a:lnTo>
                  <a:lnTo>
                    <a:pt x="198306" y="61123"/>
                  </a:lnTo>
                  <a:lnTo>
                    <a:pt x="198201" y="60912"/>
                  </a:lnTo>
                  <a:lnTo>
                    <a:pt x="198201" y="60490"/>
                  </a:lnTo>
                  <a:lnTo>
                    <a:pt x="198201" y="60067"/>
                  </a:lnTo>
                  <a:lnTo>
                    <a:pt x="198254" y="59645"/>
                  </a:lnTo>
                  <a:lnTo>
                    <a:pt x="198201" y="59276"/>
                  </a:lnTo>
                  <a:lnTo>
                    <a:pt x="198042" y="59012"/>
                  </a:lnTo>
                  <a:lnTo>
                    <a:pt x="197884" y="58748"/>
                  </a:lnTo>
                  <a:lnTo>
                    <a:pt x="197620" y="58590"/>
                  </a:lnTo>
                  <a:lnTo>
                    <a:pt x="197356" y="58431"/>
                  </a:lnTo>
                  <a:lnTo>
                    <a:pt x="196723" y="58167"/>
                  </a:lnTo>
                  <a:lnTo>
                    <a:pt x="195825" y="57639"/>
                  </a:lnTo>
                  <a:lnTo>
                    <a:pt x="195403" y="57376"/>
                  </a:lnTo>
                  <a:lnTo>
                    <a:pt x="195034" y="57059"/>
                  </a:lnTo>
                  <a:lnTo>
                    <a:pt x="194770" y="56689"/>
                  </a:lnTo>
                  <a:lnTo>
                    <a:pt x="194664" y="56478"/>
                  </a:lnTo>
                  <a:lnTo>
                    <a:pt x="194611" y="56214"/>
                  </a:lnTo>
                  <a:lnTo>
                    <a:pt x="194559" y="55950"/>
                  </a:lnTo>
                  <a:lnTo>
                    <a:pt x="194559" y="55686"/>
                  </a:lnTo>
                  <a:lnTo>
                    <a:pt x="194611" y="55423"/>
                  </a:lnTo>
                  <a:lnTo>
                    <a:pt x="194664" y="55106"/>
                  </a:lnTo>
                  <a:lnTo>
                    <a:pt x="194664" y="54578"/>
                  </a:lnTo>
                  <a:lnTo>
                    <a:pt x="194506" y="54367"/>
                  </a:lnTo>
                  <a:lnTo>
                    <a:pt x="194400" y="54314"/>
                  </a:lnTo>
                  <a:lnTo>
                    <a:pt x="194295" y="54367"/>
                  </a:lnTo>
                  <a:lnTo>
                    <a:pt x="194136" y="54525"/>
                  </a:lnTo>
                  <a:lnTo>
                    <a:pt x="193873" y="54736"/>
                  </a:lnTo>
                  <a:lnTo>
                    <a:pt x="193714" y="55000"/>
                  </a:lnTo>
                  <a:lnTo>
                    <a:pt x="193661" y="55264"/>
                  </a:lnTo>
                  <a:lnTo>
                    <a:pt x="193609" y="55581"/>
                  </a:lnTo>
                  <a:lnTo>
                    <a:pt x="193186" y="55475"/>
                  </a:lnTo>
                  <a:lnTo>
                    <a:pt x="193028" y="55423"/>
                  </a:lnTo>
                  <a:lnTo>
                    <a:pt x="192870" y="55317"/>
                  </a:lnTo>
                  <a:lnTo>
                    <a:pt x="192764" y="55211"/>
                  </a:lnTo>
                  <a:lnTo>
                    <a:pt x="192764" y="55053"/>
                  </a:lnTo>
                  <a:lnTo>
                    <a:pt x="192764" y="54895"/>
                  </a:lnTo>
                  <a:lnTo>
                    <a:pt x="192922" y="54684"/>
                  </a:lnTo>
                  <a:lnTo>
                    <a:pt x="193081" y="54367"/>
                  </a:lnTo>
                  <a:lnTo>
                    <a:pt x="193186" y="54103"/>
                  </a:lnTo>
                  <a:lnTo>
                    <a:pt x="193239" y="53945"/>
                  </a:lnTo>
                  <a:lnTo>
                    <a:pt x="193134" y="53786"/>
                  </a:lnTo>
                  <a:lnTo>
                    <a:pt x="193028" y="53628"/>
                  </a:lnTo>
                  <a:lnTo>
                    <a:pt x="192817" y="53522"/>
                  </a:lnTo>
                  <a:lnTo>
                    <a:pt x="192395" y="53258"/>
                  </a:lnTo>
                  <a:lnTo>
                    <a:pt x="192183" y="53100"/>
                  </a:lnTo>
                  <a:lnTo>
                    <a:pt x="191972" y="52889"/>
                  </a:lnTo>
                  <a:lnTo>
                    <a:pt x="191920" y="52731"/>
                  </a:lnTo>
                  <a:lnTo>
                    <a:pt x="191920" y="52572"/>
                  </a:lnTo>
                  <a:lnTo>
                    <a:pt x="191972" y="52414"/>
                  </a:lnTo>
                  <a:lnTo>
                    <a:pt x="192025" y="52203"/>
                  </a:lnTo>
                  <a:lnTo>
                    <a:pt x="192395" y="52203"/>
                  </a:lnTo>
                  <a:lnTo>
                    <a:pt x="192553" y="52308"/>
                  </a:lnTo>
                  <a:lnTo>
                    <a:pt x="192711" y="52414"/>
                  </a:lnTo>
                  <a:lnTo>
                    <a:pt x="193028" y="52572"/>
                  </a:lnTo>
                  <a:lnTo>
                    <a:pt x="193186" y="52625"/>
                  </a:lnTo>
                  <a:lnTo>
                    <a:pt x="193397" y="52625"/>
                  </a:lnTo>
                  <a:lnTo>
                    <a:pt x="193450" y="52519"/>
                  </a:lnTo>
                  <a:lnTo>
                    <a:pt x="193503" y="52361"/>
                  </a:lnTo>
                  <a:lnTo>
                    <a:pt x="193397" y="52044"/>
                  </a:lnTo>
                  <a:lnTo>
                    <a:pt x="193239" y="51780"/>
                  </a:lnTo>
                  <a:lnTo>
                    <a:pt x="193081" y="51517"/>
                  </a:lnTo>
                  <a:lnTo>
                    <a:pt x="192922" y="51305"/>
                  </a:lnTo>
                  <a:lnTo>
                    <a:pt x="192659" y="51147"/>
                  </a:lnTo>
                  <a:lnTo>
                    <a:pt x="192395" y="50989"/>
                  </a:lnTo>
                  <a:lnTo>
                    <a:pt x="192078" y="50936"/>
                  </a:lnTo>
                  <a:lnTo>
                    <a:pt x="191444" y="50936"/>
                  </a:lnTo>
                  <a:lnTo>
                    <a:pt x="191233" y="50883"/>
                  </a:lnTo>
                  <a:lnTo>
                    <a:pt x="191075" y="50830"/>
                  </a:lnTo>
                  <a:lnTo>
                    <a:pt x="190864" y="50725"/>
                  </a:lnTo>
                  <a:lnTo>
                    <a:pt x="190758" y="50566"/>
                  </a:lnTo>
                  <a:lnTo>
                    <a:pt x="190653" y="50408"/>
                  </a:lnTo>
                  <a:lnTo>
                    <a:pt x="190547" y="50197"/>
                  </a:lnTo>
                  <a:lnTo>
                    <a:pt x="190547" y="49933"/>
                  </a:lnTo>
                  <a:lnTo>
                    <a:pt x="190547" y="49405"/>
                  </a:lnTo>
                  <a:lnTo>
                    <a:pt x="192078" y="49405"/>
                  </a:lnTo>
                  <a:lnTo>
                    <a:pt x="193609" y="48402"/>
                  </a:lnTo>
                  <a:lnTo>
                    <a:pt x="193714" y="48086"/>
                  </a:lnTo>
                  <a:lnTo>
                    <a:pt x="193714" y="47769"/>
                  </a:lnTo>
                  <a:lnTo>
                    <a:pt x="193714" y="47452"/>
                  </a:lnTo>
                  <a:lnTo>
                    <a:pt x="193661" y="47188"/>
                  </a:lnTo>
                  <a:lnTo>
                    <a:pt x="193556" y="46924"/>
                  </a:lnTo>
                  <a:lnTo>
                    <a:pt x="193397" y="46661"/>
                  </a:lnTo>
                  <a:lnTo>
                    <a:pt x="193028" y="46133"/>
                  </a:lnTo>
                  <a:lnTo>
                    <a:pt x="192817" y="45869"/>
                  </a:lnTo>
                  <a:lnTo>
                    <a:pt x="192606" y="45658"/>
                  </a:lnTo>
                  <a:lnTo>
                    <a:pt x="192342" y="45552"/>
                  </a:lnTo>
                  <a:lnTo>
                    <a:pt x="192131" y="45499"/>
                  </a:lnTo>
                  <a:lnTo>
                    <a:pt x="191867" y="45499"/>
                  </a:lnTo>
                  <a:lnTo>
                    <a:pt x="191656" y="45605"/>
                  </a:lnTo>
                  <a:lnTo>
                    <a:pt x="191392" y="45710"/>
                  </a:lnTo>
                  <a:lnTo>
                    <a:pt x="191128" y="45869"/>
                  </a:lnTo>
                  <a:lnTo>
                    <a:pt x="191022" y="45922"/>
                  </a:lnTo>
                  <a:lnTo>
                    <a:pt x="190864" y="45869"/>
                  </a:lnTo>
                  <a:lnTo>
                    <a:pt x="190706" y="45816"/>
                  </a:lnTo>
                  <a:lnTo>
                    <a:pt x="190706" y="45552"/>
                  </a:lnTo>
                  <a:lnTo>
                    <a:pt x="190653" y="45341"/>
                  </a:lnTo>
                  <a:lnTo>
                    <a:pt x="190600" y="45183"/>
                  </a:lnTo>
                  <a:lnTo>
                    <a:pt x="190494" y="44971"/>
                  </a:lnTo>
                  <a:lnTo>
                    <a:pt x="190230" y="44602"/>
                  </a:lnTo>
                  <a:lnTo>
                    <a:pt x="189914" y="44180"/>
                  </a:lnTo>
                  <a:lnTo>
                    <a:pt x="189703" y="43810"/>
                  </a:lnTo>
                  <a:lnTo>
                    <a:pt x="189650" y="43599"/>
                  </a:lnTo>
                  <a:lnTo>
                    <a:pt x="189597" y="43388"/>
                  </a:lnTo>
                  <a:lnTo>
                    <a:pt x="189597" y="43177"/>
                  </a:lnTo>
                  <a:lnTo>
                    <a:pt x="189703" y="42966"/>
                  </a:lnTo>
                  <a:lnTo>
                    <a:pt x="189808" y="42702"/>
                  </a:lnTo>
                  <a:lnTo>
                    <a:pt x="190072" y="42438"/>
                  </a:lnTo>
                  <a:lnTo>
                    <a:pt x="190178" y="42279"/>
                  </a:lnTo>
                  <a:lnTo>
                    <a:pt x="190230" y="42121"/>
                  </a:lnTo>
                  <a:lnTo>
                    <a:pt x="190283" y="41910"/>
                  </a:lnTo>
                  <a:lnTo>
                    <a:pt x="190283" y="41752"/>
                  </a:lnTo>
                  <a:lnTo>
                    <a:pt x="190230" y="41013"/>
                  </a:lnTo>
                  <a:lnTo>
                    <a:pt x="190230" y="40802"/>
                  </a:lnTo>
                  <a:lnTo>
                    <a:pt x="190178" y="40643"/>
                  </a:lnTo>
                  <a:lnTo>
                    <a:pt x="190072" y="40538"/>
                  </a:lnTo>
                  <a:lnTo>
                    <a:pt x="189914" y="40379"/>
                  </a:lnTo>
                  <a:lnTo>
                    <a:pt x="189808" y="40327"/>
                  </a:lnTo>
                  <a:lnTo>
                    <a:pt x="189650" y="40274"/>
                  </a:lnTo>
                  <a:lnTo>
                    <a:pt x="189544" y="40327"/>
                  </a:lnTo>
                  <a:lnTo>
                    <a:pt x="189439" y="40379"/>
                  </a:lnTo>
                  <a:lnTo>
                    <a:pt x="189280" y="40590"/>
                  </a:lnTo>
                  <a:lnTo>
                    <a:pt x="189069" y="40696"/>
                  </a:lnTo>
                  <a:lnTo>
                    <a:pt x="188911" y="40802"/>
                  </a:lnTo>
                  <a:lnTo>
                    <a:pt x="188700" y="40854"/>
                  </a:lnTo>
                  <a:lnTo>
                    <a:pt x="188330" y="40907"/>
                  </a:lnTo>
                  <a:lnTo>
                    <a:pt x="187908" y="40907"/>
                  </a:lnTo>
                  <a:lnTo>
                    <a:pt x="187539" y="40854"/>
                  </a:lnTo>
                  <a:lnTo>
                    <a:pt x="187116" y="40854"/>
                  </a:lnTo>
                  <a:lnTo>
                    <a:pt x="186747" y="40960"/>
                  </a:lnTo>
                  <a:lnTo>
                    <a:pt x="186588" y="41065"/>
                  </a:lnTo>
                  <a:lnTo>
                    <a:pt x="186430" y="41171"/>
                  </a:lnTo>
                  <a:lnTo>
                    <a:pt x="186641" y="40115"/>
                  </a:lnTo>
                  <a:lnTo>
                    <a:pt x="186641" y="39746"/>
                  </a:lnTo>
                  <a:lnTo>
                    <a:pt x="186588" y="39535"/>
                  </a:lnTo>
                  <a:lnTo>
                    <a:pt x="186483" y="39376"/>
                  </a:lnTo>
                  <a:lnTo>
                    <a:pt x="186219" y="39271"/>
                  </a:lnTo>
                  <a:lnTo>
                    <a:pt x="185902" y="39165"/>
                  </a:lnTo>
                  <a:lnTo>
                    <a:pt x="185427" y="39112"/>
                  </a:lnTo>
                  <a:lnTo>
                    <a:pt x="185638" y="39007"/>
                  </a:lnTo>
                  <a:lnTo>
                    <a:pt x="185797" y="38901"/>
                  </a:lnTo>
                  <a:lnTo>
                    <a:pt x="185955" y="38743"/>
                  </a:lnTo>
                  <a:lnTo>
                    <a:pt x="186061" y="38585"/>
                  </a:lnTo>
                  <a:lnTo>
                    <a:pt x="186113" y="38426"/>
                  </a:lnTo>
                  <a:lnTo>
                    <a:pt x="186166" y="38268"/>
                  </a:lnTo>
                  <a:lnTo>
                    <a:pt x="186166" y="37846"/>
                  </a:lnTo>
                  <a:lnTo>
                    <a:pt x="186061" y="37107"/>
                  </a:lnTo>
                  <a:lnTo>
                    <a:pt x="186061" y="36684"/>
                  </a:lnTo>
                  <a:lnTo>
                    <a:pt x="186113" y="36526"/>
                  </a:lnTo>
                  <a:lnTo>
                    <a:pt x="186166" y="36368"/>
                  </a:lnTo>
                  <a:lnTo>
                    <a:pt x="186536" y="36526"/>
                  </a:lnTo>
                  <a:lnTo>
                    <a:pt x="186694" y="36684"/>
                  </a:lnTo>
                  <a:lnTo>
                    <a:pt x="186800" y="36843"/>
                  </a:lnTo>
                  <a:lnTo>
                    <a:pt x="186905" y="37212"/>
                  </a:lnTo>
                  <a:lnTo>
                    <a:pt x="186958" y="37423"/>
                  </a:lnTo>
                  <a:lnTo>
                    <a:pt x="187011" y="37529"/>
                  </a:lnTo>
                  <a:lnTo>
                    <a:pt x="187169" y="37635"/>
                  </a:lnTo>
                  <a:lnTo>
                    <a:pt x="187327" y="37687"/>
                  </a:lnTo>
                  <a:lnTo>
                    <a:pt x="187539" y="37635"/>
                  </a:lnTo>
                  <a:lnTo>
                    <a:pt x="187750" y="37582"/>
                  </a:lnTo>
                  <a:lnTo>
                    <a:pt x="188172" y="37371"/>
                  </a:lnTo>
                  <a:lnTo>
                    <a:pt x="188489" y="37054"/>
                  </a:lnTo>
                  <a:lnTo>
                    <a:pt x="188647" y="36843"/>
                  </a:lnTo>
                  <a:lnTo>
                    <a:pt x="188753" y="36684"/>
                  </a:lnTo>
                  <a:lnTo>
                    <a:pt x="188753" y="36473"/>
                  </a:lnTo>
                  <a:lnTo>
                    <a:pt x="188753" y="36262"/>
                  </a:lnTo>
                  <a:lnTo>
                    <a:pt x="188700" y="36104"/>
                  </a:lnTo>
                  <a:lnTo>
                    <a:pt x="188594" y="35998"/>
                  </a:lnTo>
                  <a:lnTo>
                    <a:pt x="188278" y="35734"/>
                  </a:lnTo>
                  <a:lnTo>
                    <a:pt x="187961" y="35470"/>
                  </a:lnTo>
                  <a:lnTo>
                    <a:pt x="187486" y="35048"/>
                  </a:lnTo>
                  <a:lnTo>
                    <a:pt x="186958" y="34731"/>
                  </a:lnTo>
                  <a:lnTo>
                    <a:pt x="186694" y="34573"/>
                  </a:lnTo>
                  <a:lnTo>
                    <a:pt x="186377" y="34520"/>
                  </a:lnTo>
                  <a:lnTo>
                    <a:pt x="186061" y="34468"/>
                  </a:lnTo>
                  <a:lnTo>
                    <a:pt x="185744" y="34468"/>
                  </a:lnTo>
                  <a:lnTo>
                    <a:pt x="185374" y="34520"/>
                  </a:lnTo>
                  <a:lnTo>
                    <a:pt x="185005" y="34415"/>
                  </a:lnTo>
                  <a:lnTo>
                    <a:pt x="184794" y="34362"/>
                  </a:lnTo>
                  <a:lnTo>
                    <a:pt x="184635" y="34256"/>
                  </a:lnTo>
                  <a:lnTo>
                    <a:pt x="184477" y="34151"/>
                  </a:lnTo>
                  <a:lnTo>
                    <a:pt x="184372" y="33992"/>
                  </a:lnTo>
                  <a:lnTo>
                    <a:pt x="183897" y="34362"/>
                  </a:lnTo>
                  <a:lnTo>
                    <a:pt x="183633" y="34520"/>
                  </a:lnTo>
                  <a:lnTo>
                    <a:pt x="183474" y="34731"/>
                  </a:lnTo>
                  <a:lnTo>
                    <a:pt x="183369" y="34943"/>
                  </a:lnTo>
                  <a:lnTo>
                    <a:pt x="183210" y="35101"/>
                  </a:lnTo>
                  <a:lnTo>
                    <a:pt x="183105" y="35154"/>
                  </a:lnTo>
                  <a:lnTo>
                    <a:pt x="182946" y="35207"/>
                  </a:lnTo>
                  <a:lnTo>
                    <a:pt x="182630" y="35154"/>
                  </a:lnTo>
                  <a:lnTo>
                    <a:pt x="182313" y="34995"/>
                  </a:lnTo>
                  <a:lnTo>
                    <a:pt x="182260" y="34837"/>
                  </a:lnTo>
                  <a:lnTo>
                    <a:pt x="182260" y="34679"/>
                  </a:lnTo>
                  <a:lnTo>
                    <a:pt x="182313" y="34362"/>
                  </a:lnTo>
                  <a:lnTo>
                    <a:pt x="182419" y="33992"/>
                  </a:lnTo>
                  <a:lnTo>
                    <a:pt x="182471" y="33623"/>
                  </a:lnTo>
                  <a:lnTo>
                    <a:pt x="182419" y="33306"/>
                  </a:lnTo>
                  <a:lnTo>
                    <a:pt x="182366" y="33201"/>
                  </a:lnTo>
                  <a:lnTo>
                    <a:pt x="182260" y="33095"/>
                  </a:lnTo>
                  <a:lnTo>
                    <a:pt x="182102" y="32990"/>
                  </a:lnTo>
                  <a:lnTo>
                    <a:pt x="181891" y="32937"/>
                  </a:lnTo>
                  <a:lnTo>
                    <a:pt x="181257" y="32937"/>
                  </a:lnTo>
                  <a:lnTo>
                    <a:pt x="181521" y="32251"/>
                  </a:lnTo>
                  <a:lnTo>
                    <a:pt x="181627" y="31617"/>
                  </a:lnTo>
                  <a:lnTo>
                    <a:pt x="181627" y="30984"/>
                  </a:lnTo>
                  <a:lnTo>
                    <a:pt x="181521" y="30403"/>
                  </a:lnTo>
                  <a:lnTo>
                    <a:pt x="181310" y="29823"/>
                  </a:lnTo>
                  <a:lnTo>
                    <a:pt x="180993" y="29242"/>
                  </a:lnTo>
                  <a:lnTo>
                    <a:pt x="180571" y="28661"/>
                  </a:lnTo>
                  <a:lnTo>
                    <a:pt x="180096" y="28081"/>
                  </a:lnTo>
                  <a:lnTo>
                    <a:pt x="178090" y="25653"/>
                  </a:lnTo>
                  <a:lnTo>
                    <a:pt x="177087" y="24439"/>
                  </a:lnTo>
                  <a:lnTo>
                    <a:pt x="176137" y="23172"/>
                  </a:lnTo>
                  <a:lnTo>
                    <a:pt x="175768" y="22855"/>
                  </a:lnTo>
                  <a:lnTo>
                    <a:pt x="175398" y="22644"/>
                  </a:lnTo>
                  <a:lnTo>
                    <a:pt x="175029" y="22539"/>
                  </a:lnTo>
                  <a:lnTo>
                    <a:pt x="174659" y="22486"/>
                  </a:lnTo>
                  <a:lnTo>
                    <a:pt x="174237" y="22486"/>
                  </a:lnTo>
                  <a:lnTo>
                    <a:pt x="173868" y="22539"/>
                  </a:lnTo>
                  <a:lnTo>
                    <a:pt x="173023" y="22644"/>
                  </a:lnTo>
                  <a:lnTo>
                    <a:pt x="172812" y="22486"/>
                  </a:lnTo>
                  <a:lnTo>
                    <a:pt x="172706" y="22275"/>
                  </a:lnTo>
                  <a:lnTo>
                    <a:pt x="172654" y="22063"/>
                  </a:lnTo>
                  <a:lnTo>
                    <a:pt x="172706" y="21800"/>
                  </a:lnTo>
                  <a:lnTo>
                    <a:pt x="172918" y="21324"/>
                  </a:lnTo>
                  <a:lnTo>
                    <a:pt x="173023" y="20902"/>
                  </a:lnTo>
                  <a:lnTo>
                    <a:pt x="172970" y="20586"/>
                  </a:lnTo>
                  <a:lnTo>
                    <a:pt x="172812" y="20269"/>
                  </a:lnTo>
                  <a:lnTo>
                    <a:pt x="172601" y="20058"/>
                  </a:lnTo>
                  <a:lnTo>
                    <a:pt x="172284" y="19847"/>
                  </a:lnTo>
                  <a:lnTo>
                    <a:pt x="171915" y="19688"/>
                  </a:lnTo>
                  <a:lnTo>
                    <a:pt x="171492" y="19583"/>
                  </a:lnTo>
                  <a:lnTo>
                    <a:pt x="171281" y="19319"/>
                  </a:lnTo>
                  <a:lnTo>
                    <a:pt x="171070" y="19160"/>
                  </a:lnTo>
                  <a:lnTo>
                    <a:pt x="170806" y="19108"/>
                  </a:lnTo>
                  <a:lnTo>
                    <a:pt x="170542" y="19055"/>
                  </a:lnTo>
                  <a:lnTo>
                    <a:pt x="169434" y="19055"/>
                  </a:lnTo>
                  <a:lnTo>
                    <a:pt x="169276" y="18844"/>
                  </a:lnTo>
                  <a:lnTo>
                    <a:pt x="169117" y="18685"/>
                  </a:lnTo>
                  <a:lnTo>
                    <a:pt x="168959" y="18633"/>
                  </a:lnTo>
                  <a:lnTo>
                    <a:pt x="168748" y="18580"/>
                  </a:lnTo>
                  <a:lnTo>
                    <a:pt x="168325" y="18527"/>
                  </a:lnTo>
                  <a:lnTo>
                    <a:pt x="167903" y="18527"/>
                  </a:lnTo>
                  <a:lnTo>
                    <a:pt x="167375" y="18580"/>
                  </a:lnTo>
                  <a:lnTo>
                    <a:pt x="166900" y="18633"/>
                  </a:lnTo>
                  <a:lnTo>
                    <a:pt x="166795" y="18685"/>
                  </a:lnTo>
                  <a:lnTo>
                    <a:pt x="166689" y="18791"/>
                  </a:lnTo>
                  <a:lnTo>
                    <a:pt x="166584" y="18896"/>
                  </a:lnTo>
                  <a:lnTo>
                    <a:pt x="166584" y="18949"/>
                  </a:lnTo>
                  <a:lnTo>
                    <a:pt x="166636" y="19055"/>
                  </a:lnTo>
                  <a:lnTo>
                    <a:pt x="166636" y="19160"/>
                  </a:lnTo>
                  <a:lnTo>
                    <a:pt x="166795" y="19213"/>
                  </a:lnTo>
                  <a:lnTo>
                    <a:pt x="166953" y="19213"/>
                  </a:lnTo>
                  <a:lnTo>
                    <a:pt x="167164" y="19160"/>
                  </a:lnTo>
                  <a:lnTo>
                    <a:pt x="167903" y="19055"/>
                  </a:lnTo>
                  <a:lnTo>
                    <a:pt x="168167" y="19319"/>
                  </a:lnTo>
                  <a:lnTo>
                    <a:pt x="168378" y="19583"/>
                  </a:lnTo>
                  <a:lnTo>
                    <a:pt x="168431" y="20058"/>
                  </a:lnTo>
                  <a:lnTo>
                    <a:pt x="168062" y="20269"/>
                  </a:lnTo>
                  <a:lnTo>
                    <a:pt x="167745" y="20427"/>
                  </a:lnTo>
                  <a:lnTo>
                    <a:pt x="167428" y="20480"/>
                  </a:lnTo>
                  <a:lnTo>
                    <a:pt x="167111" y="20533"/>
                  </a:lnTo>
                  <a:lnTo>
                    <a:pt x="166795" y="20480"/>
                  </a:lnTo>
                  <a:lnTo>
                    <a:pt x="166478" y="20427"/>
                  </a:lnTo>
                  <a:lnTo>
                    <a:pt x="166161" y="20269"/>
                  </a:lnTo>
                  <a:lnTo>
                    <a:pt x="165845" y="20058"/>
                  </a:lnTo>
                  <a:lnTo>
                    <a:pt x="165370" y="19530"/>
                  </a:lnTo>
                  <a:lnTo>
                    <a:pt x="165211" y="19371"/>
                  </a:lnTo>
                  <a:lnTo>
                    <a:pt x="165053" y="19319"/>
                  </a:lnTo>
                  <a:lnTo>
                    <a:pt x="164947" y="19371"/>
                  </a:lnTo>
                  <a:lnTo>
                    <a:pt x="164789" y="19530"/>
                  </a:lnTo>
                  <a:lnTo>
                    <a:pt x="164420" y="19635"/>
                  </a:lnTo>
                  <a:lnTo>
                    <a:pt x="164261" y="19688"/>
                  </a:lnTo>
                  <a:lnTo>
                    <a:pt x="164156" y="19741"/>
                  </a:lnTo>
                  <a:lnTo>
                    <a:pt x="164103" y="19952"/>
                  </a:lnTo>
                  <a:lnTo>
                    <a:pt x="164103" y="20163"/>
                  </a:lnTo>
                  <a:lnTo>
                    <a:pt x="164261" y="20638"/>
                  </a:lnTo>
                  <a:lnTo>
                    <a:pt x="164261" y="20849"/>
                  </a:lnTo>
                  <a:lnTo>
                    <a:pt x="164261" y="21061"/>
                  </a:lnTo>
                  <a:lnTo>
                    <a:pt x="163892" y="21061"/>
                  </a:lnTo>
                  <a:lnTo>
                    <a:pt x="163575" y="20955"/>
                  </a:lnTo>
                  <a:lnTo>
                    <a:pt x="163258" y="20797"/>
                  </a:lnTo>
                  <a:lnTo>
                    <a:pt x="162994" y="20586"/>
                  </a:lnTo>
                  <a:lnTo>
                    <a:pt x="162730" y="20374"/>
                  </a:lnTo>
                  <a:lnTo>
                    <a:pt x="162414" y="20216"/>
                  </a:lnTo>
                  <a:lnTo>
                    <a:pt x="162097" y="20058"/>
                  </a:lnTo>
                  <a:lnTo>
                    <a:pt x="161728" y="20058"/>
                  </a:lnTo>
                  <a:lnTo>
                    <a:pt x="159563" y="18105"/>
                  </a:lnTo>
                  <a:lnTo>
                    <a:pt x="159511" y="17946"/>
                  </a:lnTo>
                  <a:lnTo>
                    <a:pt x="159405" y="17788"/>
                  </a:lnTo>
                  <a:lnTo>
                    <a:pt x="159300" y="17682"/>
                  </a:lnTo>
                  <a:lnTo>
                    <a:pt x="159194" y="17630"/>
                  </a:lnTo>
                  <a:lnTo>
                    <a:pt x="158877" y="17524"/>
                  </a:lnTo>
                  <a:lnTo>
                    <a:pt x="158086" y="17524"/>
                  </a:lnTo>
                  <a:lnTo>
                    <a:pt x="157769" y="17049"/>
                  </a:lnTo>
                  <a:lnTo>
                    <a:pt x="157452" y="16680"/>
                  </a:lnTo>
                  <a:lnTo>
                    <a:pt x="157030" y="16363"/>
                  </a:lnTo>
                  <a:lnTo>
                    <a:pt x="156555" y="16099"/>
                  </a:lnTo>
                  <a:lnTo>
                    <a:pt x="156344" y="15941"/>
                  </a:lnTo>
                  <a:lnTo>
                    <a:pt x="156080" y="15888"/>
                  </a:lnTo>
                  <a:lnTo>
                    <a:pt x="155552" y="15888"/>
                  </a:lnTo>
                  <a:lnTo>
                    <a:pt x="155499" y="15571"/>
                  </a:lnTo>
                  <a:lnTo>
                    <a:pt x="155341" y="15254"/>
                  </a:lnTo>
                  <a:lnTo>
                    <a:pt x="155130" y="15043"/>
                  </a:lnTo>
                  <a:lnTo>
                    <a:pt x="154919" y="14832"/>
                  </a:lnTo>
                  <a:lnTo>
                    <a:pt x="154391" y="14410"/>
                  </a:lnTo>
                  <a:lnTo>
                    <a:pt x="154180" y="14146"/>
                  </a:lnTo>
                  <a:lnTo>
                    <a:pt x="154021" y="13882"/>
                  </a:lnTo>
                  <a:lnTo>
                    <a:pt x="153810" y="13565"/>
                  </a:lnTo>
                  <a:lnTo>
                    <a:pt x="153599" y="13354"/>
                  </a:lnTo>
                  <a:lnTo>
                    <a:pt x="153335" y="13196"/>
                  </a:lnTo>
                  <a:lnTo>
                    <a:pt x="153018" y="13090"/>
                  </a:lnTo>
                  <a:lnTo>
                    <a:pt x="152385" y="12826"/>
                  </a:lnTo>
                  <a:lnTo>
                    <a:pt x="152121" y="12668"/>
                  </a:lnTo>
                  <a:lnTo>
                    <a:pt x="151857" y="12404"/>
                  </a:lnTo>
                  <a:lnTo>
                    <a:pt x="149957" y="10715"/>
                  </a:lnTo>
                  <a:lnTo>
                    <a:pt x="149746" y="10557"/>
                  </a:lnTo>
                  <a:lnTo>
                    <a:pt x="149535" y="10398"/>
                  </a:lnTo>
                  <a:lnTo>
                    <a:pt x="149324" y="10346"/>
                  </a:lnTo>
                  <a:lnTo>
                    <a:pt x="149112" y="10293"/>
                  </a:lnTo>
                  <a:lnTo>
                    <a:pt x="148901" y="10346"/>
                  </a:lnTo>
                  <a:lnTo>
                    <a:pt x="148690" y="10398"/>
                  </a:lnTo>
                  <a:lnTo>
                    <a:pt x="148532" y="10557"/>
                  </a:lnTo>
                  <a:lnTo>
                    <a:pt x="148321" y="10768"/>
                  </a:lnTo>
                  <a:lnTo>
                    <a:pt x="148110" y="11032"/>
                  </a:lnTo>
                  <a:lnTo>
                    <a:pt x="147846" y="11190"/>
                  </a:lnTo>
                  <a:lnTo>
                    <a:pt x="147582" y="11296"/>
                  </a:lnTo>
                  <a:lnTo>
                    <a:pt x="147318" y="11348"/>
                  </a:lnTo>
                  <a:lnTo>
                    <a:pt x="146843" y="11243"/>
                  </a:lnTo>
                  <a:lnTo>
                    <a:pt x="146262" y="10346"/>
                  </a:lnTo>
                  <a:lnTo>
                    <a:pt x="146896" y="10346"/>
                  </a:lnTo>
                  <a:lnTo>
                    <a:pt x="147212" y="10293"/>
                  </a:lnTo>
                  <a:lnTo>
                    <a:pt x="147318" y="10187"/>
                  </a:lnTo>
                  <a:lnTo>
                    <a:pt x="147476" y="10082"/>
                  </a:lnTo>
                  <a:lnTo>
                    <a:pt x="147107" y="9659"/>
                  </a:lnTo>
                  <a:lnTo>
                    <a:pt x="146737" y="9237"/>
                  </a:lnTo>
                  <a:lnTo>
                    <a:pt x="146526" y="9079"/>
                  </a:lnTo>
                  <a:lnTo>
                    <a:pt x="146315" y="8973"/>
                  </a:lnTo>
                  <a:lnTo>
                    <a:pt x="146051" y="8815"/>
                  </a:lnTo>
                  <a:lnTo>
                    <a:pt x="145787" y="8762"/>
                  </a:lnTo>
                  <a:lnTo>
                    <a:pt x="144784" y="8181"/>
                  </a:lnTo>
                  <a:lnTo>
                    <a:pt x="144256" y="7706"/>
                  </a:lnTo>
                  <a:lnTo>
                    <a:pt x="144098" y="7495"/>
                  </a:lnTo>
                  <a:lnTo>
                    <a:pt x="143940" y="7337"/>
                  </a:lnTo>
                  <a:lnTo>
                    <a:pt x="143781" y="7284"/>
                  </a:lnTo>
                  <a:lnTo>
                    <a:pt x="143570" y="7231"/>
                  </a:lnTo>
                  <a:lnTo>
                    <a:pt x="143148" y="7126"/>
                  </a:lnTo>
                  <a:lnTo>
                    <a:pt x="142937" y="7126"/>
                  </a:lnTo>
                  <a:lnTo>
                    <a:pt x="142726" y="7020"/>
                  </a:lnTo>
                  <a:lnTo>
                    <a:pt x="141037" y="6228"/>
                  </a:lnTo>
                  <a:lnTo>
                    <a:pt x="140614" y="5965"/>
                  </a:lnTo>
                  <a:lnTo>
                    <a:pt x="140139" y="5753"/>
                  </a:lnTo>
                  <a:lnTo>
                    <a:pt x="139875" y="5701"/>
                  </a:lnTo>
                  <a:lnTo>
                    <a:pt x="139348" y="5701"/>
                  </a:lnTo>
                  <a:lnTo>
                    <a:pt x="139084" y="5753"/>
                  </a:lnTo>
                  <a:lnTo>
                    <a:pt x="138556" y="5753"/>
                  </a:lnTo>
                  <a:lnTo>
                    <a:pt x="137553" y="5595"/>
                  </a:lnTo>
                  <a:lnTo>
                    <a:pt x="137500" y="5384"/>
                  </a:lnTo>
                  <a:lnTo>
                    <a:pt x="137447" y="5278"/>
                  </a:lnTo>
                  <a:lnTo>
                    <a:pt x="137289" y="5173"/>
                  </a:lnTo>
                  <a:lnTo>
                    <a:pt x="137078" y="5120"/>
                  </a:lnTo>
                  <a:lnTo>
                    <a:pt x="136972" y="5014"/>
                  </a:lnTo>
                  <a:lnTo>
                    <a:pt x="136867" y="4909"/>
                  </a:lnTo>
                  <a:lnTo>
                    <a:pt x="136603" y="4856"/>
                  </a:lnTo>
                  <a:lnTo>
                    <a:pt x="136022" y="4856"/>
                  </a:lnTo>
                  <a:lnTo>
                    <a:pt x="135758" y="4909"/>
                  </a:lnTo>
                  <a:lnTo>
                    <a:pt x="135494" y="4856"/>
                  </a:lnTo>
                  <a:lnTo>
                    <a:pt x="135230" y="4751"/>
                  </a:lnTo>
                  <a:lnTo>
                    <a:pt x="135125" y="4645"/>
                  </a:lnTo>
                  <a:lnTo>
                    <a:pt x="135019" y="4487"/>
                  </a:lnTo>
                  <a:lnTo>
                    <a:pt x="134808" y="4275"/>
                  </a:lnTo>
                  <a:lnTo>
                    <a:pt x="134544" y="4117"/>
                  </a:lnTo>
                  <a:lnTo>
                    <a:pt x="133911" y="4117"/>
                  </a:lnTo>
                  <a:lnTo>
                    <a:pt x="133489" y="4012"/>
                  </a:lnTo>
                  <a:lnTo>
                    <a:pt x="133119" y="3959"/>
                  </a:lnTo>
                  <a:lnTo>
                    <a:pt x="132750" y="4012"/>
                  </a:lnTo>
                  <a:lnTo>
                    <a:pt x="132380" y="4064"/>
                  </a:lnTo>
                  <a:lnTo>
                    <a:pt x="131641" y="4328"/>
                  </a:lnTo>
                  <a:lnTo>
                    <a:pt x="130902" y="4592"/>
                  </a:lnTo>
                  <a:lnTo>
                    <a:pt x="130902" y="4381"/>
                  </a:lnTo>
                  <a:lnTo>
                    <a:pt x="130849" y="4117"/>
                  </a:lnTo>
                  <a:lnTo>
                    <a:pt x="130902" y="3853"/>
                  </a:lnTo>
                  <a:lnTo>
                    <a:pt x="130849" y="3748"/>
                  </a:lnTo>
                  <a:lnTo>
                    <a:pt x="130797" y="3642"/>
                  </a:lnTo>
                  <a:lnTo>
                    <a:pt x="130691" y="3589"/>
                  </a:lnTo>
                  <a:lnTo>
                    <a:pt x="130322" y="3589"/>
                  </a:lnTo>
                  <a:lnTo>
                    <a:pt x="128791" y="3061"/>
                  </a:lnTo>
                  <a:lnTo>
                    <a:pt x="128527" y="2903"/>
                  </a:lnTo>
                  <a:lnTo>
                    <a:pt x="128210" y="2798"/>
                  </a:lnTo>
                  <a:lnTo>
                    <a:pt x="127682" y="2586"/>
                  </a:lnTo>
                  <a:lnTo>
                    <a:pt x="127102" y="2534"/>
                  </a:lnTo>
                  <a:lnTo>
                    <a:pt x="126521" y="2481"/>
                  </a:lnTo>
                  <a:lnTo>
                    <a:pt x="125307" y="2586"/>
                  </a:lnTo>
                  <a:lnTo>
                    <a:pt x="124146" y="2586"/>
                  </a:lnTo>
                  <a:lnTo>
                    <a:pt x="122140" y="2692"/>
                  </a:lnTo>
                  <a:lnTo>
                    <a:pt x="121612" y="2375"/>
                  </a:lnTo>
                  <a:lnTo>
                    <a:pt x="121348" y="2217"/>
                  </a:lnTo>
                  <a:lnTo>
                    <a:pt x="121085" y="2111"/>
                  </a:lnTo>
                  <a:lnTo>
                    <a:pt x="120821" y="2111"/>
                  </a:lnTo>
                  <a:lnTo>
                    <a:pt x="120557" y="2164"/>
                  </a:lnTo>
                  <a:lnTo>
                    <a:pt x="120240" y="2270"/>
                  </a:lnTo>
                  <a:lnTo>
                    <a:pt x="119976" y="2481"/>
                  </a:lnTo>
                  <a:lnTo>
                    <a:pt x="119501" y="2586"/>
                  </a:lnTo>
                  <a:lnTo>
                    <a:pt x="118393" y="2586"/>
                  </a:lnTo>
                  <a:lnTo>
                    <a:pt x="118129" y="2639"/>
                  </a:lnTo>
                  <a:lnTo>
                    <a:pt x="117918" y="2745"/>
                  </a:lnTo>
                  <a:lnTo>
                    <a:pt x="117654" y="2850"/>
                  </a:lnTo>
                  <a:lnTo>
                    <a:pt x="117390" y="3061"/>
                  </a:lnTo>
                  <a:lnTo>
                    <a:pt x="116492" y="2903"/>
                  </a:lnTo>
                  <a:lnTo>
                    <a:pt x="115542" y="2903"/>
                  </a:lnTo>
                  <a:lnTo>
                    <a:pt x="115120" y="3009"/>
                  </a:lnTo>
                  <a:lnTo>
                    <a:pt x="114698" y="3114"/>
                  </a:lnTo>
                  <a:lnTo>
                    <a:pt x="114276" y="3325"/>
                  </a:lnTo>
                  <a:lnTo>
                    <a:pt x="113853" y="3589"/>
                  </a:lnTo>
                  <a:lnTo>
                    <a:pt x="113325" y="3589"/>
                  </a:lnTo>
                  <a:lnTo>
                    <a:pt x="113167" y="3378"/>
                  </a:lnTo>
                  <a:lnTo>
                    <a:pt x="113009" y="3220"/>
                  </a:lnTo>
                  <a:lnTo>
                    <a:pt x="112798" y="3114"/>
                  </a:lnTo>
                  <a:lnTo>
                    <a:pt x="112164" y="3114"/>
                  </a:lnTo>
                  <a:lnTo>
                    <a:pt x="111689" y="3167"/>
                  </a:lnTo>
                  <a:lnTo>
                    <a:pt x="109736" y="3642"/>
                  </a:lnTo>
                  <a:lnTo>
                    <a:pt x="109103" y="3642"/>
                  </a:lnTo>
                  <a:lnTo>
                    <a:pt x="108786" y="3800"/>
                  </a:lnTo>
                  <a:lnTo>
                    <a:pt x="108575" y="4012"/>
                  </a:lnTo>
                  <a:lnTo>
                    <a:pt x="107942" y="3959"/>
                  </a:lnTo>
                  <a:lnTo>
                    <a:pt x="107308" y="3853"/>
                  </a:lnTo>
                  <a:lnTo>
                    <a:pt x="106728" y="3853"/>
                  </a:lnTo>
                  <a:lnTo>
                    <a:pt x="106411" y="3959"/>
                  </a:lnTo>
                  <a:lnTo>
                    <a:pt x="106147" y="4064"/>
                  </a:lnTo>
                  <a:lnTo>
                    <a:pt x="104933" y="4064"/>
                  </a:lnTo>
                  <a:lnTo>
                    <a:pt x="104300" y="4223"/>
                  </a:lnTo>
                  <a:lnTo>
                    <a:pt x="103666" y="4381"/>
                  </a:lnTo>
                  <a:lnTo>
                    <a:pt x="103033" y="4645"/>
                  </a:lnTo>
                  <a:lnTo>
                    <a:pt x="102874" y="4698"/>
                  </a:lnTo>
                  <a:lnTo>
                    <a:pt x="102716" y="4803"/>
                  </a:lnTo>
                  <a:lnTo>
                    <a:pt x="102663" y="4909"/>
                  </a:lnTo>
                  <a:lnTo>
                    <a:pt x="102610" y="5014"/>
                  </a:lnTo>
                  <a:lnTo>
                    <a:pt x="102505" y="5278"/>
                  </a:lnTo>
                  <a:lnTo>
                    <a:pt x="102505" y="5595"/>
                  </a:lnTo>
                  <a:lnTo>
                    <a:pt x="102241" y="5542"/>
                  </a:lnTo>
                  <a:lnTo>
                    <a:pt x="102030" y="5489"/>
                  </a:lnTo>
                  <a:lnTo>
                    <a:pt x="101819" y="5384"/>
                  </a:lnTo>
                  <a:lnTo>
                    <a:pt x="101660" y="5278"/>
                  </a:lnTo>
                  <a:lnTo>
                    <a:pt x="101344" y="4962"/>
                  </a:lnTo>
                  <a:lnTo>
                    <a:pt x="100974" y="4645"/>
                  </a:lnTo>
                  <a:lnTo>
                    <a:pt x="101133" y="4328"/>
                  </a:lnTo>
                  <a:lnTo>
                    <a:pt x="101291" y="4064"/>
                  </a:lnTo>
                  <a:lnTo>
                    <a:pt x="101766" y="3589"/>
                  </a:lnTo>
                  <a:lnTo>
                    <a:pt x="101977" y="3325"/>
                  </a:lnTo>
                  <a:lnTo>
                    <a:pt x="102188" y="3061"/>
                  </a:lnTo>
                  <a:lnTo>
                    <a:pt x="102347" y="2692"/>
                  </a:lnTo>
                  <a:lnTo>
                    <a:pt x="102399" y="2322"/>
                  </a:lnTo>
                  <a:lnTo>
                    <a:pt x="100024" y="3536"/>
                  </a:lnTo>
                  <a:lnTo>
                    <a:pt x="99919" y="3431"/>
                  </a:lnTo>
                  <a:lnTo>
                    <a:pt x="99813" y="3325"/>
                  </a:lnTo>
                  <a:lnTo>
                    <a:pt x="99549" y="3114"/>
                  </a:lnTo>
                  <a:lnTo>
                    <a:pt x="99391" y="3009"/>
                  </a:lnTo>
                  <a:lnTo>
                    <a:pt x="99338" y="2903"/>
                  </a:lnTo>
                  <a:lnTo>
                    <a:pt x="99338" y="2798"/>
                  </a:lnTo>
                  <a:lnTo>
                    <a:pt x="99443" y="2639"/>
                  </a:lnTo>
                  <a:lnTo>
                    <a:pt x="99655" y="2375"/>
                  </a:lnTo>
                  <a:lnTo>
                    <a:pt x="99760" y="2111"/>
                  </a:lnTo>
                  <a:lnTo>
                    <a:pt x="99813" y="1847"/>
                  </a:lnTo>
                  <a:lnTo>
                    <a:pt x="99813" y="1584"/>
                  </a:lnTo>
                  <a:lnTo>
                    <a:pt x="99760" y="1056"/>
                  </a:lnTo>
                  <a:lnTo>
                    <a:pt x="99760" y="528"/>
                  </a:lnTo>
                  <a:lnTo>
                    <a:pt x="99760" y="369"/>
                  </a:lnTo>
                  <a:lnTo>
                    <a:pt x="99707" y="211"/>
                  </a:lnTo>
                  <a:lnTo>
                    <a:pt x="99602" y="158"/>
                  </a:lnTo>
                  <a:lnTo>
                    <a:pt x="99496" y="158"/>
                  </a:lnTo>
                  <a:lnTo>
                    <a:pt x="99338" y="211"/>
                  </a:lnTo>
                  <a:lnTo>
                    <a:pt x="99180" y="264"/>
                  </a:lnTo>
                  <a:lnTo>
                    <a:pt x="98916" y="528"/>
                  </a:lnTo>
                  <a:lnTo>
                    <a:pt x="98705" y="633"/>
                  </a:lnTo>
                  <a:lnTo>
                    <a:pt x="98652" y="792"/>
                  </a:lnTo>
                  <a:lnTo>
                    <a:pt x="98705" y="897"/>
                  </a:lnTo>
                  <a:lnTo>
                    <a:pt x="98916" y="1056"/>
                  </a:lnTo>
                  <a:lnTo>
                    <a:pt x="98863" y="1372"/>
                  </a:lnTo>
                  <a:lnTo>
                    <a:pt x="98810" y="1636"/>
                  </a:lnTo>
                  <a:lnTo>
                    <a:pt x="98652" y="1900"/>
                  </a:lnTo>
                  <a:lnTo>
                    <a:pt x="98388" y="2059"/>
                  </a:lnTo>
                  <a:lnTo>
                    <a:pt x="98177" y="2322"/>
                  </a:lnTo>
                  <a:lnTo>
                    <a:pt x="97913" y="2586"/>
                  </a:lnTo>
                  <a:lnTo>
                    <a:pt x="97860" y="2586"/>
                  </a:lnTo>
                  <a:lnTo>
                    <a:pt x="97702" y="2428"/>
                  </a:lnTo>
                  <a:lnTo>
                    <a:pt x="97596" y="2322"/>
                  </a:lnTo>
                  <a:lnTo>
                    <a:pt x="97490" y="2164"/>
                  </a:lnTo>
                  <a:lnTo>
                    <a:pt x="97438" y="2059"/>
                  </a:lnTo>
                  <a:lnTo>
                    <a:pt x="97438" y="1742"/>
                  </a:lnTo>
                  <a:lnTo>
                    <a:pt x="97490" y="1425"/>
                  </a:lnTo>
                  <a:lnTo>
                    <a:pt x="97702" y="845"/>
                  </a:lnTo>
                  <a:lnTo>
                    <a:pt x="97702" y="528"/>
                  </a:lnTo>
                  <a:lnTo>
                    <a:pt x="97649" y="369"/>
                  </a:lnTo>
                  <a:lnTo>
                    <a:pt x="97596" y="264"/>
                  </a:lnTo>
                  <a:lnTo>
                    <a:pt x="97332" y="211"/>
                  </a:lnTo>
                  <a:lnTo>
                    <a:pt x="97068" y="264"/>
                  </a:lnTo>
                  <a:lnTo>
                    <a:pt x="96804" y="317"/>
                  </a:lnTo>
                  <a:lnTo>
                    <a:pt x="96593" y="369"/>
                  </a:lnTo>
                  <a:lnTo>
                    <a:pt x="96382" y="528"/>
                  </a:lnTo>
                  <a:lnTo>
                    <a:pt x="96171" y="686"/>
                  </a:lnTo>
                  <a:lnTo>
                    <a:pt x="95854" y="1056"/>
                  </a:lnTo>
                  <a:lnTo>
                    <a:pt x="95326" y="1056"/>
                  </a:lnTo>
                  <a:lnTo>
                    <a:pt x="95326" y="528"/>
                  </a:lnTo>
                  <a:lnTo>
                    <a:pt x="95062" y="264"/>
                  </a:lnTo>
                  <a:lnTo>
                    <a:pt x="94799" y="106"/>
                  </a:lnTo>
                  <a:lnTo>
                    <a:pt x="945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8"/>
            <p:cNvSpPr/>
            <p:nvPr/>
          </p:nvSpPr>
          <p:spPr>
            <a:xfrm>
              <a:off x="6174000" y="3661125"/>
              <a:ext cx="25" cy="25"/>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8"/>
            <p:cNvSpPr/>
            <p:nvPr/>
          </p:nvSpPr>
          <p:spPr>
            <a:xfrm>
              <a:off x="1773200" y="1145975"/>
              <a:ext cx="56775" cy="66025"/>
            </a:xfrm>
            <a:custGeom>
              <a:avLst/>
              <a:gdLst/>
              <a:ahLst/>
              <a:cxnLst/>
              <a:rect l="l" t="t" r="r" b="b"/>
              <a:pathLst>
                <a:path w="2271" h="2641" extrusionOk="0">
                  <a:moveTo>
                    <a:pt x="2218" y="1"/>
                  </a:moveTo>
                  <a:lnTo>
                    <a:pt x="2091" y="170"/>
                  </a:lnTo>
                  <a:lnTo>
                    <a:pt x="2091" y="170"/>
                  </a:lnTo>
                  <a:lnTo>
                    <a:pt x="1690" y="370"/>
                  </a:lnTo>
                  <a:lnTo>
                    <a:pt x="1320" y="582"/>
                  </a:lnTo>
                  <a:lnTo>
                    <a:pt x="1004" y="845"/>
                  </a:lnTo>
                  <a:lnTo>
                    <a:pt x="740" y="1162"/>
                  </a:lnTo>
                  <a:lnTo>
                    <a:pt x="529" y="1532"/>
                  </a:lnTo>
                  <a:lnTo>
                    <a:pt x="370" y="1848"/>
                  </a:lnTo>
                  <a:lnTo>
                    <a:pt x="1" y="2640"/>
                  </a:lnTo>
                  <a:lnTo>
                    <a:pt x="740" y="2218"/>
                  </a:lnTo>
                  <a:lnTo>
                    <a:pt x="1056" y="1954"/>
                  </a:lnTo>
                  <a:lnTo>
                    <a:pt x="1320" y="1690"/>
                  </a:lnTo>
                  <a:lnTo>
                    <a:pt x="1584" y="1426"/>
                  </a:lnTo>
                  <a:lnTo>
                    <a:pt x="1795" y="1057"/>
                  </a:lnTo>
                  <a:lnTo>
                    <a:pt x="1954" y="687"/>
                  </a:lnTo>
                  <a:lnTo>
                    <a:pt x="2059" y="212"/>
                  </a:lnTo>
                  <a:lnTo>
                    <a:pt x="2270" y="107"/>
                  </a:lnTo>
                  <a:lnTo>
                    <a:pt x="22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8"/>
            <p:cNvSpPr/>
            <p:nvPr/>
          </p:nvSpPr>
          <p:spPr>
            <a:xfrm>
              <a:off x="6009050" y="1299050"/>
              <a:ext cx="31700" cy="30375"/>
            </a:xfrm>
            <a:custGeom>
              <a:avLst/>
              <a:gdLst/>
              <a:ahLst/>
              <a:cxnLst/>
              <a:rect l="l" t="t" r="r" b="b"/>
              <a:pathLst>
                <a:path w="1268" h="1215" extrusionOk="0">
                  <a:moveTo>
                    <a:pt x="317" y="1"/>
                  </a:moveTo>
                  <a:lnTo>
                    <a:pt x="159" y="106"/>
                  </a:lnTo>
                  <a:lnTo>
                    <a:pt x="53" y="265"/>
                  </a:lnTo>
                  <a:lnTo>
                    <a:pt x="1" y="423"/>
                  </a:lnTo>
                  <a:lnTo>
                    <a:pt x="1" y="687"/>
                  </a:lnTo>
                  <a:lnTo>
                    <a:pt x="106" y="898"/>
                  </a:lnTo>
                  <a:lnTo>
                    <a:pt x="265" y="1109"/>
                  </a:lnTo>
                  <a:lnTo>
                    <a:pt x="476" y="1215"/>
                  </a:lnTo>
                  <a:lnTo>
                    <a:pt x="951" y="1215"/>
                  </a:lnTo>
                  <a:lnTo>
                    <a:pt x="1162" y="1057"/>
                  </a:lnTo>
                  <a:lnTo>
                    <a:pt x="1267" y="793"/>
                  </a:lnTo>
                  <a:lnTo>
                    <a:pt x="1215" y="476"/>
                  </a:lnTo>
                  <a:lnTo>
                    <a:pt x="1056" y="212"/>
                  </a:lnTo>
                  <a:lnTo>
                    <a:pt x="845" y="54"/>
                  </a:lnTo>
                  <a:lnTo>
                    <a:pt x="5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a:off x="1766600" y="4847425"/>
              <a:ext cx="26425" cy="21125"/>
            </a:xfrm>
            <a:custGeom>
              <a:avLst/>
              <a:gdLst/>
              <a:ahLst/>
              <a:cxnLst/>
              <a:rect l="l" t="t" r="r" b="b"/>
              <a:pathLst>
                <a:path w="1057" h="845" extrusionOk="0">
                  <a:moveTo>
                    <a:pt x="634" y="0"/>
                  </a:moveTo>
                  <a:lnTo>
                    <a:pt x="265" y="106"/>
                  </a:lnTo>
                  <a:lnTo>
                    <a:pt x="106" y="211"/>
                  </a:lnTo>
                  <a:lnTo>
                    <a:pt x="1" y="317"/>
                  </a:lnTo>
                  <a:lnTo>
                    <a:pt x="1" y="423"/>
                  </a:lnTo>
                  <a:lnTo>
                    <a:pt x="1" y="581"/>
                  </a:lnTo>
                  <a:lnTo>
                    <a:pt x="54" y="634"/>
                  </a:lnTo>
                  <a:lnTo>
                    <a:pt x="106" y="739"/>
                  </a:lnTo>
                  <a:lnTo>
                    <a:pt x="317" y="845"/>
                  </a:lnTo>
                  <a:lnTo>
                    <a:pt x="793" y="845"/>
                  </a:lnTo>
                  <a:lnTo>
                    <a:pt x="898" y="739"/>
                  </a:lnTo>
                  <a:lnTo>
                    <a:pt x="1004" y="634"/>
                  </a:lnTo>
                  <a:lnTo>
                    <a:pt x="1056" y="423"/>
                  </a:lnTo>
                  <a:lnTo>
                    <a:pt x="1004" y="264"/>
                  </a:lnTo>
                  <a:lnTo>
                    <a:pt x="951" y="106"/>
                  </a:lnTo>
                  <a:lnTo>
                    <a:pt x="7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a:off x="5805850" y="1007425"/>
              <a:ext cx="19800" cy="22475"/>
            </a:xfrm>
            <a:custGeom>
              <a:avLst/>
              <a:gdLst/>
              <a:ahLst/>
              <a:cxnLst/>
              <a:rect l="l" t="t" r="r" b="b"/>
              <a:pathLst>
                <a:path w="792" h="899" extrusionOk="0">
                  <a:moveTo>
                    <a:pt x="370" y="1"/>
                  </a:moveTo>
                  <a:lnTo>
                    <a:pt x="211" y="53"/>
                  </a:lnTo>
                  <a:lnTo>
                    <a:pt x="106" y="212"/>
                  </a:lnTo>
                  <a:lnTo>
                    <a:pt x="0" y="370"/>
                  </a:lnTo>
                  <a:lnTo>
                    <a:pt x="0" y="581"/>
                  </a:lnTo>
                  <a:lnTo>
                    <a:pt x="53" y="740"/>
                  </a:lnTo>
                  <a:lnTo>
                    <a:pt x="158" y="845"/>
                  </a:lnTo>
                  <a:lnTo>
                    <a:pt x="317" y="898"/>
                  </a:lnTo>
                  <a:lnTo>
                    <a:pt x="528" y="898"/>
                  </a:lnTo>
                  <a:lnTo>
                    <a:pt x="633" y="740"/>
                  </a:lnTo>
                  <a:lnTo>
                    <a:pt x="739" y="581"/>
                  </a:lnTo>
                  <a:lnTo>
                    <a:pt x="792" y="423"/>
                  </a:lnTo>
                  <a:lnTo>
                    <a:pt x="686" y="159"/>
                  </a:lnTo>
                  <a:lnTo>
                    <a:pt x="633" y="53"/>
                  </a:lnTo>
                  <a:lnTo>
                    <a:pt x="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a:off x="1675550" y="4682475"/>
              <a:ext cx="25100" cy="19825"/>
            </a:xfrm>
            <a:custGeom>
              <a:avLst/>
              <a:gdLst/>
              <a:ahLst/>
              <a:cxnLst/>
              <a:rect l="l" t="t" r="r" b="b"/>
              <a:pathLst>
                <a:path w="1004" h="793" extrusionOk="0">
                  <a:moveTo>
                    <a:pt x="212" y="0"/>
                  </a:moveTo>
                  <a:lnTo>
                    <a:pt x="54" y="53"/>
                  </a:lnTo>
                  <a:lnTo>
                    <a:pt x="1" y="212"/>
                  </a:lnTo>
                  <a:lnTo>
                    <a:pt x="54" y="423"/>
                  </a:lnTo>
                  <a:lnTo>
                    <a:pt x="106" y="528"/>
                  </a:lnTo>
                  <a:lnTo>
                    <a:pt x="265" y="634"/>
                  </a:lnTo>
                  <a:lnTo>
                    <a:pt x="529" y="792"/>
                  </a:lnTo>
                  <a:lnTo>
                    <a:pt x="740" y="739"/>
                  </a:lnTo>
                  <a:lnTo>
                    <a:pt x="898" y="687"/>
                  </a:lnTo>
                  <a:lnTo>
                    <a:pt x="951" y="634"/>
                  </a:lnTo>
                  <a:lnTo>
                    <a:pt x="1004" y="528"/>
                  </a:lnTo>
                  <a:lnTo>
                    <a:pt x="1004" y="475"/>
                  </a:lnTo>
                  <a:lnTo>
                    <a:pt x="951" y="370"/>
                  </a:lnTo>
                  <a:lnTo>
                    <a:pt x="845" y="212"/>
                  </a:lnTo>
                  <a:lnTo>
                    <a:pt x="687" y="106"/>
                  </a:lnTo>
                  <a:lnTo>
                    <a:pt x="5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p:nvPr/>
          </p:nvSpPr>
          <p:spPr>
            <a:xfrm>
              <a:off x="6059200" y="1442900"/>
              <a:ext cx="23775" cy="25100"/>
            </a:xfrm>
            <a:custGeom>
              <a:avLst/>
              <a:gdLst/>
              <a:ahLst/>
              <a:cxnLst/>
              <a:rect l="l" t="t" r="r" b="b"/>
              <a:pathLst>
                <a:path w="951" h="1004" extrusionOk="0">
                  <a:moveTo>
                    <a:pt x="634" y="0"/>
                  </a:moveTo>
                  <a:lnTo>
                    <a:pt x="423" y="53"/>
                  </a:lnTo>
                  <a:lnTo>
                    <a:pt x="106" y="106"/>
                  </a:lnTo>
                  <a:lnTo>
                    <a:pt x="53" y="159"/>
                  </a:lnTo>
                  <a:lnTo>
                    <a:pt x="0" y="211"/>
                  </a:lnTo>
                  <a:lnTo>
                    <a:pt x="0" y="317"/>
                  </a:lnTo>
                  <a:lnTo>
                    <a:pt x="0" y="422"/>
                  </a:lnTo>
                  <a:lnTo>
                    <a:pt x="53" y="686"/>
                  </a:lnTo>
                  <a:lnTo>
                    <a:pt x="212" y="898"/>
                  </a:lnTo>
                  <a:lnTo>
                    <a:pt x="264" y="950"/>
                  </a:lnTo>
                  <a:lnTo>
                    <a:pt x="370" y="1003"/>
                  </a:lnTo>
                  <a:lnTo>
                    <a:pt x="634" y="1003"/>
                  </a:lnTo>
                  <a:lnTo>
                    <a:pt x="792" y="898"/>
                  </a:lnTo>
                  <a:lnTo>
                    <a:pt x="898" y="739"/>
                  </a:lnTo>
                  <a:lnTo>
                    <a:pt x="950" y="581"/>
                  </a:lnTo>
                  <a:lnTo>
                    <a:pt x="950" y="370"/>
                  </a:lnTo>
                  <a:lnTo>
                    <a:pt x="898" y="211"/>
                  </a:lnTo>
                  <a:lnTo>
                    <a:pt x="792" y="53"/>
                  </a:lnTo>
                  <a:lnTo>
                    <a:pt x="6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8"/>
            <p:cNvSpPr/>
            <p:nvPr/>
          </p:nvSpPr>
          <p:spPr>
            <a:xfrm>
              <a:off x="6203025" y="1725275"/>
              <a:ext cx="17175" cy="15875"/>
            </a:xfrm>
            <a:custGeom>
              <a:avLst/>
              <a:gdLst/>
              <a:ahLst/>
              <a:cxnLst/>
              <a:rect l="l" t="t" r="r" b="b"/>
              <a:pathLst>
                <a:path w="687" h="635" extrusionOk="0">
                  <a:moveTo>
                    <a:pt x="265" y="1"/>
                  </a:moveTo>
                  <a:lnTo>
                    <a:pt x="159" y="54"/>
                  </a:lnTo>
                  <a:lnTo>
                    <a:pt x="106" y="106"/>
                  </a:lnTo>
                  <a:lnTo>
                    <a:pt x="1" y="265"/>
                  </a:lnTo>
                  <a:lnTo>
                    <a:pt x="1" y="423"/>
                  </a:lnTo>
                  <a:lnTo>
                    <a:pt x="106" y="581"/>
                  </a:lnTo>
                  <a:lnTo>
                    <a:pt x="265" y="634"/>
                  </a:lnTo>
                  <a:lnTo>
                    <a:pt x="370" y="634"/>
                  </a:lnTo>
                  <a:lnTo>
                    <a:pt x="476" y="581"/>
                  </a:lnTo>
                  <a:lnTo>
                    <a:pt x="687" y="423"/>
                  </a:lnTo>
                  <a:lnTo>
                    <a:pt x="634" y="159"/>
                  </a:lnTo>
                  <a:lnTo>
                    <a:pt x="581" y="54"/>
                  </a:lnTo>
                  <a:lnTo>
                    <a:pt x="5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8"/>
            <p:cNvSpPr/>
            <p:nvPr/>
          </p:nvSpPr>
          <p:spPr>
            <a:xfrm>
              <a:off x="5278000" y="709200"/>
              <a:ext cx="13225" cy="11900"/>
            </a:xfrm>
            <a:custGeom>
              <a:avLst/>
              <a:gdLst/>
              <a:ahLst/>
              <a:cxnLst/>
              <a:rect l="l" t="t" r="r" b="b"/>
              <a:pathLst>
                <a:path w="529" h="476" extrusionOk="0">
                  <a:moveTo>
                    <a:pt x="159" y="1"/>
                  </a:moveTo>
                  <a:lnTo>
                    <a:pt x="106" y="53"/>
                  </a:lnTo>
                  <a:lnTo>
                    <a:pt x="1" y="159"/>
                  </a:lnTo>
                  <a:lnTo>
                    <a:pt x="1" y="265"/>
                  </a:lnTo>
                  <a:lnTo>
                    <a:pt x="54" y="423"/>
                  </a:lnTo>
                  <a:lnTo>
                    <a:pt x="106" y="476"/>
                  </a:lnTo>
                  <a:lnTo>
                    <a:pt x="529" y="476"/>
                  </a:lnTo>
                  <a:lnTo>
                    <a:pt x="423" y="212"/>
                  </a:lnTo>
                  <a:lnTo>
                    <a:pt x="370" y="159"/>
                  </a:lnTo>
                  <a:lnTo>
                    <a:pt x="317" y="53"/>
                  </a:lnTo>
                  <a:lnTo>
                    <a:pt x="1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8"/>
            <p:cNvSpPr/>
            <p:nvPr/>
          </p:nvSpPr>
          <p:spPr>
            <a:xfrm>
              <a:off x="1856350" y="1113000"/>
              <a:ext cx="19800" cy="17175"/>
            </a:xfrm>
            <a:custGeom>
              <a:avLst/>
              <a:gdLst/>
              <a:ahLst/>
              <a:cxnLst/>
              <a:rect l="l" t="t" r="r" b="b"/>
              <a:pathLst>
                <a:path w="792" h="687" extrusionOk="0">
                  <a:moveTo>
                    <a:pt x="792" y="0"/>
                  </a:moveTo>
                  <a:lnTo>
                    <a:pt x="581" y="53"/>
                  </a:lnTo>
                  <a:lnTo>
                    <a:pt x="317" y="53"/>
                  </a:lnTo>
                  <a:lnTo>
                    <a:pt x="106" y="159"/>
                  </a:lnTo>
                  <a:lnTo>
                    <a:pt x="53" y="264"/>
                  </a:lnTo>
                  <a:lnTo>
                    <a:pt x="0" y="370"/>
                  </a:lnTo>
                  <a:lnTo>
                    <a:pt x="0" y="475"/>
                  </a:lnTo>
                  <a:lnTo>
                    <a:pt x="53" y="581"/>
                  </a:lnTo>
                  <a:lnTo>
                    <a:pt x="158" y="687"/>
                  </a:lnTo>
                  <a:lnTo>
                    <a:pt x="422" y="581"/>
                  </a:lnTo>
                  <a:lnTo>
                    <a:pt x="581" y="423"/>
                  </a:lnTo>
                  <a:lnTo>
                    <a:pt x="686" y="264"/>
                  </a:lnTo>
                  <a:lnTo>
                    <a:pt x="7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8"/>
            <p:cNvSpPr/>
            <p:nvPr/>
          </p:nvSpPr>
          <p:spPr>
            <a:xfrm>
              <a:off x="5826950" y="1061525"/>
              <a:ext cx="25100" cy="26425"/>
            </a:xfrm>
            <a:custGeom>
              <a:avLst/>
              <a:gdLst/>
              <a:ahLst/>
              <a:cxnLst/>
              <a:rect l="l" t="t" r="r" b="b"/>
              <a:pathLst>
                <a:path w="1004" h="1057" extrusionOk="0">
                  <a:moveTo>
                    <a:pt x="1003" y="1"/>
                  </a:moveTo>
                  <a:lnTo>
                    <a:pt x="687" y="212"/>
                  </a:lnTo>
                  <a:lnTo>
                    <a:pt x="423" y="423"/>
                  </a:lnTo>
                  <a:lnTo>
                    <a:pt x="159" y="687"/>
                  </a:lnTo>
                  <a:lnTo>
                    <a:pt x="1" y="1056"/>
                  </a:lnTo>
                  <a:lnTo>
                    <a:pt x="212" y="1004"/>
                  </a:lnTo>
                  <a:lnTo>
                    <a:pt x="423" y="951"/>
                  </a:lnTo>
                  <a:lnTo>
                    <a:pt x="634" y="898"/>
                  </a:lnTo>
                  <a:lnTo>
                    <a:pt x="740" y="793"/>
                  </a:lnTo>
                  <a:lnTo>
                    <a:pt x="845" y="634"/>
                  </a:lnTo>
                  <a:lnTo>
                    <a:pt x="951" y="476"/>
                  </a:lnTo>
                  <a:lnTo>
                    <a:pt x="1003" y="265"/>
                  </a:lnTo>
                  <a:lnTo>
                    <a:pt x="10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8"/>
            <p:cNvSpPr/>
            <p:nvPr/>
          </p:nvSpPr>
          <p:spPr>
            <a:xfrm>
              <a:off x="5846750" y="1040425"/>
              <a:ext cx="14525" cy="19825"/>
            </a:xfrm>
            <a:custGeom>
              <a:avLst/>
              <a:gdLst/>
              <a:ahLst/>
              <a:cxnLst/>
              <a:rect l="l" t="t" r="r" b="b"/>
              <a:pathLst>
                <a:path w="581" h="793" extrusionOk="0">
                  <a:moveTo>
                    <a:pt x="211" y="0"/>
                  </a:moveTo>
                  <a:lnTo>
                    <a:pt x="106" y="53"/>
                  </a:lnTo>
                  <a:lnTo>
                    <a:pt x="0" y="159"/>
                  </a:lnTo>
                  <a:lnTo>
                    <a:pt x="0" y="264"/>
                  </a:lnTo>
                  <a:lnTo>
                    <a:pt x="53" y="370"/>
                  </a:lnTo>
                  <a:lnTo>
                    <a:pt x="106" y="528"/>
                  </a:lnTo>
                  <a:lnTo>
                    <a:pt x="106" y="686"/>
                  </a:lnTo>
                  <a:lnTo>
                    <a:pt x="159" y="792"/>
                  </a:lnTo>
                  <a:lnTo>
                    <a:pt x="317" y="792"/>
                  </a:lnTo>
                  <a:lnTo>
                    <a:pt x="423" y="686"/>
                  </a:lnTo>
                  <a:lnTo>
                    <a:pt x="528" y="634"/>
                  </a:lnTo>
                  <a:lnTo>
                    <a:pt x="581" y="475"/>
                  </a:lnTo>
                  <a:lnTo>
                    <a:pt x="581" y="370"/>
                  </a:lnTo>
                  <a:lnTo>
                    <a:pt x="581" y="264"/>
                  </a:lnTo>
                  <a:lnTo>
                    <a:pt x="528" y="159"/>
                  </a:lnTo>
                  <a:lnTo>
                    <a:pt x="423" y="106"/>
                  </a:lnTo>
                  <a:lnTo>
                    <a:pt x="2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8"/>
            <p:cNvSpPr/>
            <p:nvPr/>
          </p:nvSpPr>
          <p:spPr>
            <a:xfrm>
              <a:off x="1876125" y="1093200"/>
              <a:ext cx="17175" cy="19825"/>
            </a:xfrm>
            <a:custGeom>
              <a:avLst/>
              <a:gdLst/>
              <a:ahLst/>
              <a:cxnLst/>
              <a:rect l="l" t="t" r="r" b="b"/>
              <a:pathLst>
                <a:path w="687" h="793" extrusionOk="0">
                  <a:moveTo>
                    <a:pt x="370" y="1"/>
                  </a:moveTo>
                  <a:lnTo>
                    <a:pt x="212" y="159"/>
                  </a:lnTo>
                  <a:lnTo>
                    <a:pt x="106" y="317"/>
                  </a:lnTo>
                  <a:lnTo>
                    <a:pt x="54" y="581"/>
                  </a:lnTo>
                  <a:lnTo>
                    <a:pt x="1" y="792"/>
                  </a:lnTo>
                  <a:lnTo>
                    <a:pt x="212" y="687"/>
                  </a:lnTo>
                  <a:lnTo>
                    <a:pt x="423" y="581"/>
                  </a:lnTo>
                  <a:lnTo>
                    <a:pt x="581" y="423"/>
                  </a:lnTo>
                  <a:lnTo>
                    <a:pt x="687" y="159"/>
                  </a:lnTo>
                  <a:lnTo>
                    <a:pt x="581" y="53"/>
                  </a:lnTo>
                  <a:lnTo>
                    <a:pt x="4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8"/>
            <p:cNvSpPr/>
            <p:nvPr/>
          </p:nvSpPr>
          <p:spPr>
            <a:xfrm>
              <a:off x="1876125" y="1113000"/>
              <a:ext cx="25" cy="25"/>
            </a:xfrm>
            <a:custGeom>
              <a:avLst/>
              <a:gdLst/>
              <a:ahLst/>
              <a:cxnLst/>
              <a:rect l="l" t="t" r="r" b="b"/>
              <a:pathLst>
                <a:path w="1" h="1" extrusionOk="0">
                  <a:moveTo>
                    <a:pt x="1" y="0"/>
                  </a:moveTo>
                  <a:lnTo>
                    <a:pt x="1" y="0"/>
                  </a:lnTo>
                  <a:lnTo>
                    <a:pt x="1" y="0"/>
                  </a:lnTo>
                  <a:lnTo>
                    <a:pt x="1" y="0"/>
                  </a:lnTo>
                  <a:lnTo>
                    <a:pt x="1" y="0"/>
                  </a:lnTo>
                  <a:lnTo>
                    <a:pt x="1" y="0"/>
                  </a:lnTo>
                  <a:lnTo>
                    <a:pt x="1" y="0"/>
                  </a:lnTo>
                  <a:lnTo>
                    <a:pt x="1" y="0"/>
                  </a:ln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8"/>
            <p:cNvSpPr/>
            <p:nvPr/>
          </p:nvSpPr>
          <p:spPr>
            <a:xfrm>
              <a:off x="6328400" y="2412800"/>
              <a:ext cx="10575" cy="14525"/>
            </a:xfrm>
            <a:custGeom>
              <a:avLst/>
              <a:gdLst/>
              <a:ahLst/>
              <a:cxnLst/>
              <a:rect l="l" t="t" r="r" b="b"/>
              <a:pathLst>
                <a:path w="423" h="581" extrusionOk="0">
                  <a:moveTo>
                    <a:pt x="0" y="0"/>
                  </a:moveTo>
                  <a:lnTo>
                    <a:pt x="53" y="106"/>
                  </a:lnTo>
                  <a:lnTo>
                    <a:pt x="53" y="211"/>
                  </a:lnTo>
                  <a:lnTo>
                    <a:pt x="0" y="422"/>
                  </a:lnTo>
                  <a:lnTo>
                    <a:pt x="53" y="528"/>
                  </a:lnTo>
                  <a:lnTo>
                    <a:pt x="106" y="581"/>
                  </a:lnTo>
                  <a:lnTo>
                    <a:pt x="211" y="581"/>
                  </a:lnTo>
                  <a:lnTo>
                    <a:pt x="370" y="528"/>
                  </a:lnTo>
                  <a:lnTo>
                    <a:pt x="422" y="475"/>
                  </a:lnTo>
                  <a:lnTo>
                    <a:pt x="422" y="422"/>
                  </a:lnTo>
                  <a:lnTo>
                    <a:pt x="317" y="264"/>
                  </a:lnTo>
                  <a:lnTo>
                    <a:pt x="211" y="106"/>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8"/>
            <p:cNvSpPr/>
            <p:nvPr/>
          </p:nvSpPr>
          <p:spPr>
            <a:xfrm>
              <a:off x="5308350" y="678850"/>
              <a:ext cx="6625" cy="6625"/>
            </a:xfrm>
            <a:custGeom>
              <a:avLst/>
              <a:gdLst/>
              <a:ahLst/>
              <a:cxnLst/>
              <a:rect l="l" t="t" r="r" b="b"/>
              <a:pathLst>
                <a:path w="265" h="265" extrusionOk="0">
                  <a:moveTo>
                    <a:pt x="159" y="1"/>
                  </a:moveTo>
                  <a:lnTo>
                    <a:pt x="1" y="53"/>
                  </a:lnTo>
                  <a:lnTo>
                    <a:pt x="1" y="159"/>
                  </a:lnTo>
                  <a:lnTo>
                    <a:pt x="54" y="265"/>
                  </a:lnTo>
                  <a:lnTo>
                    <a:pt x="265" y="212"/>
                  </a:lnTo>
                  <a:lnTo>
                    <a:pt x="265" y="53"/>
                  </a:lnTo>
                  <a:lnTo>
                    <a:pt x="2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8"/>
            <p:cNvSpPr/>
            <p:nvPr/>
          </p:nvSpPr>
          <p:spPr>
            <a:xfrm>
              <a:off x="6042050" y="1347875"/>
              <a:ext cx="6625" cy="6625"/>
            </a:xfrm>
            <a:custGeom>
              <a:avLst/>
              <a:gdLst/>
              <a:ahLst/>
              <a:cxnLst/>
              <a:rect l="l" t="t" r="r" b="b"/>
              <a:pathLst>
                <a:path w="265" h="265" extrusionOk="0">
                  <a:moveTo>
                    <a:pt x="53" y="1"/>
                  </a:moveTo>
                  <a:lnTo>
                    <a:pt x="53" y="106"/>
                  </a:lnTo>
                  <a:lnTo>
                    <a:pt x="0" y="212"/>
                  </a:lnTo>
                  <a:lnTo>
                    <a:pt x="106" y="265"/>
                  </a:lnTo>
                  <a:lnTo>
                    <a:pt x="211" y="265"/>
                  </a:lnTo>
                  <a:lnTo>
                    <a:pt x="264" y="212"/>
                  </a:lnTo>
                  <a:lnTo>
                    <a:pt x="264" y="106"/>
                  </a:lnTo>
                  <a:lnTo>
                    <a:pt x="159" y="54"/>
                  </a:lnTo>
                  <a:lnTo>
                    <a:pt x="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8"/>
            <p:cNvSpPr/>
            <p:nvPr/>
          </p:nvSpPr>
          <p:spPr>
            <a:xfrm>
              <a:off x="2352500" y="5103425"/>
              <a:ext cx="14550" cy="10575"/>
            </a:xfrm>
            <a:custGeom>
              <a:avLst/>
              <a:gdLst/>
              <a:ahLst/>
              <a:cxnLst/>
              <a:rect l="l" t="t" r="r" b="b"/>
              <a:pathLst>
                <a:path w="582" h="423" extrusionOk="0">
                  <a:moveTo>
                    <a:pt x="1" y="0"/>
                  </a:moveTo>
                  <a:lnTo>
                    <a:pt x="53" y="159"/>
                  </a:lnTo>
                  <a:lnTo>
                    <a:pt x="212" y="317"/>
                  </a:lnTo>
                  <a:lnTo>
                    <a:pt x="370" y="370"/>
                  </a:lnTo>
                  <a:lnTo>
                    <a:pt x="581" y="423"/>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8"/>
            <p:cNvSpPr/>
            <p:nvPr/>
          </p:nvSpPr>
          <p:spPr>
            <a:xfrm>
              <a:off x="6174000" y="3661125"/>
              <a:ext cx="1350" cy="25"/>
            </a:xfrm>
            <a:custGeom>
              <a:avLst/>
              <a:gdLst/>
              <a:ahLst/>
              <a:cxnLst/>
              <a:rect l="l" t="t" r="r" b="b"/>
              <a:pathLst>
                <a:path w="54" h="1" extrusionOk="0">
                  <a:moveTo>
                    <a:pt x="1" y="0"/>
                  </a:moveTo>
                  <a:lnTo>
                    <a:pt x="1" y="0"/>
                  </a:lnTo>
                  <a:lnTo>
                    <a:pt x="53" y="0"/>
                  </a:lnTo>
                  <a:lnTo>
                    <a:pt x="53" y="0"/>
                  </a:ln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47" name="Google Shape;647;p38"/>
          <p:cNvPicPr preferRelativeResize="0">
            <a:picLocks noGrp="1"/>
          </p:cNvPicPr>
          <p:nvPr>
            <p:ph type="pic" idx="2"/>
          </p:nvPr>
        </p:nvPicPr>
        <p:blipFill rotWithShape="1">
          <a:blip r:embed="rId3"/>
          <a:srcRect t="4053" b="28809"/>
          <a:stretch/>
        </p:blipFill>
        <p:spPr>
          <a:xfrm>
            <a:off x="1050621" y="975209"/>
            <a:ext cx="3063465" cy="3063465"/>
          </a:xfrm>
          <a:prstGeom prst="ellipse">
            <a:avLst/>
          </a:prstGeom>
        </p:spPr>
      </p:pic>
      <p:grpSp>
        <p:nvGrpSpPr>
          <p:cNvPr id="6" name="Group 5">
            <a:extLst>
              <a:ext uri="{FF2B5EF4-FFF2-40B4-BE49-F238E27FC236}">
                <a16:creationId xmlns:a16="http://schemas.microsoft.com/office/drawing/2014/main" id="{E4F1E6B9-A0C7-290D-9372-2B0BD7E7D45A}"/>
              </a:ext>
            </a:extLst>
          </p:cNvPr>
          <p:cNvGrpSpPr/>
          <p:nvPr/>
        </p:nvGrpSpPr>
        <p:grpSpPr>
          <a:xfrm>
            <a:off x="4572000" y="2011680"/>
            <a:ext cx="3760470" cy="1120140"/>
            <a:chOff x="1139190" y="1435763"/>
            <a:chExt cx="3467446" cy="1120140"/>
          </a:xfrm>
        </p:grpSpPr>
        <p:sp>
          <p:nvSpPr>
            <p:cNvPr id="7" name="Scroll: Horizontal 6">
              <a:extLst>
                <a:ext uri="{FF2B5EF4-FFF2-40B4-BE49-F238E27FC236}">
                  <a16:creationId xmlns:a16="http://schemas.microsoft.com/office/drawing/2014/main" id="{0CDD62DF-F0AD-DA2B-13B1-A398FDD68F95}"/>
                </a:ext>
              </a:extLst>
            </p:cNvPr>
            <p:cNvSpPr/>
            <p:nvPr/>
          </p:nvSpPr>
          <p:spPr>
            <a:xfrm>
              <a:off x="1139190" y="1435763"/>
              <a:ext cx="3467446" cy="1120140"/>
            </a:xfrm>
            <a:prstGeom prst="horizontalScroll">
              <a:avLst>
                <a:gd name="adj" fmla="val 7864"/>
              </a:avLst>
            </a:prstGeom>
            <a:solidFill>
              <a:schemeClr val="accent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vi-VN" dirty="0">
                <a:solidFill>
                  <a:schemeClr val="bg1">
                    <a:lumMod val="95000"/>
                    <a:lumOff val="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501DCE5-2A15-CEAD-A709-EEA9D84FC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225" y="1562963"/>
              <a:ext cx="863100" cy="8657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F1F44510-992A-2C12-5734-3E25A1DA456B}"/>
                </a:ext>
              </a:extLst>
            </p:cNvPr>
            <p:cNvSpPr txBox="1">
              <a:spLocks/>
            </p:cNvSpPr>
            <p:nvPr/>
          </p:nvSpPr>
          <p:spPr>
            <a:xfrm>
              <a:off x="2219325" y="1709483"/>
              <a:ext cx="232407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3200" dirty="0">
                  <a:solidFill>
                    <a:schemeClr val="bg1">
                      <a:lumMod val="95000"/>
                      <a:lumOff val="5000"/>
                    </a:schemeClr>
                  </a:solidFill>
                  <a:latin typeface="Arial" panose="020B0604020202020204" pitchFamily="34" charset="0"/>
                  <a:cs typeface="Arial" panose="020B0604020202020204" pitchFamily="34" charset="0"/>
                </a:rPr>
                <a:t>QUAN SÁT</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22" name="TextBox 21">
            <a:extLst>
              <a:ext uri="{FF2B5EF4-FFF2-40B4-BE49-F238E27FC236}">
                <a16:creationId xmlns:a16="http://schemas.microsoft.com/office/drawing/2014/main" id="{2BFBB876-28CA-0BF7-C04E-FB2EBC38474B}"/>
              </a:ext>
            </a:extLst>
          </p:cNvPr>
          <p:cNvSpPr txBox="1"/>
          <p:nvPr/>
        </p:nvSpPr>
        <p:spPr>
          <a:xfrm>
            <a:off x="662940" y="403860"/>
            <a:ext cx="7818120" cy="1131848"/>
          </a:xfrm>
          <a:prstGeom prst="rect">
            <a:avLst/>
          </a:prstGeom>
          <a:noFill/>
        </p:spPr>
        <p:txBody>
          <a:bodyPr wrap="square" rtlCol="0">
            <a:spAutoFit/>
          </a:bodyPr>
          <a:lstStyle/>
          <a:p>
            <a:pPr algn="just">
              <a:lnSpc>
                <a:spcPct val="150000"/>
              </a:lnSpc>
            </a:pPr>
            <a:r>
              <a:rPr lang="vi-VN" sz="2400" b="1" dirty="0">
                <a:solidFill>
                  <a:schemeClr val="accent2">
                    <a:lumMod val="50000"/>
                  </a:schemeClr>
                </a:solidFill>
              </a:rPr>
              <a:t>Tìm hiểu về hình tượng anh hùng dân tộc trong các tác phẩm mĩ thuật</a:t>
            </a:r>
          </a:p>
        </p:txBody>
      </p:sp>
      <p:sp>
        <p:nvSpPr>
          <p:cNvPr id="24" name="TextBox 23">
            <a:extLst>
              <a:ext uri="{FF2B5EF4-FFF2-40B4-BE49-F238E27FC236}">
                <a16:creationId xmlns:a16="http://schemas.microsoft.com/office/drawing/2014/main" id="{BD7DCFCE-C5FE-AD18-3CA5-79D6471A3BF3}"/>
              </a:ext>
            </a:extLst>
          </p:cNvPr>
          <p:cNvSpPr txBox="1"/>
          <p:nvPr/>
        </p:nvSpPr>
        <p:spPr>
          <a:xfrm>
            <a:off x="746760" y="1757510"/>
            <a:ext cx="7650480" cy="531674"/>
          </a:xfrm>
          <a:prstGeom prst="horizontalScroll">
            <a:avLst/>
          </a:prstGeom>
          <a:solidFill>
            <a:schemeClr val="accent3">
              <a:lumMod val="20000"/>
              <a:lumOff val="80000"/>
            </a:schemeClr>
          </a:solidFill>
          <a:ln>
            <a:solidFill>
              <a:schemeClr val="accent3">
                <a:lumMod val="40000"/>
                <a:lumOff val="60000"/>
              </a:schemeClr>
            </a:solidFill>
          </a:ln>
        </p:spPr>
        <p:txBody>
          <a:bodyPr wrap="square" anchor="ctr">
            <a:spAutoFit/>
          </a:bodyPr>
          <a:lstStyle/>
          <a:p>
            <a:pPr algn="ct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Quan sát một số tranh về các anh hùng dân tộc SGK tr.11</a:t>
            </a:r>
            <a:endParaRPr lang="vi-VN" sz="2000" b="1" dirty="0">
              <a:effectLst/>
              <a:latin typeface="Arial" panose="020B0604020202020204" pitchFamily="34" charset="0"/>
              <a:ea typeface="SimSun" panose="02010600030101010101" pitchFamily="2" charset="-122"/>
              <a:cs typeface="Arial" panose="020B0604020202020204" pitchFamily="34" charset="0"/>
            </a:endParaRPr>
          </a:p>
        </p:txBody>
      </p:sp>
      <p:sp>
        <p:nvSpPr>
          <p:cNvPr id="28" name="TextBox 27">
            <a:extLst>
              <a:ext uri="{FF2B5EF4-FFF2-40B4-BE49-F238E27FC236}">
                <a16:creationId xmlns:a16="http://schemas.microsoft.com/office/drawing/2014/main" id="{F0003C89-9B61-C466-466F-35DB735AB193}"/>
              </a:ext>
            </a:extLst>
          </p:cNvPr>
          <p:cNvSpPr txBox="1"/>
          <p:nvPr/>
        </p:nvSpPr>
        <p:spPr>
          <a:xfrm>
            <a:off x="609600" y="2510987"/>
            <a:ext cx="7924800"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Mô tả đặc điểm tạo hình nhân vật được thể hiện trong tác phẩm mĩ thuật.</a:t>
            </a:r>
            <a:endParaRPr lang="vi-VN" sz="1800" dirty="0">
              <a:effectLst/>
              <a:latin typeface="Arial" panose="020B0604020202020204" pitchFamily="34" charset="0"/>
              <a:ea typeface="SimSun" panose="02010600030101010101" pitchFamily="2" charset="-122"/>
              <a:cs typeface="Arial" panose="020B0604020202020204" pitchFamily="34" charset="0"/>
            </a:endParaRPr>
          </a:p>
          <a:p>
            <a:pPr marL="285750" indent="-285750" algn="just">
              <a:lnSpc>
                <a:spcPct val="150000"/>
              </a:lnSpc>
              <a:buFont typeface="Arial" panose="020B0604020202020204" pitchFamily="34" charset="0"/>
              <a:buChar char="•"/>
            </a:pPr>
            <a:r>
              <a:rPr lang="vi-VN"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Hãy cho biết hình thức thể hiện của các tác phẩm mĩ thuật. Cách thực hiện các tác phẩm mĩ thuật này có sự khác nhau như thế nào?</a:t>
            </a:r>
            <a:endParaRPr lang="vi-VN" sz="1800" dirty="0">
              <a:effectLst/>
              <a:latin typeface="Arial" panose="020B0604020202020204" pitchFamily="34" charset="0"/>
              <a:ea typeface="SimSun" panose="02010600030101010101" pitchFamily="2" charset="-122"/>
              <a:cs typeface="Arial" panose="020B0604020202020204" pitchFamily="34" charset="0"/>
            </a:endParaRPr>
          </a:p>
          <a:p>
            <a:pPr marL="285750" indent="-285750" algn="just">
              <a:lnSpc>
                <a:spcPct val="150000"/>
              </a:lnSpc>
              <a:buFont typeface="Arial" panose="020B0604020202020204" pitchFamily="34" charset="0"/>
              <a:buChar char="•"/>
            </a:pPr>
            <a:r>
              <a:rPr lang="vi-VN"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về anh hùng dân tộc được thể hiện trong tranh và cho biết nhân vật đó đóng góp gì trong lịch sử dân tộc Việt Nam.</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13" name="TextBox 12">
            <a:extLst>
              <a:ext uri="{FF2B5EF4-FFF2-40B4-BE49-F238E27FC236}">
                <a16:creationId xmlns:a16="http://schemas.microsoft.com/office/drawing/2014/main" id="{3B413289-5737-5B76-7170-F7E867799834}"/>
              </a:ext>
            </a:extLst>
          </p:cNvPr>
          <p:cNvSpPr txBox="1"/>
          <p:nvPr/>
        </p:nvSpPr>
        <p:spPr>
          <a:xfrm>
            <a:off x="609600" y="486543"/>
            <a:ext cx="7924800" cy="531674"/>
          </a:xfrm>
          <a:prstGeom prst="horizontalScroll">
            <a:avLst/>
          </a:prstGeom>
          <a:solidFill>
            <a:schemeClr val="accent3">
              <a:lumMod val="20000"/>
              <a:lumOff val="80000"/>
            </a:schemeClr>
          </a:solidFill>
          <a:ln>
            <a:solidFill>
              <a:schemeClr val="accent3">
                <a:lumMod val="40000"/>
                <a:lumOff val="60000"/>
              </a:schemeClr>
            </a:solidFill>
          </a:ln>
        </p:spPr>
        <p:txBody>
          <a:bodyPr wrap="square" anchor="ctr">
            <a:spAutoFit/>
          </a:bodyPr>
          <a:lstStyle/>
          <a:p>
            <a:pPr algn="ct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Quan sát một số tranh về các anh hùng dân tộc SGK tr.11</a:t>
            </a:r>
            <a:endParaRPr lang="vi-VN" sz="2000" b="1" dirty="0">
              <a:effectLst/>
              <a:latin typeface="Arial" panose="020B0604020202020204" pitchFamily="34" charset="0"/>
              <a:ea typeface="SimSun" panose="02010600030101010101" pitchFamily="2" charset="-122"/>
              <a:cs typeface="Arial" panose="020B0604020202020204" pitchFamily="34" charset="0"/>
            </a:endParaRPr>
          </a:p>
        </p:txBody>
      </p:sp>
      <p:grpSp>
        <p:nvGrpSpPr>
          <p:cNvPr id="17" name="Group 16">
            <a:extLst>
              <a:ext uri="{FF2B5EF4-FFF2-40B4-BE49-F238E27FC236}">
                <a16:creationId xmlns:a16="http://schemas.microsoft.com/office/drawing/2014/main" id="{44341A1E-AD12-CB68-0C38-76402AF516AB}"/>
              </a:ext>
            </a:extLst>
          </p:cNvPr>
          <p:cNvGrpSpPr/>
          <p:nvPr/>
        </p:nvGrpSpPr>
        <p:grpSpPr>
          <a:xfrm>
            <a:off x="1275782" y="1596300"/>
            <a:ext cx="2880360" cy="2590354"/>
            <a:chOff x="1275782" y="1672500"/>
            <a:chExt cx="2880360" cy="2590354"/>
          </a:xfrm>
        </p:grpSpPr>
        <p:pic>
          <p:nvPicPr>
            <p:cNvPr id="11" name="Picture 2" descr="Hình tượng Gióng trong nghệ thuật Nguyễn Tư Nghiêm">
              <a:extLst>
                <a:ext uri="{FF2B5EF4-FFF2-40B4-BE49-F238E27FC236}">
                  <a16:creationId xmlns:a16="http://schemas.microsoft.com/office/drawing/2014/main" id="{05F81B23-E433-8E4C-58F3-1196FEECA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782" y="1672500"/>
              <a:ext cx="2880360" cy="21490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332161E-C7ED-395A-B201-E3D69CA81740}"/>
                </a:ext>
              </a:extLst>
            </p:cNvPr>
            <p:cNvSpPr txBox="1"/>
            <p:nvPr/>
          </p:nvSpPr>
          <p:spPr>
            <a:xfrm>
              <a:off x="1275782" y="3924300"/>
              <a:ext cx="2880360" cy="338554"/>
            </a:xfrm>
            <a:prstGeom prst="rect">
              <a:avLst/>
            </a:prstGeom>
            <a:noFill/>
          </p:spPr>
          <p:txBody>
            <a:bodyPr wrap="square" rtlCol="0">
              <a:spAutoFit/>
            </a:bodyPr>
            <a:lstStyle/>
            <a:p>
              <a:pPr algn="ctr"/>
              <a:r>
                <a:rPr lang="vi-VN" sz="1600" i="1" dirty="0"/>
                <a:t>Gióng</a:t>
              </a:r>
              <a:r>
                <a:rPr lang="vi-VN" sz="1600" dirty="0"/>
                <a:t> - Nguyễn Tư Nghiêm</a:t>
              </a:r>
            </a:p>
          </p:txBody>
        </p:sp>
      </p:grpSp>
      <p:grpSp>
        <p:nvGrpSpPr>
          <p:cNvPr id="16" name="Group 15">
            <a:extLst>
              <a:ext uri="{FF2B5EF4-FFF2-40B4-BE49-F238E27FC236}">
                <a16:creationId xmlns:a16="http://schemas.microsoft.com/office/drawing/2014/main" id="{2D67F389-0FE3-C077-476E-7B4165971EE7}"/>
              </a:ext>
            </a:extLst>
          </p:cNvPr>
          <p:cNvGrpSpPr/>
          <p:nvPr/>
        </p:nvGrpSpPr>
        <p:grpSpPr>
          <a:xfrm>
            <a:off x="4156142" y="1210999"/>
            <a:ext cx="3860098" cy="3507215"/>
            <a:chOff x="4156142" y="1210999"/>
            <a:chExt cx="3860098" cy="3507215"/>
          </a:xfrm>
        </p:grpSpPr>
        <p:pic>
          <p:nvPicPr>
            <p:cNvPr id="12" name="Picture 4" descr="The artifact with a watermark">
              <a:extLst>
                <a:ext uri="{FF2B5EF4-FFF2-40B4-BE49-F238E27FC236}">
                  <a16:creationId xmlns:a16="http://schemas.microsoft.com/office/drawing/2014/main" id="{E04B409A-113A-1BC9-31CE-57397CB937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75" b="3675"/>
            <a:stretch/>
          </p:blipFill>
          <p:spPr bwMode="auto">
            <a:xfrm>
              <a:off x="4945636" y="1210999"/>
              <a:ext cx="2281110" cy="307202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8770954-7680-B98A-0062-1FFCD7035FE5}"/>
                </a:ext>
              </a:extLst>
            </p:cNvPr>
            <p:cNvSpPr txBox="1"/>
            <p:nvPr/>
          </p:nvSpPr>
          <p:spPr>
            <a:xfrm>
              <a:off x="4156142" y="4379660"/>
              <a:ext cx="3860098" cy="338554"/>
            </a:xfrm>
            <a:prstGeom prst="rect">
              <a:avLst/>
            </a:prstGeom>
            <a:noFill/>
          </p:spPr>
          <p:txBody>
            <a:bodyPr wrap="square" rtlCol="0">
              <a:spAutoFit/>
            </a:bodyPr>
            <a:lstStyle/>
            <a:p>
              <a:pPr algn="ctr"/>
              <a:r>
                <a:rPr lang="vi-VN" sz="1600" i="1" dirty="0"/>
                <a:t>Chiến thắng mùa xuân </a:t>
              </a:r>
              <a:r>
                <a:rPr lang="vi-VN" sz="1600" dirty="0"/>
                <a:t>– Phạm Văn Đôn</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entral America Tours and Holidays by Slidesgo">
  <a:themeElements>
    <a:clrScheme name="Simple Light">
      <a:dk1>
        <a:srgbClr val="6E1015"/>
      </a:dk1>
      <a:lt1>
        <a:srgbClr val="000000"/>
      </a:lt1>
      <a:dk2>
        <a:srgbClr val="FFFBF0"/>
      </a:dk2>
      <a:lt2>
        <a:srgbClr val="F5E7C1"/>
      </a:lt2>
      <a:accent1>
        <a:srgbClr val="FFD26C"/>
      </a:accent1>
      <a:accent2>
        <a:srgbClr val="FF7A7A"/>
      </a:accent2>
      <a:accent3>
        <a:srgbClr val="A1AA42"/>
      </a:accent3>
      <a:accent4>
        <a:srgbClr val="C697FF"/>
      </a:accent4>
      <a:accent5>
        <a:srgbClr val="FFBA86"/>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ck-to-School Presentation by Slidesgo">
  <a:themeElements>
    <a:clrScheme name="Simple Light">
      <a:dk1>
        <a:srgbClr val="120737"/>
      </a:dk1>
      <a:lt1>
        <a:srgbClr val="FDE4C5"/>
      </a:lt1>
      <a:dk2>
        <a:srgbClr val="FFFAF4"/>
      </a:dk2>
      <a:lt2>
        <a:srgbClr val="FAC827"/>
      </a:lt2>
      <a:accent1>
        <a:srgbClr val="ED4D1B"/>
      </a:accent1>
      <a:accent2>
        <a:srgbClr val="247AE3"/>
      </a:accent2>
      <a:accent3>
        <a:srgbClr val="006AC2"/>
      </a:accent3>
      <a:accent4>
        <a:srgbClr val="7E65FD"/>
      </a:accent4>
      <a:accent5>
        <a:srgbClr val="28AD6D"/>
      </a:accent5>
      <a:accent6>
        <a:srgbClr val="148248"/>
      </a:accent6>
      <a:hlink>
        <a:srgbClr val="1207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2630</TotalTime>
  <Words>743</Words>
  <Application>Microsoft Office PowerPoint</Application>
  <PresentationFormat>On-screen Show (16:9)</PresentationFormat>
  <Paragraphs>63</Paragraphs>
  <Slides>21</Slides>
  <Notes>21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Arial</vt:lpstr>
      <vt:lpstr>Loved by the King</vt:lpstr>
      <vt:lpstr>Times New Roman</vt:lpstr>
      <vt:lpstr>Ribeye</vt:lpstr>
      <vt:lpstr>Roboto Condensed Light</vt:lpstr>
      <vt:lpstr>Fredoka One</vt:lpstr>
      <vt:lpstr>Quicksand Medium</vt:lpstr>
      <vt:lpstr>Mulish SemiBold</vt:lpstr>
      <vt:lpstr>Figtree</vt:lpstr>
      <vt:lpstr>DM Sans</vt:lpstr>
      <vt:lpstr>Rammetto One</vt:lpstr>
      <vt:lpstr>Central America Tours and Holidays by Slidesgo</vt:lpstr>
      <vt:lpstr>Back-to-School Presentation by Slidesgo</vt:lpstr>
      <vt:lpstr>PowerPoint Presentation</vt:lpstr>
      <vt:lpstr>CHÀO MỪNG CÁC EM ĐẾN VỚI BÀI HỌC MỚI!</vt:lpstr>
      <vt:lpstr>CHỦ ĐỀ 2: HÌNH TƯỢNG  ANH HÙNG DÂN TỘC TRONG MĨ THUẬT TẠO HÌNH VIỆT NAM</vt:lpstr>
      <vt:lpstr>KHỞI ĐỘNG</vt:lpstr>
      <vt:lpstr>Một số hình ảnh anh hùng dân tộc Việt Nam</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MỚI!</dc:title>
  <cp:lastModifiedBy>Administrator</cp:lastModifiedBy>
  <cp:revision>27</cp:revision>
  <dcterms:modified xsi:type="dcterms:W3CDTF">2025-04-21T02:00:27Z</dcterms:modified>
</cp:coreProperties>
</file>