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0" r:id="rId3"/>
    <p:sldMasterId id="2147483712" r:id="rId4"/>
    <p:sldMasterId id="2147483753" r:id="rId5"/>
  </p:sldMasterIdLst>
  <p:notesMasterIdLst>
    <p:notesMasterId r:id="rId23"/>
  </p:notesMasterIdLst>
  <p:sldIdLst>
    <p:sldId id="278" r:id="rId6"/>
    <p:sldId id="280" r:id="rId7"/>
    <p:sldId id="301" r:id="rId8"/>
    <p:sldId id="287" r:id="rId9"/>
    <p:sldId id="307" r:id="rId10"/>
    <p:sldId id="303" r:id="rId11"/>
    <p:sldId id="308" r:id="rId12"/>
    <p:sldId id="284" r:id="rId13"/>
    <p:sldId id="309" r:id="rId14"/>
    <p:sldId id="310" r:id="rId15"/>
    <p:sldId id="311" r:id="rId16"/>
    <p:sldId id="312" r:id="rId17"/>
    <p:sldId id="305" r:id="rId18"/>
    <p:sldId id="306" r:id="rId19"/>
    <p:sldId id="314" r:id="rId20"/>
    <p:sldId id="313" r:id="rId21"/>
    <p:sldId id="281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06" autoAdjust="0"/>
  </p:normalViewPr>
  <p:slideViewPr>
    <p:cSldViewPr>
      <p:cViewPr varScale="1">
        <p:scale>
          <a:sx n="62" d="100"/>
          <a:sy n="62" d="100"/>
        </p:scale>
        <p:origin x="16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8FDDC-7EBF-4C6A-BBBD-275FC1D2A215}" type="datetimeFigureOut">
              <a:rPr lang="en-US" smtClean="0"/>
              <a:t>17/4/2025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C67C2-C43A-4446-873E-364FDE78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C67C2-C43A-4446-873E-364FDE7867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4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29252-172B-4BE2-B374-B097D83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A53205-4AB8-41E2-8FD7-09870D97EDE1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AD216-D2AB-4174-AE2B-BA5D4339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DDDA-4992-4B14-B9B8-6E7FA876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170384-1723-4206-AB86-E57059DE14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86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CC6EC-379F-4CBC-B9C1-C1AE02F3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D15614-AE33-431C-ADEC-5423D85BCAFC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5AA20-DA9F-4B80-B43A-5E651B74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DD731-50FA-4512-B5B5-63CF283E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A74805-64BB-4492-B1C2-6204C1B7B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26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62371-CA50-42B3-828E-E8733819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C19EA0-BBE0-4F33-85D5-17E9770CEE60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C2FDD-0368-48B3-94B8-837D0B11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FAEA6-5BBA-4BC6-B47E-82DAE53F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4C745C-3798-4EDB-B98E-3F3ADD62D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21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B97F-3D4F-414D-8E98-84AAB09B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C0E180-7804-46DA-B514-3FC4586FBA52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0DE12-9533-40A5-A9C2-77232D03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29800-E306-4BAF-8335-6E792A1D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103325-EFF6-4F0B-B1F3-E5C6F4150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36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2025/4/17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0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67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0BA75-CDC7-45F7-BE91-24B44A9C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92A258-F4DA-4255-9DA4-38C945988126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91318-055D-4B6C-9A77-39134C13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B8B11-A720-4EA9-A152-A04470D2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A4247-C989-4097-B855-9456BDC3F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595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639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686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492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1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533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927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436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918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488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34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C7BBB-58CD-479A-9546-F96C552B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71B636-4EC2-402D-B774-DD178D9BBAC4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4FA70-5039-481D-9218-80756107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98E42-8902-4264-BE3C-D1F4BCF2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782900-9C3C-42AF-AC80-DA6723B194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535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0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4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8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0F7A0E-FB61-421E-B482-A404086E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3CFF82-EF08-4635-9CB6-0192213ABCCD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1D0705-33C1-4E26-B0AA-532CFF38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D1966-1F66-44AE-81A5-0490A5B8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7CE143-ABFC-44DE-BD8F-7E5B08354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857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2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2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6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3170" y="7283870"/>
            <a:ext cx="4672989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7537" y="7101693"/>
            <a:ext cx="71889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5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B97F-3D4F-414D-8E98-84AAB09B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C0E180-7804-46DA-B514-3FC4586FBA52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0DE12-9533-40A5-A9C2-77232D03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29800-E306-4BAF-8335-6E792A1D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103325-EFF6-4F0B-B1F3-E5C6F4150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417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92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775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F5345-60F5-499F-9E05-DE6E6445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368106-907D-4CF1-9C57-FBF13223558D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05B35-77EC-46E6-A6F1-02F47CF3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C2D00-FA1D-491D-AA31-88B0D3FC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BBE33D-02C3-4EA5-8232-FB5D7FEA4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57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066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906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215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939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344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5253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326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4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976B4-DF94-4A3C-918A-59CCCE88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36BA14-4071-4D0D-9B47-010D519EA16D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5BEC7-9A3B-498C-BC7A-0E13387C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F3BAA-601C-4DC1-990E-CFF325D6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85B972-E79A-4CC8-8821-9D08A3AE3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04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106F9-C6F1-4E17-AD78-C38CE6C4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86D660-8FE6-4213-82F7-C5E28255CFEB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A0D0F-D345-4B6F-8485-42759675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80E9A-FE7F-4721-92EF-534193E2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3F8563-01CF-4621-8489-1A61307CE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96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B8190-7823-4071-A3F7-5F6A9351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3D9DD3-E433-4523-9CBF-3B9BB8C2F6E8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7C597-E30A-4C7F-B9C3-D9C3F9C9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04867-C239-4495-BEF8-BDB3AB11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ECF6E1-FB42-40C5-8FA9-80A935B7A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0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40A40-7017-4022-8FA7-DAF1B83F5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5C26EDD-434B-4A14-A262-36BA9D41998B}" type="datetimeFigureOut">
              <a:rPr lang="en-US"/>
              <a:pPr>
                <a:defRPr/>
              </a:pPr>
              <a:t>17/4/2025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70EE1-0DDC-4FAE-B106-466121E16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3B6A-9B76-4BA5-819D-5DEB63C65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297940-383B-4C15-BBC9-97F4FAC98B2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0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221075"/>
            <a:ext cx="1639685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7791451"/>
            <a:ext cx="1368007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19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6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809134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By BÍCH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6"/>
            <a:ext cx="2720648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9326756"/>
            <a:ext cx="2720648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6"/>
            <a:ext cx="2720648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8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72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8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221075"/>
            <a:ext cx="1639685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7791452"/>
            <a:ext cx="1368007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20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342892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342892">
              <a:defRPr/>
            </a:pP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7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1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3" y="-26525564"/>
            <a:ext cx="1639685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9176639"/>
            <a:ext cx="1639685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6" y="29176638"/>
            <a:ext cx="1639685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9" y="-80913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By:</a:t>
            </a: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 Tư Bùi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4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 err="1">
                <a:solidFill>
                  <a:srgbClr val="50AE47"/>
                </a:solidFill>
                <a:latin typeface="#9Slide07 HoneyCream" pitchFamily="2" charset="0"/>
                <a:sym typeface="Arial"/>
              </a:rPr>
              <a:t>Măng</a:t>
            </a:r>
            <a:r>
              <a:rPr lang="en-US" sz="2400" dirty="0">
                <a:solidFill>
                  <a:srgbClr val="50AE47"/>
                </a:solidFill>
                <a:latin typeface="#9Slide07 HoneyCream" pitchFamily="2" charset="0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8"/>
            <a:ext cx="2720648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9326756"/>
            <a:ext cx="2720648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8"/>
            <a:ext cx="2720648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94766"/>
            <a:ext cx="2186247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1" y="6858001"/>
            <a:ext cx="1824009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860089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57189">
              <a:defRPr/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489500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44546A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9086149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1049867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By </a:t>
            </a:r>
            <a:r>
              <a:rPr lang="en-US" sz="32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Trúc</a:t>
            </a:r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 </a:t>
            </a:r>
            <a:r>
              <a:rPr lang="en-US" sz="32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Vân</a:t>
            </a:r>
            <a:endParaRPr lang="en-US" sz="3200" dirty="0">
              <a:solidFill>
                <a:srgbClr val="70AD47">
                  <a:lumMod val="50000"/>
                </a:srgbClr>
              </a:solidFill>
              <a:latin typeface="#9Slide07 Altu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25769008"/>
            <a:ext cx="3627531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31562423"/>
            <a:ext cx="3627531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25769008"/>
            <a:ext cx="3627531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31562423"/>
            <a:ext cx="3627531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2549368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00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0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83" r:id="rId17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17/4/2025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221075"/>
            <a:ext cx="1639685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7791452"/>
            <a:ext cx="1368007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20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342892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342892">
              <a:defRPr/>
            </a:pP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7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1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3" y="-26525564"/>
            <a:ext cx="1639685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9176639"/>
            <a:ext cx="1639685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6" y="29176638"/>
            <a:ext cx="1639685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9" y="-80913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By:</a:t>
            </a: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 Tư Bùi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4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 err="1">
                <a:solidFill>
                  <a:srgbClr val="50AE47"/>
                </a:solidFill>
                <a:latin typeface="#9Slide07 HoneyCream" pitchFamily="2" charset="0"/>
                <a:sym typeface="Arial"/>
              </a:rPr>
              <a:t>Măng</a:t>
            </a:r>
            <a:r>
              <a:rPr lang="en-US" sz="2400" dirty="0">
                <a:solidFill>
                  <a:srgbClr val="50AE47"/>
                </a:solidFill>
                <a:latin typeface="#9Slide07 HoneyCream" pitchFamily="2" charset="0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8"/>
            <a:ext cx="2720648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9326756"/>
            <a:ext cx="2720648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8"/>
            <a:ext cx="2720648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7152"/>
            <a:ext cx="5353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0" y="119063"/>
            <a:ext cx="4572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đT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Hồng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endParaRPr lang="en-US" altLang="en-US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altLang="en-US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412776"/>
            <a:ext cx="9144000" cy="404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CHUYÊN ĐỀ CẤP TRƯỜNG</a:t>
            </a: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 MĨ THUẬT LỚP 5</a:t>
            </a:r>
            <a:endParaRPr lang="en-US" sz="28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CHỦ ĐỀ 8: VÌ MỘT THẾ GIỚI HOÀ BÌNH</a:t>
            </a:r>
            <a:endParaRPr lang="en-US" sz="28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Trang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Sn: 1989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054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3CD33-5A1E-A6A7-247C-0A6F75AB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0648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FFE71-FBC1-4EED-FD9A-33EDC74D5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62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C5988-56DB-C176-622B-303FCE6B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960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442E-4DF7-F145-E018-8A0F8CEA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D2C8FE-C329-5188-C371-D89706E9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525433"/>
          </a:xfrm>
        </p:spPr>
        <p:txBody>
          <a:bodyPr/>
          <a:lstStyle/>
          <a:p>
            <a:pPr marR="63500" algn="just">
              <a:lnSpc>
                <a:spcPct val="96000"/>
              </a:lnSpc>
              <a:buNone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3500" algn="just">
              <a:lnSpc>
                <a:spcPct val="96000"/>
              </a:lnSpc>
              <a:buNone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1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84CF-DDB5-70FC-7ECC-B2B610FC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THỂ HIỆN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CA750-889E-A4A2-BC38-5986F5962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945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EE8F-6BBD-C9AB-B609-47257DDE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92E99-4BA0-7AF5-DEF9-3164DB1B5D4F}"/>
              </a:ext>
            </a:extLst>
          </p:cNvPr>
          <p:cNvSpPr txBox="1"/>
          <p:nvPr/>
        </p:nvSpPr>
        <p:spPr>
          <a:xfrm>
            <a:off x="611560" y="1844824"/>
            <a:ext cx="822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0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4E05-CB0B-AB94-16AD-D8B88FCB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77486-AC48-B2E4-E20F-B6AD3091F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4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8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885" l="0" r="100000">
                        <a14:foregroundMark x1="9811" y1="63234" x2="17224" y2="71775"/>
                        <a14:foregroundMark x1="11225" y1="81405" x2="12811" y2="80860"/>
                        <a14:foregroundMark x1="24464" y1="68383" x2="24250" y2="79709"/>
                        <a14:foregroundMark x1="46530" y1="74016" x2="47344" y2="77710"/>
                        <a14:foregroundMark x1="52356" y1="74621" x2="52528" y2="77468"/>
                        <a14:foregroundMark x1="53342" y1="76863" x2="53342" y2="76863"/>
                        <a14:foregroundMark x1="61782" y1="71230" x2="63153" y2="78558"/>
                        <a14:foregroundMark x1="59340" y1="73773" x2="59340" y2="78558"/>
                        <a14:foregroundMark x1="69409" y1="76863" x2="69195" y2="78558"/>
                        <a14:foregroundMark x1="73393" y1="77165" x2="75407" y2="78013"/>
                        <a14:foregroundMark x1="78406" y1="79709" x2="75793" y2="81405"/>
                        <a14:foregroundMark x1="84447" y1="72623" x2="84619" y2="75167"/>
                        <a14:foregroundMark x1="87446" y1="81163" x2="89460" y2="80860"/>
                        <a14:foregroundMark x1="92674" y1="78861" x2="94644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5772315" cy="4081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010" y="2204864"/>
            <a:ext cx="9144000" cy="10676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 </a:t>
            </a:r>
          </a:p>
        </p:txBody>
      </p:sp>
    </p:spTree>
    <p:extLst>
      <p:ext uri="{BB962C8B-B14F-4D97-AF65-F5344CB8AC3E}">
        <p14:creationId xmlns:p14="http://schemas.microsoft.com/office/powerpoint/2010/main" val="401281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859930" y="758810"/>
            <a:ext cx="7352137" cy="4483789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2" y="2133689"/>
            <a:ext cx="2496358" cy="2659809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44" y="1316883"/>
            <a:ext cx="1596423" cy="1700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8" y="680261"/>
            <a:ext cx="1615116" cy="1457234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79" y="3776016"/>
            <a:ext cx="2213785" cy="221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2963" y="-489141"/>
            <a:ext cx="9270367" cy="2879279"/>
          </a:xfrm>
          <a:prstGeom prst="rect">
            <a:avLst/>
          </a:prstGeom>
        </p:spPr>
      </p:pic>
      <p:pic>
        <p:nvPicPr>
          <p:cNvPr id="14" name="khởi động chuyên đề Mĩ thuật">
            <a:hlinkClick r:id="" action="ppaction://media"/>
            <a:extLst>
              <a:ext uri="{FF2B5EF4-FFF2-40B4-BE49-F238E27FC236}">
                <a16:creationId xmlns:a16="http://schemas.microsoft.com/office/drawing/2014/main" id="{C392634C-1B02-7CD3-68DB-9DB519AAC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1652" y="1600881"/>
            <a:ext cx="5943825" cy="36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4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885" l="0" r="100000">
                        <a14:foregroundMark x1="9811" y1="63234" x2="17224" y2="71775"/>
                        <a14:foregroundMark x1="11225" y1="81405" x2="12811" y2="80860"/>
                        <a14:foregroundMark x1="24464" y1="68383" x2="24250" y2="79709"/>
                        <a14:foregroundMark x1="46530" y1="74016" x2="47344" y2="77710"/>
                        <a14:foregroundMark x1="52356" y1="74621" x2="52528" y2="77468"/>
                        <a14:foregroundMark x1="53342" y1="76863" x2="53342" y2="76863"/>
                        <a14:foregroundMark x1="61782" y1="71230" x2="63153" y2="78558"/>
                        <a14:foregroundMark x1="59340" y1="73773" x2="59340" y2="78558"/>
                        <a14:foregroundMark x1="69409" y1="76863" x2="69195" y2="78558"/>
                        <a14:foregroundMark x1="73393" y1="77165" x2="75407" y2="78013"/>
                        <a14:foregroundMark x1="78406" y1="79709" x2="75793" y2="81405"/>
                        <a14:foregroundMark x1="84447" y1="72623" x2="84619" y2="75167"/>
                        <a14:foregroundMark x1="87446" y1="81163" x2="89460" y2="80860"/>
                        <a14:foregroundMark x1="92674" y1="78861" x2="94644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573016"/>
            <a:ext cx="5772315" cy="40815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536" y="1916832"/>
            <a:ext cx="8229600" cy="14401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CHỦ ĐỀ 8: VÌ MỘT THẾ GIỚI HOÀ BÌNH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8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03C0-7610-88D1-FA64-1562AD64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420888"/>
            <a:ext cx="7886700" cy="1325563"/>
          </a:xfrm>
        </p:spPr>
        <p:txBody>
          <a:bodyPr/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QUAN SÁT</a:t>
            </a:r>
          </a:p>
        </p:txBody>
      </p:sp>
    </p:spTree>
    <p:extLst>
      <p:ext uri="{BB962C8B-B14F-4D97-AF65-F5344CB8AC3E}">
        <p14:creationId xmlns:p14="http://schemas.microsoft.com/office/powerpoint/2010/main" val="64693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285B-EE9C-7895-943C-7FC339B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B93D-AA14-9D7B-6279-8C691ECCB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4525433"/>
          </a:xfrm>
        </p:spPr>
        <p:txBody>
          <a:bodyPr/>
          <a:lstStyle/>
          <a:p>
            <a:pPr marR="64135" algn="just">
              <a:lnSpc>
                <a:spcPct val="96000"/>
              </a:lnSpc>
              <a:buNone/>
              <a:tabLst>
                <a:tab pos="19113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SPMT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R="64135" algn="just">
              <a:lnSpc>
                <a:spcPct val="96000"/>
              </a:lnSpc>
              <a:buNone/>
              <a:tabLst>
                <a:tab pos="191135" algn="l"/>
              </a:tabLs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4135" algn="just">
              <a:lnSpc>
                <a:spcPct val="96000"/>
              </a:lnSpc>
              <a:buNone/>
              <a:tabLst>
                <a:tab pos="19113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SPMT?</a:t>
            </a:r>
          </a:p>
          <a:p>
            <a:pPr marR="64135" algn="just">
              <a:lnSpc>
                <a:spcPct val="96000"/>
              </a:lnSpc>
              <a:buNone/>
              <a:tabLst>
                <a:tab pos="191135" algn="l"/>
              </a:tabLs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64135" indent="0" algn="just">
              <a:lnSpc>
                <a:spcPct val="96000"/>
              </a:lnSpc>
              <a:buNone/>
              <a:tabLst>
                <a:tab pos="19113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4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DA11-4C34-2F9D-AED3-076991A1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9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69505" y="0"/>
            <a:ext cx="9144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-32365" y="5171358"/>
            <a:ext cx="9158173" cy="1658783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-6054275" y="3516204"/>
            <a:ext cx="4695864" cy="248454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-684584" y="1286761"/>
            <a:ext cx="9898088" cy="1014886"/>
            <a:chOff x="1905000" y="1295400"/>
            <a:chExt cx="5198880" cy="767341"/>
          </a:xfrm>
        </p:grpSpPr>
        <p:sp>
          <p:nvSpPr>
            <p:cNvPr id="58" name="AutoShape 47"/>
            <p:cNvSpPr>
              <a:spLocks noChangeArrowheads="1"/>
            </p:cNvSpPr>
            <p:nvPr/>
          </p:nvSpPr>
          <p:spPr bwMode="gray">
            <a:xfrm>
              <a:off x="2362200" y="1295400"/>
              <a:ext cx="4741680" cy="711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91474" y="1378803"/>
              <a:ext cx="4212406" cy="42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500" algn="just">
                <a:lnSpc>
                  <a:spcPct val="96000"/>
                </a:lnSpc>
                <a:buNone/>
              </a:pP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Lựa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chon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1905000" y="1794301"/>
              <a:ext cx="290937" cy="26844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-159067" y="1038213"/>
            <a:ext cx="1392809" cy="1319107"/>
            <a:chOff x="6701994" y="1982079"/>
            <a:chExt cx="1166096" cy="1153537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1994" y="1982079"/>
              <a:ext cx="1166096" cy="1153537"/>
            </a:xfrm>
            <a:prstGeom prst="rect">
              <a:avLst/>
            </a:prstGeom>
          </p:spPr>
        </p:pic>
        <p:sp>
          <p:nvSpPr>
            <p:cNvPr id="71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56457" y="2242177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2" name="AutoShape 47"/>
          <p:cNvSpPr>
            <a:spLocks noChangeArrowheads="1"/>
          </p:cNvSpPr>
          <p:nvPr/>
        </p:nvSpPr>
        <p:spPr bwMode="gray">
          <a:xfrm>
            <a:off x="0" y="2456130"/>
            <a:ext cx="9239458" cy="94063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-142097" y="2378646"/>
            <a:ext cx="1312336" cy="1178368"/>
            <a:chOff x="6818812" y="2162158"/>
            <a:chExt cx="1022503" cy="994221"/>
          </a:xfrm>
        </p:grpSpPr>
        <p:pic>
          <p:nvPicPr>
            <p:cNvPr id="74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1013325" cy="994221"/>
            </a:xfrm>
            <a:prstGeom prst="rect">
              <a:avLst/>
            </a:prstGeom>
          </p:spPr>
        </p:pic>
        <p:sp>
          <p:nvSpPr>
            <p:cNvPr id="75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55070" y="2376966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6" name="AutoShape 47"/>
          <p:cNvSpPr>
            <a:spLocks noChangeArrowheads="1"/>
          </p:cNvSpPr>
          <p:nvPr/>
        </p:nvSpPr>
        <p:spPr bwMode="gray">
          <a:xfrm>
            <a:off x="1039356" y="3663783"/>
            <a:ext cx="8184260" cy="1081654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3553" y="3762207"/>
            <a:ext cx="8063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AutoShape 47"/>
          <p:cNvSpPr>
            <a:spLocks noChangeArrowheads="1"/>
          </p:cNvSpPr>
          <p:nvPr/>
        </p:nvSpPr>
        <p:spPr bwMode="gray">
          <a:xfrm>
            <a:off x="200076" y="5171358"/>
            <a:ext cx="8978203" cy="102385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b="1" dirty="0"/>
          </a:p>
        </p:txBody>
      </p:sp>
      <p:grpSp>
        <p:nvGrpSpPr>
          <p:cNvPr id="78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-142100" y="3578340"/>
            <a:ext cx="1404619" cy="1237661"/>
            <a:chOff x="6741666" y="2162157"/>
            <a:chExt cx="1117750" cy="1062159"/>
          </a:xfrm>
        </p:grpSpPr>
        <p:pic>
          <p:nvPicPr>
            <p:cNvPr id="79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1666" y="2162157"/>
              <a:ext cx="1107424" cy="1062159"/>
            </a:xfrm>
            <a:prstGeom prst="rect">
              <a:avLst/>
            </a:prstGeom>
          </p:spPr>
        </p:pic>
        <p:sp>
          <p:nvSpPr>
            <p:cNvPr id="80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3171" y="2371854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1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-129709" y="4989783"/>
            <a:ext cx="1496982" cy="1280061"/>
            <a:chOff x="6725093" y="2184032"/>
            <a:chExt cx="1007059" cy="934170"/>
          </a:xfrm>
        </p:grpSpPr>
        <p:pic>
          <p:nvPicPr>
            <p:cNvPr id="82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5093" y="2184032"/>
              <a:ext cx="986245" cy="934170"/>
            </a:xfrm>
            <a:prstGeom prst="rect">
              <a:avLst/>
            </a:prstGeom>
          </p:spPr>
        </p:pic>
        <p:sp>
          <p:nvSpPr>
            <p:cNvPr id="83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781893" y="2419768"/>
              <a:ext cx="950259" cy="421318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473077" y="5223617"/>
            <a:ext cx="720080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0BB2BCA3-6E3A-53AD-1DB4-5F15BBCC3961}"/>
              </a:ext>
            </a:extLst>
          </p:cNvPr>
          <p:cNvSpPr txBox="1">
            <a:spLocks/>
          </p:cNvSpPr>
          <p:nvPr/>
        </p:nvSpPr>
        <p:spPr>
          <a:xfrm>
            <a:off x="59395" y="64017"/>
            <a:ext cx="9066413" cy="55770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CHỦ ĐỀ</a:t>
            </a:r>
          </a:p>
        </p:txBody>
      </p:sp>
    </p:spTree>
    <p:extLst>
      <p:ext uri="{BB962C8B-B14F-4D97-AF65-F5344CB8AC3E}">
        <p14:creationId xmlns:p14="http://schemas.microsoft.com/office/powerpoint/2010/main" val="2354325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6" grpId="0" animBg="1"/>
      <p:bldP spid="2" grpId="0"/>
      <p:bldP spid="77" grpId="0" animBg="1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839EB-860F-72A0-FA56-96764EDD5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231</Words>
  <Application>Microsoft Office PowerPoint</Application>
  <PresentationFormat>On-screen Show (4:3)</PresentationFormat>
  <Paragraphs>40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#9Slide05 FS Blonde Script</vt:lpstr>
      <vt:lpstr>#9Slide07 Altus</vt:lpstr>
      <vt:lpstr>#9Slide07 HoneyCream</vt:lpstr>
      <vt:lpstr>.VnTime</vt:lpstr>
      <vt:lpstr>Arial</vt:lpstr>
      <vt:lpstr>Calibri</vt:lpstr>
      <vt:lpstr>SVN-Newton</vt:lpstr>
      <vt:lpstr>Times New Roman</vt:lpstr>
      <vt:lpstr>1_Office Theme</vt:lpstr>
      <vt:lpstr>Office 主题</vt:lpstr>
      <vt:lpstr>2_Office Theme</vt:lpstr>
      <vt:lpstr>1_AAAAAAAAAAAAAAAAAAAAAAAAAAA</vt:lpstr>
      <vt:lpstr>3_Office Theme</vt:lpstr>
      <vt:lpstr>PowerPoint Presentation</vt:lpstr>
      <vt:lpstr>PowerPoint Presentation</vt:lpstr>
      <vt:lpstr>PowerPoint Presentation</vt:lpstr>
      <vt:lpstr>PowerPoint Presentation</vt:lpstr>
      <vt:lpstr>I. QUAN SÁT</vt:lpstr>
      <vt:lpstr>NỘI DUNG 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THẢO LUẬN </vt:lpstr>
      <vt:lpstr>3. HOẠT ĐỘNG THỂ HIỆN</vt:lpstr>
      <vt:lpstr>Nhận xét và đánh giá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Administrator</cp:lastModifiedBy>
  <cp:revision>105</cp:revision>
  <dcterms:created xsi:type="dcterms:W3CDTF">2020-11-02T13:15:13Z</dcterms:created>
  <dcterms:modified xsi:type="dcterms:W3CDTF">2025-04-17T02:21:53Z</dcterms:modified>
</cp:coreProperties>
</file>