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3"/>
  </p:notesMasterIdLst>
  <p:sldIdLst>
    <p:sldId id="402" r:id="rId2"/>
    <p:sldId id="257" r:id="rId3"/>
    <p:sldId id="313" r:id="rId4"/>
    <p:sldId id="392" r:id="rId5"/>
    <p:sldId id="399" r:id="rId6"/>
    <p:sldId id="401" r:id="rId7"/>
    <p:sldId id="375" r:id="rId8"/>
    <p:sldId id="276" r:id="rId9"/>
    <p:sldId id="394" r:id="rId10"/>
    <p:sldId id="265" r:id="rId11"/>
    <p:sldId id="397" r:id="rId12"/>
  </p:sldIdLst>
  <p:sldSz cx="9144000" cy="5143500" type="screen16x9"/>
  <p:notesSz cx="6858000" cy="9144000"/>
  <p:embeddedFontLst>
    <p:embeddedFont>
      <p:font typeface="DM Sans" pitchFamily="2" charset="0"/>
      <p:regular r:id="rId14"/>
      <p:bold r:id="rId15"/>
      <p:italic r:id="rId16"/>
      <p:boldItalic r:id="rId17"/>
    </p:embeddedFont>
    <p:embeddedFont>
      <p:font typeface="Fredoka One" panose="02000000000000000000" pitchFamily="2" charset="0"/>
      <p:regular r:id="rId18"/>
    </p:embeddedFont>
    <p:embeddedFont>
      <p:font typeface="Nunito Light" pitchFamily="2" charset="0"/>
      <p:regular r:id="rId19"/>
      <p:italic r:id="rId20"/>
    </p:embeddedFont>
    <p:embeddedFont>
      <p:font typeface="Quicksand Medium" panose="020B0604020202020204" charset="0"/>
      <p:regular r:id="rId21"/>
      <p:bold r:id="rId22"/>
    </p:embeddedFont>
    <p:embeddedFont>
      <p:font typeface="Rammetto On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64D4F2"/>
    <a:srgbClr val="E3F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C4AEAA-3B8E-4166-B00D-D45E4D66D3FE}">
  <a:tblStyle styleId="{EAC4AEAA-3B8E-4166-B00D-D45E4D66D3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B805547-AF91-475A-BB47-0992D532588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Google Shape;275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2" name="Google Shape;275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Google Shape;2751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2" name="Google Shape;2752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7986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5" name="Google Shape;288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224a59d8d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1224a59d8d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31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8">
          <a:extLst>
            <a:ext uri="{FF2B5EF4-FFF2-40B4-BE49-F238E27FC236}">
              <a16:creationId xmlns:a16="http://schemas.microsoft.com/office/drawing/2014/main" id="{96615CE7-7136-1741-BFAC-DC4D69CE7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g54dda1946d_6_257:notes">
            <a:extLst>
              <a:ext uri="{FF2B5EF4-FFF2-40B4-BE49-F238E27FC236}">
                <a16:creationId xmlns:a16="http://schemas.microsoft.com/office/drawing/2014/main" id="{179A2635-D59D-944B-E5C6-179FCDA4A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0" name="Google Shape;3000;g54dda1946d_6_257:notes">
            <a:extLst>
              <a:ext uri="{FF2B5EF4-FFF2-40B4-BE49-F238E27FC236}">
                <a16:creationId xmlns:a16="http://schemas.microsoft.com/office/drawing/2014/main" id="{4A724675-9A57-634B-962E-78C4506819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77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8">
          <a:extLst>
            <a:ext uri="{FF2B5EF4-FFF2-40B4-BE49-F238E27FC236}">
              <a16:creationId xmlns:a16="http://schemas.microsoft.com/office/drawing/2014/main" id="{A24EF599-9853-6C91-FFB1-BD6014681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g54dda1946d_6_257:notes">
            <a:extLst>
              <a:ext uri="{FF2B5EF4-FFF2-40B4-BE49-F238E27FC236}">
                <a16:creationId xmlns:a16="http://schemas.microsoft.com/office/drawing/2014/main" id="{4BAC1483-4B9A-DEB8-4DC2-5A2F8CBA54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0" name="Google Shape;3000;g54dda1946d_6_257:notes">
            <a:extLst>
              <a:ext uri="{FF2B5EF4-FFF2-40B4-BE49-F238E27FC236}">
                <a16:creationId xmlns:a16="http://schemas.microsoft.com/office/drawing/2014/main" id="{36195C63-11BF-153D-FF81-7233CA3097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425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8">
          <a:extLst>
            <a:ext uri="{FF2B5EF4-FFF2-40B4-BE49-F238E27FC236}">
              <a16:creationId xmlns:a16="http://schemas.microsoft.com/office/drawing/2014/main" id="{5C11EF8B-BB9A-7CC8-3645-DB7F6C490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9" name="Google Shape;2999;g54dda1946d_6_257:notes">
            <a:extLst>
              <a:ext uri="{FF2B5EF4-FFF2-40B4-BE49-F238E27FC236}">
                <a16:creationId xmlns:a16="http://schemas.microsoft.com/office/drawing/2014/main" id="{8AFBCED0-E18D-671C-110B-345D94063D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0" name="Google Shape;3000;g54dda1946d_6_257:notes">
            <a:extLst>
              <a:ext uri="{FF2B5EF4-FFF2-40B4-BE49-F238E27FC236}">
                <a16:creationId xmlns:a16="http://schemas.microsoft.com/office/drawing/2014/main" id="{6D278172-A4DA-BEA3-7B94-CE6B02D833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250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210a876663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210a876663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161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" name="Google Shape;4511;g26a03dda635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2" name="Google Shape;4512;g26a03dda635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0" name="Google Shape;3490;g26a03dda635_0_1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1" name="Google Shape;3491;g26a03dda635_0_1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93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10" name="Google Shape;10;p2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911100" y="1221675"/>
            <a:ext cx="7321800" cy="20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>
            <a:off x="2307625" y="34460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 rot="10370899" flipH="1">
            <a:off x="6261900" y="322430"/>
            <a:ext cx="400544" cy="267874"/>
            <a:chOff x="5609880" y="3647520"/>
            <a:chExt cx="455400" cy="304560"/>
          </a:xfrm>
        </p:grpSpPr>
        <p:sp>
          <p:nvSpPr>
            <p:cNvPr id="70" name="Google Shape;70;p2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" name="Google Shape;72;p2"/>
          <p:cNvGrpSpPr/>
          <p:nvPr/>
        </p:nvGrpSpPr>
        <p:grpSpPr>
          <a:xfrm rot="8426814">
            <a:off x="3959472" y="4524524"/>
            <a:ext cx="412854" cy="276126"/>
            <a:chOff x="5609880" y="3647520"/>
            <a:chExt cx="455400" cy="304560"/>
          </a:xfrm>
        </p:grpSpPr>
        <p:sp>
          <p:nvSpPr>
            <p:cNvPr id="73" name="Google Shape;73;p2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6012650" y="4529300"/>
            <a:ext cx="1870800" cy="655249"/>
          </a:xfrm>
          <a:custGeom>
            <a:avLst/>
            <a:gdLst/>
            <a:ahLst/>
            <a:cxnLst/>
            <a:rect l="l" t="t" r="r" b="b"/>
            <a:pathLst>
              <a:path w="6538" h="2290" extrusionOk="0">
                <a:moveTo>
                  <a:pt x="6520" y="2053"/>
                </a:moveTo>
                <a:cubicBezTo>
                  <a:pt x="6119" y="1582"/>
                  <a:pt x="5247" y="1652"/>
                  <a:pt x="5247" y="1652"/>
                </a:cubicBezTo>
                <a:cubicBezTo>
                  <a:pt x="5247" y="1652"/>
                  <a:pt x="6015" y="973"/>
                  <a:pt x="5509" y="938"/>
                </a:cubicBezTo>
                <a:cubicBezTo>
                  <a:pt x="5003" y="903"/>
                  <a:pt x="4610" y="1352"/>
                  <a:pt x="4610" y="1352"/>
                </a:cubicBezTo>
                <a:cubicBezTo>
                  <a:pt x="4610" y="1352"/>
                  <a:pt x="5154" y="245"/>
                  <a:pt x="4755" y="104"/>
                </a:cubicBezTo>
                <a:cubicBezTo>
                  <a:pt x="4581" y="43"/>
                  <a:pt x="4286" y="287"/>
                  <a:pt x="4003" y="589"/>
                </a:cubicBezTo>
                <a:cubicBezTo>
                  <a:pt x="4021" y="455"/>
                  <a:pt x="4022" y="228"/>
                  <a:pt x="3818" y="206"/>
                </a:cubicBezTo>
                <a:cubicBezTo>
                  <a:pt x="3578" y="180"/>
                  <a:pt x="3251" y="771"/>
                  <a:pt x="3173" y="1243"/>
                </a:cubicBezTo>
                <a:cubicBezTo>
                  <a:pt x="3031" y="801"/>
                  <a:pt x="2710" y="-13"/>
                  <a:pt x="2266" y="0"/>
                </a:cubicBezTo>
                <a:cubicBezTo>
                  <a:pt x="1655" y="17"/>
                  <a:pt x="1879" y="1230"/>
                  <a:pt x="1879" y="1230"/>
                </a:cubicBezTo>
                <a:cubicBezTo>
                  <a:pt x="1879" y="1230"/>
                  <a:pt x="1214" y="571"/>
                  <a:pt x="823" y="709"/>
                </a:cubicBezTo>
                <a:cubicBezTo>
                  <a:pt x="422" y="849"/>
                  <a:pt x="861" y="1657"/>
                  <a:pt x="861" y="1657"/>
                </a:cubicBezTo>
                <a:cubicBezTo>
                  <a:pt x="861" y="1657"/>
                  <a:pt x="286" y="1389"/>
                  <a:pt x="94" y="1504"/>
                </a:cubicBezTo>
                <a:cubicBezTo>
                  <a:pt x="-226" y="1695"/>
                  <a:pt x="368" y="2192"/>
                  <a:pt x="418" y="2175"/>
                </a:cubicBezTo>
                <a:cubicBezTo>
                  <a:pt x="522" y="2140"/>
                  <a:pt x="6922" y="2524"/>
                  <a:pt x="6520" y="20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36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2650" name="Google Shape;2650;p36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36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36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36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36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36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36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36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36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36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36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36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36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36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36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36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36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36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6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36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36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36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36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36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36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36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36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36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36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36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36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36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36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36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36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36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36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36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36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36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36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36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36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36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36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36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36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36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36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36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36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36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36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36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36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36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36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07" name="Google Shape;2707;p36"/>
          <p:cNvGrpSpPr/>
          <p:nvPr/>
        </p:nvGrpSpPr>
        <p:grpSpPr>
          <a:xfrm rot="-3906091" flipH="1">
            <a:off x="8041665" y="301901"/>
            <a:ext cx="1249279" cy="1373668"/>
            <a:chOff x="8481600" y="3909240"/>
            <a:chExt cx="1084680" cy="1192680"/>
          </a:xfrm>
        </p:grpSpPr>
        <p:sp>
          <p:nvSpPr>
            <p:cNvPr id="2708" name="Google Shape;2708;p36"/>
            <p:cNvSpPr/>
            <p:nvPr/>
          </p:nvSpPr>
          <p:spPr>
            <a:xfrm>
              <a:off x="8737560" y="4023360"/>
              <a:ext cx="152280" cy="291600"/>
            </a:xfrm>
            <a:custGeom>
              <a:avLst/>
              <a:gdLst/>
              <a:ahLst/>
              <a:cxnLst/>
              <a:rect l="l" t="t" r="r" b="b"/>
              <a:pathLst>
                <a:path w="423" h="810" extrusionOk="0">
                  <a:moveTo>
                    <a:pt x="253" y="810"/>
                  </a:moveTo>
                  <a:cubicBezTo>
                    <a:pt x="31" y="639"/>
                    <a:pt x="-165" y="49"/>
                    <a:pt x="216" y="2"/>
                  </a:cubicBezTo>
                  <a:cubicBezTo>
                    <a:pt x="598" y="-46"/>
                    <a:pt x="356" y="647"/>
                    <a:pt x="253" y="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36"/>
            <p:cNvSpPr/>
            <p:nvPr/>
          </p:nvSpPr>
          <p:spPr>
            <a:xfrm>
              <a:off x="8920440" y="4254120"/>
              <a:ext cx="123840" cy="240840"/>
            </a:xfrm>
            <a:custGeom>
              <a:avLst/>
              <a:gdLst/>
              <a:ahLst/>
              <a:cxnLst/>
              <a:rect l="l" t="t" r="r" b="b"/>
              <a:pathLst>
                <a:path w="344" h="669" extrusionOk="0">
                  <a:moveTo>
                    <a:pt x="192" y="669"/>
                  </a:moveTo>
                  <a:cubicBezTo>
                    <a:pt x="34" y="440"/>
                    <a:pt x="-120" y="22"/>
                    <a:pt x="142" y="1"/>
                  </a:cubicBezTo>
                  <a:cubicBezTo>
                    <a:pt x="403" y="-20"/>
                    <a:pt x="402" y="438"/>
                    <a:pt x="192" y="6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36"/>
            <p:cNvSpPr/>
            <p:nvPr/>
          </p:nvSpPr>
          <p:spPr>
            <a:xfrm>
              <a:off x="9009000" y="4134600"/>
              <a:ext cx="159120" cy="267840"/>
            </a:xfrm>
            <a:custGeom>
              <a:avLst/>
              <a:gdLst/>
              <a:ahLst/>
              <a:cxnLst/>
              <a:rect l="l" t="t" r="r" b="b"/>
              <a:pathLst>
                <a:path w="442" h="744" extrusionOk="0">
                  <a:moveTo>
                    <a:pt x="423" y="744"/>
                  </a:moveTo>
                  <a:cubicBezTo>
                    <a:pt x="243" y="665"/>
                    <a:pt x="-178" y="213"/>
                    <a:pt x="82" y="32"/>
                  </a:cubicBezTo>
                  <a:cubicBezTo>
                    <a:pt x="343" y="-149"/>
                    <a:pt x="497" y="502"/>
                    <a:pt x="423" y="7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36"/>
            <p:cNvSpPr/>
            <p:nvPr/>
          </p:nvSpPr>
          <p:spPr>
            <a:xfrm>
              <a:off x="9129600" y="3909240"/>
              <a:ext cx="173880" cy="310680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0" y="863"/>
                  </a:moveTo>
                  <a:cubicBezTo>
                    <a:pt x="212" y="685"/>
                    <a:pt x="-173" y="130"/>
                    <a:pt x="87" y="15"/>
                  </a:cubicBezTo>
                  <a:cubicBezTo>
                    <a:pt x="348" y="-101"/>
                    <a:pt x="615" y="477"/>
                    <a:pt x="410" y="8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36"/>
            <p:cNvSpPr/>
            <p:nvPr/>
          </p:nvSpPr>
          <p:spPr>
            <a:xfrm>
              <a:off x="9316080" y="4117320"/>
              <a:ext cx="189360" cy="229680"/>
            </a:xfrm>
            <a:custGeom>
              <a:avLst/>
              <a:gdLst/>
              <a:ahLst/>
              <a:cxnLst/>
              <a:rect l="l" t="t" r="r" b="b"/>
              <a:pathLst>
                <a:path w="526" h="638" extrusionOk="0">
                  <a:moveTo>
                    <a:pt x="0" y="638"/>
                  </a:moveTo>
                  <a:cubicBezTo>
                    <a:pt x="19" y="365"/>
                    <a:pt x="223" y="-144"/>
                    <a:pt x="462" y="39"/>
                  </a:cubicBezTo>
                  <a:cubicBezTo>
                    <a:pt x="701" y="221"/>
                    <a:pt x="210" y="646"/>
                    <a:pt x="0" y="6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36"/>
            <p:cNvSpPr/>
            <p:nvPr/>
          </p:nvSpPr>
          <p:spPr>
            <a:xfrm>
              <a:off x="9275400" y="4455720"/>
              <a:ext cx="138240" cy="284760"/>
            </a:xfrm>
            <a:custGeom>
              <a:avLst/>
              <a:gdLst/>
              <a:ahLst/>
              <a:cxnLst/>
              <a:rect l="l" t="t" r="r" b="b"/>
              <a:pathLst>
                <a:path w="384" h="791" extrusionOk="0">
                  <a:moveTo>
                    <a:pt x="310" y="791"/>
                  </a:moveTo>
                  <a:cubicBezTo>
                    <a:pt x="72" y="612"/>
                    <a:pt x="-156" y="137"/>
                    <a:pt x="141" y="15"/>
                  </a:cubicBezTo>
                  <a:cubicBezTo>
                    <a:pt x="438" y="-107"/>
                    <a:pt x="420" y="594"/>
                    <a:pt x="310" y="7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36"/>
            <p:cNvSpPr/>
            <p:nvPr/>
          </p:nvSpPr>
          <p:spPr>
            <a:xfrm>
              <a:off x="9440280" y="4487040"/>
              <a:ext cx="126000" cy="255240"/>
            </a:xfrm>
            <a:custGeom>
              <a:avLst/>
              <a:gdLst/>
              <a:ahLst/>
              <a:cxnLst/>
              <a:rect l="l" t="t" r="r" b="b"/>
              <a:pathLst>
                <a:path w="350" h="709" extrusionOk="0">
                  <a:moveTo>
                    <a:pt x="38" y="709"/>
                  </a:moveTo>
                  <a:cubicBezTo>
                    <a:pt x="-38" y="507"/>
                    <a:pt x="-13" y="-60"/>
                    <a:pt x="232" y="6"/>
                  </a:cubicBezTo>
                  <a:cubicBezTo>
                    <a:pt x="478" y="71"/>
                    <a:pt x="302" y="556"/>
                    <a:pt x="38" y="7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36"/>
            <p:cNvSpPr/>
            <p:nvPr/>
          </p:nvSpPr>
          <p:spPr>
            <a:xfrm>
              <a:off x="8916120" y="4662720"/>
              <a:ext cx="194760" cy="170280"/>
            </a:xfrm>
            <a:custGeom>
              <a:avLst/>
              <a:gdLst/>
              <a:ahLst/>
              <a:cxnLst/>
              <a:rect l="l" t="t" r="r" b="b"/>
              <a:pathLst>
                <a:path w="541" h="473" extrusionOk="0">
                  <a:moveTo>
                    <a:pt x="540" y="473"/>
                  </a:moveTo>
                  <a:cubicBezTo>
                    <a:pt x="322" y="447"/>
                    <a:pt x="-126" y="271"/>
                    <a:pt x="34" y="58"/>
                  </a:cubicBezTo>
                  <a:cubicBezTo>
                    <a:pt x="195" y="-155"/>
                    <a:pt x="548" y="271"/>
                    <a:pt x="540" y="4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36"/>
            <p:cNvSpPr/>
            <p:nvPr/>
          </p:nvSpPr>
          <p:spPr>
            <a:xfrm>
              <a:off x="8789040" y="4495320"/>
              <a:ext cx="222120" cy="137520"/>
            </a:xfrm>
            <a:custGeom>
              <a:avLst/>
              <a:gdLst/>
              <a:ahLst/>
              <a:cxnLst/>
              <a:rect l="l" t="t" r="r" b="b"/>
              <a:pathLst>
                <a:path w="617" h="382" extrusionOk="0">
                  <a:moveTo>
                    <a:pt x="617" y="340"/>
                  </a:moveTo>
                  <a:cubicBezTo>
                    <a:pt x="399" y="135"/>
                    <a:pt x="58" y="-164"/>
                    <a:pt x="5" y="109"/>
                  </a:cubicBezTo>
                  <a:cubicBezTo>
                    <a:pt x="-48" y="383"/>
                    <a:pt x="374" y="431"/>
                    <a:pt x="617" y="3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36"/>
            <p:cNvSpPr/>
            <p:nvPr/>
          </p:nvSpPr>
          <p:spPr>
            <a:xfrm>
              <a:off x="8656920" y="4556520"/>
              <a:ext cx="190800" cy="223560"/>
            </a:xfrm>
            <a:custGeom>
              <a:avLst/>
              <a:gdLst/>
              <a:ahLst/>
              <a:cxnLst/>
              <a:rect l="l" t="t" r="r" b="b"/>
              <a:pathLst>
                <a:path w="530" h="621" extrusionOk="0">
                  <a:moveTo>
                    <a:pt x="530" y="621"/>
                  </a:moveTo>
                  <a:cubicBezTo>
                    <a:pt x="471" y="324"/>
                    <a:pt x="266" y="-170"/>
                    <a:pt x="59" y="58"/>
                  </a:cubicBezTo>
                  <a:cubicBezTo>
                    <a:pt x="-148" y="287"/>
                    <a:pt x="235" y="582"/>
                    <a:pt x="530" y="6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36"/>
            <p:cNvSpPr/>
            <p:nvPr/>
          </p:nvSpPr>
          <p:spPr>
            <a:xfrm>
              <a:off x="8755200" y="4847040"/>
              <a:ext cx="220680" cy="124560"/>
            </a:xfrm>
            <a:custGeom>
              <a:avLst/>
              <a:gdLst/>
              <a:ahLst/>
              <a:cxnLst/>
              <a:rect l="l" t="t" r="r" b="b"/>
              <a:pathLst>
                <a:path w="613" h="346" extrusionOk="0">
                  <a:moveTo>
                    <a:pt x="613" y="94"/>
                  </a:moveTo>
                  <a:cubicBezTo>
                    <a:pt x="345" y="-27"/>
                    <a:pt x="-90" y="-71"/>
                    <a:pt x="17" y="211"/>
                  </a:cubicBezTo>
                  <a:cubicBezTo>
                    <a:pt x="123" y="494"/>
                    <a:pt x="463" y="273"/>
                    <a:pt x="613" y="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36"/>
            <p:cNvSpPr/>
            <p:nvPr/>
          </p:nvSpPr>
          <p:spPr>
            <a:xfrm>
              <a:off x="8481600" y="4233600"/>
              <a:ext cx="216000" cy="184320"/>
            </a:xfrm>
            <a:custGeom>
              <a:avLst/>
              <a:gdLst/>
              <a:ahLst/>
              <a:cxnLst/>
              <a:rect l="l" t="t" r="r" b="b"/>
              <a:pathLst>
                <a:path w="600" h="512" extrusionOk="0">
                  <a:moveTo>
                    <a:pt x="600" y="512"/>
                  </a:moveTo>
                  <a:cubicBezTo>
                    <a:pt x="479" y="244"/>
                    <a:pt x="171" y="-178"/>
                    <a:pt x="30" y="82"/>
                  </a:cubicBezTo>
                  <a:cubicBezTo>
                    <a:pt x="-111" y="343"/>
                    <a:pt x="280" y="513"/>
                    <a:pt x="600" y="5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36"/>
            <p:cNvSpPr/>
            <p:nvPr/>
          </p:nvSpPr>
          <p:spPr>
            <a:xfrm>
              <a:off x="8483400" y="4440600"/>
              <a:ext cx="252360" cy="135360"/>
            </a:xfrm>
            <a:custGeom>
              <a:avLst/>
              <a:gdLst/>
              <a:ahLst/>
              <a:cxnLst/>
              <a:rect l="l" t="t" r="r" b="b"/>
              <a:pathLst>
                <a:path w="701" h="376" extrusionOk="0">
                  <a:moveTo>
                    <a:pt x="701" y="80"/>
                  </a:moveTo>
                  <a:cubicBezTo>
                    <a:pt x="461" y="-1"/>
                    <a:pt x="-66" y="-90"/>
                    <a:pt x="7" y="200"/>
                  </a:cubicBezTo>
                  <a:cubicBezTo>
                    <a:pt x="79" y="491"/>
                    <a:pt x="525" y="399"/>
                    <a:pt x="701" y="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36"/>
            <p:cNvSpPr/>
            <p:nvPr/>
          </p:nvSpPr>
          <p:spPr>
            <a:xfrm>
              <a:off x="8546760" y="3990600"/>
              <a:ext cx="951480" cy="1111320"/>
            </a:xfrm>
            <a:custGeom>
              <a:avLst/>
              <a:gdLst/>
              <a:ahLst/>
              <a:cxnLst/>
              <a:rect l="l" t="t" r="r" b="b"/>
              <a:pathLst>
                <a:path w="2643" h="3087" extrusionOk="0">
                  <a:moveTo>
                    <a:pt x="1794" y="2"/>
                  </a:moveTo>
                  <a:cubicBezTo>
                    <a:pt x="1788" y="7"/>
                    <a:pt x="1786" y="16"/>
                    <a:pt x="1790" y="22"/>
                  </a:cubicBezTo>
                  <a:cubicBezTo>
                    <a:pt x="2020" y="355"/>
                    <a:pt x="2084" y="801"/>
                    <a:pt x="1958" y="1185"/>
                  </a:cubicBezTo>
                  <a:cubicBezTo>
                    <a:pt x="1942" y="1232"/>
                    <a:pt x="1924" y="1279"/>
                    <a:pt x="1905" y="1325"/>
                  </a:cubicBezTo>
                  <a:cubicBezTo>
                    <a:pt x="1717" y="1170"/>
                    <a:pt x="1574" y="958"/>
                    <a:pt x="1501" y="725"/>
                  </a:cubicBezTo>
                  <a:cubicBezTo>
                    <a:pt x="1499" y="717"/>
                    <a:pt x="1491" y="713"/>
                    <a:pt x="1483" y="715"/>
                  </a:cubicBezTo>
                  <a:cubicBezTo>
                    <a:pt x="1476" y="718"/>
                    <a:pt x="1472" y="726"/>
                    <a:pt x="1474" y="733"/>
                  </a:cubicBezTo>
                  <a:cubicBezTo>
                    <a:pt x="1549" y="974"/>
                    <a:pt x="1698" y="1194"/>
                    <a:pt x="1893" y="1353"/>
                  </a:cubicBezTo>
                  <a:cubicBezTo>
                    <a:pt x="1891" y="1358"/>
                    <a:pt x="1889" y="1363"/>
                    <a:pt x="1887" y="1368"/>
                  </a:cubicBezTo>
                  <a:cubicBezTo>
                    <a:pt x="1861" y="1431"/>
                    <a:pt x="1833" y="1497"/>
                    <a:pt x="1812" y="1565"/>
                  </a:cubicBezTo>
                  <a:cubicBezTo>
                    <a:pt x="1771" y="1695"/>
                    <a:pt x="1762" y="1813"/>
                    <a:pt x="1786" y="1918"/>
                  </a:cubicBezTo>
                  <a:cubicBezTo>
                    <a:pt x="1784" y="1916"/>
                    <a:pt x="1781" y="1913"/>
                    <a:pt x="1778" y="1911"/>
                  </a:cubicBezTo>
                  <a:cubicBezTo>
                    <a:pt x="1678" y="1819"/>
                    <a:pt x="1566" y="1739"/>
                    <a:pt x="1457" y="1661"/>
                  </a:cubicBezTo>
                  <a:cubicBezTo>
                    <a:pt x="1378" y="1605"/>
                    <a:pt x="1299" y="1547"/>
                    <a:pt x="1222" y="1485"/>
                  </a:cubicBezTo>
                  <a:cubicBezTo>
                    <a:pt x="1270" y="1332"/>
                    <a:pt x="1274" y="1161"/>
                    <a:pt x="1235" y="1005"/>
                  </a:cubicBezTo>
                  <a:cubicBezTo>
                    <a:pt x="1233" y="998"/>
                    <a:pt x="1225" y="993"/>
                    <a:pt x="1218" y="995"/>
                  </a:cubicBezTo>
                  <a:cubicBezTo>
                    <a:pt x="1210" y="997"/>
                    <a:pt x="1205" y="1005"/>
                    <a:pt x="1207" y="1012"/>
                  </a:cubicBezTo>
                  <a:cubicBezTo>
                    <a:pt x="1245" y="1160"/>
                    <a:pt x="1241" y="1320"/>
                    <a:pt x="1199" y="1465"/>
                  </a:cubicBezTo>
                  <a:cubicBezTo>
                    <a:pt x="1150" y="1426"/>
                    <a:pt x="1103" y="1382"/>
                    <a:pt x="1061" y="1336"/>
                  </a:cubicBezTo>
                  <a:cubicBezTo>
                    <a:pt x="814" y="1071"/>
                    <a:pt x="691" y="697"/>
                    <a:pt x="732" y="337"/>
                  </a:cubicBezTo>
                  <a:cubicBezTo>
                    <a:pt x="733" y="329"/>
                    <a:pt x="727" y="322"/>
                    <a:pt x="719" y="321"/>
                  </a:cubicBezTo>
                  <a:cubicBezTo>
                    <a:pt x="712" y="320"/>
                    <a:pt x="705" y="326"/>
                    <a:pt x="704" y="333"/>
                  </a:cubicBezTo>
                  <a:cubicBezTo>
                    <a:pt x="666" y="665"/>
                    <a:pt x="764" y="1007"/>
                    <a:pt x="967" y="1270"/>
                  </a:cubicBezTo>
                  <a:cubicBezTo>
                    <a:pt x="855" y="1276"/>
                    <a:pt x="742" y="1266"/>
                    <a:pt x="633" y="1241"/>
                  </a:cubicBezTo>
                  <a:lnTo>
                    <a:pt x="633" y="1241"/>
                  </a:lnTo>
                  <a:cubicBezTo>
                    <a:pt x="404" y="1189"/>
                    <a:pt x="190" y="1073"/>
                    <a:pt x="25" y="906"/>
                  </a:cubicBezTo>
                  <a:cubicBezTo>
                    <a:pt x="19" y="901"/>
                    <a:pt x="10" y="901"/>
                    <a:pt x="5" y="906"/>
                  </a:cubicBezTo>
                  <a:cubicBezTo>
                    <a:pt x="-1" y="912"/>
                    <a:pt x="-1" y="921"/>
                    <a:pt x="4" y="926"/>
                  </a:cubicBezTo>
                  <a:cubicBezTo>
                    <a:pt x="167" y="1091"/>
                    <a:pt x="376" y="1206"/>
                    <a:pt x="600" y="1262"/>
                  </a:cubicBezTo>
                  <a:cubicBezTo>
                    <a:pt x="452" y="1376"/>
                    <a:pt x="260" y="1437"/>
                    <a:pt x="68" y="1431"/>
                  </a:cubicBezTo>
                  <a:cubicBezTo>
                    <a:pt x="60" y="1431"/>
                    <a:pt x="53" y="1436"/>
                    <a:pt x="53" y="1444"/>
                  </a:cubicBezTo>
                  <a:cubicBezTo>
                    <a:pt x="52" y="1453"/>
                    <a:pt x="59" y="1458"/>
                    <a:pt x="67" y="1458"/>
                  </a:cubicBezTo>
                  <a:cubicBezTo>
                    <a:pt x="273" y="1466"/>
                    <a:pt x="480" y="1398"/>
                    <a:pt x="635" y="1270"/>
                  </a:cubicBezTo>
                  <a:cubicBezTo>
                    <a:pt x="751" y="1296"/>
                    <a:pt x="870" y="1305"/>
                    <a:pt x="989" y="1297"/>
                  </a:cubicBezTo>
                  <a:cubicBezTo>
                    <a:pt x="1005" y="1317"/>
                    <a:pt x="1022" y="1337"/>
                    <a:pt x="1039" y="1355"/>
                  </a:cubicBezTo>
                  <a:cubicBezTo>
                    <a:pt x="1158" y="1482"/>
                    <a:pt x="1302" y="1585"/>
                    <a:pt x="1440" y="1684"/>
                  </a:cubicBezTo>
                  <a:cubicBezTo>
                    <a:pt x="1460" y="1698"/>
                    <a:pt x="1479" y="1712"/>
                    <a:pt x="1499" y="1726"/>
                  </a:cubicBezTo>
                  <a:cubicBezTo>
                    <a:pt x="1301" y="1745"/>
                    <a:pt x="1097" y="1711"/>
                    <a:pt x="909" y="1624"/>
                  </a:cubicBezTo>
                  <a:cubicBezTo>
                    <a:pt x="901" y="1621"/>
                    <a:pt x="893" y="1624"/>
                    <a:pt x="890" y="1631"/>
                  </a:cubicBezTo>
                  <a:cubicBezTo>
                    <a:pt x="886" y="1638"/>
                    <a:pt x="889" y="1647"/>
                    <a:pt x="897" y="1650"/>
                  </a:cubicBezTo>
                  <a:cubicBezTo>
                    <a:pt x="1100" y="1743"/>
                    <a:pt x="1320" y="1778"/>
                    <a:pt x="1533" y="1751"/>
                  </a:cubicBezTo>
                  <a:cubicBezTo>
                    <a:pt x="1611" y="1807"/>
                    <a:pt x="1688" y="1867"/>
                    <a:pt x="1759" y="1931"/>
                  </a:cubicBezTo>
                  <a:cubicBezTo>
                    <a:pt x="1903" y="2064"/>
                    <a:pt x="2021" y="2221"/>
                    <a:pt x="2108" y="2394"/>
                  </a:cubicBezTo>
                  <a:cubicBezTo>
                    <a:pt x="1972" y="2437"/>
                    <a:pt x="1828" y="2457"/>
                    <a:pt x="1682" y="2456"/>
                  </a:cubicBezTo>
                  <a:cubicBezTo>
                    <a:pt x="1542" y="2276"/>
                    <a:pt x="1375" y="2121"/>
                    <a:pt x="1199" y="2006"/>
                  </a:cubicBezTo>
                  <a:cubicBezTo>
                    <a:pt x="1192" y="2002"/>
                    <a:pt x="1183" y="2004"/>
                    <a:pt x="1179" y="2010"/>
                  </a:cubicBezTo>
                  <a:cubicBezTo>
                    <a:pt x="1175" y="2017"/>
                    <a:pt x="1177" y="2026"/>
                    <a:pt x="1183" y="2030"/>
                  </a:cubicBezTo>
                  <a:cubicBezTo>
                    <a:pt x="1350" y="2139"/>
                    <a:pt x="1510" y="2286"/>
                    <a:pt x="1645" y="2455"/>
                  </a:cubicBezTo>
                  <a:cubicBezTo>
                    <a:pt x="1498" y="2449"/>
                    <a:pt x="1349" y="2421"/>
                    <a:pt x="1206" y="2370"/>
                  </a:cubicBezTo>
                  <a:cubicBezTo>
                    <a:pt x="910" y="2266"/>
                    <a:pt x="653" y="2064"/>
                    <a:pt x="482" y="1801"/>
                  </a:cubicBezTo>
                  <a:cubicBezTo>
                    <a:pt x="477" y="1794"/>
                    <a:pt x="468" y="1793"/>
                    <a:pt x="462" y="1797"/>
                  </a:cubicBezTo>
                  <a:cubicBezTo>
                    <a:pt x="455" y="1802"/>
                    <a:pt x="453" y="1810"/>
                    <a:pt x="458" y="1816"/>
                  </a:cubicBezTo>
                  <a:cubicBezTo>
                    <a:pt x="633" y="2084"/>
                    <a:pt x="895" y="2291"/>
                    <a:pt x="1197" y="2397"/>
                  </a:cubicBezTo>
                  <a:cubicBezTo>
                    <a:pt x="1217" y="2404"/>
                    <a:pt x="1237" y="2411"/>
                    <a:pt x="1258" y="2417"/>
                  </a:cubicBezTo>
                  <a:cubicBezTo>
                    <a:pt x="1114" y="2510"/>
                    <a:pt x="949" y="2566"/>
                    <a:pt x="778" y="2581"/>
                  </a:cubicBezTo>
                  <a:cubicBezTo>
                    <a:pt x="771" y="2582"/>
                    <a:pt x="764" y="2589"/>
                    <a:pt x="765" y="2597"/>
                  </a:cubicBezTo>
                  <a:cubicBezTo>
                    <a:pt x="765" y="2605"/>
                    <a:pt x="773" y="2611"/>
                    <a:pt x="781" y="2610"/>
                  </a:cubicBezTo>
                  <a:cubicBezTo>
                    <a:pt x="964" y="2594"/>
                    <a:pt x="1141" y="2531"/>
                    <a:pt x="1294" y="2428"/>
                  </a:cubicBezTo>
                  <a:cubicBezTo>
                    <a:pt x="1569" y="2505"/>
                    <a:pt x="1859" y="2503"/>
                    <a:pt x="2121" y="2420"/>
                  </a:cubicBezTo>
                  <a:cubicBezTo>
                    <a:pt x="2219" y="2623"/>
                    <a:pt x="2275" y="2846"/>
                    <a:pt x="2282" y="3073"/>
                  </a:cubicBezTo>
                  <a:cubicBezTo>
                    <a:pt x="2282" y="3081"/>
                    <a:pt x="2289" y="3087"/>
                    <a:pt x="2297" y="3087"/>
                  </a:cubicBezTo>
                  <a:cubicBezTo>
                    <a:pt x="2301" y="3087"/>
                    <a:pt x="2305" y="3086"/>
                    <a:pt x="2307" y="3083"/>
                  </a:cubicBezTo>
                  <a:cubicBezTo>
                    <a:pt x="2310" y="3080"/>
                    <a:pt x="2311" y="3076"/>
                    <a:pt x="2311" y="3072"/>
                  </a:cubicBezTo>
                  <a:cubicBezTo>
                    <a:pt x="2305" y="2906"/>
                    <a:pt x="2275" y="2743"/>
                    <a:pt x="2221" y="2588"/>
                  </a:cubicBezTo>
                  <a:cubicBezTo>
                    <a:pt x="2222" y="2587"/>
                    <a:pt x="2223" y="2587"/>
                    <a:pt x="2224" y="2586"/>
                  </a:cubicBezTo>
                  <a:lnTo>
                    <a:pt x="2224" y="2585"/>
                  </a:lnTo>
                  <a:cubicBezTo>
                    <a:pt x="2303" y="2497"/>
                    <a:pt x="2373" y="2399"/>
                    <a:pt x="2432" y="2296"/>
                  </a:cubicBezTo>
                  <a:lnTo>
                    <a:pt x="2432" y="2296"/>
                  </a:lnTo>
                  <a:cubicBezTo>
                    <a:pt x="2434" y="2294"/>
                    <a:pt x="2435" y="2292"/>
                    <a:pt x="2435" y="2290"/>
                  </a:cubicBezTo>
                  <a:cubicBezTo>
                    <a:pt x="2538" y="2110"/>
                    <a:pt x="2610" y="1910"/>
                    <a:pt x="2643" y="1706"/>
                  </a:cubicBezTo>
                  <a:cubicBezTo>
                    <a:pt x="2644" y="1699"/>
                    <a:pt x="2639" y="1691"/>
                    <a:pt x="2631" y="1690"/>
                  </a:cubicBezTo>
                  <a:cubicBezTo>
                    <a:pt x="2623" y="1689"/>
                    <a:pt x="2616" y="1694"/>
                    <a:pt x="2614" y="1702"/>
                  </a:cubicBezTo>
                  <a:cubicBezTo>
                    <a:pt x="2583" y="1894"/>
                    <a:pt x="2517" y="2083"/>
                    <a:pt x="2422" y="2255"/>
                  </a:cubicBezTo>
                  <a:cubicBezTo>
                    <a:pt x="2337" y="2085"/>
                    <a:pt x="2287" y="1900"/>
                    <a:pt x="2275" y="1705"/>
                  </a:cubicBezTo>
                  <a:cubicBezTo>
                    <a:pt x="2274" y="1697"/>
                    <a:pt x="2268" y="1691"/>
                    <a:pt x="2260" y="1692"/>
                  </a:cubicBezTo>
                  <a:cubicBezTo>
                    <a:pt x="2252" y="1692"/>
                    <a:pt x="2246" y="1699"/>
                    <a:pt x="2246" y="1707"/>
                  </a:cubicBezTo>
                  <a:cubicBezTo>
                    <a:pt x="2259" y="1912"/>
                    <a:pt x="2313" y="2106"/>
                    <a:pt x="2405" y="2285"/>
                  </a:cubicBezTo>
                  <a:cubicBezTo>
                    <a:pt x="2349" y="2382"/>
                    <a:pt x="2284" y="2474"/>
                    <a:pt x="2210" y="2558"/>
                  </a:cubicBezTo>
                  <a:cubicBezTo>
                    <a:pt x="2128" y="2333"/>
                    <a:pt x="1997" y="2127"/>
                    <a:pt x="1827" y="1957"/>
                  </a:cubicBezTo>
                  <a:cubicBezTo>
                    <a:pt x="1789" y="1846"/>
                    <a:pt x="1793" y="1717"/>
                    <a:pt x="1839" y="1573"/>
                  </a:cubicBezTo>
                  <a:cubicBezTo>
                    <a:pt x="1860" y="1507"/>
                    <a:pt x="1887" y="1441"/>
                    <a:pt x="1913" y="1378"/>
                  </a:cubicBezTo>
                  <a:cubicBezTo>
                    <a:pt x="1938" y="1318"/>
                    <a:pt x="1964" y="1256"/>
                    <a:pt x="1985" y="1193"/>
                  </a:cubicBezTo>
                  <a:cubicBezTo>
                    <a:pt x="1994" y="1165"/>
                    <a:pt x="2002" y="1137"/>
                    <a:pt x="2009" y="1109"/>
                  </a:cubicBezTo>
                  <a:cubicBezTo>
                    <a:pt x="2077" y="1063"/>
                    <a:pt x="2139" y="1011"/>
                    <a:pt x="2196" y="952"/>
                  </a:cubicBezTo>
                  <a:cubicBezTo>
                    <a:pt x="2277" y="868"/>
                    <a:pt x="2345" y="773"/>
                    <a:pt x="2397" y="668"/>
                  </a:cubicBezTo>
                  <a:cubicBezTo>
                    <a:pt x="2401" y="661"/>
                    <a:pt x="2398" y="652"/>
                    <a:pt x="2391" y="649"/>
                  </a:cubicBezTo>
                  <a:cubicBezTo>
                    <a:pt x="2384" y="645"/>
                    <a:pt x="2375" y="648"/>
                    <a:pt x="2372" y="655"/>
                  </a:cubicBezTo>
                  <a:cubicBezTo>
                    <a:pt x="2290" y="819"/>
                    <a:pt x="2168" y="961"/>
                    <a:pt x="2019" y="1067"/>
                  </a:cubicBezTo>
                  <a:cubicBezTo>
                    <a:pt x="2098" y="706"/>
                    <a:pt x="2024" y="310"/>
                    <a:pt x="1814" y="5"/>
                  </a:cubicBezTo>
                  <a:cubicBezTo>
                    <a:pt x="1809" y="-1"/>
                    <a:pt x="1800" y="-2"/>
                    <a:pt x="1794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2" name="Google Shape;2722;p36"/>
          <p:cNvGrpSpPr/>
          <p:nvPr/>
        </p:nvGrpSpPr>
        <p:grpSpPr>
          <a:xfrm rot="-1091694">
            <a:off x="-303489" y="1673829"/>
            <a:ext cx="948958" cy="1136445"/>
            <a:chOff x="3930561" y="718805"/>
            <a:chExt cx="849519" cy="1017360"/>
          </a:xfrm>
        </p:grpSpPr>
        <p:sp>
          <p:nvSpPr>
            <p:cNvPr id="2723" name="Google Shape;2723;p36"/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rgbClr val="4B79D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36"/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36"/>
            <p:cNvSpPr/>
            <p:nvPr/>
          </p:nvSpPr>
          <p:spPr>
            <a:xfrm>
              <a:off x="3998520" y="742565"/>
              <a:ext cx="767520" cy="993600"/>
            </a:xfrm>
            <a:custGeom>
              <a:avLst/>
              <a:gdLst/>
              <a:ahLst/>
              <a:cxnLst/>
              <a:rect l="l" t="t" r="r" b="b"/>
              <a:pathLst>
                <a:path w="2132" h="2760" extrusionOk="0">
                  <a:moveTo>
                    <a:pt x="1937" y="2760"/>
                  </a:moveTo>
                  <a:lnTo>
                    <a:pt x="14" y="275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24" y="0"/>
                  </a:lnTo>
                  <a:lnTo>
                    <a:pt x="1948" y="8"/>
                  </a:lnTo>
                  <a:cubicBezTo>
                    <a:pt x="2050" y="8"/>
                    <a:pt x="2132" y="80"/>
                    <a:pt x="2132" y="168"/>
                  </a:cubicBezTo>
                  <a:lnTo>
                    <a:pt x="2122" y="2602"/>
                  </a:lnTo>
                  <a:cubicBezTo>
                    <a:pt x="2122" y="2690"/>
                    <a:pt x="2039" y="2761"/>
                    <a:pt x="1937" y="27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36"/>
            <p:cNvSpPr/>
            <p:nvPr/>
          </p:nvSpPr>
          <p:spPr>
            <a:xfrm>
              <a:off x="3997161" y="741541"/>
              <a:ext cx="762480" cy="993600"/>
            </a:xfrm>
            <a:custGeom>
              <a:avLst/>
              <a:gdLst/>
              <a:ahLst/>
              <a:cxnLst/>
              <a:rect l="l" t="t" r="r" b="b"/>
              <a:pathLst>
                <a:path w="2118" h="2760" extrusionOk="0">
                  <a:moveTo>
                    <a:pt x="2108" y="2601"/>
                  </a:moveTo>
                  <a:lnTo>
                    <a:pt x="2118" y="168"/>
                  </a:lnTo>
                  <a:cubicBezTo>
                    <a:pt x="2118" y="80"/>
                    <a:pt x="2036" y="8"/>
                    <a:pt x="1934" y="8"/>
                  </a:cubicBezTo>
                  <a:lnTo>
                    <a:pt x="10" y="0"/>
                  </a:lnTo>
                  <a:lnTo>
                    <a:pt x="0" y="2753"/>
                  </a:lnTo>
                  <a:lnTo>
                    <a:pt x="1923" y="2760"/>
                  </a:lnTo>
                  <a:cubicBezTo>
                    <a:pt x="2025" y="2761"/>
                    <a:pt x="2108" y="2689"/>
                    <a:pt x="2108" y="26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36"/>
            <p:cNvSpPr/>
            <p:nvPr/>
          </p:nvSpPr>
          <p:spPr>
            <a:xfrm>
              <a:off x="3930561" y="157854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5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4" y="125"/>
                    <a:pt x="74" y="186"/>
                  </a:cubicBezTo>
                  <a:cubicBezTo>
                    <a:pt x="73" y="247"/>
                    <a:pt x="123" y="297"/>
                    <a:pt x="185" y="297"/>
                  </a:cubicBezTo>
                  <a:cubicBezTo>
                    <a:pt x="246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89"/>
                    <a:pt x="287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36"/>
            <p:cNvSpPr/>
            <p:nvPr/>
          </p:nvSpPr>
          <p:spPr>
            <a:xfrm>
              <a:off x="3930921" y="144246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5" y="74"/>
                    <a:pt x="75" y="124"/>
                    <a:pt x="75" y="185"/>
                  </a:cubicBezTo>
                  <a:cubicBezTo>
                    <a:pt x="75" y="247"/>
                    <a:pt x="125" y="297"/>
                    <a:pt x="186" y="297"/>
                  </a:cubicBezTo>
                  <a:cubicBezTo>
                    <a:pt x="247" y="297"/>
                    <a:pt x="297" y="247"/>
                    <a:pt x="297" y="186"/>
                  </a:cubicBezTo>
                  <a:cubicBezTo>
                    <a:pt x="297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36"/>
            <p:cNvSpPr/>
            <p:nvPr/>
          </p:nvSpPr>
          <p:spPr>
            <a:xfrm>
              <a:off x="3931641" y="130602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6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5" y="125"/>
                    <a:pt x="74" y="186"/>
                  </a:cubicBezTo>
                  <a:cubicBezTo>
                    <a:pt x="74" y="247"/>
                    <a:pt x="124" y="297"/>
                    <a:pt x="185" y="298"/>
                  </a:cubicBezTo>
                  <a:cubicBezTo>
                    <a:pt x="247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90"/>
                    <a:pt x="287" y="373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36"/>
            <p:cNvSpPr/>
            <p:nvPr/>
          </p:nvSpPr>
          <p:spPr>
            <a:xfrm>
              <a:off x="3932001" y="1170301"/>
              <a:ext cx="133920" cy="133560"/>
            </a:xfrm>
            <a:custGeom>
              <a:avLst/>
              <a:gdLst/>
              <a:ahLst/>
              <a:cxnLst/>
              <a:rect l="l" t="t" r="r" b="b"/>
              <a:pathLst>
                <a:path w="372" h="371" extrusionOk="0">
                  <a:moveTo>
                    <a:pt x="185" y="371"/>
                  </a:moveTo>
                  <a:cubicBezTo>
                    <a:pt x="83" y="370"/>
                    <a:pt x="0" y="287"/>
                    <a:pt x="0" y="184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7" y="75"/>
                  </a:lnTo>
                  <a:cubicBezTo>
                    <a:pt x="125" y="75"/>
                    <a:pt x="75" y="123"/>
                    <a:pt x="75" y="185"/>
                  </a:cubicBezTo>
                  <a:cubicBezTo>
                    <a:pt x="75" y="246"/>
                    <a:pt x="125" y="296"/>
                    <a:pt x="186" y="296"/>
                  </a:cubicBezTo>
                  <a:cubicBezTo>
                    <a:pt x="247" y="296"/>
                    <a:pt x="297" y="247"/>
                    <a:pt x="297" y="185"/>
                  </a:cubicBezTo>
                  <a:cubicBezTo>
                    <a:pt x="297" y="165"/>
                    <a:pt x="314" y="148"/>
                    <a:pt x="335" y="148"/>
                  </a:cubicBezTo>
                  <a:cubicBezTo>
                    <a:pt x="355" y="148"/>
                    <a:pt x="372" y="165"/>
                    <a:pt x="372" y="186"/>
                  </a:cubicBezTo>
                  <a:cubicBezTo>
                    <a:pt x="371" y="288"/>
                    <a:pt x="288" y="371"/>
                    <a:pt x="185" y="3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36"/>
            <p:cNvSpPr/>
            <p:nvPr/>
          </p:nvSpPr>
          <p:spPr>
            <a:xfrm>
              <a:off x="3932361" y="103422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6" y="124"/>
                    <a:pt x="75" y="185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6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36"/>
            <p:cNvSpPr/>
            <p:nvPr/>
          </p:nvSpPr>
          <p:spPr>
            <a:xfrm>
              <a:off x="3933081" y="89778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2"/>
                    <a:pt x="0" y="288"/>
                    <a:pt x="0" y="185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6" y="75"/>
                  </a:lnTo>
                  <a:cubicBezTo>
                    <a:pt x="125" y="75"/>
                    <a:pt x="75" y="124"/>
                    <a:pt x="75" y="186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8"/>
                    <a:pt x="297" y="248"/>
                    <a:pt x="297" y="186"/>
                  </a:cubicBezTo>
                  <a:cubicBezTo>
                    <a:pt x="297" y="166"/>
                    <a:pt x="314" y="149"/>
                    <a:pt x="335" y="149"/>
                  </a:cubicBezTo>
                  <a:cubicBezTo>
                    <a:pt x="355" y="149"/>
                    <a:pt x="372" y="166"/>
                    <a:pt x="372" y="187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36"/>
            <p:cNvSpPr/>
            <p:nvPr/>
          </p:nvSpPr>
          <p:spPr>
            <a:xfrm>
              <a:off x="3933441" y="76170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3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5" y="123"/>
                    <a:pt x="75" y="185"/>
                  </a:cubicBezTo>
                  <a:cubicBezTo>
                    <a:pt x="74" y="246"/>
                    <a:pt x="125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36"/>
            <p:cNvSpPr/>
            <p:nvPr/>
          </p:nvSpPr>
          <p:spPr>
            <a:xfrm>
              <a:off x="4472001" y="1466941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274" y="549"/>
                  </a:moveTo>
                  <a:cubicBezTo>
                    <a:pt x="122" y="548"/>
                    <a:pt x="0" y="425"/>
                    <a:pt x="0" y="273"/>
                  </a:cubicBezTo>
                  <a:cubicBezTo>
                    <a:pt x="1" y="122"/>
                    <a:pt x="124" y="-1"/>
                    <a:pt x="276" y="0"/>
                  </a:cubicBezTo>
                  <a:cubicBezTo>
                    <a:pt x="427" y="0"/>
                    <a:pt x="550" y="124"/>
                    <a:pt x="549" y="275"/>
                  </a:cubicBezTo>
                  <a:cubicBezTo>
                    <a:pt x="549" y="427"/>
                    <a:pt x="425" y="549"/>
                    <a:pt x="274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36"/>
            <p:cNvSpPr/>
            <p:nvPr/>
          </p:nvSpPr>
          <p:spPr>
            <a:xfrm>
              <a:off x="4143321" y="823621"/>
              <a:ext cx="529200" cy="29160"/>
            </a:xfrm>
            <a:custGeom>
              <a:avLst/>
              <a:gdLst/>
              <a:ahLst/>
              <a:cxnLst/>
              <a:rect l="l" t="t" r="r" b="b"/>
              <a:pathLst>
                <a:path w="1470" h="81" extrusionOk="0">
                  <a:moveTo>
                    <a:pt x="0" y="75"/>
                  </a:moveTo>
                  <a:lnTo>
                    <a:pt x="0" y="0"/>
                  </a:lnTo>
                  <a:lnTo>
                    <a:pt x="1470" y="6"/>
                  </a:lnTo>
                  <a:lnTo>
                    <a:pt x="1470" y="8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36"/>
            <p:cNvSpPr/>
            <p:nvPr/>
          </p:nvSpPr>
          <p:spPr>
            <a:xfrm>
              <a:off x="4142961" y="882301"/>
              <a:ext cx="529560" cy="29160"/>
            </a:xfrm>
            <a:custGeom>
              <a:avLst/>
              <a:gdLst/>
              <a:ahLst/>
              <a:cxnLst/>
              <a:rect l="l" t="t" r="r" b="b"/>
              <a:pathLst>
                <a:path w="1471" h="81" extrusionOk="0">
                  <a:moveTo>
                    <a:pt x="0" y="76"/>
                  </a:moveTo>
                  <a:lnTo>
                    <a:pt x="1" y="0"/>
                  </a:lnTo>
                  <a:lnTo>
                    <a:pt x="1471" y="6"/>
                  </a:lnTo>
                  <a:lnTo>
                    <a:pt x="1470" y="8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7" name="Google Shape;2737;p36"/>
          <p:cNvGrpSpPr/>
          <p:nvPr/>
        </p:nvGrpSpPr>
        <p:grpSpPr>
          <a:xfrm rot="-3140572">
            <a:off x="125204" y="2935585"/>
            <a:ext cx="499055" cy="489407"/>
            <a:chOff x="6055920" y="2130840"/>
            <a:chExt cx="538200" cy="527760"/>
          </a:xfrm>
        </p:grpSpPr>
        <p:sp>
          <p:nvSpPr>
            <p:cNvPr id="2738" name="Google Shape;2738;p36"/>
            <p:cNvSpPr/>
            <p:nvPr/>
          </p:nvSpPr>
          <p:spPr>
            <a:xfrm>
              <a:off x="6055920" y="2130840"/>
              <a:ext cx="538200" cy="527760"/>
            </a:xfrm>
            <a:custGeom>
              <a:avLst/>
              <a:gdLst/>
              <a:ahLst/>
              <a:cxnLst/>
              <a:rect l="l" t="t" r="r" b="b"/>
              <a:pathLst>
                <a:path w="1495" h="1466" extrusionOk="0">
                  <a:moveTo>
                    <a:pt x="1469" y="870"/>
                  </a:moveTo>
                  <a:cubicBezTo>
                    <a:pt x="1586" y="476"/>
                    <a:pt x="1266" y="329"/>
                    <a:pt x="1165" y="336"/>
                  </a:cubicBezTo>
                  <a:cubicBezTo>
                    <a:pt x="1064" y="343"/>
                    <a:pt x="982" y="296"/>
                    <a:pt x="982" y="296"/>
                  </a:cubicBezTo>
                  <a:cubicBezTo>
                    <a:pt x="982" y="296"/>
                    <a:pt x="900" y="247"/>
                    <a:pt x="856" y="156"/>
                  </a:cubicBezTo>
                  <a:cubicBezTo>
                    <a:pt x="813" y="64"/>
                    <a:pt x="528" y="-142"/>
                    <a:pt x="242" y="155"/>
                  </a:cubicBezTo>
                  <a:cubicBezTo>
                    <a:pt x="-45" y="451"/>
                    <a:pt x="-156" y="1058"/>
                    <a:pt x="361" y="1359"/>
                  </a:cubicBezTo>
                  <a:cubicBezTo>
                    <a:pt x="877" y="1661"/>
                    <a:pt x="1352" y="1266"/>
                    <a:pt x="1469" y="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36"/>
            <p:cNvSpPr/>
            <p:nvPr/>
          </p:nvSpPr>
          <p:spPr>
            <a:xfrm>
              <a:off x="6348600" y="2235960"/>
              <a:ext cx="90360" cy="58320"/>
            </a:xfrm>
            <a:custGeom>
              <a:avLst/>
              <a:gdLst/>
              <a:ahLst/>
              <a:cxnLst/>
              <a:rect l="l" t="t" r="r" b="b"/>
              <a:pathLst>
                <a:path w="251" h="162" extrusionOk="0">
                  <a:moveTo>
                    <a:pt x="0" y="0"/>
                  </a:moveTo>
                  <a:cubicBezTo>
                    <a:pt x="64" y="85"/>
                    <a:pt x="146" y="143"/>
                    <a:pt x="251" y="155"/>
                  </a:cubicBezTo>
                  <a:cubicBezTo>
                    <a:pt x="144" y="188"/>
                    <a:pt x="24" y="10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36"/>
            <p:cNvSpPr/>
            <p:nvPr/>
          </p:nvSpPr>
          <p:spPr>
            <a:xfrm>
              <a:off x="6380640" y="2197800"/>
              <a:ext cx="129600" cy="84960"/>
            </a:xfrm>
            <a:custGeom>
              <a:avLst/>
              <a:gdLst/>
              <a:ahLst/>
              <a:cxnLst/>
              <a:rect l="l" t="t" r="r" b="b"/>
              <a:pathLst>
                <a:path w="360" h="236" extrusionOk="0">
                  <a:moveTo>
                    <a:pt x="7" y="235"/>
                  </a:moveTo>
                  <a:cubicBezTo>
                    <a:pt x="0" y="231"/>
                    <a:pt x="-2" y="222"/>
                    <a:pt x="1" y="215"/>
                  </a:cubicBezTo>
                  <a:cubicBezTo>
                    <a:pt x="6" y="205"/>
                    <a:pt x="130" y="-23"/>
                    <a:pt x="347" y="2"/>
                  </a:cubicBezTo>
                  <a:cubicBezTo>
                    <a:pt x="355" y="3"/>
                    <a:pt x="361" y="11"/>
                    <a:pt x="360" y="19"/>
                  </a:cubicBezTo>
                  <a:cubicBezTo>
                    <a:pt x="359" y="27"/>
                    <a:pt x="352" y="33"/>
                    <a:pt x="344" y="32"/>
                  </a:cubicBezTo>
                  <a:cubicBezTo>
                    <a:pt x="147" y="8"/>
                    <a:pt x="29" y="227"/>
                    <a:pt x="27" y="229"/>
                  </a:cubicBezTo>
                  <a:cubicBezTo>
                    <a:pt x="24" y="236"/>
                    <a:pt x="15" y="239"/>
                    <a:pt x="8" y="235"/>
                  </a:cubicBezTo>
                  <a:cubicBezTo>
                    <a:pt x="7" y="235"/>
                    <a:pt x="7" y="235"/>
                    <a:pt x="7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36"/>
          <p:cNvGrpSpPr/>
          <p:nvPr/>
        </p:nvGrpSpPr>
        <p:grpSpPr>
          <a:xfrm rot="-3443068">
            <a:off x="1495038" y="4531178"/>
            <a:ext cx="378515" cy="253141"/>
            <a:chOff x="5609880" y="3647520"/>
            <a:chExt cx="455400" cy="304560"/>
          </a:xfrm>
        </p:grpSpPr>
        <p:sp>
          <p:nvSpPr>
            <p:cNvPr id="2742" name="Google Shape;2742;p36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36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1_Numbers and text"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29"/>
          <p:cNvSpPr txBox="1">
            <a:spLocks noGrp="1"/>
          </p:cNvSpPr>
          <p:nvPr>
            <p:ph type="title" hasCustomPrompt="1"/>
          </p:nvPr>
        </p:nvSpPr>
        <p:spPr>
          <a:xfrm rot="-396">
            <a:off x="4773170" y="540150"/>
            <a:ext cx="26022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79" name="Google Shape;1879;p29"/>
          <p:cNvSpPr txBox="1">
            <a:spLocks noGrp="1"/>
          </p:cNvSpPr>
          <p:nvPr>
            <p:ph type="subTitle" idx="1"/>
          </p:nvPr>
        </p:nvSpPr>
        <p:spPr>
          <a:xfrm>
            <a:off x="4773150" y="1729991"/>
            <a:ext cx="2602200" cy="390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0" name="Google Shape;1880;p29"/>
          <p:cNvSpPr txBox="1">
            <a:spLocks noGrp="1"/>
          </p:cNvSpPr>
          <p:nvPr>
            <p:ph type="title" idx="2" hasCustomPrompt="1"/>
          </p:nvPr>
        </p:nvSpPr>
        <p:spPr>
          <a:xfrm>
            <a:off x="4773170" y="2628457"/>
            <a:ext cx="26022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81" name="Google Shape;1881;p29"/>
          <p:cNvSpPr txBox="1">
            <a:spLocks noGrp="1"/>
          </p:cNvSpPr>
          <p:nvPr>
            <p:ph type="subTitle" idx="3"/>
          </p:nvPr>
        </p:nvSpPr>
        <p:spPr>
          <a:xfrm>
            <a:off x="4773150" y="3818249"/>
            <a:ext cx="2602200" cy="390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2" name="Google Shape;1882;p29"/>
          <p:cNvSpPr txBox="1">
            <a:spLocks noGrp="1"/>
          </p:cNvSpPr>
          <p:nvPr>
            <p:ph type="title" idx="4" hasCustomPrompt="1"/>
          </p:nvPr>
        </p:nvSpPr>
        <p:spPr>
          <a:xfrm rot="-396">
            <a:off x="1768633" y="540150"/>
            <a:ext cx="26022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83" name="Google Shape;1883;p29"/>
          <p:cNvSpPr txBox="1">
            <a:spLocks noGrp="1"/>
          </p:cNvSpPr>
          <p:nvPr>
            <p:ph type="subTitle" idx="5"/>
          </p:nvPr>
        </p:nvSpPr>
        <p:spPr>
          <a:xfrm>
            <a:off x="1768613" y="1729992"/>
            <a:ext cx="2602200" cy="390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29"/>
          <p:cNvSpPr txBox="1">
            <a:spLocks noGrp="1"/>
          </p:cNvSpPr>
          <p:nvPr>
            <p:ph type="title" idx="6" hasCustomPrompt="1"/>
          </p:nvPr>
        </p:nvSpPr>
        <p:spPr>
          <a:xfrm>
            <a:off x="1768633" y="2628458"/>
            <a:ext cx="26022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85" name="Google Shape;1885;p29"/>
          <p:cNvSpPr txBox="1">
            <a:spLocks noGrp="1"/>
          </p:cNvSpPr>
          <p:nvPr>
            <p:ph type="subTitle" idx="7"/>
          </p:nvPr>
        </p:nvSpPr>
        <p:spPr>
          <a:xfrm>
            <a:off x="1768613" y="3818250"/>
            <a:ext cx="2602200" cy="3909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86" name="Google Shape;1886;p29"/>
          <p:cNvGrpSpPr/>
          <p:nvPr/>
        </p:nvGrpSpPr>
        <p:grpSpPr>
          <a:xfrm>
            <a:off x="-205979" y="0"/>
            <a:ext cx="9473800" cy="6103130"/>
            <a:chOff x="-205979" y="0"/>
            <a:chExt cx="9473800" cy="6103130"/>
          </a:xfrm>
        </p:grpSpPr>
        <p:sp>
          <p:nvSpPr>
            <p:cNvPr id="1887" name="Google Shape;1887;p29"/>
            <p:cNvSpPr/>
            <p:nvPr/>
          </p:nvSpPr>
          <p:spPr>
            <a:xfrm rot="5400000">
              <a:off x="-1757202" y="1757197"/>
              <a:ext cx="5181124" cy="166673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9"/>
            <p:cNvSpPr/>
            <p:nvPr/>
          </p:nvSpPr>
          <p:spPr>
            <a:xfrm rot="-5400000" flipH="1">
              <a:off x="5720073" y="1757197"/>
              <a:ext cx="5181124" cy="166673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3756012" y="5400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0" name="Google Shape;1890;p29"/>
            <p:cNvGrpSpPr/>
            <p:nvPr/>
          </p:nvGrpSpPr>
          <p:grpSpPr>
            <a:xfrm>
              <a:off x="-205979" y="4451245"/>
              <a:ext cx="9473800" cy="1651885"/>
              <a:chOff x="2200235" y="3803690"/>
              <a:chExt cx="4618888" cy="1651885"/>
            </a:xfrm>
          </p:grpSpPr>
          <p:sp>
            <p:nvSpPr>
              <p:cNvPr id="1891" name="Google Shape;1891;p29"/>
              <p:cNvSpPr/>
              <p:nvPr/>
            </p:nvSpPr>
            <p:spPr>
              <a:xfrm rot="-209802">
                <a:off x="4171744" y="4416006"/>
                <a:ext cx="85665" cy="1004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29"/>
              <p:cNvSpPr/>
              <p:nvPr/>
            </p:nvSpPr>
            <p:spPr>
              <a:xfrm rot="-209802">
                <a:off x="2238013" y="3940959"/>
                <a:ext cx="4543332" cy="1377347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29"/>
              <p:cNvSpPr/>
              <p:nvPr/>
            </p:nvSpPr>
            <p:spPr>
              <a:xfrm rot="-209802">
                <a:off x="5211917" y="4103498"/>
                <a:ext cx="92386" cy="102348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29"/>
              <p:cNvSpPr/>
              <p:nvPr/>
            </p:nvSpPr>
            <p:spPr>
              <a:xfrm rot="-209802">
                <a:off x="5005904" y="4085099"/>
                <a:ext cx="62031" cy="83013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29"/>
              <p:cNvSpPr/>
              <p:nvPr/>
            </p:nvSpPr>
            <p:spPr>
              <a:xfrm rot="-209802">
                <a:off x="3711400" y="3933056"/>
                <a:ext cx="92496" cy="102348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29"/>
              <p:cNvSpPr/>
              <p:nvPr/>
            </p:nvSpPr>
            <p:spPr>
              <a:xfrm rot="-209802">
                <a:off x="2334408" y="4056491"/>
                <a:ext cx="98501" cy="105157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29"/>
              <p:cNvSpPr/>
              <p:nvPr/>
            </p:nvSpPr>
            <p:spPr>
              <a:xfrm rot="-209802">
                <a:off x="3832075" y="3957321"/>
                <a:ext cx="62527" cy="86208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29"/>
              <p:cNvSpPr/>
              <p:nvPr/>
            </p:nvSpPr>
            <p:spPr>
              <a:xfrm rot="-209802">
                <a:off x="4987528" y="4385863"/>
                <a:ext cx="231984" cy="113971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29"/>
              <p:cNvSpPr/>
              <p:nvPr/>
            </p:nvSpPr>
            <p:spPr>
              <a:xfrm rot="-209802">
                <a:off x="5220215" y="4236904"/>
                <a:ext cx="170449" cy="84831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29"/>
              <p:cNvSpPr/>
              <p:nvPr/>
            </p:nvSpPr>
            <p:spPr>
              <a:xfrm rot="-209802">
                <a:off x="3215560" y="4549547"/>
                <a:ext cx="170338" cy="84831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29"/>
              <p:cNvSpPr/>
              <p:nvPr/>
            </p:nvSpPr>
            <p:spPr>
              <a:xfrm rot="-209802">
                <a:off x="4001143" y="4096842"/>
                <a:ext cx="239256" cy="94746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29"/>
              <p:cNvSpPr/>
              <p:nvPr/>
            </p:nvSpPr>
            <p:spPr>
              <a:xfrm rot="-209802">
                <a:off x="3590640" y="4337620"/>
                <a:ext cx="239972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29"/>
              <p:cNvSpPr/>
              <p:nvPr/>
            </p:nvSpPr>
            <p:spPr>
              <a:xfrm rot="-209802">
                <a:off x="3810117" y="4406111"/>
                <a:ext cx="275726" cy="127026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29"/>
              <p:cNvSpPr/>
              <p:nvPr/>
            </p:nvSpPr>
            <p:spPr>
              <a:xfrm rot="-209802">
                <a:off x="4951263" y="4539821"/>
                <a:ext cx="34266" cy="59437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29"/>
              <p:cNvSpPr/>
              <p:nvPr/>
            </p:nvSpPr>
            <p:spPr>
              <a:xfrm rot="-209802">
                <a:off x="4993547" y="4515580"/>
                <a:ext cx="24625" cy="7408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29"/>
              <p:cNvSpPr/>
              <p:nvPr/>
            </p:nvSpPr>
            <p:spPr>
              <a:xfrm rot="-209802">
                <a:off x="3139663" y="4316759"/>
                <a:ext cx="34321" cy="59437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29"/>
              <p:cNvSpPr/>
              <p:nvPr/>
            </p:nvSpPr>
            <p:spPr>
              <a:xfrm rot="-209802">
                <a:off x="3181945" y="4292465"/>
                <a:ext cx="24625" cy="7414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29"/>
              <p:cNvSpPr/>
              <p:nvPr/>
            </p:nvSpPr>
            <p:spPr>
              <a:xfrm rot="-209802">
                <a:off x="3697819" y="4666041"/>
                <a:ext cx="34266" cy="5949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29"/>
              <p:cNvSpPr/>
              <p:nvPr/>
            </p:nvSpPr>
            <p:spPr>
              <a:xfrm rot="-209802">
                <a:off x="3740049" y="4641857"/>
                <a:ext cx="24680" cy="7408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29"/>
              <p:cNvSpPr/>
              <p:nvPr/>
            </p:nvSpPr>
            <p:spPr>
              <a:xfrm rot="-209802">
                <a:off x="3519233" y="4386390"/>
                <a:ext cx="34266" cy="5949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29"/>
              <p:cNvSpPr/>
              <p:nvPr/>
            </p:nvSpPr>
            <p:spPr>
              <a:xfrm rot="-209802">
                <a:off x="3561573" y="4362200"/>
                <a:ext cx="24625" cy="74089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29"/>
              <p:cNvSpPr/>
              <p:nvPr/>
            </p:nvSpPr>
            <p:spPr>
              <a:xfrm rot="-209802">
                <a:off x="3147273" y="4835948"/>
                <a:ext cx="34266" cy="59382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29"/>
              <p:cNvSpPr/>
              <p:nvPr/>
            </p:nvSpPr>
            <p:spPr>
              <a:xfrm rot="-209802">
                <a:off x="3189553" y="4811597"/>
                <a:ext cx="24625" cy="7414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29"/>
              <p:cNvSpPr/>
              <p:nvPr/>
            </p:nvSpPr>
            <p:spPr>
              <a:xfrm rot="-209802">
                <a:off x="5506975" y="4331692"/>
                <a:ext cx="35919" cy="6296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29"/>
              <p:cNvSpPr/>
              <p:nvPr/>
            </p:nvSpPr>
            <p:spPr>
              <a:xfrm rot="-209802">
                <a:off x="5551230" y="4305803"/>
                <a:ext cx="25727" cy="78606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29"/>
              <p:cNvSpPr/>
              <p:nvPr/>
            </p:nvSpPr>
            <p:spPr>
              <a:xfrm rot="-209802">
                <a:off x="3945042" y="4319736"/>
                <a:ext cx="39995" cy="5701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29"/>
              <p:cNvSpPr/>
              <p:nvPr/>
            </p:nvSpPr>
            <p:spPr>
              <a:xfrm rot="-209802">
                <a:off x="3918625" y="4293551"/>
                <a:ext cx="18345" cy="74585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29"/>
              <p:cNvSpPr/>
              <p:nvPr/>
            </p:nvSpPr>
            <p:spPr>
              <a:xfrm rot="-209802">
                <a:off x="5263009" y="4335323"/>
                <a:ext cx="40050" cy="5695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29"/>
              <p:cNvSpPr/>
              <p:nvPr/>
            </p:nvSpPr>
            <p:spPr>
              <a:xfrm rot="-209802">
                <a:off x="5236642" y="4309085"/>
                <a:ext cx="18235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29"/>
              <p:cNvSpPr/>
              <p:nvPr/>
            </p:nvSpPr>
            <p:spPr>
              <a:xfrm rot="-209802">
                <a:off x="5326552" y="4591155"/>
                <a:ext cx="40050" cy="5695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29"/>
              <p:cNvSpPr/>
              <p:nvPr/>
            </p:nvSpPr>
            <p:spPr>
              <a:xfrm rot="-209802">
                <a:off x="5300188" y="4564970"/>
                <a:ext cx="18290" cy="74475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2" name="Google Shape;1922;p29"/>
            <p:cNvSpPr/>
            <p:nvPr/>
          </p:nvSpPr>
          <p:spPr>
            <a:xfrm>
              <a:off x="4825974" y="128042"/>
              <a:ext cx="1060691" cy="54202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29637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30"/>
          <p:cNvSpPr txBox="1">
            <a:spLocks noGrp="1"/>
          </p:cNvSpPr>
          <p:nvPr>
            <p:ph type="title" hasCustomPrompt="1"/>
          </p:nvPr>
        </p:nvSpPr>
        <p:spPr>
          <a:xfrm>
            <a:off x="5981725" y="2968375"/>
            <a:ext cx="2301000" cy="5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19" name="Google Shape;1119;p30"/>
          <p:cNvSpPr txBox="1">
            <a:spLocks noGrp="1"/>
          </p:cNvSpPr>
          <p:nvPr>
            <p:ph type="subTitle" idx="1"/>
          </p:nvPr>
        </p:nvSpPr>
        <p:spPr>
          <a:xfrm>
            <a:off x="5981725" y="3371525"/>
            <a:ext cx="23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0" name="Google Shape;1120;p30"/>
          <p:cNvSpPr txBox="1">
            <a:spLocks noGrp="1"/>
          </p:cNvSpPr>
          <p:nvPr>
            <p:ph type="title" idx="2" hasCustomPrompt="1"/>
          </p:nvPr>
        </p:nvSpPr>
        <p:spPr>
          <a:xfrm>
            <a:off x="861275" y="2968375"/>
            <a:ext cx="2322900" cy="5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21" name="Google Shape;1121;p30"/>
          <p:cNvSpPr txBox="1">
            <a:spLocks noGrp="1"/>
          </p:cNvSpPr>
          <p:nvPr>
            <p:ph type="subTitle" idx="3"/>
          </p:nvPr>
        </p:nvSpPr>
        <p:spPr>
          <a:xfrm>
            <a:off x="861275" y="3371525"/>
            <a:ext cx="2322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2" name="Google Shape;1122;p30"/>
          <p:cNvSpPr txBox="1">
            <a:spLocks noGrp="1"/>
          </p:cNvSpPr>
          <p:nvPr>
            <p:ph type="title" idx="4" hasCustomPrompt="1"/>
          </p:nvPr>
        </p:nvSpPr>
        <p:spPr>
          <a:xfrm>
            <a:off x="3421500" y="2968375"/>
            <a:ext cx="2301000" cy="56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23" name="Google Shape;1123;p30"/>
          <p:cNvSpPr txBox="1">
            <a:spLocks noGrp="1"/>
          </p:cNvSpPr>
          <p:nvPr>
            <p:ph type="subTitle" idx="5"/>
          </p:nvPr>
        </p:nvSpPr>
        <p:spPr>
          <a:xfrm>
            <a:off x="3421500" y="3371525"/>
            <a:ext cx="23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4" name="Google Shape;1124;p30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30"/>
          <p:cNvSpPr/>
          <p:nvPr/>
        </p:nvSpPr>
        <p:spPr>
          <a:xfrm rot="-2883374">
            <a:off x="2340512" y="7562"/>
            <a:ext cx="273475" cy="322475"/>
          </a:xfrm>
          <a:custGeom>
            <a:avLst/>
            <a:gdLst/>
            <a:ahLst/>
            <a:cxnLst/>
            <a:rect l="l" t="t" r="r" b="b"/>
            <a:pathLst>
              <a:path w="10939" h="12899" extrusionOk="0">
                <a:moveTo>
                  <a:pt x="4605" y="4922"/>
                </a:moveTo>
                <a:cubicBezTo>
                  <a:pt x="4719" y="5550"/>
                  <a:pt x="4719" y="6177"/>
                  <a:pt x="4643" y="6824"/>
                </a:cubicBezTo>
                <a:cubicBezTo>
                  <a:pt x="4559" y="7308"/>
                  <a:pt x="4256" y="8658"/>
                  <a:pt x="3565" y="8658"/>
                </a:cubicBezTo>
                <a:cubicBezTo>
                  <a:pt x="3469" y="8658"/>
                  <a:pt x="3365" y="8632"/>
                  <a:pt x="3254" y="8574"/>
                </a:cubicBezTo>
                <a:cubicBezTo>
                  <a:pt x="2626" y="8231"/>
                  <a:pt x="2531" y="7356"/>
                  <a:pt x="2702" y="6748"/>
                </a:cubicBezTo>
                <a:cubicBezTo>
                  <a:pt x="2912" y="6044"/>
                  <a:pt x="3387" y="5454"/>
                  <a:pt x="4034" y="5112"/>
                </a:cubicBezTo>
                <a:cubicBezTo>
                  <a:pt x="4205" y="5017"/>
                  <a:pt x="4414" y="4960"/>
                  <a:pt x="4605" y="4922"/>
                </a:cubicBezTo>
                <a:close/>
                <a:moveTo>
                  <a:pt x="1841" y="1"/>
                </a:moveTo>
                <a:cubicBezTo>
                  <a:pt x="1626" y="1"/>
                  <a:pt x="1410" y="31"/>
                  <a:pt x="1200" y="91"/>
                </a:cubicBezTo>
                <a:cubicBezTo>
                  <a:pt x="591" y="262"/>
                  <a:pt x="135" y="775"/>
                  <a:pt x="40" y="1384"/>
                </a:cubicBezTo>
                <a:cubicBezTo>
                  <a:pt x="1" y="1618"/>
                  <a:pt x="219" y="1807"/>
                  <a:pt x="421" y="1807"/>
                </a:cubicBezTo>
                <a:cubicBezTo>
                  <a:pt x="516" y="1807"/>
                  <a:pt x="607" y="1766"/>
                  <a:pt x="667" y="1669"/>
                </a:cubicBezTo>
                <a:cubicBezTo>
                  <a:pt x="932" y="1258"/>
                  <a:pt x="1307" y="1088"/>
                  <a:pt x="1699" y="1088"/>
                </a:cubicBezTo>
                <a:cubicBezTo>
                  <a:pt x="2122" y="1088"/>
                  <a:pt x="2566" y="1287"/>
                  <a:pt x="2912" y="1593"/>
                </a:cubicBezTo>
                <a:cubicBezTo>
                  <a:pt x="3577" y="2221"/>
                  <a:pt x="4072" y="3020"/>
                  <a:pt x="4338" y="3914"/>
                </a:cubicBezTo>
                <a:cubicBezTo>
                  <a:pt x="3863" y="4009"/>
                  <a:pt x="3387" y="4218"/>
                  <a:pt x="3007" y="4522"/>
                </a:cubicBezTo>
                <a:cubicBezTo>
                  <a:pt x="2170" y="5131"/>
                  <a:pt x="1637" y="6063"/>
                  <a:pt x="1542" y="7090"/>
                </a:cubicBezTo>
                <a:cubicBezTo>
                  <a:pt x="1466" y="8155"/>
                  <a:pt x="1999" y="9335"/>
                  <a:pt x="3083" y="9658"/>
                </a:cubicBezTo>
                <a:cubicBezTo>
                  <a:pt x="3251" y="9710"/>
                  <a:pt x="3413" y="9734"/>
                  <a:pt x="3567" y="9734"/>
                </a:cubicBezTo>
                <a:cubicBezTo>
                  <a:pt x="4603" y="9734"/>
                  <a:pt x="5326" y="8659"/>
                  <a:pt x="5575" y="7699"/>
                </a:cubicBezTo>
                <a:cubicBezTo>
                  <a:pt x="5803" y="6805"/>
                  <a:pt x="5860" y="5854"/>
                  <a:pt x="5727" y="4922"/>
                </a:cubicBezTo>
                <a:lnTo>
                  <a:pt x="5727" y="4922"/>
                </a:lnTo>
                <a:cubicBezTo>
                  <a:pt x="6716" y="5188"/>
                  <a:pt x="7591" y="5778"/>
                  <a:pt x="8219" y="6558"/>
                </a:cubicBezTo>
                <a:cubicBezTo>
                  <a:pt x="9664" y="8308"/>
                  <a:pt x="9873" y="10514"/>
                  <a:pt x="9550" y="12663"/>
                </a:cubicBezTo>
                <a:cubicBezTo>
                  <a:pt x="9527" y="12812"/>
                  <a:pt x="9635" y="12899"/>
                  <a:pt x="9745" y="12899"/>
                </a:cubicBezTo>
                <a:cubicBezTo>
                  <a:pt x="9818" y="12899"/>
                  <a:pt x="9893" y="12861"/>
                  <a:pt x="9930" y="12777"/>
                </a:cubicBezTo>
                <a:cubicBezTo>
                  <a:pt x="10939" y="10609"/>
                  <a:pt x="10425" y="7623"/>
                  <a:pt x="8903" y="5816"/>
                </a:cubicBezTo>
                <a:cubicBezTo>
                  <a:pt x="8066" y="4808"/>
                  <a:pt x="6792" y="4028"/>
                  <a:pt x="5499" y="3857"/>
                </a:cubicBezTo>
                <a:cubicBezTo>
                  <a:pt x="5137" y="2544"/>
                  <a:pt x="4338" y="1137"/>
                  <a:pt x="3178" y="414"/>
                </a:cubicBezTo>
                <a:cubicBezTo>
                  <a:pt x="2774" y="141"/>
                  <a:pt x="2309" y="1"/>
                  <a:pt x="184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30"/>
          <p:cNvGrpSpPr/>
          <p:nvPr/>
        </p:nvGrpSpPr>
        <p:grpSpPr>
          <a:xfrm>
            <a:off x="145463" y="162325"/>
            <a:ext cx="659075" cy="317400"/>
            <a:chOff x="5717075" y="1415250"/>
            <a:chExt cx="659075" cy="317400"/>
          </a:xfrm>
        </p:grpSpPr>
        <p:sp>
          <p:nvSpPr>
            <p:cNvPr id="1127" name="Google Shape;1127;p30"/>
            <p:cNvSpPr/>
            <p:nvPr/>
          </p:nvSpPr>
          <p:spPr>
            <a:xfrm>
              <a:off x="5717075" y="1447375"/>
              <a:ext cx="110800" cy="83200"/>
            </a:xfrm>
            <a:custGeom>
              <a:avLst/>
              <a:gdLst/>
              <a:ahLst/>
              <a:cxnLst/>
              <a:rect l="l" t="t" r="r" b="b"/>
              <a:pathLst>
                <a:path w="4432" h="3328" extrusionOk="0">
                  <a:moveTo>
                    <a:pt x="1280" y="1"/>
                  </a:moveTo>
                  <a:cubicBezTo>
                    <a:pt x="901" y="1"/>
                    <a:pt x="591" y="124"/>
                    <a:pt x="419" y="379"/>
                  </a:cubicBezTo>
                  <a:cubicBezTo>
                    <a:pt x="0" y="949"/>
                    <a:pt x="476" y="1996"/>
                    <a:pt x="1465" y="2699"/>
                  </a:cubicBezTo>
                  <a:cubicBezTo>
                    <a:pt x="2043" y="3114"/>
                    <a:pt x="2664" y="3328"/>
                    <a:pt x="3168" y="3328"/>
                  </a:cubicBezTo>
                  <a:cubicBezTo>
                    <a:pt x="3544" y="3328"/>
                    <a:pt x="3854" y="3209"/>
                    <a:pt x="4032" y="2966"/>
                  </a:cubicBezTo>
                  <a:cubicBezTo>
                    <a:pt x="4432" y="2376"/>
                    <a:pt x="3956" y="1349"/>
                    <a:pt x="2967" y="626"/>
                  </a:cubicBezTo>
                  <a:cubicBezTo>
                    <a:pt x="2394" y="215"/>
                    <a:pt x="1778" y="1"/>
                    <a:pt x="12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6122675" y="1556200"/>
              <a:ext cx="111300" cy="83275"/>
            </a:xfrm>
            <a:custGeom>
              <a:avLst/>
              <a:gdLst/>
              <a:ahLst/>
              <a:cxnLst/>
              <a:rect l="l" t="t" r="r" b="b"/>
              <a:pathLst>
                <a:path w="4452" h="3331" extrusionOk="0">
                  <a:moveTo>
                    <a:pt x="1283" y="0"/>
                  </a:moveTo>
                  <a:cubicBezTo>
                    <a:pt x="908" y="0"/>
                    <a:pt x="598" y="119"/>
                    <a:pt x="419" y="363"/>
                  </a:cubicBezTo>
                  <a:cubicBezTo>
                    <a:pt x="1" y="933"/>
                    <a:pt x="476" y="1979"/>
                    <a:pt x="1484" y="2702"/>
                  </a:cubicBezTo>
                  <a:cubicBezTo>
                    <a:pt x="2062" y="3116"/>
                    <a:pt x="2684" y="3331"/>
                    <a:pt x="3188" y="3331"/>
                  </a:cubicBezTo>
                  <a:cubicBezTo>
                    <a:pt x="3563" y="3331"/>
                    <a:pt x="3874" y="3212"/>
                    <a:pt x="4052" y="2968"/>
                  </a:cubicBezTo>
                  <a:cubicBezTo>
                    <a:pt x="4452" y="2379"/>
                    <a:pt x="3976" y="1333"/>
                    <a:pt x="2987" y="629"/>
                  </a:cubicBezTo>
                  <a:cubicBezTo>
                    <a:pt x="2409" y="214"/>
                    <a:pt x="1788" y="0"/>
                    <a:pt x="1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6015225" y="1662175"/>
              <a:ext cx="99400" cy="70475"/>
            </a:xfrm>
            <a:custGeom>
              <a:avLst/>
              <a:gdLst/>
              <a:ahLst/>
              <a:cxnLst/>
              <a:rect l="l" t="t" r="r" b="b"/>
              <a:pathLst>
                <a:path w="3976" h="2819" extrusionOk="0">
                  <a:moveTo>
                    <a:pt x="698" y="1"/>
                  </a:moveTo>
                  <a:cubicBezTo>
                    <a:pt x="500" y="1"/>
                    <a:pt x="349" y="57"/>
                    <a:pt x="266" y="175"/>
                  </a:cubicBezTo>
                  <a:cubicBezTo>
                    <a:pt x="0" y="536"/>
                    <a:pt x="571" y="1392"/>
                    <a:pt x="1522" y="2077"/>
                  </a:cubicBezTo>
                  <a:cubicBezTo>
                    <a:pt x="2182" y="2539"/>
                    <a:pt x="2851" y="2818"/>
                    <a:pt x="3288" y="2818"/>
                  </a:cubicBezTo>
                  <a:cubicBezTo>
                    <a:pt x="3481" y="2818"/>
                    <a:pt x="3628" y="2764"/>
                    <a:pt x="3709" y="2648"/>
                  </a:cubicBezTo>
                  <a:cubicBezTo>
                    <a:pt x="3975" y="2267"/>
                    <a:pt x="3405" y="1430"/>
                    <a:pt x="2454" y="746"/>
                  </a:cubicBezTo>
                  <a:cubicBezTo>
                    <a:pt x="1799" y="274"/>
                    <a:pt x="1135" y="1"/>
                    <a:pt x="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5898725" y="1647175"/>
              <a:ext cx="63725" cy="47225"/>
            </a:xfrm>
            <a:custGeom>
              <a:avLst/>
              <a:gdLst/>
              <a:ahLst/>
              <a:cxnLst/>
              <a:rect l="l" t="t" r="r" b="b"/>
              <a:pathLst>
                <a:path w="2549" h="1889" extrusionOk="0">
                  <a:moveTo>
                    <a:pt x="675" y="0"/>
                  </a:moveTo>
                  <a:cubicBezTo>
                    <a:pt x="475" y="0"/>
                    <a:pt x="314" y="61"/>
                    <a:pt x="228" y="185"/>
                  </a:cubicBezTo>
                  <a:cubicBezTo>
                    <a:pt x="0" y="509"/>
                    <a:pt x="285" y="1098"/>
                    <a:pt x="856" y="1517"/>
                  </a:cubicBezTo>
                  <a:cubicBezTo>
                    <a:pt x="1200" y="1761"/>
                    <a:pt x="1563" y="1888"/>
                    <a:pt x="1851" y="1888"/>
                  </a:cubicBezTo>
                  <a:cubicBezTo>
                    <a:pt x="2057" y="1888"/>
                    <a:pt x="2225" y="1823"/>
                    <a:pt x="2321" y="1688"/>
                  </a:cubicBezTo>
                  <a:cubicBezTo>
                    <a:pt x="2549" y="1384"/>
                    <a:pt x="2264" y="794"/>
                    <a:pt x="1674" y="376"/>
                  </a:cubicBezTo>
                  <a:cubicBezTo>
                    <a:pt x="1336" y="128"/>
                    <a:pt x="965" y="0"/>
                    <a:pt x="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6312425" y="1592950"/>
              <a:ext cx="63725" cy="47325"/>
            </a:xfrm>
            <a:custGeom>
              <a:avLst/>
              <a:gdLst/>
              <a:ahLst/>
              <a:cxnLst/>
              <a:rect l="l" t="t" r="r" b="b"/>
              <a:pathLst>
                <a:path w="2549" h="1893" extrusionOk="0">
                  <a:moveTo>
                    <a:pt x="685" y="1"/>
                  </a:moveTo>
                  <a:cubicBezTo>
                    <a:pt x="485" y="1"/>
                    <a:pt x="322" y="62"/>
                    <a:pt x="228" y="186"/>
                  </a:cubicBezTo>
                  <a:cubicBezTo>
                    <a:pt x="0" y="509"/>
                    <a:pt x="285" y="1099"/>
                    <a:pt x="875" y="1517"/>
                  </a:cubicBezTo>
                  <a:cubicBezTo>
                    <a:pt x="1213" y="1765"/>
                    <a:pt x="1577" y="1893"/>
                    <a:pt x="1865" y="1893"/>
                  </a:cubicBezTo>
                  <a:cubicBezTo>
                    <a:pt x="2065" y="1893"/>
                    <a:pt x="2227" y="1832"/>
                    <a:pt x="2321" y="1708"/>
                  </a:cubicBezTo>
                  <a:cubicBezTo>
                    <a:pt x="2549" y="1384"/>
                    <a:pt x="2264" y="795"/>
                    <a:pt x="1693" y="376"/>
                  </a:cubicBezTo>
                  <a:cubicBezTo>
                    <a:pt x="1344" y="129"/>
                    <a:pt x="975" y="1"/>
                    <a:pt x="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0"/>
            <p:cNvSpPr/>
            <p:nvPr/>
          </p:nvSpPr>
          <p:spPr>
            <a:xfrm>
              <a:off x="5937700" y="1519650"/>
              <a:ext cx="98000" cy="74900"/>
            </a:xfrm>
            <a:custGeom>
              <a:avLst/>
              <a:gdLst/>
              <a:ahLst/>
              <a:cxnLst/>
              <a:rect l="l" t="t" r="r" b="b"/>
              <a:pathLst>
                <a:path w="3920" h="2996" extrusionOk="0">
                  <a:moveTo>
                    <a:pt x="1252" y="0"/>
                  </a:moveTo>
                  <a:cubicBezTo>
                    <a:pt x="881" y="0"/>
                    <a:pt x="565" y="125"/>
                    <a:pt x="381" y="379"/>
                  </a:cubicBezTo>
                  <a:cubicBezTo>
                    <a:pt x="1" y="912"/>
                    <a:pt x="381" y="1882"/>
                    <a:pt x="1256" y="2490"/>
                  </a:cubicBezTo>
                  <a:cubicBezTo>
                    <a:pt x="1723" y="2822"/>
                    <a:pt x="2240" y="2995"/>
                    <a:pt x="2679" y="2995"/>
                  </a:cubicBezTo>
                  <a:cubicBezTo>
                    <a:pt x="3045" y="2995"/>
                    <a:pt x="3357" y="2874"/>
                    <a:pt x="3539" y="2623"/>
                  </a:cubicBezTo>
                  <a:cubicBezTo>
                    <a:pt x="3919" y="2072"/>
                    <a:pt x="3539" y="1140"/>
                    <a:pt x="2664" y="512"/>
                  </a:cubicBezTo>
                  <a:cubicBezTo>
                    <a:pt x="2201" y="173"/>
                    <a:pt x="1689" y="0"/>
                    <a:pt x="1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0"/>
            <p:cNvSpPr/>
            <p:nvPr/>
          </p:nvSpPr>
          <p:spPr>
            <a:xfrm>
              <a:off x="5990025" y="1415250"/>
              <a:ext cx="76575" cy="58000"/>
            </a:xfrm>
            <a:custGeom>
              <a:avLst/>
              <a:gdLst/>
              <a:ahLst/>
              <a:cxnLst/>
              <a:rect l="l" t="t" r="r" b="b"/>
              <a:pathLst>
                <a:path w="3063" h="2320" extrusionOk="0">
                  <a:moveTo>
                    <a:pt x="884" y="0"/>
                  </a:moveTo>
                  <a:cubicBezTo>
                    <a:pt x="623" y="0"/>
                    <a:pt x="408" y="84"/>
                    <a:pt x="285" y="256"/>
                  </a:cubicBezTo>
                  <a:cubicBezTo>
                    <a:pt x="0" y="675"/>
                    <a:pt x="323" y="1397"/>
                    <a:pt x="1008" y="1892"/>
                  </a:cubicBezTo>
                  <a:cubicBezTo>
                    <a:pt x="1398" y="2173"/>
                    <a:pt x="1824" y="2319"/>
                    <a:pt x="2172" y="2319"/>
                  </a:cubicBezTo>
                  <a:cubicBezTo>
                    <a:pt x="2436" y="2319"/>
                    <a:pt x="2654" y="2235"/>
                    <a:pt x="2777" y="2063"/>
                  </a:cubicBezTo>
                  <a:cubicBezTo>
                    <a:pt x="3062" y="1664"/>
                    <a:pt x="2739" y="922"/>
                    <a:pt x="2054" y="427"/>
                  </a:cubicBezTo>
                  <a:cubicBezTo>
                    <a:pt x="1654" y="146"/>
                    <a:pt x="1229" y="0"/>
                    <a:pt x="8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6223025" y="1425900"/>
              <a:ext cx="98450" cy="74975"/>
            </a:xfrm>
            <a:custGeom>
              <a:avLst/>
              <a:gdLst/>
              <a:ahLst/>
              <a:cxnLst/>
              <a:rect l="l" t="t" r="r" b="b"/>
              <a:pathLst>
                <a:path w="3938" h="2999" extrusionOk="0">
                  <a:moveTo>
                    <a:pt x="1242" y="0"/>
                  </a:moveTo>
                  <a:cubicBezTo>
                    <a:pt x="874" y="0"/>
                    <a:pt x="562" y="121"/>
                    <a:pt x="381" y="363"/>
                  </a:cubicBezTo>
                  <a:cubicBezTo>
                    <a:pt x="0" y="914"/>
                    <a:pt x="400" y="1884"/>
                    <a:pt x="1256" y="2493"/>
                  </a:cubicBezTo>
                  <a:cubicBezTo>
                    <a:pt x="1722" y="2825"/>
                    <a:pt x="2239" y="2998"/>
                    <a:pt x="2678" y="2998"/>
                  </a:cubicBezTo>
                  <a:cubicBezTo>
                    <a:pt x="3045" y="2998"/>
                    <a:pt x="3356" y="2877"/>
                    <a:pt x="3538" y="2626"/>
                  </a:cubicBezTo>
                  <a:cubicBezTo>
                    <a:pt x="3938" y="2075"/>
                    <a:pt x="3538" y="1124"/>
                    <a:pt x="2682" y="515"/>
                  </a:cubicBezTo>
                  <a:cubicBezTo>
                    <a:pt x="2205" y="173"/>
                    <a:pt x="1683" y="0"/>
                    <a:pt x="12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" name="Google Shape;1135;p30"/>
          <p:cNvGrpSpPr/>
          <p:nvPr/>
        </p:nvGrpSpPr>
        <p:grpSpPr>
          <a:xfrm>
            <a:off x="340425" y="1795200"/>
            <a:ext cx="269175" cy="248025"/>
            <a:chOff x="2645675" y="1801100"/>
            <a:chExt cx="269175" cy="248025"/>
          </a:xfrm>
        </p:grpSpPr>
        <p:sp>
          <p:nvSpPr>
            <p:cNvPr id="1136" name="Google Shape;1136;p30"/>
            <p:cNvSpPr/>
            <p:nvPr/>
          </p:nvSpPr>
          <p:spPr>
            <a:xfrm>
              <a:off x="2751850" y="1801100"/>
              <a:ext cx="83575" cy="71125"/>
            </a:xfrm>
            <a:custGeom>
              <a:avLst/>
              <a:gdLst/>
              <a:ahLst/>
              <a:cxnLst/>
              <a:rect l="l" t="t" r="r" b="b"/>
              <a:pathLst>
                <a:path w="3343" h="2845" extrusionOk="0">
                  <a:moveTo>
                    <a:pt x="1912" y="1"/>
                  </a:moveTo>
                  <a:cubicBezTo>
                    <a:pt x="634" y="1"/>
                    <a:pt x="1" y="1528"/>
                    <a:pt x="908" y="2416"/>
                  </a:cubicBezTo>
                  <a:cubicBezTo>
                    <a:pt x="1198" y="2712"/>
                    <a:pt x="1555" y="2844"/>
                    <a:pt x="1907" y="2844"/>
                  </a:cubicBezTo>
                  <a:cubicBezTo>
                    <a:pt x="2639" y="2844"/>
                    <a:pt x="3343" y="2270"/>
                    <a:pt x="3343" y="1408"/>
                  </a:cubicBezTo>
                  <a:cubicBezTo>
                    <a:pt x="3324" y="629"/>
                    <a:pt x="2696" y="1"/>
                    <a:pt x="1935" y="1"/>
                  </a:cubicBezTo>
                  <a:cubicBezTo>
                    <a:pt x="1927" y="1"/>
                    <a:pt x="1919" y="1"/>
                    <a:pt x="1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0"/>
            <p:cNvSpPr/>
            <p:nvPr/>
          </p:nvSpPr>
          <p:spPr>
            <a:xfrm>
              <a:off x="2645675" y="1951375"/>
              <a:ext cx="83250" cy="71275"/>
            </a:xfrm>
            <a:custGeom>
              <a:avLst/>
              <a:gdLst/>
              <a:ahLst/>
              <a:cxnLst/>
              <a:rect l="l" t="t" r="r" b="b"/>
              <a:pathLst>
                <a:path w="3330" h="2851" extrusionOk="0">
                  <a:moveTo>
                    <a:pt x="1903" y="0"/>
                  </a:moveTo>
                  <a:cubicBezTo>
                    <a:pt x="647" y="0"/>
                    <a:pt x="0" y="1522"/>
                    <a:pt x="894" y="2435"/>
                  </a:cubicBezTo>
                  <a:cubicBezTo>
                    <a:pt x="1188" y="2722"/>
                    <a:pt x="1544" y="2851"/>
                    <a:pt x="1893" y="2851"/>
                  </a:cubicBezTo>
                  <a:cubicBezTo>
                    <a:pt x="2628" y="2851"/>
                    <a:pt x="3329" y="2279"/>
                    <a:pt x="3329" y="1427"/>
                  </a:cubicBezTo>
                  <a:cubicBezTo>
                    <a:pt x="3329" y="628"/>
                    <a:pt x="2701" y="0"/>
                    <a:pt x="1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0"/>
            <p:cNvSpPr/>
            <p:nvPr/>
          </p:nvSpPr>
          <p:spPr>
            <a:xfrm>
              <a:off x="2831600" y="1977525"/>
              <a:ext cx="83250" cy="71600"/>
            </a:xfrm>
            <a:custGeom>
              <a:avLst/>
              <a:gdLst/>
              <a:ahLst/>
              <a:cxnLst/>
              <a:rect l="l" t="t" r="r" b="b"/>
              <a:pathLst>
                <a:path w="3330" h="2864" extrusionOk="0">
                  <a:moveTo>
                    <a:pt x="1903" y="1"/>
                  </a:moveTo>
                  <a:cubicBezTo>
                    <a:pt x="647" y="1"/>
                    <a:pt x="1" y="1541"/>
                    <a:pt x="895" y="2435"/>
                  </a:cubicBezTo>
                  <a:cubicBezTo>
                    <a:pt x="1190" y="2731"/>
                    <a:pt x="1550" y="2863"/>
                    <a:pt x="1901" y="2863"/>
                  </a:cubicBezTo>
                  <a:cubicBezTo>
                    <a:pt x="2634" y="2863"/>
                    <a:pt x="3329" y="2289"/>
                    <a:pt x="3329" y="1427"/>
                  </a:cubicBezTo>
                  <a:cubicBezTo>
                    <a:pt x="3329" y="647"/>
                    <a:pt x="2702" y="1"/>
                    <a:pt x="1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30"/>
          <p:cNvSpPr/>
          <p:nvPr/>
        </p:nvSpPr>
        <p:spPr>
          <a:xfrm>
            <a:off x="7541138" y="4663894"/>
            <a:ext cx="334066" cy="308177"/>
          </a:xfrm>
          <a:custGeom>
            <a:avLst/>
            <a:gdLst/>
            <a:ahLst/>
            <a:cxnLst/>
            <a:rect l="l" t="t" r="r" b="b"/>
            <a:pathLst>
              <a:path w="9910" h="9142" extrusionOk="0">
                <a:moveTo>
                  <a:pt x="5466" y="1"/>
                </a:moveTo>
                <a:cubicBezTo>
                  <a:pt x="5190" y="1"/>
                  <a:pt x="3918" y="2875"/>
                  <a:pt x="3918" y="2875"/>
                </a:cubicBezTo>
                <a:cubicBezTo>
                  <a:pt x="3918" y="2875"/>
                  <a:pt x="1861" y="1285"/>
                  <a:pt x="1438" y="1285"/>
                </a:cubicBezTo>
                <a:cubicBezTo>
                  <a:pt x="1418" y="1285"/>
                  <a:pt x="1401" y="1289"/>
                  <a:pt x="1389" y="1297"/>
                </a:cubicBezTo>
                <a:cubicBezTo>
                  <a:pt x="1122" y="1487"/>
                  <a:pt x="2435" y="4169"/>
                  <a:pt x="2435" y="4169"/>
                </a:cubicBezTo>
                <a:cubicBezTo>
                  <a:pt x="2435" y="4169"/>
                  <a:pt x="0" y="6090"/>
                  <a:pt x="342" y="6432"/>
                </a:cubicBezTo>
                <a:cubicBezTo>
                  <a:pt x="398" y="6484"/>
                  <a:pt x="505" y="6506"/>
                  <a:pt x="647" y="6506"/>
                </a:cubicBezTo>
                <a:cubicBezTo>
                  <a:pt x="1438" y="6506"/>
                  <a:pt x="3309" y="5824"/>
                  <a:pt x="3310" y="5823"/>
                </a:cubicBezTo>
                <a:lnTo>
                  <a:pt x="3310" y="5823"/>
                </a:lnTo>
                <a:cubicBezTo>
                  <a:pt x="3310" y="5824"/>
                  <a:pt x="2530" y="8962"/>
                  <a:pt x="2948" y="9133"/>
                </a:cubicBezTo>
                <a:cubicBezTo>
                  <a:pt x="2963" y="9139"/>
                  <a:pt x="2978" y="9141"/>
                  <a:pt x="2995" y="9141"/>
                </a:cubicBezTo>
                <a:cubicBezTo>
                  <a:pt x="3487" y="9141"/>
                  <a:pt x="4965" y="6774"/>
                  <a:pt x="4965" y="6774"/>
                </a:cubicBezTo>
                <a:cubicBezTo>
                  <a:pt x="4965" y="6774"/>
                  <a:pt x="6413" y="8876"/>
                  <a:pt x="6756" y="8876"/>
                </a:cubicBezTo>
                <a:cubicBezTo>
                  <a:pt x="6769" y="8876"/>
                  <a:pt x="6781" y="8873"/>
                  <a:pt x="6791" y="8867"/>
                </a:cubicBezTo>
                <a:cubicBezTo>
                  <a:pt x="7057" y="8696"/>
                  <a:pt x="6867" y="5919"/>
                  <a:pt x="6867" y="5919"/>
                </a:cubicBezTo>
                <a:lnTo>
                  <a:pt x="6867" y="5919"/>
                </a:lnTo>
                <a:cubicBezTo>
                  <a:pt x="6867" y="5919"/>
                  <a:pt x="7775" y="5973"/>
                  <a:pt x="8587" y="5973"/>
                </a:cubicBezTo>
                <a:cubicBezTo>
                  <a:pt x="9219" y="5973"/>
                  <a:pt x="9792" y="5940"/>
                  <a:pt x="9834" y="5823"/>
                </a:cubicBezTo>
                <a:cubicBezTo>
                  <a:pt x="9910" y="5557"/>
                  <a:pt x="7133" y="4264"/>
                  <a:pt x="7133" y="4264"/>
                </a:cubicBezTo>
                <a:cubicBezTo>
                  <a:pt x="7133" y="4264"/>
                  <a:pt x="9396" y="2951"/>
                  <a:pt x="9396" y="2609"/>
                </a:cubicBezTo>
                <a:cubicBezTo>
                  <a:pt x="9396" y="2553"/>
                  <a:pt x="9308" y="2529"/>
                  <a:pt x="9160" y="2529"/>
                </a:cubicBezTo>
                <a:cubicBezTo>
                  <a:pt x="8402" y="2529"/>
                  <a:pt x="6087" y="3142"/>
                  <a:pt x="6087" y="3142"/>
                </a:cubicBezTo>
                <a:cubicBezTo>
                  <a:pt x="6087" y="3142"/>
                  <a:pt x="5744" y="79"/>
                  <a:pt x="5478" y="3"/>
                </a:cubicBezTo>
                <a:cubicBezTo>
                  <a:pt x="5474" y="2"/>
                  <a:pt x="5470" y="1"/>
                  <a:pt x="5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0"/>
          <p:cNvSpPr/>
          <p:nvPr/>
        </p:nvSpPr>
        <p:spPr>
          <a:xfrm>
            <a:off x="145475" y="4570401"/>
            <a:ext cx="251392" cy="231910"/>
          </a:xfrm>
          <a:custGeom>
            <a:avLst/>
            <a:gdLst/>
            <a:ahLst/>
            <a:cxnLst/>
            <a:rect l="l" t="t" r="r" b="b"/>
            <a:pathLst>
              <a:path w="9910" h="9142" extrusionOk="0">
                <a:moveTo>
                  <a:pt x="5466" y="1"/>
                </a:moveTo>
                <a:cubicBezTo>
                  <a:pt x="5190" y="1"/>
                  <a:pt x="3918" y="2875"/>
                  <a:pt x="3918" y="2875"/>
                </a:cubicBezTo>
                <a:cubicBezTo>
                  <a:pt x="3918" y="2875"/>
                  <a:pt x="1861" y="1285"/>
                  <a:pt x="1438" y="1285"/>
                </a:cubicBezTo>
                <a:cubicBezTo>
                  <a:pt x="1418" y="1285"/>
                  <a:pt x="1401" y="1289"/>
                  <a:pt x="1389" y="1297"/>
                </a:cubicBezTo>
                <a:cubicBezTo>
                  <a:pt x="1122" y="1487"/>
                  <a:pt x="2435" y="4169"/>
                  <a:pt x="2435" y="4169"/>
                </a:cubicBezTo>
                <a:cubicBezTo>
                  <a:pt x="2435" y="4169"/>
                  <a:pt x="0" y="6090"/>
                  <a:pt x="342" y="6432"/>
                </a:cubicBezTo>
                <a:cubicBezTo>
                  <a:pt x="398" y="6484"/>
                  <a:pt x="505" y="6506"/>
                  <a:pt x="647" y="6506"/>
                </a:cubicBezTo>
                <a:cubicBezTo>
                  <a:pt x="1438" y="6506"/>
                  <a:pt x="3309" y="5824"/>
                  <a:pt x="3310" y="5823"/>
                </a:cubicBezTo>
                <a:lnTo>
                  <a:pt x="3310" y="5823"/>
                </a:lnTo>
                <a:cubicBezTo>
                  <a:pt x="3310" y="5824"/>
                  <a:pt x="2530" y="8962"/>
                  <a:pt x="2948" y="9133"/>
                </a:cubicBezTo>
                <a:cubicBezTo>
                  <a:pt x="2963" y="9139"/>
                  <a:pt x="2978" y="9141"/>
                  <a:pt x="2995" y="9141"/>
                </a:cubicBezTo>
                <a:cubicBezTo>
                  <a:pt x="3487" y="9141"/>
                  <a:pt x="4965" y="6774"/>
                  <a:pt x="4965" y="6774"/>
                </a:cubicBezTo>
                <a:cubicBezTo>
                  <a:pt x="4965" y="6774"/>
                  <a:pt x="6413" y="8876"/>
                  <a:pt x="6756" y="8876"/>
                </a:cubicBezTo>
                <a:cubicBezTo>
                  <a:pt x="6769" y="8876"/>
                  <a:pt x="6781" y="8873"/>
                  <a:pt x="6791" y="8867"/>
                </a:cubicBezTo>
                <a:cubicBezTo>
                  <a:pt x="7057" y="8696"/>
                  <a:pt x="6867" y="5919"/>
                  <a:pt x="6867" y="5919"/>
                </a:cubicBezTo>
                <a:lnTo>
                  <a:pt x="6867" y="5919"/>
                </a:lnTo>
                <a:cubicBezTo>
                  <a:pt x="6867" y="5919"/>
                  <a:pt x="7775" y="5973"/>
                  <a:pt x="8587" y="5973"/>
                </a:cubicBezTo>
                <a:cubicBezTo>
                  <a:pt x="9219" y="5973"/>
                  <a:pt x="9792" y="5940"/>
                  <a:pt x="9834" y="5823"/>
                </a:cubicBezTo>
                <a:cubicBezTo>
                  <a:pt x="9910" y="5557"/>
                  <a:pt x="7133" y="4264"/>
                  <a:pt x="7133" y="4264"/>
                </a:cubicBezTo>
                <a:cubicBezTo>
                  <a:pt x="7133" y="4264"/>
                  <a:pt x="9396" y="2951"/>
                  <a:pt x="9396" y="2609"/>
                </a:cubicBezTo>
                <a:cubicBezTo>
                  <a:pt x="9396" y="2553"/>
                  <a:pt x="9308" y="2529"/>
                  <a:pt x="9160" y="2529"/>
                </a:cubicBezTo>
                <a:cubicBezTo>
                  <a:pt x="8402" y="2529"/>
                  <a:pt x="6087" y="3142"/>
                  <a:pt x="6087" y="3142"/>
                </a:cubicBezTo>
                <a:cubicBezTo>
                  <a:pt x="6087" y="3142"/>
                  <a:pt x="5744" y="79"/>
                  <a:pt x="5478" y="3"/>
                </a:cubicBezTo>
                <a:cubicBezTo>
                  <a:pt x="5474" y="2"/>
                  <a:pt x="5470" y="1"/>
                  <a:pt x="54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0"/>
          <p:cNvSpPr/>
          <p:nvPr/>
        </p:nvSpPr>
        <p:spPr>
          <a:xfrm rot="-2883374">
            <a:off x="1606550" y="4656737"/>
            <a:ext cx="273475" cy="322475"/>
          </a:xfrm>
          <a:custGeom>
            <a:avLst/>
            <a:gdLst/>
            <a:ahLst/>
            <a:cxnLst/>
            <a:rect l="l" t="t" r="r" b="b"/>
            <a:pathLst>
              <a:path w="10939" h="12899" extrusionOk="0">
                <a:moveTo>
                  <a:pt x="4605" y="4922"/>
                </a:moveTo>
                <a:cubicBezTo>
                  <a:pt x="4719" y="5550"/>
                  <a:pt x="4719" y="6177"/>
                  <a:pt x="4643" y="6824"/>
                </a:cubicBezTo>
                <a:cubicBezTo>
                  <a:pt x="4559" y="7308"/>
                  <a:pt x="4256" y="8658"/>
                  <a:pt x="3565" y="8658"/>
                </a:cubicBezTo>
                <a:cubicBezTo>
                  <a:pt x="3469" y="8658"/>
                  <a:pt x="3365" y="8632"/>
                  <a:pt x="3254" y="8574"/>
                </a:cubicBezTo>
                <a:cubicBezTo>
                  <a:pt x="2626" y="8231"/>
                  <a:pt x="2531" y="7356"/>
                  <a:pt x="2702" y="6748"/>
                </a:cubicBezTo>
                <a:cubicBezTo>
                  <a:pt x="2912" y="6044"/>
                  <a:pt x="3387" y="5454"/>
                  <a:pt x="4034" y="5112"/>
                </a:cubicBezTo>
                <a:cubicBezTo>
                  <a:pt x="4205" y="5017"/>
                  <a:pt x="4414" y="4960"/>
                  <a:pt x="4605" y="4922"/>
                </a:cubicBezTo>
                <a:close/>
                <a:moveTo>
                  <a:pt x="1841" y="1"/>
                </a:moveTo>
                <a:cubicBezTo>
                  <a:pt x="1626" y="1"/>
                  <a:pt x="1410" y="31"/>
                  <a:pt x="1200" y="91"/>
                </a:cubicBezTo>
                <a:cubicBezTo>
                  <a:pt x="591" y="262"/>
                  <a:pt x="135" y="775"/>
                  <a:pt x="40" y="1384"/>
                </a:cubicBezTo>
                <a:cubicBezTo>
                  <a:pt x="1" y="1618"/>
                  <a:pt x="219" y="1807"/>
                  <a:pt x="421" y="1807"/>
                </a:cubicBezTo>
                <a:cubicBezTo>
                  <a:pt x="516" y="1807"/>
                  <a:pt x="607" y="1766"/>
                  <a:pt x="667" y="1669"/>
                </a:cubicBezTo>
                <a:cubicBezTo>
                  <a:pt x="932" y="1258"/>
                  <a:pt x="1307" y="1088"/>
                  <a:pt x="1699" y="1088"/>
                </a:cubicBezTo>
                <a:cubicBezTo>
                  <a:pt x="2122" y="1088"/>
                  <a:pt x="2566" y="1287"/>
                  <a:pt x="2912" y="1593"/>
                </a:cubicBezTo>
                <a:cubicBezTo>
                  <a:pt x="3577" y="2221"/>
                  <a:pt x="4072" y="3020"/>
                  <a:pt x="4338" y="3914"/>
                </a:cubicBezTo>
                <a:cubicBezTo>
                  <a:pt x="3863" y="4009"/>
                  <a:pt x="3387" y="4218"/>
                  <a:pt x="3007" y="4522"/>
                </a:cubicBezTo>
                <a:cubicBezTo>
                  <a:pt x="2170" y="5131"/>
                  <a:pt x="1637" y="6063"/>
                  <a:pt x="1542" y="7090"/>
                </a:cubicBezTo>
                <a:cubicBezTo>
                  <a:pt x="1466" y="8155"/>
                  <a:pt x="1999" y="9335"/>
                  <a:pt x="3083" y="9658"/>
                </a:cubicBezTo>
                <a:cubicBezTo>
                  <a:pt x="3251" y="9710"/>
                  <a:pt x="3413" y="9734"/>
                  <a:pt x="3567" y="9734"/>
                </a:cubicBezTo>
                <a:cubicBezTo>
                  <a:pt x="4603" y="9734"/>
                  <a:pt x="5326" y="8659"/>
                  <a:pt x="5575" y="7699"/>
                </a:cubicBezTo>
                <a:cubicBezTo>
                  <a:pt x="5803" y="6805"/>
                  <a:pt x="5860" y="5854"/>
                  <a:pt x="5727" y="4922"/>
                </a:cubicBezTo>
                <a:lnTo>
                  <a:pt x="5727" y="4922"/>
                </a:lnTo>
                <a:cubicBezTo>
                  <a:pt x="6716" y="5188"/>
                  <a:pt x="7591" y="5778"/>
                  <a:pt x="8219" y="6558"/>
                </a:cubicBezTo>
                <a:cubicBezTo>
                  <a:pt x="9664" y="8308"/>
                  <a:pt x="9873" y="10514"/>
                  <a:pt x="9550" y="12663"/>
                </a:cubicBezTo>
                <a:cubicBezTo>
                  <a:pt x="9527" y="12812"/>
                  <a:pt x="9635" y="12899"/>
                  <a:pt x="9745" y="12899"/>
                </a:cubicBezTo>
                <a:cubicBezTo>
                  <a:pt x="9818" y="12899"/>
                  <a:pt x="9893" y="12861"/>
                  <a:pt x="9930" y="12777"/>
                </a:cubicBezTo>
                <a:cubicBezTo>
                  <a:pt x="10939" y="10609"/>
                  <a:pt x="10425" y="7623"/>
                  <a:pt x="8903" y="5816"/>
                </a:cubicBezTo>
                <a:cubicBezTo>
                  <a:pt x="8066" y="4808"/>
                  <a:pt x="6792" y="4028"/>
                  <a:pt x="5499" y="3857"/>
                </a:cubicBezTo>
                <a:cubicBezTo>
                  <a:pt x="5137" y="2544"/>
                  <a:pt x="4338" y="1137"/>
                  <a:pt x="3178" y="414"/>
                </a:cubicBezTo>
                <a:cubicBezTo>
                  <a:pt x="2774" y="141"/>
                  <a:pt x="2309" y="1"/>
                  <a:pt x="18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0"/>
          <p:cNvSpPr/>
          <p:nvPr/>
        </p:nvSpPr>
        <p:spPr>
          <a:xfrm>
            <a:off x="145463" y="3510438"/>
            <a:ext cx="70400" cy="60225"/>
          </a:xfrm>
          <a:custGeom>
            <a:avLst/>
            <a:gdLst/>
            <a:ahLst/>
            <a:cxnLst/>
            <a:rect l="l" t="t" r="r" b="b"/>
            <a:pathLst>
              <a:path w="2816" h="2409" extrusionOk="0">
                <a:moveTo>
                  <a:pt x="1617" y="1"/>
                </a:moveTo>
                <a:cubicBezTo>
                  <a:pt x="552" y="1"/>
                  <a:pt x="0" y="1294"/>
                  <a:pt x="761" y="2055"/>
                </a:cubicBezTo>
                <a:cubicBezTo>
                  <a:pt x="1006" y="2300"/>
                  <a:pt x="1305" y="2408"/>
                  <a:pt x="1599" y="2408"/>
                </a:cubicBezTo>
                <a:cubicBezTo>
                  <a:pt x="2220" y="2408"/>
                  <a:pt x="2815" y="1922"/>
                  <a:pt x="2815" y="1199"/>
                </a:cubicBezTo>
                <a:cubicBezTo>
                  <a:pt x="2815" y="533"/>
                  <a:pt x="2283" y="1"/>
                  <a:pt x="161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30"/>
          <p:cNvGrpSpPr/>
          <p:nvPr/>
        </p:nvGrpSpPr>
        <p:grpSpPr>
          <a:xfrm rot="1430873">
            <a:off x="8734529" y="4682125"/>
            <a:ext cx="140809" cy="239694"/>
            <a:chOff x="8848638" y="4297400"/>
            <a:chExt cx="140813" cy="239700"/>
          </a:xfrm>
        </p:grpSpPr>
        <p:sp>
          <p:nvSpPr>
            <p:cNvPr id="1144" name="Google Shape;1144;p30"/>
            <p:cNvSpPr/>
            <p:nvPr/>
          </p:nvSpPr>
          <p:spPr>
            <a:xfrm>
              <a:off x="8848638" y="4297400"/>
              <a:ext cx="70400" cy="60225"/>
            </a:xfrm>
            <a:custGeom>
              <a:avLst/>
              <a:gdLst/>
              <a:ahLst/>
              <a:cxnLst/>
              <a:rect l="l" t="t" r="r" b="b"/>
              <a:pathLst>
                <a:path w="2816" h="2409" extrusionOk="0">
                  <a:moveTo>
                    <a:pt x="1617" y="1"/>
                  </a:moveTo>
                  <a:cubicBezTo>
                    <a:pt x="552" y="1"/>
                    <a:pt x="0" y="1294"/>
                    <a:pt x="761" y="2055"/>
                  </a:cubicBezTo>
                  <a:cubicBezTo>
                    <a:pt x="1006" y="2300"/>
                    <a:pt x="1305" y="2408"/>
                    <a:pt x="1599" y="2408"/>
                  </a:cubicBezTo>
                  <a:cubicBezTo>
                    <a:pt x="2220" y="2408"/>
                    <a:pt x="2815" y="1922"/>
                    <a:pt x="2815" y="1199"/>
                  </a:cubicBezTo>
                  <a:cubicBezTo>
                    <a:pt x="2815" y="533"/>
                    <a:pt x="2283" y="1"/>
                    <a:pt x="1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0"/>
            <p:cNvSpPr/>
            <p:nvPr/>
          </p:nvSpPr>
          <p:spPr>
            <a:xfrm>
              <a:off x="8919050" y="4476875"/>
              <a:ext cx="70400" cy="60225"/>
            </a:xfrm>
            <a:custGeom>
              <a:avLst/>
              <a:gdLst/>
              <a:ahLst/>
              <a:cxnLst/>
              <a:rect l="l" t="t" r="r" b="b"/>
              <a:pathLst>
                <a:path w="2816" h="2409" extrusionOk="0">
                  <a:moveTo>
                    <a:pt x="1617" y="1"/>
                  </a:moveTo>
                  <a:cubicBezTo>
                    <a:pt x="552" y="1"/>
                    <a:pt x="0" y="1294"/>
                    <a:pt x="761" y="2055"/>
                  </a:cubicBezTo>
                  <a:cubicBezTo>
                    <a:pt x="1006" y="2300"/>
                    <a:pt x="1305" y="2408"/>
                    <a:pt x="1599" y="2408"/>
                  </a:cubicBezTo>
                  <a:cubicBezTo>
                    <a:pt x="2220" y="2408"/>
                    <a:pt x="2815" y="1922"/>
                    <a:pt x="2815" y="1199"/>
                  </a:cubicBezTo>
                  <a:cubicBezTo>
                    <a:pt x="2815" y="533"/>
                    <a:pt x="2283" y="1"/>
                    <a:pt x="1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0"/>
          <p:cNvGrpSpPr/>
          <p:nvPr/>
        </p:nvGrpSpPr>
        <p:grpSpPr>
          <a:xfrm>
            <a:off x="8323988" y="251638"/>
            <a:ext cx="368075" cy="283350"/>
            <a:chOff x="4149275" y="1702675"/>
            <a:chExt cx="368075" cy="283350"/>
          </a:xfrm>
        </p:grpSpPr>
        <p:sp>
          <p:nvSpPr>
            <p:cNvPr id="1147" name="Google Shape;1147;p30"/>
            <p:cNvSpPr/>
            <p:nvPr/>
          </p:nvSpPr>
          <p:spPr>
            <a:xfrm>
              <a:off x="4446950" y="1925700"/>
              <a:ext cx="70400" cy="60325"/>
            </a:xfrm>
            <a:custGeom>
              <a:avLst/>
              <a:gdLst/>
              <a:ahLst/>
              <a:cxnLst/>
              <a:rect l="l" t="t" r="r" b="b"/>
              <a:pathLst>
                <a:path w="2816" h="2413" extrusionOk="0">
                  <a:moveTo>
                    <a:pt x="1598" y="0"/>
                  </a:moveTo>
                  <a:cubicBezTo>
                    <a:pt x="533" y="0"/>
                    <a:pt x="0" y="1294"/>
                    <a:pt x="742" y="2055"/>
                  </a:cubicBezTo>
                  <a:cubicBezTo>
                    <a:pt x="990" y="2302"/>
                    <a:pt x="1295" y="2413"/>
                    <a:pt x="1595" y="2413"/>
                  </a:cubicBezTo>
                  <a:cubicBezTo>
                    <a:pt x="2218" y="2413"/>
                    <a:pt x="2815" y="1936"/>
                    <a:pt x="2815" y="1218"/>
                  </a:cubicBezTo>
                  <a:cubicBezTo>
                    <a:pt x="2815" y="533"/>
                    <a:pt x="2264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0"/>
            <p:cNvSpPr/>
            <p:nvPr/>
          </p:nvSpPr>
          <p:spPr>
            <a:xfrm>
              <a:off x="4306675" y="1702675"/>
              <a:ext cx="70400" cy="60325"/>
            </a:xfrm>
            <a:custGeom>
              <a:avLst/>
              <a:gdLst/>
              <a:ahLst/>
              <a:cxnLst/>
              <a:rect l="l" t="t" r="r" b="b"/>
              <a:pathLst>
                <a:path w="2816" h="2413" extrusionOk="0">
                  <a:moveTo>
                    <a:pt x="1617" y="1"/>
                  </a:moveTo>
                  <a:cubicBezTo>
                    <a:pt x="533" y="1"/>
                    <a:pt x="0" y="1313"/>
                    <a:pt x="761" y="2055"/>
                  </a:cubicBezTo>
                  <a:cubicBezTo>
                    <a:pt x="1009" y="2302"/>
                    <a:pt x="1312" y="2413"/>
                    <a:pt x="1610" y="2413"/>
                  </a:cubicBezTo>
                  <a:cubicBezTo>
                    <a:pt x="2226" y="2413"/>
                    <a:pt x="2815" y="1937"/>
                    <a:pt x="2815" y="1218"/>
                  </a:cubicBezTo>
                  <a:cubicBezTo>
                    <a:pt x="2815" y="552"/>
                    <a:pt x="2283" y="1"/>
                    <a:pt x="1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0"/>
            <p:cNvSpPr/>
            <p:nvPr/>
          </p:nvSpPr>
          <p:spPr>
            <a:xfrm>
              <a:off x="4149275" y="1761650"/>
              <a:ext cx="70400" cy="60325"/>
            </a:xfrm>
            <a:custGeom>
              <a:avLst/>
              <a:gdLst/>
              <a:ahLst/>
              <a:cxnLst/>
              <a:rect l="l" t="t" r="r" b="b"/>
              <a:pathLst>
                <a:path w="2816" h="2413" extrusionOk="0">
                  <a:moveTo>
                    <a:pt x="1617" y="0"/>
                  </a:moveTo>
                  <a:cubicBezTo>
                    <a:pt x="552" y="0"/>
                    <a:pt x="0" y="1294"/>
                    <a:pt x="761" y="2054"/>
                  </a:cubicBezTo>
                  <a:cubicBezTo>
                    <a:pt x="1009" y="2302"/>
                    <a:pt x="1312" y="2412"/>
                    <a:pt x="1610" y="2412"/>
                  </a:cubicBezTo>
                  <a:cubicBezTo>
                    <a:pt x="2227" y="2412"/>
                    <a:pt x="2815" y="1936"/>
                    <a:pt x="2815" y="1217"/>
                  </a:cubicBezTo>
                  <a:cubicBezTo>
                    <a:pt x="2815" y="533"/>
                    <a:pt x="2283" y="0"/>
                    <a:pt x="1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0" name="Google Shape;1150;p30"/>
          <p:cNvSpPr/>
          <p:nvPr/>
        </p:nvSpPr>
        <p:spPr>
          <a:xfrm>
            <a:off x="8530050" y="1620550"/>
            <a:ext cx="221018" cy="203889"/>
          </a:xfrm>
          <a:custGeom>
            <a:avLst/>
            <a:gdLst/>
            <a:ahLst/>
            <a:cxnLst/>
            <a:rect l="l" t="t" r="r" b="b"/>
            <a:pathLst>
              <a:path w="9910" h="9142" extrusionOk="0">
                <a:moveTo>
                  <a:pt x="5466" y="1"/>
                </a:moveTo>
                <a:cubicBezTo>
                  <a:pt x="5190" y="1"/>
                  <a:pt x="3918" y="2875"/>
                  <a:pt x="3918" y="2875"/>
                </a:cubicBezTo>
                <a:cubicBezTo>
                  <a:pt x="3918" y="2875"/>
                  <a:pt x="1861" y="1285"/>
                  <a:pt x="1438" y="1285"/>
                </a:cubicBezTo>
                <a:cubicBezTo>
                  <a:pt x="1418" y="1285"/>
                  <a:pt x="1401" y="1289"/>
                  <a:pt x="1389" y="1297"/>
                </a:cubicBezTo>
                <a:cubicBezTo>
                  <a:pt x="1122" y="1487"/>
                  <a:pt x="2435" y="4169"/>
                  <a:pt x="2435" y="4169"/>
                </a:cubicBezTo>
                <a:cubicBezTo>
                  <a:pt x="2435" y="4169"/>
                  <a:pt x="0" y="6090"/>
                  <a:pt x="342" y="6432"/>
                </a:cubicBezTo>
                <a:cubicBezTo>
                  <a:pt x="398" y="6484"/>
                  <a:pt x="505" y="6506"/>
                  <a:pt x="647" y="6506"/>
                </a:cubicBezTo>
                <a:cubicBezTo>
                  <a:pt x="1438" y="6506"/>
                  <a:pt x="3309" y="5824"/>
                  <a:pt x="3310" y="5823"/>
                </a:cubicBezTo>
                <a:lnTo>
                  <a:pt x="3310" y="5823"/>
                </a:lnTo>
                <a:cubicBezTo>
                  <a:pt x="3310" y="5824"/>
                  <a:pt x="2530" y="8962"/>
                  <a:pt x="2948" y="9133"/>
                </a:cubicBezTo>
                <a:cubicBezTo>
                  <a:pt x="2963" y="9139"/>
                  <a:pt x="2978" y="9141"/>
                  <a:pt x="2995" y="9141"/>
                </a:cubicBezTo>
                <a:cubicBezTo>
                  <a:pt x="3487" y="9141"/>
                  <a:pt x="4965" y="6774"/>
                  <a:pt x="4965" y="6774"/>
                </a:cubicBezTo>
                <a:cubicBezTo>
                  <a:pt x="4965" y="6774"/>
                  <a:pt x="6413" y="8876"/>
                  <a:pt x="6756" y="8876"/>
                </a:cubicBezTo>
                <a:cubicBezTo>
                  <a:pt x="6769" y="8876"/>
                  <a:pt x="6781" y="8873"/>
                  <a:pt x="6791" y="8867"/>
                </a:cubicBezTo>
                <a:cubicBezTo>
                  <a:pt x="7057" y="8696"/>
                  <a:pt x="6867" y="5919"/>
                  <a:pt x="6867" y="5919"/>
                </a:cubicBezTo>
                <a:lnTo>
                  <a:pt x="6867" y="5919"/>
                </a:lnTo>
                <a:cubicBezTo>
                  <a:pt x="6867" y="5919"/>
                  <a:pt x="7775" y="5973"/>
                  <a:pt x="8587" y="5973"/>
                </a:cubicBezTo>
                <a:cubicBezTo>
                  <a:pt x="9219" y="5973"/>
                  <a:pt x="9792" y="5940"/>
                  <a:pt x="9834" y="5823"/>
                </a:cubicBezTo>
                <a:cubicBezTo>
                  <a:pt x="9910" y="5557"/>
                  <a:pt x="7133" y="4264"/>
                  <a:pt x="7133" y="4264"/>
                </a:cubicBezTo>
                <a:cubicBezTo>
                  <a:pt x="7133" y="4264"/>
                  <a:pt x="9396" y="2951"/>
                  <a:pt x="9396" y="2609"/>
                </a:cubicBezTo>
                <a:cubicBezTo>
                  <a:pt x="9396" y="2553"/>
                  <a:pt x="9308" y="2529"/>
                  <a:pt x="9160" y="2529"/>
                </a:cubicBezTo>
                <a:cubicBezTo>
                  <a:pt x="8402" y="2529"/>
                  <a:pt x="6087" y="3142"/>
                  <a:pt x="6087" y="3142"/>
                </a:cubicBezTo>
                <a:cubicBezTo>
                  <a:pt x="6087" y="3142"/>
                  <a:pt x="5744" y="79"/>
                  <a:pt x="5478" y="3"/>
                </a:cubicBezTo>
                <a:cubicBezTo>
                  <a:pt x="5474" y="2"/>
                  <a:pt x="5470" y="1"/>
                  <a:pt x="54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1" name="Google Shape;1151;p30"/>
          <p:cNvGrpSpPr/>
          <p:nvPr/>
        </p:nvGrpSpPr>
        <p:grpSpPr>
          <a:xfrm>
            <a:off x="3856197" y="-5850"/>
            <a:ext cx="5287958" cy="450862"/>
            <a:chOff x="-54050" y="-5850"/>
            <a:chExt cx="9198048" cy="659830"/>
          </a:xfrm>
        </p:grpSpPr>
        <p:sp>
          <p:nvSpPr>
            <p:cNvPr id="1152" name="Google Shape;1152;p30"/>
            <p:cNvSpPr/>
            <p:nvPr/>
          </p:nvSpPr>
          <p:spPr>
            <a:xfrm>
              <a:off x="-54050" y="-5850"/>
              <a:ext cx="9198048" cy="659830"/>
            </a:xfrm>
            <a:custGeom>
              <a:avLst/>
              <a:gdLst/>
              <a:ahLst/>
              <a:cxnLst/>
              <a:rect l="l" t="t" r="r" b="b"/>
              <a:pathLst>
                <a:path w="221974" h="21213" extrusionOk="0">
                  <a:moveTo>
                    <a:pt x="0" y="0"/>
                  </a:moveTo>
                  <a:cubicBezTo>
                    <a:pt x="4356" y="856"/>
                    <a:pt x="8655" y="1959"/>
                    <a:pt x="12897" y="3310"/>
                  </a:cubicBezTo>
                  <a:cubicBezTo>
                    <a:pt x="32450" y="9815"/>
                    <a:pt x="50843" y="20999"/>
                    <a:pt x="72013" y="21170"/>
                  </a:cubicBezTo>
                  <a:cubicBezTo>
                    <a:pt x="73025" y="21199"/>
                    <a:pt x="74035" y="21213"/>
                    <a:pt x="75043" y="21213"/>
                  </a:cubicBezTo>
                  <a:cubicBezTo>
                    <a:pt x="104829" y="21213"/>
                    <a:pt x="133023" y="9074"/>
                    <a:pt x="162533" y="6296"/>
                  </a:cubicBezTo>
                  <a:cubicBezTo>
                    <a:pt x="166296" y="5934"/>
                    <a:pt x="170050" y="5775"/>
                    <a:pt x="173798" y="5775"/>
                  </a:cubicBezTo>
                  <a:cubicBezTo>
                    <a:pt x="189943" y="5775"/>
                    <a:pt x="205965" y="8733"/>
                    <a:pt x="221974" y="11203"/>
                  </a:cubicBezTo>
                  <a:lnTo>
                    <a:pt x="2219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3" name="Google Shape;1153;p30"/>
            <p:cNvGrpSpPr/>
            <p:nvPr/>
          </p:nvGrpSpPr>
          <p:grpSpPr>
            <a:xfrm>
              <a:off x="1133763" y="-5850"/>
              <a:ext cx="8009802" cy="507914"/>
              <a:chOff x="1133763" y="-5850"/>
              <a:chExt cx="8009802" cy="507914"/>
            </a:xfrm>
          </p:grpSpPr>
          <p:grpSp>
            <p:nvGrpSpPr>
              <p:cNvPr id="1154" name="Google Shape;1154;p30"/>
              <p:cNvGrpSpPr/>
              <p:nvPr/>
            </p:nvGrpSpPr>
            <p:grpSpPr>
              <a:xfrm>
                <a:off x="1133763" y="-5850"/>
                <a:ext cx="8009496" cy="507914"/>
                <a:chOff x="1133763" y="-5850"/>
                <a:chExt cx="8009496" cy="507914"/>
              </a:xfrm>
            </p:grpSpPr>
            <p:sp>
              <p:nvSpPr>
                <p:cNvPr id="1155" name="Google Shape;1155;p30"/>
                <p:cNvSpPr/>
                <p:nvPr/>
              </p:nvSpPr>
              <p:spPr>
                <a:xfrm>
                  <a:off x="1133763" y="-5850"/>
                  <a:ext cx="8009496" cy="507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91" h="16329" extrusionOk="0">
                      <a:moveTo>
                        <a:pt x="1" y="0"/>
                      </a:moveTo>
                      <a:cubicBezTo>
                        <a:pt x="210" y="95"/>
                        <a:pt x="419" y="209"/>
                        <a:pt x="628" y="304"/>
                      </a:cubicBezTo>
                      <a:cubicBezTo>
                        <a:pt x="8066" y="4070"/>
                        <a:pt x="15256" y="8350"/>
                        <a:pt x="23016" y="11451"/>
                      </a:cubicBezTo>
                      <a:cubicBezTo>
                        <a:pt x="30777" y="14570"/>
                        <a:pt x="38955" y="16092"/>
                        <a:pt x="47306" y="16301"/>
                      </a:cubicBezTo>
                      <a:cubicBezTo>
                        <a:pt x="48042" y="16319"/>
                        <a:pt x="48777" y="16328"/>
                        <a:pt x="49511" y="16328"/>
                      </a:cubicBezTo>
                      <a:cubicBezTo>
                        <a:pt x="66157" y="16328"/>
                        <a:pt x="82348" y="11697"/>
                        <a:pt x="98434" y="7799"/>
                      </a:cubicBezTo>
                      <a:cubicBezTo>
                        <a:pt x="107145" y="5668"/>
                        <a:pt x="115895" y="3861"/>
                        <a:pt x="124816" y="2815"/>
                      </a:cubicBezTo>
                      <a:cubicBezTo>
                        <a:pt x="132279" y="1953"/>
                        <a:pt x="139784" y="1522"/>
                        <a:pt x="147295" y="1522"/>
                      </a:cubicBezTo>
                      <a:cubicBezTo>
                        <a:pt x="148570" y="1522"/>
                        <a:pt x="149846" y="1535"/>
                        <a:pt x="151121" y="1560"/>
                      </a:cubicBezTo>
                      <a:cubicBezTo>
                        <a:pt x="165273" y="1769"/>
                        <a:pt x="179367" y="3367"/>
                        <a:pt x="193291" y="5934"/>
                      </a:cubicBezTo>
                      <a:lnTo>
                        <a:pt x="193291" y="5021"/>
                      </a:lnTo>
                      <a:cubicBezTo>
                        <a:pt x="181726" y="2910"/>
                        <a:pt x="170047" y="1579"/>
                        <a:pt x="158311" y="1027"/>
                      </a:cubicBezTo>
                      <a:cubicBezTo>
                        <a:pt x="154909" y="865"/>
                        <a:pt x="151507" y="783"/>
                        <a:pt x="148109" y="783"/>
                      </a:cubicBezTo>
                      <a:cubicBezTo>
                        <a:pt x="133953" y="783"/>
                        <a:pt x="119855" y="2209"/>
                        <a:pt x="106004" y="5231"/>
                      </a:cubicBezTo>
                      <a:cubicBezTo>
                        <a:pt x="88885" y="8978"/>
                        <a:pt x="72033" y="14456"/>
                        <a:pt x="54438" y="15388"/>
                      </a:cubicBezTo>
                      <a:cubicBezTo>
                        <a:pt x="52731" y="15480"/>
                        <a:pt x="51018" y="15530"/>
                        <a:pt x="49305" y="15530"/>
                      </a:cubicBezTo>
                      <a:cubicBezTo>
                        <a:pt x="42221" y="15530"/>
                        <a:pt x="35127" y="14686"/>
                        <a:pt x="28342" y="12573"/>
                      </a:cubicBezTo>
                      <a:cubicBezTo>
                        <a:pt x="20372" y="10100"/>
                        <a:pt x="13030" y="6030"/>
                        <a:pt x="5669" y="2149"/>
                      </a:cubicBezTo>
                      <a:cubicBezTo>
                        <a:pt x="4280" y="1408"/>
                        <a:pt x="2892" y="704"/>
                        <a:pt x="14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30"/>
                <p:cNvSpPr/>
                <p:nvPr/>
              </p:nvSpPr>
              <p:spPr>
                <a:xfrm>
                  <a:off x="1453798" y="-5850"/>
                  <a:ext cx="4558829" cy="387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17" h="12468" extrusionOk="0">
                      <a:moveTo>
                        <a:pt x="0" y="0"/>
                      </a:moveTo>
                      <a:cubicBezTo>
                        <a:pt x="5117" y="2720"/>
                        <a:pt x="10214" y="5440"/>
                        <a:pt x="15597" y="7608"/>
                      </a:cubicBezTo>
                      <a:cubicBezTo>
                        <a:pt x="23358" y="10709"/>
                        <a:pt x="31556" y="12230"/>
                        <a:pt x="39906" y="12440"/>
                      </a:cubicBezTo>
                      <a:cubicBezTo>
                        <a:pt x="40643" y="12458"/>
                        <a:pt x="41379" y="12467"/>
                        <a:pt x="42114" y="12467"/>
                      </a:cubicBezTo>
                      <a:cubicBezTo>
                        <a:pt x="58777" y="12467"/>
                        <a:pt x="74966" y="7836"/>
                        <a:pt x="91034" y="3937"/>
                      </a:cubicBezTo>
                      <a:cubicBezTo>
                        <a:pt x="97330" y="2416"/>
                        <a:pt x="103645" y="1027"/>
                        <a:pt x="110017" y="0"/>
                      </a:cubicBezTo>
                      <a:lnTo>
                        <a:pt x="105509" y="0"/>
                      </a:lnTo>
                      <a:cubicBezTo>
                        <a:pt x="103188" y="418"/>
                        <a:pt x="100887" y="875"/>
                        <a:pt x="98585" y="1389"/>
                      </a:cubicBezTo>
                      <a:cubicBezTo>
                        <a:pt x="81486" y="5117"/>
                        <a:pt x="64614" y="10595"/>
                        <a:pt x="47020" y="11546"/>
                      </a:cubicBezTo>
                      <a:cubicBezTo>
                        <a:pt x="45358" y="11632"/>
                        <a:pt x="43691" y="11679"/>
                        <a:pt x="42022" y="11679"/>
                      </a:cubicBezTo>
                      <a:cubicBezTo>
                        <a:pt x="34906" y="11679"/>
                        <a:pt x="27768" y="10838"/>
                        <a:pt x="20942" y="8712"/>
                      </a:cubicBezTo>
                      <a:cubicBezTo>
                        <a:pt x="14152" y="6600"/>
                        <a:pt x="7799" y="3329"/>
                        <a:pt x="15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57" name="Google Shape;1157;p30"/>
              <p:cNvSpPr/>
              <p:nvPr/>
            </p:nvSpPr>
            <p:spPr>
              <a:xfrm>
                <a:off x="8624105" y="-5850"/>
                <a:ext cx="519460" cy="62739"/>
              </a:xfrm>
              <a:custGeom>
                <a:avLst/>
                <a:gdLst/>
                <a:ahLst/>
                <a:cxnLst/>
                <a:rect l="l" t="t" r="r" b="b"/>
                <a:pathLst>
                  <a:path w="12536" h="2017" extrusionOk="0">
                    <a:moveTo>
                      <a:pt x="1" y="0"/>
                    </a:moveTo>
                    <a:cubicBezTo>
                      <a:pt x="4185" y="571"/>
                      <a:pt x="8370" y="1236"/>
                      <a:pt x="12536" y="2016"/>
                    </a:cubicBezTo>
                    <a:lnTo>
                      <a:pt x="12536" y="1122"/>
                    </a:lnTo>
                    <a:cubicBezTo>
                      <a:pt x="10348" y="723"/>
                      <a:pt x="8142" y="342"/>
                      <a:pt x="59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8" name="Google Shape;1158;p30"/>
          <p:cNvGrpSpPr/>
          <p:nvPr/>
        </p:nvGrpSpPr>
        <p:grpSpPr>
          <a:xfrm rot="10800000">
            <a:off x="-6" y="4714313"/>
            <a:ext cx="6978559" cy="450862"/>
            <a:chOff x="-54050" y="-5850"/>
            <a:chExt cx="9198048" cy="659830"/>
          </a:xfrm>
        </p:grpSpPr>
        <p:sp>
          <p:nvSpPr>
            <p:cNvPr id="1159" name="Google Shape;1159;p30"/>
            <p:cNvSpPr/>
            <p:nvPr/>
          </p:nvSpPr>
          <p:spPr>
            <a:xfrm>
              <a:off x="-54050" y="-5850"/>
              <a:ext cx="9198048" cy="659830"/>
            </a:xfrm>
            <a:custGeom>
              <a:avLst/>
              <a:gdLst/>
              <a:ahLst/>
              <a:cxnLst/>
              <a:rect l="l" t="t" r="r" b="b"/>
              <a:pathLst>
                <a:path w="221974" h="21213" extrusionOk="0">
                  <a:moveTo>
                    <a:pt x="0" y="0"/>
                  </a:moveTo>
                  <a:cubicBezTo>
                    <a:pt x="4356" y="856"/>
                    <a:pt x="8655" y="1959"/>
                    <a:pt x="12897" y="3310"/>
                  </a:cubicBezTo>
                  <a:cubicBezTo>
                    <a:pt x="32450" y="9815"/>
                    <a:pt x="50843" y="20999"/>
                    <a:pt x="72013" y="21170"/>
                  </a:cubicBezTo>
                  <a:cubicBezTo>
                    <a:pt x="73025" y="21199"/>
                    <a:pt x="74035" y="21213"/>
                    <a:pt x="75043" y="21213"/>
                  </a:cubicBezTo>
                  <a:cubicBezTo>
                    <a:pt x="104829" y="21213"/>
                    <a:pt x="133023" y="9074"/>
                    <a:pt x="162533" y="6296"/>
                  </a:cubicBezTo>
                  <a:cubicBezTo>
                    <a:pt x="166296" y="5934"/>
                    <a:pt x="170050" y="5775"/>
                    <a:pt x="173798" y="5775"/>
                  </a:cubicBezTo>
                  <a:cubicBezTo>
                    <a:pt x="189943" y="5775"/>
                    <a:pt x="205965" y="8733"/>
                    <a:pt x="221974" y="11203"/>
                  </a:cubicBezTo>
                  <a:lnTo>
                    <a:pt x="2219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0" name="Google Shape;1160;p30"/>
            <p:cNvGrpSpPr/>
            <p:nvPr/>
          </p:nvGrpSpPr>
          <p:grpSpPr>
            <a:xfrm>
              <a:off x="1133763" y="-5850"/>
              <a:ext cx="8009802" cy="507914"/>
              <a:chOff x="1133763" y="-5850"/>
              <a:chExt cx="8009802" cy="507914"/>
            </a:xfrm>
          </p:grpSpPr>
          <p:grpSp>
            <p:nvGrpSpPr>
              <p:cNvPr id="1161" name="Google Shape;1161;p30"/>
              <p:cNvGrpSpPr/>
              <p:nvPr/>
            </p:nvGrpSpPr>
            <p:grpSpPr>
              <a:xfrm>
                <a:off x="1133763" y="-5850"/>
                <a:ext cx="8009496" cy="507914"/>
                <a:chOff x="1133763" y="-5850"/>
                <a:chExt cx="8009496" cy="507914"/>
              </a:xfrm>
            </p:grpSpPr>
            <p:sp>
              <p:nvSpPr>
                <p:cNvPr id="1162" name="Google Shape;1162;p30"/>
                <p:cNvSpPr/>
                <p:nvPr/>
              </p:nvSpPr>
              <p:spPr>
                <a:xfrm>
                  <a:off x="1133763" y="-5850"/>
                  <a:ext cx="8009496" cy="507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291" h="16329" extrusionOk="0">
                      <a:moveTo>
                        <a:pt x="1" y="0"/>
                      </a:moveTo>
                      <a:cubicBezTo>
                        <a:pt x="210" y="95"/>
                        <a:pt x="419" y="209"/>
                        <a:pt x="628" y="304"/>
                      </a:cubicBezTo>
                      <a:cubicBezTo>
                        <a:pt x="8066" y="4070"/>
                        <a:pt x="15256" y="8350"/>
                        <a:pt x="23016" y="11451"/>
                      </a:cubicBezTo>
                      <a:cubicBezTo>
                        <a:pt x="30777" y="14570"/>
                        <a:pt x="38955" y="16092"/>
                        <a:pt x="47306" y="16301"/>
                      </a:cubicBezTo>
                      <a:cubicBezTo>
                        <a:pt x="48042" y="16319"/>
                        <a:pt x="48777" y="16328"/>
                        <a:pt x="49511" y="16328"/>
                      </a:cubicBezTo>
                      <a:cubicBezTo>
                        <a:pt x="66157" y="16328"/>
                        <a:pt x="82348" y="11697"/>
                        <a:pt x="98434" y="7799"/>
                      </a:cubicBezTo>
                      <a:cubicBezTo>
                        <a:pt x="107145" y="5668"/>
                        <a:pt x="115895" y="3861"/>
                        <a:pt x="124816" y="2815"/>
                      </a:cubicBezTo>
                      <a:cubicBezTo>
                        <a:pt x="132279" y="1953"/>
                        <a:pt x="139784" y="1522"/>
                        <a:pt x="147295" y="1522"/>
                      </a:cubicBezTo>
                      <a:cubicBezTo>
                        <a:pt x="148570" y="1522"/>
                        <a:pt x="149846" y="1535"/>
                        <a:pt x="151121" y="1560"/>
                      </a:cubicBezTo>
                      <a:cubicBezTo>
                        <a:pt x="165273" y="1769"/>
                        <a:pt x="179367" y="3367"/>
                        <a:pt x="193291" y="5934"/>
                      </a:cubicBezTo>
                      <a:lnTo>
                        <a:pt x="193291" y="5021"/>
                      </a:lnTo>
                      <a:cubicBezTo>
                        <a:pt x="181726" y="2910"/>
                        <a:pt x="170047" y="1579"/>
                        <a:pt x="158311" y="1027"/>
                      </a:cubicBezTo>
                      <a:cubicBezTo>
                        <a:pt x="154909" y="865"/>
                        <a:pt x="151507" y="783"/>
                        <a:pt x="148109" y="783"/>
                      </a:cubicBezTo>
                      <a:cubicBezTo>
                        <a:pt x="133953" y="783"/>
                        <a:pt x="119855" y="2209"/>
                        <a:pt x="106004" y="5231"/>
                      </a:cubicBezTo>
                      <a:cubicBezTo>
                        <a:pt x="88885" y="8978"/>
                        <a:pt x="72033" y="14456"/>
                        <a:pt x="54438" y="15388"/>
                      </a:cubicBezTo>
                      <a:cubicBezTo>
                        <a:pt x="52731" y="15480"/>
                        <a:pt x="51018" y="15530"/>
                        <a:pt x="49305" y="15530"/>
                      </a:cubicBezTo>
                      <a:cubicBezTo>
                        <a:pt x="42221" y="15530"/>
                        <a:pt x="35127" y="14686"/>
                        <a:pt x="28342" y="12573"/>
                      </a:cubicBezTo>
                      <a:cubicBezTo>
                        <a:pt x="20372" y="10100"/>
                        <a:pt x="13030" y="6030"/>
                        <a:pt x="5669" y="2149"/>
                      </a:cubicBezTo>
                      <a:cubicBezTo>
                        <a:pt x="4280" y="1408"/>
                        <a:pt x="2892" y="704"/>
                        <a:pt x="148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30"/>
                <p:cNvSpPr/>
                <p:nvPr/>
              </p:nvSpPr>
              <p:spPr>
                <a:xfrm>
                  <a:off x="1453798" y="-5850"/>
                  <a:ext cx="4558829" cy="387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17" h="12468" extrusionOk="0">
                      <a:moveTo>
                        <a:pt x="0" y="0"/>
                      </a:moveTo>
                      <a:cubicBezTo>
                        <a:pt x="5117" y="2720"/>
                        <a:pt x="10214" y="5440"/>
                        <a:pt x="15597" y="7608"/>
                      </a:cubicBezTo>
                      <a:cubicBezTo>
                        <a:pt x="23358" y="10709"/>
                        <a:pt x="31556" y="12230"/>
                        <a:pt x="39906" y="12440"/>
                      </a:cubicBezTo>
                      <a:cubicBezTo>
                        <a:pt x="40643" y="12458"/>
                        <a:pt x="41379" y="12467"/>
                        <a:pt x="42114" y="12467"/>
                      </a:cubicBezTo>
                      <a:cubicBezTo>
                        <a:pt x="58777" y="12467"/>
                        <a:pt x="74966" y="7836"/>
                        <a:pt x="91034" y="3937"/>
                      </a:cubicBezTo>
                      <a:cubicBezTo>
                        <a:pt x="97330" y="2416"/>
                        <a:pt x="103645" y="1027"/>
                        <a:pt x="110017" y="0"/>
                      </a:cubicBezTo>
                      <a:lnTo>
                        <a:pt x="105509" y="0"/>
                      </a:lnTo>
                      <a:cubicBezTo>
                        <a:pt x="103188" y="418"/>
                        <a:pt x="100887" y="875"/>
                        <a:pt x="98585" y="1389"/>
                      </a:cubicBezTo>
                      <a:cubicBezTo>
                        <a:pt x="81486" y="5117"/>
                        <a:pt x="64614" y="10595"/>
                        <a:pt x="47020" y="11546"/>
                      </a:cubicBezTo>
                      <a:cubicBezTo>
                        <a:pt x="45358" y="11632"/>
                        <a:pt x="43691" y="11679"/>
                        <a:pt x="42022" y="11679"/>
                      </a:cubicBezTo>
                      <a:cubicBezTo>
                        <a:pt x="34906" y="11679"/>
                        <a:pt x="27768" y="10838"/>
                        <a:pt x="20942" y="8712"/>
                      </a:cubicBezTo>
                      <a:cubicBezTo>
                        <a:pt x="14152" y="6600"/>
                        <a:pt x="7799" y="3329"/>
                        <a:pt x="152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64" name="Google Shape;1164;p30"/>
              <p:cNvSpPr/>
              <p:nvPr/>
            </p:nvSpPr>
            <p:spPr>
              <a:xfrm>
                <a:off x="8624105" y="-5850"/>
                <a:ext cx="519460" cy="62739"/>
              </a:xfrm>
              <a:custGeom>
                <a:avLst/>
                <a:gdLst/>
                <a:ahLst/>
                <a:cxnLst/>
                <a:rect l="l" t="t" r="r" b="b"/>
                <a:pathLst>
                  <a:path w="12536" h="2017" extrusionOk="0">
                    <a:moveTo>
                      <a:pt x="1" y="0"/>
                    </a:moveTo>
                    <a:cubicBezTo>
                      <a:pt x="4185" y="571"/>
                      <a:pt x="8370" y="1236"/>
                      <a:pt x="12536" y="2016"/>
                    </a:cubicBezTo>
                    <a:lnTo>
                      <a:pt x="12536" y="1122"/>
                    </a:lnTo>
                    <a:cubicBezTo>
                      <a:pt x="10348" y="723"/>
                      <a:pt x="8142" y="342"/>
                      <a:pt x="59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65" name="Google Shape;1165;p30"/>
          <p:cNvSpPr/>
          <p:nvPr/>
        </p:nvSpPr>
        <p:spPr>
          <a:xfrm rot="-8669977">
            <a:off x="8839611" y="3541442"/>
            <a:ext cx="273471" cy="322470"/>
          </a:xfrm>
          <a:custGeom>
            <a:avLst/>
            <a:gdLst/>
            <a:ahLst/>
            <a:cxnLst/>
            <a:rect l="l" t="t" r="r" b="b"/>
            <a:pathLst>
              <a:path w="10939" h="12899" extrusionOk="0">
                <a:moveTo>
                  <a:pt x="4605" y="4922"/>
                </a:moveTo>
                <a:cubicBezTo>
                  <a:pt x="4719" y="5550"/>
                  <a:pt x="4719" y="6177"/>
                  <a:pt x="4643" y="6824"/>
                </a:cubicBezTo>
                <a:cubicBezTo>
                  <a:pt x="4559" y="7308"/>
                  <a:pt x="4256" y="8658"/>
                  <a:pt x="3565" y="8658"/>
                </a:cubicBezTo>
                <a:cubicBezTo>
                  <a:pt x="3469" y="8658"/>
                  <a:pt x="3365" y="8632"/>
                  <a:pt x="3254" y="8574"/>
                </a:cubicBezTo>
                <a:cubicBezTo>
                  <a:pt x="2626" y="8231"/>
                  <a:pt x="2531" y="7356"/>
                  <a:pt x="2702" y="6748"/>
                </a:cubicBezTo>
                <a:cubicBezTo>
                  <a:pt x="2912" y="6044"/>
                  <a:pt x="3387" y="5454"/>
                  <a:pt x="4034" y="5112"/>
                </a:cubicBezTo>
                <a:cubicBezTo>
                  <a:pt x="4205" y="5017"/>
                  <a:pt x="4414" y="4960"/>
                  <a:pt x="4605" y="4922"/>
                </a:cubicBezTo>
                <a:close/>
                <a:moveTo>
                  <a:pt x="1841" y="1"/>
                </a:moveTo>
                <a:cubicBezTo>
                  <a:pt x="1626" y="1"/>
                  <a:pt x="1410" y="31"/>
                  <a:pt x="1200" y="91"/>
                </a:cubicBezTo>
                <a:cubicBezTo>
                  <a:pt x="591" y="262"/>
                  <a:pt x="135" y="775"/>
                  <a:pt x="40" y="1384"/>
                </a:cubicBezTo>
                <a:cubicBezTo>
                  <a:pt x="1" y="1618"/>
                  <a:pt x="219" y="1807"/>
                  <a:pt x="421" y="1807"/>
                </a:cubicBezTo>
                <a:cubicBezTo>
                  <a:pt x="516" y="1807"/>
                  <a:pt x="607" y="1766"/>
                  <a:pt x="667" y="1669"/>
                </a:cubicBezTo>
                <a:cubicBezTo>
                  <a:pt x="932" y="1258"/>
                  <a:pt x="1307" y="1088"/>
                  <a:pt x="1699" y="1088"/>
                </a:cubicBezTo>
                <a:cubicBezTo>
                  <a:pt x="2122" y="1088"/>
                  <a:pt x="2566" y="1287"/>
                  <a:pt x="2912" y="1593"/>
                </a:cubicBezTo>
                <a:cubicBezTo>
                  <a:pt x="3577" y="2221"/>
                  <a:pt x="4072" y="3020"/>
                  <a:pt x="4338" y="3914"/>
                </a:cubicBezTo>
                <a:cubicBezTo>
                  <a:pt x="3863" y="4009"/>
                  <a:pt x="3387" y="4218"/>
                  <a:pt x="3007" y="4522"/>
                </a:cubicBezTo>
                <a:cubicBezTo>
                  <a:pt x="2170" y="5131"/>
                  <a:pt x="1637" y="6063"/>
                  <a:pt x="1542" y="7090"/>
                </a:cubicBezTo>
                <a:cubicBezTo>
                  <a:pt x="1466" y="8155"/>
                  <a:pt x="1999" y="9335"/>
                  <a:pt x="3083" y="9658"/>
                </a:cubicBezTo>
                <a:cubicBezTo>
                  <a:pt x="3251" y="9710"/>
                  <a:pt x="3413" y="9734"/>
                  <a:pt x="3567" y="9734"/>
                </a:cubicBezTo>
                <a:cubicBezTo>
                  <a:pt x="4603" y="9734"/>
                  <a:pt x="5326" y="8659"/>
                  <a:pt x="5575" y="7699"/>
                </a:cubicBezTo>
                <a:cubicBezTo>
                  <a:pt x="5803" y="6805"/>
                  <a:pt x="5860" y="5854"/>
                  <a:pt x="5727" y="4922"/>
                </a:cubicBezTo>
                <a:lnTo>
                  <a:pt x="5727" y="4922"/>
                </a:lnTo>
                <a:cubicBezTo>
                  <a:pt x="6716" y="5188"/>
                  <a:pt x="7591" y="5778"/>
                  <a:pt x="8219" y="6558"/>
                </a:cubicBezTo>
                <a:cubicBezTo>
                  <a:pt x="9664" y="8308"/>
                  <a:pt x="9873" y="10514"/>
                  <a:pt x="9550" y="12663"/>
                </a:cubicBezTo>
                <a:cubicBezTo>
                  <a:pt x="9527" y="12812"/>
                  <a:pt x="9635" y="12899"/>
                  <a:pt x="9745" y="12899"/>
                </a:cubicBezTo>
                <a:cubicBezTo>
                  <a:pt x="9818" y="12899"/>
                  <a:pt x="9893" y="12861"/>
                  <a:pt x="9930" y="12777"/>
                </a:cubicBezTo>
                <a:cubicBezTo>
                  <a:pt x="10939" y="10609"/>
                  <a:pt x="10425" y="7623"/>
                  <a:pt x="8903" y="5816"/>
                </a:cubicBezTo>
                <a:cubicBezTo>
                  <a:pt x="8066" y="4808"/>
                  <a:pt x="6792" y="4028"/>
                  <a:pt x="5499" y="3857"/>
                </a:cubicBezTo>
                <a:cubicBezTo>
                  <a:pt x="5137" y="2544"/>
                  <a:pt x="4338" y="1137"/>
                  <a:pt x="3178" y="414"/>
                </a:cubicBezTo>
                <a:cubicBezTo>
                  <a:pt x="2774" y="141"/>
                  <a:pt x="2309" y="1"/>
                  <a:pt x="18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791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1"/>
          <p:cNvSpPr txBox="1">
            <a:spLocks noGrp="1"/>
          </p:cNvSpPr>
          <p:nvPr>
            <p:ph type="subTitle" idx="1"/>
          </p:nvPr>
        </p:nvSpPr>
        <p:spPr>
          <a:xfrm>
            <a:off x="1210300" y="2504850"/>
            <a:ext cx="2283300" cy="1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3" name="Google Shape;733;p21"/>
          <p:cNvSpPr txBox="1">
            <a:spLocks noGrp="1"/>
          </p:cNvSpPr>
          <p:nvPr>
            <p:ph type="title"/>
          </p:nvPr>
        </p:nvSpPr>
        <p:spPr>
          <a:xfrm>
            <a:off x="1210300" y="1218750"/>
            <a:ext cx="2283300" cy="12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734" name="Google Shape;734;p21"/>
          <p:cNvGrpSpPr/>
          <p:nvPr/>
        </p:nvGrpSpPr>
        <p:grpSpPr>
          <a:xfrm flipH="1">
            <a:off x="7406057" y="4488650"/>
            <a:ext cx="269175" cy="239691"/>
            <a:chOff x="2645675" y="1801100"/>
            <a:chExt cx="269175" cy="248025"/>
          </a:xfrm>
        </p:grpSpPr>
        <p:sp>
          <p:nvSpPr>
            <p:cNvPr id="735" name="Google Shape;735;p21"/>
            <p:cNvSpPr/>
            <p:nvPr/>
          </p:nvSpPr>
          <p:spPr>
            <a:xfrm>
              <a:off x="2751850" y="1801100"/>
              <a:ext cx="83575" cy="71125"/>
            </a:xfrm>
            <a:custGeom>
              <a:avLst/>
              <a:gdLst/>
              <a:ahLst/>
              <a:cxnLst/>
              <a:rect l="l" t="t" r="r" b="b"/>
              <a:pathLst>
                <a:path w="3343" h="2845" extrusionOk="0">
                  <a:moveTo>
                    <a:pt x="1912" y="1"/>
                  </a:moveTo>
                  <a:cubicBezTo>
                    <a:pt x="634" y="1"/>
                    <a:pt x="1" y="1528"/>
                    <a:pt x="908" y="2416"/>
                  </a:cubicBezTo>
                  <a:cubicBezTo>
                    <a:pt x="1198" y="2712"/>
                    <a:pt x="1555" y="2844"/>
                    <a:pt x="1907" y="2844"/>
                  </a:cubicBezTo>
                  <a:cubicBezTo>
                    <a:pt x="2639" y="2844"/>
                    <a:pt x="3343" y="2270"/>
                    <a:pt x="3343" y="1408"/>
                  </a:cubicBezTo>
                  <a:cubicBezTo>
                    <a:pt x="3324" y="629"/>
                    <a:pt x="2696" y="1"/>
                    <a:pt x="1935" y="1"/>
                  </a:cubicBezTo>
                  <a:cubicBezTo>
                    <a:pt x="1927" y="1"/>
                    <a:pt x="1919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2645675" y="1951375"/>
              <a:ext cx="83250" cy="71275"/>
            </a:xfrm>
            <a:custGeom>
              <a:avLst/>
              <a:gdLst/>
              <a:ahLst/>
              <a:cxnLst/>
              <a:rect l="l" t="t" r="r" b="b"/>
              <a:pathLst>
                <a:path w="3330" h="2851" extrusionOk="0">
                  <a:moveTo>
                    <a:pt x="1903" y="0"/>
                  </a:moveTo>
                  <a:cubicBezTo>
                    <a:pt x="647" y="0"/>
                    <a:pt x="0" y="1522"/>
                    <a:pt x="894" y="2435"/>
                  </a:cubicBezTo>
                  <a:cubicBezTo>
                    <a:pt x="1188" y="2722"/>
                    <a:pt x="1544" y="2851"/>
                    <a:pt x="1893" y="2851"/>
                  </a:cubicBezTo>
                  <a:cubicBezTo>
                    <a:pt x="2628" y="2851"/>
                    <a:pt x="3329" y="2279"/>
                    <a:pt x="3329" y="1427"/>
                  </a:cubicBezTo>
                  <a:cubicBezTo>
                    <a:pt x="3329" y="628"/>
                    <a:pt x="2701" y="0"/>
                    <a:pt x="1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1"/>
            <p:cNvSpPr/>
            <p:nvPr/>
          </p:nvSpPr>
          <p:spPr>
            <a:xfrm>
              <a:off x="2831600" y="1977525"/>
              <a:ext cx="83250" cy="71600"/>
            </a:xfrm>
            <a:custGeom>
              <a:avLst/>
              <a:gdLst/>
              <a:ahLst/>
              <a:cxnLst/>
              <a:rect l="l" t="t" r="r" b="b"/>
              <a:pathLst>
                <a:path w="3330" h="2864" extrusionOk="0">
                  <a:moveTo>
                    <a:pt x="1903" y="1"/>
                  </a:moveTo>
                  <a:cubicBezTo>
                    <a:pt x="647" y="1"/>
                    <a:pt x="1" y="1541"/>
                    <a:pt x="895" y="2435"/>
                  </a:cubicBezTo>
                  <a:cubicBezTo>
                    <a:pt x="1190" y="2731"/>
                    <a:pt x="1550" y="2863"/>
                    <a:pt x="1901" y="2863"/>
                  </a:cubicBezTo>
                  <a:cubicBezTo>
                    <a:pt x="2634" y="2863"/>
                    <a:pt x="3329" y="2289"/>
                    <a:pt x="3329" y="1427"/>
                  </a:cubicBezTo>
                  <a:cubicBezTo>
                    <a:pt x="3329" y="647"/>
                    <a:pt x="2702" y="1"/>
                    <a:pt x="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" name="Google Shape;738;p21"/>
          <p:cNvSpPr/>
          <p:nvPr/>
        </p:nvSpPr>
        <p:spPr>
          <a:xfrm flipH="1">
            <a:off x="491753" y="4384981"/>
            <a:ext cx="334066" cy="308177"/>
          </a:xfrm>
          <a:custGeom>
            <a:avLst/>
            <a:gdLst/>
            <a:ahLst/>
            <a:cxnLst/>
            <a:rect l="l" t="t" r="r" b="b"/>
            <a:pathLst>
              <a:path w="9910" h="9142" extrusionOk="0">
                <a:moveTo>
                  <a:pt x="5466" y="1"/>
                </a:moveTo>
                <a:cubicBezTo>
                  <a:pt x="5190" y="1"/>
                  <a:pt x="3918" y="2875"/>
                  <a:pt x="3918" y="2875"/>
                </a:cubicBezTo>
                <a:cubicBezTo>
                  <a:pt x="3918" y="2875"/>
                  <a:pt x="1861" y="1285"/>
                  <a:pt x="1438" y="1285"/>
                </a:cubicBezTo>
                <a:cubicBezTo>
                  <a:pt x="1418" y="1285"/>
                  <a:pt x="1401" y="1289"/>
                  <a:pt x="1389" y="1297"/>
                </a:cubicBezTo>
                <a:cubicBezTo>
                  <a:pt x="1122" y="1487"/>
                  <a:pt x="2435" y="4169"/>
                  <a:pt x="2435" y="4169"/>
                </a:cubicBezTo>
                <a:cubicBezTo>
                  <a:pt x="2435" y="4169"/>
                  <a:pt x="0" y="6090"/>
                  <a:pt x="342" y="6432"/>
                </a:cubicBezTo>
                <a:cubicBezTo>
                  <a:pt x="398" y="6484"/>
                  <a:pt x="505" y="6506"/>
                  <a:pt x="647" y="6506"/>
                </a:cubicBezTo>
                <a:cubicBezTo>
                  <a:pt x="1438" y="6506"/>
                  <a:pt x="3309" y="5824"/>
                  <a:pt x="3310" y="5823"/>
                </a:cubicBezTo>
                <a:lnTo>
                  <a:pt x="3310" y="5823"/>
                </a:lnTo>
                <a:cubicBezTo>
                  <a:pt x="3310" y="5824"/>
                  <a:pt x="2530" y="8962"/>
                  <a:pt x="2948" y="9133"/>
                </a:cubicBezTo>
                <a:cubicBezTo>
                  <a:pt x="2963" y="9139"/>
                  <a:pt x="2978" y="9141"/>
                  <a:pt x="2995" y="9141"/>
                </a:cubicBezTo>
                <a:cubicBezTo>
                  <a:pt x="3487" y="9141"/>
                  <a:pt x="4965" y="6774"/>
                  <a:pt x="4965" y="6774"/>
                </a:cubicBezTo>
                <a:cubicBezTo>
                  <a:pt x="4965" y="6774"/>
                  <a:pt x="6413" y="8876"/>
                  <a:pt x="6756" y="8876"/>
                </a:cubicBezTo>
                <a:cubicBezTo>
                  <a:pt x="6769" y="8876"/>
                  <a:pt x="6781" y="8873"/>
                  <a:pt x="6791" y="8867"/>
                </a:cubicBezTo>
                <a:cubicBezTo>
                  <a:pt x="7057" y="8696"/>
                  <a:pt x="6867" y="5919"/>
                  <a:pt x="6867" y="5919"/>
                </a:cubicBezTo>
                <a:lnTo>
                  <a:pt x="6867" y="5919"/>
                </a:lnTo>
                <a:cubicBezTo>
                  <a:pt x="6867" y="5919"/>
                  <a:pt x="7775" y="5973"/>
                  <a:pt x="8587" y="5973"/>
                </a:cubicBezTo>
                <a:cubicBezTo>
                  <a:pt x="9219" y="5973"/>
                  <a:pt x="9792" y="5940"/>
                  <a:pt x="9834" y="5823"/>
                </a:cubicBezTo>
                <a:cubicBezTo>
                  <a:pt x="9910" y="5557"/>
                  <a:pt x="7133" y="4264"/>
                  <a:pt x="7133" y="4264"/>
                </a:cubicBezTo>
                <a:cubicBezTo>
                  <a:pt x="7133" y="4264"/>
                  <a:pt x="9396" y="2951"/>
                  <a:pt x="9396" y="2609"/>
                </a:cubicBezTo>
                <a:cubicBezTo>
                  <a:pt x="9396" y="2553"/>
                  <a:pt x="9308" y="2529"/>
                  <a:pt x="9160" y="2529"/>
                </a:cubicBezTo>
                <a:cubicBezTo>
                  <a:pt x="8402" y="2529"/>
                  <a:pt x="6087" y="3142"/>
                  <a:pt x="6087" y="3142"/>
                </a:cubicBezTo>
                <a:cubicBezTo>
                  <a:pt x="6087" y="3142"/>
                  <a:pt x="5744" y="79"/>
                  <a:pt x="5478" y="3"/>
                </a:cubicBezTo>
                <a:cubicBezTo>
                  <a:pt x="5474" y="2"/>
                  <a:pt x="5470" y="1"/>
                  <a:pt x="54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" name="Google Shape;739;p21"/>
          <p:cNvGrpSpPr/>
          <p:nvPr/>
        </p:nvGrpSpPr>
        <p:grpSpPr>
          <a:xfrm rot="-6036525" flipH="1">
            <a:off x="8273287" y="254938"/>
            <a:ext cx="446072" cy="814619"/>
            <a:chOff x="439250" y="1303925"/>
            <a:chExt cx="446075" cy="814625"/>
          </a:xfrm>
        </p:grpSpPr>
        <p:sp>
          <p:nvSpPr>
            <p:cNvPr id="740" name="Google Shape;740;p21"/>
            <p:cNvSpPr/>
            <p:nvPr/>
          </p:nvSpPr>
          <p:spPr>
            <a:xfrm>
              <a:off x="715050" y="1303925"/>
              <a:ext cx="120350" cy="126300"/>
            </a:xfrm>
            <a:custGeom>
              <a:avLst/>
              <a:gdLst/>
              <a:ahLst/>
              <a:cxnLst/>
              <a:rect l="l" t="t" r="r" b="b"/>
              <a:pathLst>
                <a:path w="4814" h="5052" extrusionOk="0">
                  <a:moveTo>
                    <a:pt x="3446" y="0"/>
                  </a:moveTo>
                  <a:cubicBezTo>
                    <a:pt x="2706" y="0"/>
                    <a:pt x="1760" y="588"/>
                    <a:pt x="1066" y="1571"/>
                  </a:cubicBezTo>
                  <a:cubicBezTo>
                    <a:pt x="134" y="2864"/>
                    <a:pt x="1" y="4329"/>
                    <a:pt x="743" y="4861"/>
                  </a:cubicBezTo>
                  <a:cubicBezTo>
                    <a:pt x="923" y="4991"/>
                    <a:pt x="1138" y="5051"/>
                    <a:pt x="1375" y="5051"/>
                  </a:cubicBezTo>
                  <a:cubicBezTo>
                    <a:pt x="2114" y="5051"/>
                    <a:pt x="3056" y="4457"/>
                    <a:pt x="3748" y="3492"/>
                  </a:cubicBezTo>
                  <a:cubicBezTo>
                    <a:pt x="4661" y="2198"/>
                    <a:pt x="4813" y="715"/>
                    <a:pt x="4071" y="182"/>
                  </a:cubicBezTo>
                  <a:cubicBezTo>
                    <a:pt x="3893" y="59"/>
                    <a:pt x="3680" y="0"/>
                    <a:pt x="3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558625" y="1805800"/>
              <a:ext cx="120325" cy="126375"/>
            </a:xfrm>
            <a:custGeom>
              <a:avLst/>
              <a:gdLst/>
              <a:ahLst/>
              <a:cxnLst/>
              <a:rect l="l" t="t" r="r" b="b"/>
              <a:pathLst>
                <a:path w="4813" h="5055" extrusionOk="0">
                  <a:moveTo>
                    <a:pt x="3430" y="1"/>
                  </a:moveTo>
                  <a:cubicBezTo>
                    <a:pt x="2692" y="1"/>
                    <a:pt x="1754" y="587"/>
                    <a:pt x="1065" y="1563"/>
                  </a:cubicBezTo>
                  <a:cubicBezTo>
                    <a:pt x="133" y="2856"/>
                    <a:pt x="0" y="4340"/>
                    <a:pt x="742" y="4872"/>
                  </a:cubicBezTo>
                  <a:cubicBezTo>
                    <a:pt x="920" y="4996"/>
                    <a:pt x="1133" y="5054"/>
                    <a:pt x="1367" y="5054"/>
                  </a:cubicBezTo>
                  <a:cubicBezTo>
                    <a:pt x="2107" y="5054"/>
                    <a:pt x="3053" y="4467"/>
                    <a:pt x="3747" y="3484"/>
                  </a:cubicBezTo>
                  <a:cubicBezTo>
                    <a:pt x="4660" y="2190"/>
                    <a:pt x="4812" y="726"/>
                    <a:pt x="4071" y="193"/>
                  </a:cubicBezTo>
                  <a:cubicBezTo>
                    <a:pt x="3888" y="63"/>
                    <a:pt x="3670" y="1"/>
                    <a:pt x="34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439250" y="1665550"/>
              <a:ext cx="102275" cy="115150"/>
            </a:xfrm>
            <a:custGeom>
              <a:avLst/>
              <a:gdLst/>
              <a:ahLst/>
              <a:cxnLst/>
              <a:rect l="l" t="t" r="r" b="b"/>
              <a:pathLst>
                <a:path w="4091" h="4606" extrusionOk="0">
                  <a:moveTo>
                    <a:pt x="3359" y="1"/>
                  </a:moveTo>
                  <a:cubicBezTo>
                    <a:pt x="2814" y="1"/>
                    <a:pt x="1933" y="674"/>
                    <a:pt x="1199" y="1695"/>
                  </a:cubicBezTo>
                  <a:cubicBezTo>
                    <a:pt x="324" y="2912"/>
                    <a:pt x="1" y="4186"/>
                    <a:pt x="457" y="4529"/>
                  </a:cubicBezTo>
                  <a:cubicBezTo>
                    <a:pt x="534" y="4581"/>
                    <a:pt x="627" y="4606"/>
                    <a:pt x="732" y="4606"/>
                  </a:cubicBezTo>
                  <a:cubicBezTo>
                    <a:pt x="1277" y="4606"/>
                    <a:pt x="2158" y="3933"/>
                    <a:pt x="2892" y="2912"/>
                  </a:cubicBezTo>
                  <a:cubicBezTo>
                    <a:pt x="3767" y="1676"/>
                    <a:pt x="4090" y="420"/>
                    <a:pt x="3634" y="78"/>
                  </a:cubicBezTo>
                  <a:cubicBezTo>
                    <a:pt x="3557" y="26"/>
                    <a:pt x="3464" y="1"/>
                    <a:pt x="3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816350" y="1485300"/>
              <a:ext cx="68975" cy="72425"/>
            </a:xfrm>
            <a:custGeom>
              <a:avLst/>
              <a:gdLst/>
              <a:ahLst/>
              <a:cxnLst/>
              <a:rect l="l" t="t" r="r" b="b"/>
              <a:pathLst>
                <a:path w="2759" h="2897" extrusionOk="0">
                  <a:moveTo>
                    <a:pt x="2022" y="1"/>
                  </a:moveTo>
                  <a:cubicBezTo>
                    <a:pt x="1607" y="1"/>
                    <a:pt x="1071" y="346"/>
                    <a:pt x="647" y="916"/>
                  </a:cubicBezTo>
                  <a:cubicBezTo>
                    <a:pt x="114" y="1677"/>
                    <a:pt x="0" y="2514"/>
                    <a:pt x="419" y="2799"/>
                  </a:cubicBezTo>
                  <a:cubicBezTo>
                    <a:pt x="511" y="2865"/>
                    <a:pt x="623" y="2897"/>
                    <a:pt x="747" y="2897"/>
                  </a:cubicBezTo>
                  <a:cubicBezTo>
                    <a:pt x="1158" y="2897"/>
                    <a:pt x="1702" y="2551"/>
                    <a:pt x="2112" y="1981"/>
                  </a:cubicBezTo>
                  <a:cubicBezTo>
                    <a:pt x="2644" y="1239"/>
                    <a:pt x="2758" y="383"/>
                    <a:pt x="2359" y="98"/>
                  </a:cubicBezTo>
                  <a:cubicBezTo>
                    <a:pt x="2262" y="32"/>
                    <a:pt x="2148" y="1"/>
                    <a:pt x="20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489675" y="1513850"/>
              <a:ext cx="68975" cy="72600"/>
            </a:xfrm>
            <a:custGeom>
              <a:avLst/>
              <a:gdLst/>
              <a:ahLst/>
              <a:cxnLst/>
              <a:rect l="l" t="t" r="r" b="b"/>
              <a:pathLst>
                <a:path w="2759" h="2904" extrusionOk="0">
                  <a:moveTo>
                    <a:pt x="2013" y="0"/>
                  </a:moveTo>
                  <a:cubicBezTo>
                    <a:pt x="1601" y="0"/>
                    <a:pt x="1056" y="349"/>
                    <a:pt x="647" y="934"/>
                  </a:cubicBezTo>
                  <a:cubicBezTo>
                    <a:pt x="95" y="1676"/>
                    <a:pt x="0" y="2513"/>
                    <a:pt x="399" y="2798"/>
                  </a:cubicBezTo>
                  <a:cubicBezTo>
                    <a:pt x="498" y="2870"/>
                    <a:pt x="615" y="2904"/>
                    <a:pt x="744" y="2904"/>
                  </a:cubicBezTo>
                  <a:cubicBezTo>
                    <a:pt x="1163" y="2904"/>
                    <a:pt x="1704" y="2548"/>
                    <a:pt x="2111" y="1980"/>
                  </a:cubicBezTo>
                  <a:cubicBezTo>
                    <a:pt x="2644" y="1220"/>
                    <a:pt x="2758" y="383"/>
                    <a:pt x="2340" y="97"/>
                  </a:cubicBezTo>
                  <a:cubicBezTo>
                    <a:pt x="2247" y="32"/>
                    <a:pt x="2136" y="0"/>
                    <a:pt x="2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560525" y="2045950"/>
              <a:ext cx="68975" cy="72600"/>
            </a:xfrm>
            <a:custGeom>
              <a:avLst/>
              <a:gdLst/>
              <a:ahLst/>
              <a:cxnLst/>
              <a:rect l="l" t="t" r="r" b="b"/>
              <a:pathLst>
                <a:path w="2759" h="2904" extrusionOk="0">
                  <a:moveTo>
                    <a:pt x="2024" y="0"/>
                  </a:moveTo>
                  <a:cubicBezTo>
                    <a:pt x="1608" y="0"/>
                    <a:pt x="1071" y="349"/>
                    <a:pt x="647" y="935"/>
                  </a:cubicBezTo>
                  <a:cubicBezTo>
                    <a:pt x="114" y="1676"/>
                    <a:pt x="0" y="2513"/>
                    <a:pt x="419" y="2799"/>
                  </a:cubicBezTo>
                  <a:cubicBezTo>
                    <a:pt x="513" y="2870"/>
                    <a:pt x="627" y="2904"/>
                    <a:pt x="753" y="2904"/>
                  </a:cubicBezTo>
                  <a:cubicBezTo>
                    <a:pt x="1163" y="2904"/>
                    <a:pt x="1704" y="2548"/>
                    <a:pt x="2111" y="1981"/>
                  </a:cubicBezTo>
                  <a:cubicBezTo>
                    <a:pt x="2644" y="1239"/>
                    <a:pt x="2758" y="383"/>
                    <a:pt x="2359" y="98"/>
                  </a:cubicBezTo>
                  <a:cubicBezTo>
                    <a:pt x="2262" y="32"/>
                    <a:pt x="2148" y="0"/>
                    <a:pt x="2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616625" y="1566450"/>
              <a:ext cx="107500" cy="111275"/>
            </a:xfrm>
            <a:custGeom>
              <a:avLst/>
              <a:gdLst/>
              <a:ahLst/>
              <a:cxnLst/>
              <a:rect l="l" t="t" r="r" b="b"/>
              <a:pathLst>
                <a:path w="4300" h="4451" extrusionOk="0">
                  <a:moveTo>
                    <a:pt x="2947" y="0"/>
                  </a:moveTo>
                  <a:cubicBezTo>
                    <a:pt x="2278" y="0"/>
                    <a:pt x="1463" y="496"/>
                    <a:pt x="876" y="1322"/>
                  </a:cubicBezTo>
                  <a:cubicBezTo>
                    <a:pt x="77" y="2425"/>
                    <a:pt x="1" y="3757"/>
                    <a:pt x="704" y="4251"/>
                  </a:cubicBezTo>
                  <a:cubicBezTo>
                    <a:pt x="890" y="4387"/>
                    <a:pt x="1112" y="4451"/>
                    <a:pt x="1353" y="4451"/>
                  </a:cubicBezTo>
                  <a:cubicBezTo>
                    <a:pt x="2022" y="4451"/>
                    <a:pt x="2837" y="3955"/>
                    <a:pt x="3424" y="3129"/>
                  </a:cubicBezTo>
                  <a:cubicBezTo>
                    <a:pt x="4223" y="2026"/>
                    <a:pt x="4299" y="694"/>
                    <a:pt x="3596" y="200"/>
                  </a:cubicBezTo>
                  <a:cubicBezTo>
                    <a:pt x="3410" y="64"/>
                    <a:pt x="3188" y="0"/>
                    <a:pt x="2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774025" y="1631900"/>
              <a:ext cx="83250" cy="86875"/>
            </a:xfrm>
            <a:custGeom>
              <a:avLst/>
              <a:gdLst/>
              <a:ahLst/>
              <a:cxnLst/>
              <a:rect l="l" t="t" r="r" b="b"/>
              <a:pathLst>
                <a:path w="3330" h="3475" extrusionOk="0">
                  <a:moveTo>
                    <a:pt x="2377" y="1"/>
                  </a:moveTo>
                  <a:cubicBezTo>
                    <a:pt x="1867" y="1"/>
                    <a:pt x="1217" y="405"/>
                    <a:pt x="742" y="1082"/>
                  </a:cubicBezTo>
                  <a:cubicBezTo>
                    <a:pt x="96" y="1957"/>
                    <a:pt x="0" y="2984"/>
                    <a:pt x="514" y="3345"/>
                  </a:cubicBezTo>
                  <a:cubicBezTo>
                    <a:pt x="639" y="3433"/>
                    <a:pt x="789" y="3475"/>
                    <a:pt x="953" y="3475"/>
                  </a:cubicBezTo>
                  <a:cubicBezTo>
                    <a:pt x="1464" y="3475"/>
                    <a:pt x="2117" y="3071"/>
                    <a:pt x="2606" y="2394"/>
                  </a:cubicBezTo>
                  <a:cubicBezTo>
                    <a:pt x="3234" y="1519"/>
                    <a:pt x="3329" y="492"/>
                    <a:pt x="2816" y="131"/>
                  </a:cubicBezTo>
                  <a:cubicBezTo>
                    <a:pt x="2691" y="43"/>
                    <a:pt x="2541" y="1"/>
                    <a:pt x="2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738350" y="1933550"/>
              <a:ext cx="107500" cy="111075"/>
            </a:xfrm>
            <a:custGeom>
              <a:avLst/>
              <a:gdLst/>
              <a:ahLst/>
              <a:cxnLst/>
              <a:rect l="l" t="t" r="r" b="b"/>
              <a:pathLst>
                <a:path w="4300" h="4443" extrusionOk="0">
                  <a:moveTo>
                    <a:pt x="2936" y="0"/>
                  </a:moveTo>
                  <a:cubicBezTo>
                    <a:pt x="2259" y="0"/>
                    <a:pt x="1445" y="496"/>
                    <a:pt x="857" y="1322"/>
                  </a:cubicBezTo>
                  <a:cubicBezTo>
                    <a:pt x="58" y="2425"/>
                    <a:pt x="1" y="3757"/>
                    <a:pt x="705" y="4251"/>
                  </a:cubicBezTo>
                  <a:cubicBezTo>
                    <a:pt x="885" y="4381"/>
                    <a:pt x="1102" y="4443"/>
                    <a:pt x="1340" y="4443"/>
                  </a:cubicBezTo>
                  <a:cubicBezTo>
                    <a:pt x="2009" y="4443"/>
                    <a:pt x="2836" y="3957"/>
                    <a:pt x="3425" y="3129"/>
                  </a:cubicBezTo>
                  <a:cubicBezTo>
                    <a:pt x="4224" y="2007"/>
                    <a:pt x="4300" y="694"/>
                    <a:pt x="3596" y="200"/>
                  </a:cubicBezTo>
                  <a:cubicBezTo>
                    <a:pt x="3405" y="64"/>
                    <a:pt x="3179" y="0"/>
                    <a:pt x="2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21"/>
          <p:cNvGrpSpPr/>
          <p:nvPr/>
        </p:nvGrpSpPr>
        <p:grpSpPr>
          <a:xfrm flipH="1">
            <a:off x="337494" y="3058763"/>
            <a:ext cx="140813" cy="239700"/>
            <a:chOff x="8848638" y="4297400"/>
            <a:chExt cx="140813" cy="239700"/>
          </a:xfrm>
        </p:grpSpPr>
        <p:sp>
          <p:nvSpPr>
            <p:cNvPr id="750" name="Google Shape;750;p21"/>
            <p:cNvSpPr/>
            <p:nvPr/>
          </p:nvSpPr>
          <p:spPr>
            <a:xfrm>
              <a:off x="8848638" y="4297400"/>
              <a:ext cx="70400" cy="60225"/>
            </a:xfrm>
            <a:custGeom>
              <a:avLst/>
              <a:gdLst/>
              <a:ahLst/>
              <a:cxnLst/>
              <a:rect l="l" t="t" r="r" b="b"/>
              <a:pathLst>
                <a:path w="2816" h="2409" extrusionOk="0">
                  <a:moveTo>
                    <a:pt x="1617" y="1"/>
                  </a:moveTo>
                  <a:cubicBezTo>
                    <a:pt x="552" y="1"/>
                    <a:pt x="0" y="1294"/>
                    <a:pt x="761" y="2055"/>
                  </a:cubicBezTo>
                  <a:cubicBezTo>
                    <a:pt x="1006" y="2300"/>
                    <a:pt x="1305" y="2408"/>
                    <a:pt x="1599" y="2408"/>
                  </a:cubicBezTo>
                  <a:cubicBezTo>
                    <a:pt x="2220" y="2408"/>
                    <a:pt x="2815" y="1922"/>
                    <a:pt x="2815" y="1199"/>
                  </a:cubicBezTo>
                  <a:cubicBezTo>
                    <a:pt x="2815" y="533"/>
                    <a:pt x="2283" y="1"/>
                    <a:pt x="1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8919050" y="4476875"/>
              <a:ext cx="70400" cy="60225"/>
            </a:xfrm>
            <a:custGeom>
              <a:avLst/>
              <a:gdLst/>
              <a:ahLst/>
              <a:cxnLst/>
              <a:rect l="l" t="t" r="r" b="b"/>
              <a:pathLst>
                <a:path w="2816" h="2409" extrusionOk="0">
                  <a:moveTo>
                    <a:pt x="1617" y="1"/>
                  </a:moveTo>
                  <a:cubicBezTo>
                    <a:pt x="552" y="1"/>
                    <a:pt x="0" y="1294"/>
                    <a:pt x="761" y="2055"/>
                  </a:cubicBezTo>
                  <a:cubicBezTo>
                    <a:pt x="1006" y="2300"/>
                    <a:pt x="1305" y="2408"/>
                    <a:pt x="1599" y="2408"/>
                  </a:cubicBezTo>
                  <a:cubicBezTo>
                    <a:pt x="2220" y="2408"/>
                    <a:pt x="2815" y="1922"/>
                    <a:pt x="2815" y="1199"/>
                  </a:cubicBezTo>
                  <a:cubicBezTo>
                    <a:pt x="2815" y="533"/>
                    <a:pt x="2283" y="1"/>
                    <a:pt x="1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21"/>
          <p:cNvGrpSpPr/>
          <p:nvPr/>
        </p:nvGrpSpPr>
        <p:grpSpPr>
          <a:xfrm rot="-9688141" flipH="1">
            <a:off x="311556" y="1026241"/>
            <a:ext cx="368055" cy="283334"/>
            <a:chOff x="4149275" y="1702675"/>
            <a:chExt cx="368075" cy="283350"/>
          </a:xfrm>
        </p:grpSpPr>
        <p:sp>
          <p:nvSpPr>
            <p:cNvPr id="753" name="Google Shape;753;p21"/>
            <p:cNvSpPr/>
            <p:nvPr/>
          </p:nvSpPr>
          <p:spPr>
            <a:xfrm>
              <a:off x="4446950" y="1925700"/>
              <a:ext cx="70400" cy="60325"/>
            </a:xfrm>
            <a:custGeom>
              <a:avLst/>
              <a:gdLst/>
              <a:ahLst/>
              <a:cxnLst/>
              <a:rect l="l" t="t" r="r" b="b"/>
              <a:pathLst>
                <a:path w="2816" h="2413" extrusionOk="0">
                  <a:moveTo>
                    <a:pt x="1598" y="0"/>
                  </a:moveTo>
                  <a:cubicBezTo>
                    <a:pt x="533" y="0"/>
                    <a:pt x="0" y="1294"/>
                    <a:pt x="742" y="2055"/>
                  </a:cubicBezTo>
                  <a:cubicBezTo>
                    <a:pt x="990" y="2302"/>
                    <a:pt x="1295" y="2413"/>
                    <a:pt x="1595" y="2413"/>
                  </a:cubicBezTo>
                  <a:cubicBezTo>
                    <a:pt x="2218" y="2413"/>
                    <a:pt x="2815" y="1936"/>
                    <a:pt x="2815" y="1218"/>
                  </a:cubicBezTo>
                  <a:cubicBezTo>
                    <a:pt x="2815" y="533"/>
                    <a:pt x="2264" y="0"/>
                    <a:pt x="1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4306675" y="1702675"/>
              <a:ext cx="70400" cy="60325"/>
            </a:xfrm>
            <a:custGeom>
              <a:avLst/>
              <a:gdLst/>
              <a:ahLst/>
              <a:cxnLst/>
              <a:rect l="l" t="t" r="r" b="b"/>
              <a:pathLst>
                <a:path w="2816" h="2413" extrusionOk="0">
                  <a:moveTo>
                    <a:pt x="1617" y="1"/>
                  </a:moveTo>
                  <a:cubicBezTo>
                    <a:pt x="533" y="1"/>
                    <a:pt x="0" y="1313"/>
                    <a:pt x="761" y="2055"/>
                  </a:cubicBezTo>
                  <a:cubicBezTo>
                    <a:pt x="1009" y="2302"/>
                    <a:pt x="1312" y="2413"/>
                    <a:pt x="1610" y="2413"/>
                  </a:cubicBezTo>
                  <a:cubicBezTo>
                    <a:pt x="2226" y="2413"/>
                    <a:pt x="2815" y="1937"/>
                    <a:pt x="2815" y="1218"/>
                  </a:cubicBezTo>
                  <a:cubicBezTo>
                    <a:pt x="2815" y="552"/>
                    <a:pt x="2283" y="1"/>
                    <a:pt x="1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4149275" y="1761650"/>
              <a:ext cx="70400" cy="60325"/>
            </a:xfrm>
            <a:custGeom>
              <a:avLst/>
              <a:gdLst/>
              <a:ahLst/>
              <a:cxnLst/>
              <a:rect l="l" t="t" r="r" b="b"/>
              <a:pathLst>
                <a:path w="2816" h="2413" extrusionOk="0">
                  <a:moveTo>
                    <a:pt x="1617" y="0"/>
                  </a:moveTo>
                  <a:cubicBezTo>
                    <a:pt x="552" y="0"/>
                    <a:pt x="0" y="1294"/>
                    <a:pt x="761" y="2054"/>
                  </a:cubicBezTo>
                  <a:cubicBezTo>
                    <a:pt x="1009" y="2302"/>
                    <a:pt x="1312" y="2412"/>
                    <a:pt x="1610" y="2412"/>
                  </a:cubicBezTo>
                  <a:cubicBezTo>
                    <a:pt x="2227" y="2412"/>
                    <a:pt x="2815" y="1936"/>
                    <a:pt x="2815" y="1217"/>
                  </a:cubicBezTo>
                  <a:cubicBezTo>
                    <a:pt x="2815" y="533"/>
                    <a:pt x="2283" y="0"/>
                    <a:pt x="1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6" name="Google Shape;756;p21"/>
          <p:cNvSpPr/>
          <p:nvPr/>
        </p:nvSpPr>
        <p:spPr>
          <a:xfrm flipH="1">
            <a:off x="1676589" y="380900"/>
            <a:ext cx="334066" cy="308223"/>
          </a:xfrm>
          <a:custGeom>
            <a:avLst/>
            <a:gdLst/>
            <a:ahLst/>
            <a:cxnLst/>
            <a:rect l="l" t="t" r="r" b="b"/>
            <a:pathLst>
              <a:path w="9910" h="9142" extrusionOk="0">
                <a:moveTo>
                  <a:pt x="5466" y="1"/>
                </a:moveTo>
                <a:cubicBezTo>
                  <a:pt x="5190" y="1"/>
                  <a:pt x="3918" y="2875"/>
                  <a:pt x="3918" y="2875"/>
                </a:cubicBezTo>
                <a:cubicBezTo>
                  <a:pt x="3918" y="2875"/>
                  <a:pt x="1861" y="1285"/>
                  <a:pt x="1438" y="1285"/>
                </a:cubicBezTo>
                <a:cubicBezTo>
                  <a:pt x="1418" y="1285"/>
                  <a:pt x="1401" y="1289"/>
                  <a:pt x="1389" y="1297"/>
                </a:cubicBezTo>
                <a:cubicBezTo>
                  <a:pt x="1122" y="1487"/>
                  <a:pt x="2435" y="4169"/>
                  <a:pt x="2435" y="4169"/>
                </a:cubicBezTo>
                <a:cubicBezTo>
                  <a:pt x="2435" y="4169"/>
                  <a:pt x="0" y="6090"/>
                  <a:pt x="342" y="6432"/>
                </a:cubicBezTo>
                <a:cubicBezTo>
                  <a:pt x="398" y="6484"/>
                  <a:pt x="505" y="6506"/>
                  <a:pt x="647" y="6506"/>
                </a:cubicBezTo>
                <a:cubicBezTo>
                  <a:pt x="1438" y="6506"/>
                  <a:pt x="3309" y="5824"/>
                  <a:pt x="3310" y="5823"/>
                </a:cubicBezTo>
                <a:lnTo>
                  <a:pt x="3310" y="5823"/>
                </a:lnTo>
                <a:cubicBezTo>
                  <a:pt x="3310" y="5824"/>
                  <a:pt x="2530" y="8962"/>
                  <a:pt x="2948" y="9133"/>
                </a:cubicBezTo>
                <a:cubicBezTo>
                  <a:pt x="2963" y="9139"/>
                  <a:pt x="2978" y="9141"/>
                  <a:pt x="2995" y="9141"/>
                </a:cubicBezTo>
                <a:cubicBezTo>
                  <a:pt x="3487" y="9141"/>
                  <a:pt x="4965" y="6774"/>
                  <a:pt x="4965" y="6774"/>
                </a:cubicBezTo>
                <a:cubicBezTo>
                  <a:pt x="4965" y="6774"/>
                  <a:pt x="6413" y="8876"/>
                  <a:pt x="6756" y="8876"/>
                </a:cubicBezTo>
                <a:cubicBezTo>
                  <a:pt x="6769" y="8876"/>
                  <a:pt x="6781" y="8873"/>
                  <a:pt x="6791" y="8867"/>
                </a:cubicBezTo>
                <a:cubicBezTo>
                  <a:pt x="7057" y="8696"/>
                  <a:pt x="6867" y="5919"/>
                  <a:pt x="6867" y="5919"/>
                </a:cubicBezTo>
                <a:lnTo>
                  <a:pt x="6867" y="5919"/>
                </a:lnTo>
                <a:cubicBezTo>
                  <a:pt x="6867" y="5919"/>
                  <a:pt x="7775" y="5973"/>
                  <a:pt x="8587" y="5973"/>
                </a:cubicBezTo>
                <a:cubicBezTo>
                  <a:pt x="9219" y="5973"/>
                  <a:pt x="9792" y="5940"/>
                  <a:pt x="9834" y="5823"/>
                </a:cubicBezTo>
                <a:cubicBezTo>
                  <a:pt x="9910" y="5557"/>
                  <a:pt x="7133" y="4264"/>
                  <a:pt x="7133" y="4264"/>
                </a:cubicBezTo>
                <a:cubicBezTo>
                  <a:pt x="7133" y="4264"/>
                  <a:pt x="9396" y="2951"/>
                  <a:pt x="9396" y="2609"/>
                </a:cubicBezTo>
                <a:cubicBezTo>
                  <a:pt x="9396" y="2553"/>
                  <a:pt x="9308" y="2529"/>
                  <a:pt x="9160" y="2529"/>
                </a:cubicBezTo>
                <a:cubicBezTo>
                  <a:pt x="8402" y="2529"/>
                  <a:pt x="6087" y="3142"/>
                  <a:pt x="6087" y="3142"/>
                </a:cubicBezTo>
                <a:cubicBezTo>
                  <a:pt x="6087" y="3142"/>
                  <a:pt x="5744" y="79"/>
                  <a:pt x="5478" y="3"/>
                </a:cubicBezTo>
                <a:cubicBezTo>
                  <a:pt x="5474" y="2"/>
                  <a:pt x="5470" y="1"/>
                  <a:pt x="54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7" name="Google Shape;757;p21"/>
          <p:cNvGrpSpPr/>
          <p:nvPr/>
        </p:nvGrpSpPr>
        <p:grpSpPr>
          <a:xfrm flipH="1">
            <a:off x="0" y="4425738"/>
            <a:ext cx="9144282" cy="731375"/>
            <a:chOff x="0" y="4433500"/>
            <a:chExt cx="9144282" cy="731375"/>
          </a:xfrm>
        </p:grpSpPr>
        <p:sp>
          <p:nvSpPr>
            <p:cNvPr id="758" name="Google Shape;758;p21"/>
            <p:cNvSpPr/>
            <p:nvPr/>
          </p:nvSpPr>
          <p:spPr>
            <a:xfrm>
              <a:off x="0" y="4433500"/>
              <a:ext cx="9144282" cy="731375"/>
            </a:xfrm>
            <a:custGeom>
              <a:avLst/>
              <a:gdLst/>
              <a:ahLst/>
              <a:cxnLst/>
              <a:rect l="l" t="t" r="r" b="b"/>
              <a:pathLst>
                <a:path w="285313" h="29255" extrusionOk="0">
                  <a:moveTo>
                    <a:pt x="0" y="0"/>
                  </a:moveTo>
                  <a:lnTo>
                    <a:pt x="0" y="29254"/>
                  </a:lnTo>
                  <a:lnTo>
                    <a:pt x="285313" y="29254"/>
                  </a:lnTo>
                  <a:lnTo>
                    <a:pt x="285313" y="24366"/>
                  </a:lnTo>
                  <a:cubicBezTo>
                    <a:pt x="284056" y="24407"/>
                    <a:pt x="282800" y="24428"/>
                    <a:pt x="281546" y="24428"/>
                  </a:cubicBezTo>
                  <a:cubicBezTo>
                    <a:pt x="247256" y="24428"/>
                    <a:pt x="213998" y="9410"/>
                    <a:pt x="179519" y="8731"/>
                  </a:cubicBezTo>
                  <a:cubicBezTo>
                    <a:pt x="176027" y="8451"/>
                    <a:pt x="172430" y="8325"/>
                    <a:pt x="168744" y="8325"/>
                  </a:cubicBezTo>
                  <a:cubicBezTo>
                    <a:pt x="136378" y="8325"/>
                    <a:pt x="97151" y="18024"/>
                    <a:pt x="61748" y="18024"/>
                  </a:cubicBezTo>
                  <a:cubicBezTo>
                    <a:pt x="38510" y="18024"/>
                    <a:pt x="16920" y="13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0" y="4530025"/>
              <a:ext cx="8318257" cy="634850"/>
            </a:xfrm>
            <a:custGeom>
              <a:avLst/>
              <a:gdLst/>
              <a:ahLst/>
              <a:cxnLst/>
              <a:rect l="l" t="t" r="r" b="b"/>
              <a:pathLst>
                <a:path w="259540" h="25394" extrusionOk="0">
                  <a:moveTo>
                    <a:pt x="0" y="0"/>
                  </a:moveTo>
                  <a:lnTo>
                    <a:pt x="0" y="990"/>
                  </a:lnTo>
                  <a:cubicBezTo>
                    <a:pt x="8902" y="8236"/>
                    <a:pt x="19268" y="13467"/>
                    <a:pt x="30376" y="16358"/>
                  </a:cubicBezTo>
                  <a:cubicBezTo>
                    <a:pt x="38508" y="18464"/>
                    <a:pt x="46903" y="19135"/>
                    <a:pt x="55277" y="19135"/>
                  </a:cubicBezTo>
                  <a:cubicBezTo>
                    <a:pt x="56736" y="19135"/>
                    <a:pt x="58194" y="19115"/>
                    <a:pt x="59649" y="19078"/>
                  </a:cubicBezTo>
                  <a:cubicBezTo>
                    <a:pt x="70035" y="18850"/>
                    <a:pt x="80382" y="17937"/>
                    <a:pt x="90691" y="16796"/>
                  </a:cubicBezTo>
                  <a:cubicBezTo>
                    <a:pt x="111291" y="14532"/>
                    <a:pt x="131795" y="11299"/>
                    <a:pt x="152490" y="10005"/>
                  </a:cubicBezTo>
                  <a:cubicBezTo>
                    <a:pt x="158128" y="9654"/>
                    <a:pt x="163778" y="9443"/>
                    <a:pt x="169427" y="9443"/>
                  </a:cubicBezTo>
                  <a:cubicBezTo>
                    <a:pt x="174163" y="9443"/>
                    <a:pt x="178899" y="9591"/>
                    <a:pt x="183627" y="9929"/>
                  </a:cubicBezTo>
                  <a:cubicBezTo>
                    <a:pt x="193746" y="10633"/>
                    <a:pt x="203751" y="12288"/>
                    <a:pt x="213642" y="14494"/>
                  </a:cubicBezTo>
                  <a:cubicBezTo>
                    <a:pt x="227908" y="17671"/>
                    <a:pt x="241926" y="21874"/>
                    <a:pt x="256097" y="25393"/>
                  </a:cubicBezTo>
                  <a:lnTo>
                    <a:pt x="259539" y="25393"/>
                  </a:lnTo>
                  <a:cubicBezTo>
                    <a:pt x="246871" y="22350"/>
                    <a:pt x="234356" y="18717"/>
                    <a:pt x="221688" y="15597"/>
                  </a:cubicBezTo>
                  <a:cubicBezTo>
                    <a:pt x="212120" y="13258"/>
                    <a:pt x="202458" y="11223"/>
                    <a:pt x="192662" y="10024"/>
                  </a:cubicBezTo>
                  <a:cubicBezTo>
                    <a:pt x="184928" y="9100"/>
                    <a:pt x="177149" y="8707"/>
                    <a:pt x="169368" y="8707"/>
                  </a:cubicBezTo>
                  <a:cubicBezTo>
                    <a:pt x="167064" y="8707"/>
                    <a:pt x="164760" y="8742"/>
                    <a:pt x="162457" y="8807"/>
                  </a:cubicBezTo>
                  <a:cubicBezTo>
                    <a:pt x="141952" y="9397"/>
                    <a:pt x="121600" y="12345"/>
                    <a:pt x="101267" y="14837"/>
                  </a:cubicBezTo>
                  <a:cubicBezTo>
                    <a:pt x="91110" y="16073"/>
                    <a:pt x="80953" y="17195"/>
                    <a:pt x="70738" y="17861"/>
                  </a:cubicBezTo>
                  <a:cubicBezTo>
                    <a:pt x="65689" y="18178"/>
                    <a:pt x="60608" y="18422"/>
                    <a:pt x="55531" y="18422"/>
                  </a:cubicBezTo>
                  <a:cubicBezTo>
                    <a:pt x="50260" y="18422"/>
                    <a:pt x="44994" y="18159"/>
                    <a:pt x="39773" y="17443"/>
                  </a:cubicBezTo>
                  <a:cubicBezTo>
                    <a:pt x="25146" y="15426"/>
                    <a:pt x="11393" y="937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21"/>
          <p:cNvSpPr/>
          <p:nvPr/>
        </p:nvSpPr>
        <p:spPr>
          <a:xfrm flipH="1">
            <a:off x="284" y="-13612"/>
            <a:ext cx="9198048" cy="659830"/>
          </a:xfrm>
          <a:custGeom>
            <a:avLst/>
            <a:gdLst/>
            <a:ahLst/>
            <a:cxnLst/>
            <a:rect l="l" t="t" r="r" b="b"/>
            <a:pathLst>
              <a:path w="221974" h="21213" extrusionOk="0">
                <a:moveTo>
                  <a:pt x="0" y="0"/>
                </a:moveTo>
                <a:cubicBezTo>
                  <a:pt x="4356" y="856"/>
                  <a:pt x="8655" y="1959"/>
                  <a:pt x="12897" y="3310"/>
                </a:cubicBezTo>
                <a:cubicBezTo>
                  <a:pt x="32450" y="9815"/>
                  <a:pt x="50843" y="20999"/>
                  <a:pt x="72013" y="21170"/>
                </a:cubicBezTo>
                <a:cubicBezTo>
                  <a:pt x="73025" y="21199"/>
                  <a:pt x="74035" y="21213"/>
                  <a:pt x="75043" y="21213"/>
                </a:cubicBezTo>
                <a:cubicBezTo>
                  <a:pt x="104829" y="21213"/>
                  <a:pt x="133023" y="9074"/>
                  <a:pt x="162533" y="6296"/>
                </a:cubicBezTo>
                <a:cubicBezTo>
                  <a:pt x="166296" y="5934"/>
                  <a:pt x="170050" y="5775"/>
                  <a:pt x="173798" y="5775"/>
                </a:cubicBezTo>
                <a:cubicBezTo>
                  <a:pt x="189943" y="5775"/>
                  <a:pt x="205965" y="8733"/>
                  <a:pt x="221974" y="11203"/>
                </a:cubicBezTo>
                <a:lnTo>
                  <a:pt x="2219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1" name="Google Shape;761;p21"/>
          <p:cNvGrpSpPr/>
          <p:nvPr/>
        </p:nvGrpSpPr>
        <p:grpSpPr>
          <a:xfrm flipH="1">
            <a:off x="716" y="-13612"/>
            <a:ext cx="8009802" cy="507914"/>
            <a:chOff x="1133763" y="-5850"/>
            <a:chExt cx="8009802" cy="507914"/>
          </a:xfrm>
        </p:grpSpPr>
        <p:grpSp>
          <p:nvGrpSpPr>
            <p:cNvPr id="762" name="Google Shape;762;p21"/>
            <p:cNvGrpSpPr/>
            <p:nvPr/>
          </p:nvGrpSpPr>
          <p:grpSpPr>
            <a:xfrm>
              <a:off x="1133763" y="-5850"/>
              <a:ext cx="8009496" cy="507914"/>
              <a:chOff x="1133763" y="-5850"/>
              <a:chExt cx="8009496" cy="507914"/>
            </a:xfrm>
          </p:grpSpPr>
          <p:sp>
            <p:nvSpPr>
              <p:cNvPr id="763" name="Google Shape;763;p21"/>
              <p:cNvSpPr/>
              <p:nvPr/>
            </p:nvSpPr>
            <p:spPr>
              <a:xfrm>
                <a:off x="1133763" y="-5850"/>
                <a:ext cx="8009496" cy="507914"/>
              </a:xfrm>
              <a:custGeom>
                <a:avLst/>
                <a:gdLst/>
                <a:ahLst/>
                <a:cxnLst/>
                <a:rect l="l" t="t" r="r" b="b"/>
                <a:pathLst>
                  <a:path w="193291" h="16329" extrusionOk="0">
                    <a:moveTo>
                      <a:pt x="1" y="0"/>
                    </a:moveTo>
                    <a:cubicBezTo>
                      <a:pt x="210" y="95"/>
                      <a:pt x="419" y="209"/>
                      <a:pt x="628" y="304"/>
                    </a:cubicBezTo>
                    <a:cubicBezTo>
                      <a:pt x="8066" y="4070"/>
                      <a:pt x="15256" y="8350"/>
                      <a:pt x="23016" y="11451"/>
                    </a:cubicBezTo>
                    <a:cubicBezTo>
                      <a:pt x="30777" y="14570"/>
                      <a:pt x="38955" y="16092"/>
                      <a:pt x="47306" y="16301"/>
                    </a:cubicBezTo>
                    <a:cubicBezTo>
                      <a:pt x="48042" y="16319"/>
                      <a:pt x="48777" y="16328"/>
                      <a:pt x="49511" y="16328"/>
                    </a:cubicBezTo>
                    <a:cubicBezTo>
                      <a:pt x="66157" y="16328"/>
                      <a:pt x="82348" y="11697"/>
                      <a:pt x="98434" y="7799"/>
                    </a:cubicBezTo>
                    <a:cubicBezTo>
                      <a:pt x="107145" y="5668"/>
                      <a:pt x="115895" y="3861"/>
                      <a:pt x="124816" y="2815"/>
                    </a:cubicBezTo>
                    <a:cubicBezTo>
                      <a:pt x="132279" y="1953"/>
                      <a:pt x="139784" y="1522"/>
                      <a:pt x="147295" y="1522"/>
                    </a:cubicBezTo>
                    <a:cubicBezTo>
                      <a:pt x="148570" y="1522"/>
                      <a:pt x="149846" y="1535"/>
                      <a:pt x="151121" y="1560"/>
                    </a:cubicBezTo>
                    <a:cubicBezTo>
                      <a:pt x="165273" y="1769"/>
                      <a:pt x="179367" y="3367"/>
                      <a:pt x="193291" y="5934"/>
                    </a:cubicBezTo>
                    <a:lnTo>
                      <a:pt x="193291" y="5021"/>
                    </a:lnTo>
                    <a:cubicBezTo>
                      <a:pt x="181726" y="2910"/>
                      <a:pt x="170047" y="1579"/>
                      <a:pt x="158311" y="1027"/>
                    </a:cubicBezTo>
                    <a:cubicBezTo>
                      <a:pt x="154909" y="865"/>
                      <a:pt x="151507" y="783"/>
                      <a:pt x="148109" y="783"/>
                    </a:cubicBezTo>
                    <a:cubicBezTo>
                      <a:pt x="133953" y="783"/>
                      <a:pt x="119855" y="2209"/>
                      <a:pt x="106004" y="5231"/>
                    </a:cubicBezTo>
                    <a:cubicBezTo>
                      <a:pt x="88885" y="8978"/>
                      <a:pt x="72033" y="14456"/>
                      <a:pt x="54438" y="15388"/>
                    </a:cubicBezTo>
                    <a:cubicBezTo>
                      <a:pt x="52731" y="15480"/>
                      <a:pt x="51018" y="15530"/>
                      <a:pt x="49305" y="15530"/>
                    </a:cubicBezTo>
                    <a:cubicBezTo>
                      <a:pt x="42221" y="15530"/>
                      <a:pt x="35127" y="14686"/>
                      <a:pt x="28342" y="12573"/>
                    </a:cubicBezTo>
                    <a:cubicBezTo>
                      <a:pt x="20372" y="10100"/>
                      <a:pt x="13030" y="6030"/>
                      <a:pt x="5669" y="2149"/>
                    </a:cubicBezTo>
                    <a:cubicBezTo>
                      <a:pt x="4280" y="1408"/>
                      <a:pt x="2892" y="704"/>
                      <a:pt x="1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1"/>
              <p:cNvSpPr/>
              <p:nvPr/>
            </p:nvSpPr>
            <p:spPr>
              <a:xfrm>
                <a:off x="1453798" y="-5850"/>
                <a:ext cx="4558829" cy="387817"/>
              </a:xfrm>
              <a:custGeom>
                <a:avLst/>
                <a:gdLst/>
                <a:ahLst/>
                <a:cxnLst/>
                <a:rect l="l" t="t" r="r" b="b"/>
                <a:pathLst>
                  <a:path w="110017" h="12468" extrusionOk="0">
                    <a:moveTo>
                      <a:pt x="0" y="0"/>
                    </a:moveTo>
                    <a:cubicBezTo>
                      <a:pt x="5117" y="2720"/>
                      <a:pt x="10214" y="5440"/>
                      <a:pt x="15597" y="7608"/>
                    </a:cubicBezTo>
                    <a:cubicBezTo>
                      <a:pt x="23358" y="10709"/>
                      <a:pt x="31556" y="12230"/>
                      <a:pt x="39906" y="12440"/>
                    </a:cubicBezTo>
                    <a:cubicBezTo>
                      <a:pt x="40643" y="12458"/>
                      <a:pt x="41379" y="12467"/>
                      <a:pt x="42114" y="12467"/>
                    </a:cubicBezTo>
                    <a:cubicBezTo>
                      <a:pt x="58777" y="12467"/>
                      <a:pt x="74966" y="7836"/>
                      <a:pt x="91034" y="3937"/>
                    </a:cubicBezTo>
                    <a:cubicBezTo>
                      <a:pt x="97330" y="2416"/>
                      <a:pt x="103645" y="1027"/>
                      <a:pt x="110017" y="0"/>
                    </a:cubicBezTo>
                    <a:lnTo>
                      <a:pt x="105509" y="0"/>
                    </a:lnTo>
                    <a:cubicBezTo>
                      <a:pt x="103188" y="418"/>
                      <a:pt x="100887" y="875"/>
                      <a:pt x="98585" y="1389"/>
                    </a:cubicBezTo>
                    <a:cubicBezTo>
                      <a:pt x="81486" y="5117"/>
                      <a:pt x="64614" y="10595"/>
                      <a:pt x="47020" y="11546"/>
                    </a:cubicBezTo>
                    <a:cubicBezTo>
                      <a:pt x="45358" y="11632"/>
                      <a:pt x="43691" y="11679"/>
                      <a:pt x="42022" y="11679"/>
                    </a:cubicBezTo>
                    <a:cubicBezTo>
                      <a:pt x="34906" y="11679"/>
                      <a:pt x="27768" y="10838"/>
                      <a:pt x="20942" y="8712"/>
                    </a:cubicBezTo>
                    <a:cubicBezTo>
                      <a:pt x="14152" y="6600"/>
                      <a:pt x="7799" y="3329"/>
                      <a:pt x="15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5" name="Google Shape;765;p21"/>
            <p:cNvSpPr/>
            <p:nvPr/>
          </p:nvSpPr>
          <p:spPr>
            <a:xfrm>
              <a:off x="8624105" y="-5850"/>
              <a:ext cx="519460" cy="62739"/>
            </a:xfrm>
            <a:custGeom>
              <a:avLst/>
              <a:gdLst/>
              <a:ahLst/>
              <a:cxnLst/>
              <a:rect l="l" t="t" r="r" b="b"/>
              <a:pathLst>
                <a:path w="12536" h="2017" extrusionOk="0">
                  <a:moveTo>
                    <a:pt x="1" y="0"/>
                  </a:moveTo>
                  <a:cubicBezTo>
                    <a:pt x="4185" y="571"/>
                    <a:pt x="8370" y="1236"/>
                    <a:pt x="12536" y="2016"/>
                  </a:cubicBezTo>
                  <a:lnTo>
                    <a:pt x="12536" y="1122"/>
                  </a:lnTo>
                  <a:cubicBezTo>
                    <a:pt x="10348" y="723"/>
                    <a:pt x="8142" y="342"/>
                    <a:pt x="59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0273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 rotWithShape="1">
          <a:blip r:embed="rId2">
            <a:alphaModFix/>
          </a:blip>
          <a:srcRect t="29" b="29"/>
          <a:stretch/>
        </p:blipFill>
        <p:spPr>
          <a:xfrm rot="10800000" flipH="1">
            <a:off x="1356" y="1524"/>
            <a:ext cx="9141289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/>
          <p:nvPr/>
        </p:nvSpPr>
        <p:spPr>
          <a:xfrm>
            <a:off x="199500" y="198000"/>
            <a:ext cx="8745000" cy="4747500"/>
          </a:xfrm>
          <a:prstGeom prst="roundRect">
            <a:avLst>
              <a:gd name="adj" fmla="val 6922"/>
            </a:avLst>
          </a:prstGeom>
          <a:solidFill>
            <a:srgbClr val="F3F3F3">
              <a:alpha val="91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713225" y="3341850"/>
            <a:ext cx="4598400" cy="62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ubTitle" idx="1"/>
          </p:nvPr>
        </p:nvSpPr>
        <p:spPr>
          <a:xfrm>
            <a:off x="713225" y="3912900"/>
            <a:ext cx="4598400" cy="6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>
            <a:spLocks noGrp="1"/>
          </p:cNvSpPr>
          <p:nvPr>
            <p:ph type="pic" idx="2"/>
          </p:nvPr>
        </p:nvSpPr>
        <p:spPr>
          <a:xfrm>
            <a:off x="713225" y="539503"/>
            <a:ext cx="2302800" cy="2652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91" name="Google Shape;91;p15"/>
          <p:cNvSpPr>
            <a:spLocks noGrp="1"/>
          </p:cNvSpPr>
          <p:nvPr>
            <p:ph type="pic" idx="3"/>
          </p:nvPr>
        </p:nvSpPr>
        <p:spPr>
          <a:xfrm>
            <a:off x="5564564" y="539500"/>
            <a:ext cx="2866200" cy="4064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92" name="Google Shape;92;p15"/>
          <p:cNvSpPr>
            <a:spLocks noGrp="1"/>
          </p:cNvSpPr>
          <p:nvPr>
            <p:ph type="pic" idx="4"/>
          </p:nvPr>
        </p:nvSpPr>
        <p:spPr>
          <a:xfrm>
            <a:off x="3138900" y="539500"/>
            <a:ext cx="2302800" cy="2652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5619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4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146" name="Google Shape;146;p4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>
                <a:solidFill>
                  <a:srgbClr val="191919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10800000">
            <a:off x="5323825" y="4768567"/>
            <a:ext cx="378483" cy="253120"/>
            <a:chOff x="5609880" y="3647520"/>
            <a:chExt cx="455400" cy="304560"/>
          </a:xfrm>
        </p:grpSpPr>
        <p:sp>
          <p:nvSpPr>
            <p:cNvPr id="206" name="Google Shape;206;p4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 rot="6726136">
            <a:off x="567530" y="979482"/>
            <a:ext cx="378470" cy="253111"/>
            <a:chOff x="5609880" y="3647520"/>
            <a:chExt cx="455400" cy="304560"/>
          </a:xfrm>
        </p:grpSpPr>
        <p:sp>
          <p:nvSpPr>
            <p:cNvPr id="209" name="Google Shape;209;p4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 rot="3614538" flipH="1">
            <a:off x="8030969" y="303221"/>
            <a:ext cx="378481" cy="253118"/>
            <a:chOff x="5609880" y="3647520"/>
            <a:chExt cx="455400" cy="304560"/>
          </a:xfrm>
        </p:grpSpPr>
        <p:sp>
          <p:nvSpPr>
            <p:cNvPr id="212" name="Google Shape;212;p4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 rot="872216">
            <a:off x="399405" y="4045743"/>
            <a:ext cx="627659" cy="911765"/>
            <a:chOff x="2621880" y="330840"/>
            <a:chExt cx="843840" cy="1225800"/>
          </a:xfrm>
        </p:grpSpPr>
        <p:sp>
          <p:nvSpPr>
            <p:cNvPr id="215" name="Google Shape;215;p4"/>
            <p:cNvSpPr/>
            <p:nvPr/>
          </p:nvSpPr>
          <p:spPr>
            <a:xfrm>
              <a:off x="2621880" y="654480"/>
              <a:ext cx="843120" cy="902160"/>
            </a:xfrm>
            <a:custGeom>
              <a:avLst/>
              <a:gdLst/>
              <a:ahLst/>
              <a:cxnLst/>
              <a:rect l="l" t="t" r="r" b="b"/>
              <a:pathLst>
                <a:path w="2342" h="2506" extrusionOk="0">
                  <a:moveTo>
                    <a:pt x="1705" y="2418"/>
                  </a:moveTo>
                  <a:cubicBezTo>
                    <a:pt x="1149" y="2623"/>
                    <a:pt x="464" y="2407"/>
                    <a:pt x="464" y="2407"/>
                  </a:cubicBezTo>
                  <a:lnTo>
                    <a:pt x="14" y="295"/>
                  </a:lnTo>
                  <a:lnTo>
                    <a:pt x="0" y="226"/>
                  </a:lnTo>
                  <a:cubicBezTo>
                    <a:pt x="1387" y="-244"/>
                    <a:pt x="2342" y="167"/>
                    <a:pt x="2342" y="167"/>
                  </a:cubicBezTo>
                  <a:lnTo>
                    <a:pt x="1713" y="2389"/>
                  </a:lnTo>
                  <a:lnTo>
                    <a:pt x="1705" y="24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2634480" y="666720"/>
              <a:ext cx="817200" cy="134280"/>
            </a:xfrm>
            <a:custGeom>
              <a:avLst/>
              <a:gdLst/>
              <a:ahLst/>
              <a:cxnLst/>
              <a:rect l="l" t="t" r="r" b="b"/>
              <a:pathLst>
                <a:path w="2270" h="373" extrusionOk="0">
                  <a:moveTo>
                    <a:pt x="0" y="213"/>
                  </a:moveTo>
                  <a:cubicBezTo>
                    <a:pt x="0" y="213"/>
                    <a:pt x="392" y="15"/>
                    <a:pt x="1182" y="1"/>
                  </a:cubicBezTo>
                  <a:cubicBezTo>
                    <a:pt x="1929" y="-12"/>
                    <a:pt x="2270" y="155"/>
                    <a:pt x="2270" y="155"/>
                  </a:cubicBezTo>
                  <a:cubicBezTo>
                    <a:pt x="2270" y="155"/>
                    <a:pt x="905" y="605"/>
                    <a:pt x="0" y="213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2637000" y="667080"/>
              <a:ext cx="817200" cy="133920"/>
            </a:xfrm>
            <a:custGeom>
              <a:avLst/>
              <a:gdLst/>
              <a:ahLst/>
              <a:cxnLst/>
              <a:rect l="l" t="t" r="r" b="b"/>
              <a:pathLst>
                <a:path w="2270" h="372" extrusionOk="0">
                  <a:moveTo>
                    <a:pt x="2270" y="154"/>
                  </a:moveTo>
                  <a:cubicBezTo>
                    <a:pt x="2270" y="154"/>
                    <a:pt x="2171" y="187"/>
                    <a:pt x="2009" y="226"/>
                  </a:cubicBezTo>
                  <a:cubicBezTo>
                    <a:pt x="1974" y="235"/>
                    <a:pt x="1936" y="244"/>
                    <a:pt x="1895" y="254"/>
                  </a:cubicBezTo>
                  <a:cubicBezTo>
                    <a:pt x="1892" y="254"/>
                    <a:pt x="1888" y="255"/>
                    <a:pt x="1885" y="256"/>
                  </a:cubicBezTo>
                  <a:cubicBezTo>
                    <a:pt x="1837" y="266"/>
                    <a:pt x="1787" y="277"/>
                    <a:pt x="1734" y="287"/>
                  </a:cubicBezTo>
                  <a:cubicBezTo>
                    <a:pt x="1731" y="288"/>
                    <a:pt x="1727" y="288"/>
                    <a:pt x="1724" y="289"/>
                  </a:cubicBezTo>
                  <a:cubicBezTo>
                    <a:pt x="1679" y="297"/>
                    <a:pt x="1633" y="306"/>
                    <a:pt x="1585" y="313"/>
                  </a:cubicBezTo>
                  <a:cubicBezTo>
                    <a:pt x="1581" y="314"/>
                    <a:pt x="1578" y="314"/>
                    <a:pt x="1575" y="315"/>
                  </a:cubicBezTo>
                  <a:cubicBezTo>
                    <a:pt x="1540" y="320"/>
                    <a:pt x="1504" y="326"/>
                    <a:pt x="1467" y="331"/>
                  </a:cubicBezTo>
                  <a:cubicBezTo>
                    <a:pt x="1428" y="336"/>
                    <a:pt x="1387" y="342"/>
                    <a:pt x="1345" y="346"/>
                  </a:cubicBezTo>
                  <a:cubicBezTo>
                    <a:pt x="1306" y="351"/>
                    <a:pt x="1265" y="354"/>
                    <a:pt x="1225" y="358"/>
                  </a:cubicBezTo>
                  <a:cubicBezTo>
                    <a:pt x="1222" y="358"/>
                    <a:pt x="1220" y="359"/>
                    <a:pt x="1217" y="359"/>
                  </a:cubicBezTo>
                  <a:cubicBezTo>
                    <a:pt x="1135" y="365"/>
                    <a:pt x="1052" y="370"/>
                    <a:pt x="967" y="371"/>
                  </a:cubicBezTo>
                  <a:cubicBezTo>
                    <a:pt x="965" y="371"/>
                    <a:pt x="962" y="372"/>
                    <a:pt x="960" y="371"/>
                  </a:cubicBezTo>
                  <a:cubicBezTo>
                    <a:pt x="929" y="372"/>
                    <a:pt x="899" y="372"/>
                    <a:pt x="868" y="372"/>
                  </a:cubicBezTo>
                  <a:cubicBezTo>
                    <a:pt x="816" y="372"/>
                    <a:pt x="763" y="370"/>
                    <a:pt x="710" y="367"/>
                  </a:cubicBezTo>
                  <a:cubicBezTo>
                    <a:pt x="674" y="364"/>
                    <a:pt x="637" y="361"/>
                    <a:pt x="601" y="358"/>
                  </a:cubicBezTo>
                  <a:cubicBezTo>
                    <a:pt x="597" y="358"/>
                    <a:pt x="594" y="357"/>
                    <a:pt x="590" y="357"/>
                  </a:cubicBezTo>
                  <a:cubicBezTo>
                    <a:pt x="544" y="352"/>
                    <a:pt x="498" y="346"/>
                    <a:pt x="452" y="339"/>
                  </a:cubicBezTo>
                  <a:cubicBezTo>
                    <a:pt x="449" y="338"/>
                    <a:pt x="445" y="338"/>
                    <a:pt x="442" y="337"/>
                  </a:cubicBezTo>
                  <a:cubicBezTo>
                    <a:pt x="395" y="330"/>
                    <a:pt x="348" y="321"/>
                    <a:pt x="303" y="310"/>
                  </a:cubicBezTo>
                  <a:cubicBezTo>
                    <a:pt x="299" y="309"/>
                    <a:pt x="296" y="308"/>
                    <a:pt x="292" y="307"/>
                  </a:cubicBezTo>
                  <a:cubicBezTo>
                    <a:pt x="256" y="299"/>
                    <a:pt x="221" y="290"/>
                    <a:pt x="186" y="279"/>
                  </a:cubicBezTo>
                  <a:cubicBezTo>
                    <a:pt x="122" y="260"/>
                    <a:pt x="60" y="238"/>
                    <a:pt x="0" y="212"/>
                  </a:cubicBezTo>
                  <a:cubicBezTo>
                    <a:pt x="0" y="212"/>
                    <a:pt x="49" y="187"/>
                    <a:pt x="149" y="154"/>
                  </a:cubicBezTo>
                  <a:cubicBezTo>
                    <a:pt x="175" y="145"/>
                    <a:pt x="204" y="136"/>
                    <a:pt x="237" y="127"/>
                  </a:cubicBezTo>
                  <a:cubicBezTo>
                    <a:pt x="240" y="126"/>
                    <a:pt x="243" y="125"/>
                    <a:pt x="246" y="124"/>
                  </a:cubicBezTo>
                  <a:cubicBezTo>
                    <a:pt x="281" y="115"/>
                    <a:pt x="319" y="105"/>
                    <a:pt x="361" y="95"/>
                  </a:cubicBezTo>
                  <a:cubicBezTo>
                    <a:pt x="364" y="94"/>
                    <a:pt x="367" y="94"/>
                    <a:pt x="370" y="93"/>
                  </a:cubicBezTo>
                  <a:cubicBezTo>
                    <a:pt x="407" y="84"/>
                    <a:pt x="447" y="76"/>
                    <a:pt x="490" y="68"/>
                  </a:cubicBezTo>
                  <a:cubicBezTo>
                    <a:pt x="494" y="67"/>
                    <a:pt x="497" y="66"/>
                    <a:pt x="500" y="66"/>
                  </a:cubicBezTo>
                  <a:cubicBezTo>
                    <a:pt x="534" y="60"/>
                    <a:pt x="569" y="54"/>
                    <a:pt x="606" y="48"/>
                  </a:cubicBezTo>
                  <a:cubicBezTo>
                    <a:pt x="675" y="37"/>
                    <a:pt x="751" y="28"/>
                    <a:pt x="833" y="20"/>
                  </a:cubicBezTo>
                  <a:cubicBezTo>
                    <a:pt x="865" y="17"/>
                    <a:pt x="897" y="14"/>
                    <a:pt x="931" y="12"/>
                  </a:cubicBezTo>
                  <a:cubicBezTo>
                    <a:pt x="933" y="12"/>
                    <a:pt x="936" y="11"/>
                    <a:pt x="938" y="11"/>
                  </a:cubicBezTo>
                  <a:cubicBezTo>
                    <a:pt x="1015" y="6"/>
                    <a:pt x="1097" y="2"/>
                    <a:pt x="1182" y="0"/>
                  </a:cubicBezTo>
                  <a:cubicBezTo>
                    <a:pt x="1183" y="0"/>
                    <a:pt x="1183" y="0"/>
                    <a:pt x="1184" y="0"/>
                  </a:cubicBezTo>
                  <a:cubicBezTo>
                    <a:pt x="1187" y="0"/>
                    <a:pt x="1189" y="0"/>
                    <a:pt x="1192" y="0"/>
                  </a:cubicBezTo>
                  <a:cubicBezTo>
                    <a:pt x="1234" y="0"/>
                    <a:pt x="1275" y="0"/>
                    <a:pt x="1315" y="0"/>
                  </a:cubicBezTo>
                  <a:cubicBezTo>
                    <a:pt x="1403" y="1"/>
                    <a:pt x="1485" y="4"/>
                    <a:pt x="1561" y="10"/>
                  </a:cubicBezTo>
                  <a:cubicBezTo>
                    <a:pt x="1594" y="12"/>
                    <a:pt x="1625" y="15"/>
                    <a:pt x="1656" y="18"/>
                  </a:cubicBezTo>
                  <a:cubicBezTo>
                    <a:pt x="1659" y="18"/>
                    <a:pt x="1662" y="18"/>
                    <a:pt x="1665" y="19"/>
                  </a:cubicBezTo>
                  <a:cubicBezTo>
                    <a:pt x="1711" y="23"/>
                    <a:pt x="1755" y="29"/>
                    <a:pt x="1796" y="34"/>
                  </a:cubicBezTo>
                  <a:cubicBezTo>
                    <a:pt x="1799" y="35"/>
                    <a:pt x="1802" y="35"/>
                    <a:pt x="1805" y="36"/>
                  </a:cubicBezTo>
                  <a:cubicBezTo>
                    <a:pt x="1857" y="43"/>
                    <a:pt x="1903" y="51"/>
                    <a:pt x="1946" y="60"/>
                  </a:cubicBezTo>
                  <a:cubicBezTo>
                    <a:pt x="1949" y="60"/>
                    <a:pt x="1952" y="61"/>
                    <a:pt x="1955" y="62"/>
                  </a:cubicBezTo>
                  <a:cubicBezTo>
                    <a:pt x="1992" y="69"/>
                    <a:pt x="2026" y="77"/>
                    <a:pt x="2056" y="84"/>
                  </a:cubicBezTo>
                  <a:cubicBezTo>
                    <a:pt x="2201" y="120"/>
                    <a:pt x="2270" y="154"/>
                    <a:pt x="2270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3165480" y="361800"/>
              <a:ext cx="300240" cy="424440"/>
            </a:xfrm>
            <a:custGeom>
              <a:avLst/>
              <a:gdLst/>
              <a:ahLst/>
              <a:cxnLst/>
              <a:rect l="l" t="t" r="r" b="b"/>
              <a:pathLst>
                <a:path w="834" h="1179" extrusionOk="0">
                  <a:moveTo>
                    <a:pt x="107" y="1163"/>
                  </a:moveTo>
                  <a:cubicBezTo>
                    <a:pt x="72" y="1169"/>
                    <a:pt x="36" y="1174"/>
                    <a:pt x="0" y="1179"/>
                  </a:cubicBezTo>
                  <a:lnTo>
                    <a:pt x="93" y="858"/>
                  </a:lnTo>
                  <a:lnTo>
                    <a:pt x="328" y="44"/>
                  </a:lnTo>
                  <a:cubicBezTo>
                    <a:pt x="329" y="44"/>
                    <a:pt x="330" y="44"/>
                    <a:pt x="330" y="43"/>
                  </a:cubicBezTo>
                  <a:cubicBezTo>
                    <a:pt x="389" y="17"/>
                    <a:pt x="442" y="4"/>
                    <a:pt x="490" y="1"/>
                  </a:cubicBezTo>
                  <a:cubicBezTo>
                    <a:pt x="584" y="-5"/>
                    <a:pt x="659" y="25"/>
                    <a:pt x="714" y="62"/>
                  </a:cubicBezTo>
                  <a:cubicBezTo>
                    <a:pt x="773" y="101"/>
                    <a:pt x="810" y="148"/>
                    <a:pt x="826" y="170"/>
                  </a:cubicBezTo>
                  <a:cubicBezTo>
                    <a:pt x="831" y="178"/>
                    <a:pt x="834" y="183"/>
                    <a:pt x="834" y="183"/>
                  </a:cubicBezTo>
                  <a:lnTo>
                    <a:pt x="588" y="932"/>
                  </a:lnTo>
                  <a:lnTo>
                    <a:pt x="542" y="1074"/>
                  </a:lnTo>
                  <a:cubicBezTo>
                    <a:pt x="506" y="1083"/>
                    <a:pt x="468" y="1092"/>
                    <a:pt x="427" y="1102"/>
                  </a:cubicBezTo>
                  <a:cubicBezTo>
                    <a:pt x="424" y="1102"/>
                    <a:pt x="420" y="1103"/>
                    <a:pt x="417" y="1104"/>
                  </a:cubicBezTo>
                  <a:cubicBezTo>
                    <a:pt x="370" y="1114"/>
                    <a:pt x="320" y="1125"/>
                    <a:pt x="266" y="1135"/>
                  </a:cubicBezTo>
                  <a:cubicBezTo>
                    <a:pt x="263" y="1136"/>
                    <a:pt x="259" y="1136"/>
                    <a:pt x="256" y="1137"/>
                  </a:cubicBezTo>
                  <a:cubicBezTo>
                    <a:pt x="211" y="1145"/>
                    <a:pt x="165" y="1154"/>
                    <a:pt x="117" y="1161"/>
                  </a:cubicBezTo>
                  <a:cubicBezTo>
                    <a:pt x="114" y="1162"/>
                    <a:pt x="110" y="1162"/>
                    <a:pt x="107" y="11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165480" y="377280"/>
              <a:ext cx="300240" cy="408960"/>
            </a:xfrm>
            <a:custGeom>
              <a:avLst/>
              <a:gdLst/>
              <a:ahLst/>
              <a:cxnLst/>
              <a:rect l="l" t="t" r="r" b="b"/>
              <a:pathLst>
                <a:path w="834" h="1136" extrusionOk="0">
                  <a:moveTo>
                    <a:pt x="542" y="1032"/>
                  </a:moveTo>
                  <a:cubicBezTo>
                    <a:pt x="506" y="1040"/>
                    <a:pt x="468" y="1049"/>
                    <a:pt x="427" y="1059"/>
                  </a:cubicBezTo>
                  <a:cubicBezTo>
                    <a:pt x="424" y="1060"/>
                    <a:pt x="420" y="1060"/>
                    <a:pt x="417" y="1061"/>
                  </a:cubicBezTo>
                  <a:cubicBezTo>
                    <a:pt x="370" y="1071"/>
                    <a:pt x="320" y="1082"/>
                    <a:pt x="266" y="1092"/>
                  </a:cubicBezTo>
                  <a:cubicBezTo>
                    <a:pt x="263" y="1093"/>
                    <a:pt x="259" y="1093"/>
                    <a:pt x="256" y="1094"/>
                  </a:cubicBezTo>
                  <a:cubicBezTo>
                    <a:pt x="211" y="1103"/>
                    <a:pt x="165" y="1111"/>
                    <a:pt x="117" y="1118"/>
                  </a:cubicBezTo>
                  <a:cubicBezTo>
                    <a:pt x="114" y="1119"/>
                    <a:pt x="110" y="1119"/>
                    <a:pt x="107" y="1120"/>
                  </a:cubicBezTo>
                  <a:cubicBezTo>
                    <a:pt x="72" y="1126"/>
                    <a:pt x="36" y="1131"/>
                    <a:pt x="0" y="1136"/>
                  </a:cubicBezTo>
                  <a:lnTo>
                    <a:pt x="93" y="815"/>
                  </a:lnTo>
                  <a:lnTo>
                    <a:pt x="328" y="1"/>
                  </a:lnTo>
                  <a:cubicBezTo>
                    <a:pt x="329" y="1"/>
                    <a:pt x="330" y="1"/>
                    <a:pt x="330" y="0"/>
                  </a:cubicBezTo>
                  <a:cubicBezTo>
                    <a:pt x="341" y="8"/>
                    <a:pt x="353" y="15"/>
                    <a:pt x="363" y="21"/>
                  </a:cubicBezTo>
                  <a:cubicBezTo>
                    <a:pt x="376" y="28"/>
                    <a:pt x="389" y="35"/>
                    <a:pt x="401" y="41"/>
                  </a:cubicBezTo>
                  <a:cubicBezTo>
                    <a:pt x="404" y="42"/>
                    <a:pt x="407" y="44"/>
                    <a:pt x="410" y="45"/>
                  </a:cubicBezTo>
                  <a:cubicBezTo>
                    <a:pt x="451" y="66"/>
                    <a:pt x="494" y="83"/>
                    <a:pt x="538" y="96"/>
                  </a:cubicBezTo>
                  <a:cubicBezTo>
                    <a:pt x="541" y="97"/>
                    <a:pt x="544" y="98"/>
                    <a:pt x="547" y="99"/>
                  </a:cubicBezTo>
                  <a:cubicBezTo>
                    <a:pt x="600" y="114"/>
                    <a:pt x="654" y="123"/>
                    <a:pt x="709" y="127"/>
                  </a:cubicBezTo>
                  <a:cubicBezTo>
                    <a:pt x="713" y="127"/>
                    <a:pt x="716" y="128"/>
                    <a:pt x="719" y="128"/>
                  </a:cubicBezTo>
                  <a:cubicBezTo>
                    <a:pt x="754" y="130"/>
                    <a:pt x="790" y="130"/>
                    <a:pt x="826" y="127"/>
                  </a:cubicBezTo>
                  <a:cubicBezTo>
                    <a:pt x="831" y="135"/>
                    <a:pt x="834" y="140"/>
                    <a:pt x="834" y="140"/>
                  </a:cubicBezTo>
                  <a:lnTo>
                    <a:pt x="588" y="889"/>
                  </a:lnTo>
                  <a:lnTo>
                    <a:pt x="542" y="10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3315600" y="423000"/>
              <a:ext cx="108720" cy="336240"/>
            </a:xfrm>
            <a:custGeom>
              <a:avLst/>
              <a:gdLst/>
              <a:ahLst/>
              <a:cxnLst/>
              <a:rect l="l" t="t" r="r" b="b"/>
              <a:pathLst>
                <a:path w="302" h="934" extrusionOk="0">
                  <a:moveTo>
                    <a:pt x="10" y="932"/>
                  </a:moveTo>
                  <a:cubicBezTo>
                    <a:pt x="7" y="932"/>
                    <a:pt x="3" y="933"/>
                    <a:pt x="0" y="934"/>
                  </a:cubicBezTo>
                  <a:lnTo>
                    <a:pt x="61" y="738"/>
                  </a:lnTo>
                  <a:lnTo>
                    <a:pt x="292" y="0"/>
                  </a:lnTo>
                  <a:cubicBezTo>
                    <a:pt x="295" y="0"/>
                    <a:pt x="299" y="1"/>
                    <a:pt x="302" y="1"/>
                  </a:cubicBezTo>
                  <a:lnTo>
                    <a:pt x="70" y="740"/>
                  </a:lnTo>
                  <a:lnTo>
                    <a:pt x="10" y="9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3257640" y="411840"/>
              <a:ext cx="104760" cy="359280"/>
            </a:xfrm>
            <a:custGeom>
              <a:avLst/>
              <a:gdLst/>
              <a:ahLst/>
              <a:cxnLst/>
              <a:rect l="l" t="t" r="r" b="b"/>
              <a:pathLst>
                <a:path w="291" h="998" extrusionOk="0">
                  <a:moveTo>
                    <a:pt x="10" y="996"/>
                  </a:moveTo>
                  <a:cubicBezTo>
                    <a:pt x="7" y="997"/>
                    <a:pt x="3" y="997"/>
                    <a:pt x="0" y="998"/>
                  </a:cubicBezTo>
                  <a:lnTo>
                    <a:pt x="72" y="744"/>
                  </a:lnTo>
                  <a:lnTo>
                    <a:pt x="282" y="0"/>
                  </a:lnTo>
                  <a:cubicBezTo>
                    <a:pt x="285" y="1"/>
                    <a:pt x="288" y="2"/>
                    <a:pt x="291" y="3"/>
                  </a:cubicBezTo>
                  <a:lnTo>
                    <a:pt x="81" y="745"/>
                  </a:lnTo>
                  <a:lnTo>
                    <a:pt x="10" y="9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3204000" y="392040"/>
              <a:ext cx="109080" cy="388440"/>
            </a:xfrm>
            <a:custGeom>
              <a:avLst/>
              <a:gdLst/>
              <a:ahLst/>
              <a:cxnLst/>
              <a:rect l="l" t="t" r="r" b="b"/>
              <a:pathLst>
                <a:path w="303" h="1079" extrusionOk="0">
                  <a:moveTo>
                    <a:pt x="90" y="783"/>
                  </a:moveTo>
                  <a:lnTo>
                    <a:pt x="10" y="1077"/>
                  </a:lnTo>
                  <a:cubicBezTo>
                    <a:pt x="7" y="1078"/>
                    <a:pt x="3" y="1078"/>
                    <a:pt x="0" y="1079"/>
                  </a:cubicBezTo>
                  <a:lnTo>
                    <a:pt x="81" y="782"/>
                  </a:lnTo>
                  <a:lnTo>
                    <a:pt x="294" y="0"/>
                  </a:lnTo>
                  <a:cubicBezTo>
                    <a:pt x="297" y="2"/>
                    <a:pt x="300" y="3"/>
                    <a:pt x="303" y="4"/>
                  </a:cubicBezTo>
                  <a:lnTo>
                    <a:pt x="90" y="7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3341880" y="361800"/>
              <a:ext cx="81000" cy="33480"/>
            </a:xfrm>
            <a:custGeom>
              <a:avLst/>
              <a:gdLst/>
              <a:ahLst/>
              <a:cxnLst/>
              <a:rect l="l" t="t" r="r" b="b"/>
              <a:pathLst>
                <a:path w="225" h="93" extrusionOk="0">
                  <a:moveTo>
                    <a:pt x="0" y="1"/>
                  </a:moveTo>
                  <a:cubicBezTo>
                    <a:pt x="94" y="-5"/>
                    <a:pt x="169" y="25"/>
                    <a:pt x="225" y="62"/>
                  </a:cubicBezTo>
                  <a:cubicBezTo>
                    <a:pt x="184" y="125"/>
                    <a:pt x="77" y="77"/>
                    <a:pt x="38" y="52"/>
                  </a:cubicBezTo>
                  <a:cubicBezTo>
                    <a:pt x="21" y="42"/>
                    <a:pt x="3" y="2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2657880" y="407880"/>
              <a:ext cx="234720" cy="391320"/>
            </a:xfrm>
            <a:custGeom>
              <a:avLst/>
              <a:gdLst/>
              <a:ahLst/>
              <a:cxnLst/>
              <a:rect l="l" t="t" r="r" b="b"/>
              <a:pathLst>
                <a:path w="652" h="1087" extrusionOk="0">
                  <a:moveTo>
                    <a:pt x="548" y="768"/>
                  </a:moveTo>
                  <a:lnTo>
                    <a:pt x="652" y="1087"/>
                  </a:lnTo>
                  <a:cubicBezTo>
                    <a:pt x="616" y="1085"/>
                    <a:pt x="579" y="1082"/>
                    <a:pt x="543" y="1078"/>
                  </a:cubicBezTo>
                  <a:cubicBezTo>
                    <a:pt x="540" y="1078"/>
                    <a:pt x="536" y="1078"/>
                    <a:pt x="533" y="1077"/>
                  </a:cubicBezTo>
                  <a:cubicBezTo>
                    <a:pt x="486" y="1073"/>
                    <a:pt x="440" y="1067"/>
                    <a:pt x="395" y="1059"/>
                  </a:cubicBezTo>
                  <a:cubicBezTo>
                    <a:pt x="391" y="1059"/>
                    <a:pt x="388" y="1058"/>
                    <a:pt x="384" y="1058"/>
                  </a:cubicBezTo>
                  <a:cubicBezTo>
                    <a:pt x="337" y="1050"/>
                    <a:pt x="291" y="1041"/>
                    <a:pt x="245" y="1030"/>
                  </a:cubicBezTo>
                  <a:cubicBezTo>
                    <a:pt x="242" y="1030"/>
                    <a:pt x="238" y="1029"/>
                    <a:pt x="234" y="1028"/>
                  </a:cubicBezTo>
                  <a:cubicBezTo>
                    <a:pt x="199" y="1019"/>
                    <a:pt x="163" y="1010"/>
                    <a:pt x="128" y="999"/>
                  </a:cubicBezTo>
                  <a:lnTo>
                    <a:pt x="92" y="874"/>
                  </a:lnTo>
                  <a:lnTo>
                    <a:pt x="0" y="559"/>
                  </a:lnTo>
                  <a:lnTo>
                    <a:pt x="2" y="547"/>
                  </a:lnTo>
                  <a:lnTo>
                    <a:pt x="44" y="194"/>
                  </a:lnTo>
                  <a:lnTo>
                    <a:pt x="68" y="0"/>
                  </a:lnTo>
                  <a:lnTo>
                    <a:pt x="214" y="157"/>
                  </a:lnTo>
                  <a:lnTo>
                    <a:pt x="420" y="379"/>
                  </a:lnTo>
                  <a:lnTo>
                    <a:pt x="421" y="382"/>
                  </a:lnTo>
                  <a:lnTo>
                    <a:pt x="548" y="76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2657880" y="545400"/>
              <a:ext cx="234720" cy="253800"/>
            </a:xfrm>
            <a:custGeom>
              <a:avLst/>
              <a:gdLst/>
              <a:ahLst/>
              <a:cxnLst/>
              <a:rect l="l" t="t" r="r" b="b"/>
              <a:pathLst>
                <a:path w="652" h="705" extrusionOk="0">
                  <a:moveTo>
                    <a:pt x="548" y="386"/>
                  </a:moveTo>
                  <a:lnTo>
                    <a:pt x="652" y="705"/>
                  </a:lnTo>
                  <a:cubicBezTo>
                    <a:pt x="616" y="703"/>
                    <a:pt x="579" y="700"/>
                    <a:pt x="543" y="696"/>
                  </a:cubicBezTo>
                  <a:cubicBezTo>
                    <a:pt x="540" y="696"/>
                    <a:pt x="536" y="696"/>
                    <a:pt x="533" y="695"/>
                  </a:cubicBezTo>
                  <a:cubicBezTo>
                    <a:pt x="486" y="691"/>
                    <a:pt x="440" y="685"/>
                    <a:pt x="395" y="677"/>
                  </a:cubicBezTo>
                  <a:cubicBezTo>
                    <a:pt x="391" y="677"/>
                    <a:pt x="388" y="676"/>
                    <a:pt x="384" y="676"/>
                  </a:cubicBezTo>
                  <a:cubicBezTo>
                    <a:pt x="337" y="668"/>
                    <a:pt x="291" y="659"/>
                    <a:pt x="245" y="648"/>
                  </a:cubicBezTo>
                  <a:cubicBezTo>
                    <a:pt x="242" y="648"/>
                    <a:pt x="238" y="647"/>
                    <a:pt x="234" y="646"/>
                  </a:cubicBezTo>
                  <a:cubicBezTo>
                    <a:pt x="199" y="637"/>
                    <a:pt x="163" y="628"/>
                    <a:pt x="128" y="617"/>
                  </a:cubicBezTo>
                  <a:lnTo>
                    <a:pt x="92" y="492"/>
                  </a:lnTo>
                  <a:lnTo>
                    <a:pt x="0" y="177"/>
                  </a:lnTo>
                  <a:lnTo>
                    <a:pt x="2" y="165"/>
                  </a:lnTo>
                  <a:cubicBezTo>
                    <a:pt x="31" y="171"/>
                    <a:pt x="61" y="172"/>
                    <a:pt x="90" y="171"/>
                  </a:cubicBezTo>
                  <a:cubicBezTo>
                    <a:pt x="93" y="171"/>
                    <a:pt x="96" y="171"/>
                    <a:pt x="99" y="170"/>
                  </a:cubicBezTo>
                  <a:cubicBezTo>
                    <a:pt x="136" y="168"/>
                    <a:pt x="172" y="159"/>
                    <a:pt x="206" y="147"/>
                  </a:cubicBezTo>
                  <a:cubicBezTo>
                    <a:pt x="209" y="146"/>
                    <a:pt x="212" y="144"/>
                    <a:pt x="215" y="143"/>
                  </a:cubicBezTo>
                  <a:cubicBezTo>
                    <a:pt x="227" y="139"/>
                    <a:pt x="238" y="134"/>
                    <a:pt x="249" y="129"/>
                  </a:cubicBezTo>
                  <a:cubicBezTo>
                    <a:pt x="274" y="116"/>
                    <a:pt x="298" y="101"/>
                    <a:pt x="321" y="85"/>
                  </a:cubicBezTo>
                  <a:lnTo>
                    <a:pt x="322" y="85"/>
                  </a:lnTo>
                  <a:cubicBezTo>
                    <a:pt x="324" y="83"/>
                    <a:pt x="327" y="81"/>
                    <a:pt x="330" y="79"/>
                  </a:cubicBezTo>
                  <a:cubicBezTo>
                    <a:pt x="362" y="55"/>
                    <a:pt x="392" y="28"/>
                    <a:pt x="421" y="0"/>
                  </a:cubicBezTo>
                  <a:lnTo>
                    <a:pt x="548" y="3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"/>
            <p:cNvSpPr/>
            <p:nvPr/>
          </p:nvSpPr>
          <p:spPr>
            <a:xfrm>
              <a:off x="2690280" y="606600"/>
              <a:ext cx="55800" cy="172080"/>
            </a:xfrm>
            <a:custGeom>
              <a:avLst/>
              <a:gdLst/>
              <a:ahLst/>
              <a:cxnLst/>
              <a:rect l="l" t="t" r="r" b="b"/>
              <a:pathLst>
                <a:path w="155" h="478" extrusionOk="0">
                  <a:moveTo>
                    <a:pt x="155" y="478"/>
                  </a:moveTo>
                  <a:cubicBezTo>
                    <a:pt x="152" y="478"/>
                    <a:pt x="148" y="477"/>
                    <a:pt x="144" y="476"/>
                  </a:cubicBezTo>
                  <a:lnTo>
                    <a:pt x="89" y="295"/>
                  </a:lnTo>
                  <a:lnTo>
                    <a:pt x="0" y="1"/>
                  </a:lnTo>
                  <a:cubicBezTo>
                    <a:pt x="3" y="1"/>
                    <a:pt x="6" y="1"/>
                    <a:pt x="9" y="0"/>
                  </a:cubicBezTo>
                  <a:lnTo>
                    <a:pt x="98" y="293"/>
                  </a:lnTo>
                  <a:lnTo>
                    <a:pt x="155" y="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2732040" y="596880"/>
              <a:ext cx="68040" cy="192240"/>
            </a:xfrm>
            <a:custGeom>
              <a:avLst/>
              <a:gdLst/>
              <a:ahLst/>
              <a:cxnLst/>
              <a:rect l="l" t="t" r="r" b="b"/>
              <a:pathLst>
                <a:path w="189" h="534" extrusionOk="0">
                  <a:moveTo>
                    <a:pt x="189" y="534"/>
                  </a:moveTo>
                  <a:cubicBezTo>
                    <a:pt x="185" y="533"/>
                    <a:pt x="182" y="533"/>
                    <a:pt x="178" y="532"/>
                  </a:cubicBezTo>
                  <a:lnTo>
                    <a:pt x="97" y="290"/>
                  </a:lnTo>
                  <a:lnTo>
                    <a:pt x="0" y="3"/>
                  </a:lnTo>
                  <a:cubicBezTo>
                    <a:pt x="3" y="2"/>
                    <a:pt x="6" y="1"/>
                    <a:pt x="9" y="0"/>
                  </a:cubicBezTo>
                  <a:lnTo>
                    <a:pt x="106" y="288"/>
                  </a:lnTo>
                  <a:lnTo>
                    <a:pt x="189" y="5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773440" y="573840"/>
              <a:ext cx="79920" cy="222120"/>
            </a:xfrm>
            <a:custGeom>
              <a:avLst/>
              <a:gdLst/>
              <a:ahLst/>
              <a:cxnLst/>
              <a:rect l="l" t="t" r="r" b="b"/>
              <a:pathLst>
                <a:path w="222" h="617" extrusionOk="0">
                  <a:moveTo>
                    <a:pt x="222" y="617"/>
                  </a:moveTo>
                  <a:cubicBezTo>
                    <a:pt x="219" y="617"/>
                    <a:pt x="215" y="617"/>
                    <a:pt x="212" y="616"/>
                  </a:cubicBezTo>
                  <a:lnTo>
                    <a:pt x="111" y="327"/>
                  </a:lnTo>
                  <a:lnTo>
                    <a:pt x="0" y="5"/>
                  </a:lnTo>
                  <a:lnTo>
                    <a:pt x="0" y="5"/>
                  </a:lnTo>
                  <a:cubicBezTo>
                    <a:pt x="3" y="3"/>
                    <a:pt x="6" y="2"/>
                    <a:pt x="8" y="0"/>
                  </a:cubicBezTo>
                  <a:lnTo>
                    <a:pt x="121" y="325"/>
                  </a:lnTo>
                  <a:lnTo>
                    <a:pt x="222" y="6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673720" y="407880"/>
              <a:ext cx="61200" cy="78480"/>
            </a:xfrm>
            <a:custGeom>
              <a:avLst/>
              <a:gdLst/>
              <a:ahLst/>
              <a:cxnLst/>
              <a:rect l="l" t="t" r="r" b="b"/>
              <a:pathLst>
                <a:path w="170" h="218" extrusionOk="0">
                  <a:moveTo>
                    <a:pt x="170" y="157"/>
                  </a:moveTo>
                  <a:cubicBezTo>
                    <a:pt x="159" y="223"/>
                    <a:pt x="53" y="235"/>
                    <a:pt x="0" y="194"/>
                  </a:cubicBezTo>
                  <a:lnTo>
                    <a:pt x="24" y="0"/>
                  </a:lnTo>
                  <a:lnTo>
                    <a:pt x="170" y="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3475" rIns="90000" bIns="33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908440" y="330840"/>
              <a:ext cx="178560" cy="85320"/>
            </a:xfrm>
            <a:custGeom>
              <a:avLst/>
              <a:gdLst/>
              <a:ahLst/>
              <a:cxnLst/>
              <a:rect l="l" t="t" r="r" b="b"/>
              <a:pathLst>
                <a:path w="496" h="237" extrusionOk="0">
                  <a:moveTo>
                    <a:pt x="8" y="237"/>
                  </a:moveTo>
                  <a:cubicBezTo>
                    <a:pt x="8" y="237"/>
                    <a:pt x="-59" y="36"/>
                    <a:pt x="216" y="4"/>
                  </a:cubicBezTo>
                  <a:cubicBezTo>
                    <a:pt x="518" y="-32"/>
                    <a:pt x="495" y="179"/>
                    <a:pt x="495" y="179"/>
                  </a:cubicBezTo>
                  <a:lnTo>
                    <a:pt x="8" y="23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911320" y="395640"/>
              <a:ext cx="209880" cy="405360"/>
            </a:xfrm>
            <a:custGeom>
              <a:avLst/>
              <a:gdLst/>
              <a:ahLst/>
              <a:cxnLst/>
              <a:rect l="l" t="t" r="r" b="b"/>
              <a:pathLst>
                <a:path w="583" h="1126" extrusionOk="0">
                  <a:moveTo>
                    <a:pt x="455" y="1113"/>
                  </a:moveTo>
                  <a:cubicBezTo>
                    <a:pt x="373" y="1120"/>
                    <a:pt x="291" y="1124"/>
                    <a:pt x="206" y="1126"/>
                  </a:cubicBezTo>
                  <a:cubicBezTo>
                    <a:pt x="203" y="1126"/>
                    <a:pt x="200" y="1126"/>
                    <a:pt x="198" y="1126"/>
                  </a:cubicBezTo>
                  <a:cubicBezTo>
                    <a:pt x="167" y="1126"/>
                    <a:pt x="137" y="1126"/>
                    <a:pt x="106" y="1126"/>
                  </a:cubicBezTo>
                  <a:lnTo>
                    <a:pt x="71" y="774"/>
                  </a:lnTo>
                  <a:lnTo>
                    <a:pt x="22" y="280"/>
                  </a:lnTo>
                  <a:lnTo>
                    <a:pt x="14" y="196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7" y="133"/>
                  </a:lnTo>
                  <a:lnTo>
                    <a:pt x="7" y="132"/>
                  </a:lnTo>
                  <a:lnTo>
                    <a:pt x="0" y="57"/>
                  </a:lnTo>
                  <a:lnTo>
                    <a:pt x="487" y="0"/>
                  </a:lnTo>
                  <a:lnTo>
                    <a:pt x="494" y="75"/>
                  </a:lnTo>
                  <a:lnTo>
                    <a:pt x="494" y="83"/>
                  </a:lnTo>
                  <a:lnTo>
                    <a:pt x="498" y="130"/>
                  </a:lnTo>
                  <a:lnTo>
                    <a:pt x="499" y="139"/>
                  </a:lnTo>
                  <a:lnTo>
                    <a:pt x="506" y="224"/>
                  </a:lnTo>
                  <a:lnTo>
                    <a:pt x="553" y="754"/>
                  </a:lnTo>
                  <a:lnTo>
                    <a:pt x="583" y="1100"/>
                  </a:lnTo>
                  <a:cubicBezTo>
                    <a:pt x="544" y="1105"/>
                    <a:pt x="503" y="1109"/>
                    <a:pt x="463" y="1112"/>
                  </a:cubicBezTo>
                  <a:cubicBezTo>
                    <a:pt x="460" y="1112"/>
                    <a:pt x="458" y="1113"/>
                    <a:pt x="455" y="1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956680" y="482760"/>
              <a:ext cx="28800" cy="318240"/>
            </a:xfrm>
            <a:custGeom>
              <a:avLst/>
              <a:gdLst/>
              <a:ahLst/>
              <a:cxnLst/>
              <a:rect l="l" t="t" r="r" b="b"/>
              <a:pathLst>
                <a:path w="80" h="884" extrusionOk="0">
                  <a:moveTo>
                    <a:pt x="50" y="523"/>
                  </a:moveTo>
                  <a:lnTo>
                    <a:pt x="80" y="884"/>
                  </a:lnTo>
                  <a:cubicBezTo>
                    <a:pt x="77" y="884"/>
                    <a:pt x="74" y="884"/>
                    <a:pt x="72" y="884"/>
                  </a:cubicBezTo>
                  <a:lnTo>
                    <a:pt x="43" y="524"/>
                  </a:lnTo>
                  <a:lnTo>
                    <a:pt x="2" y="26"/>
                  </a:lnTo>
                  <a:lnTo>
                    <a:pt x="0" y="5"/>
                  </a:lnTo>
                  <a:cubicBezTo>
                    <a:pt x="0" y="3"/>
                    <a:pt x="2" y="1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10" y="25"/>
                  </a:lnTo>
                  <a:lnTo>
                    <a:pt x="50" y="5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3045240" y="474120"/>
              <a:ext cx="32760" cy="322200"/>
            </a:xfrm>
            <a:custGeom>
              <a:avLst/>
              <a:gdLst/>
              <a:ahLst/>
              <a:cxnLst/>
              <a:rect l="l" t="t" r="r" b="b"/>
              <a:pathLst>
                <a:path w="91" h="895" extrusionOk="0">
                  <a:moveTo>
                    <a:pt x="58" y="536"/>
                  </a:moveTo>
                  <a:lnTo>
                    <a:pt x="91" y="894"/>
                  </a:lnTo>
                  <a:cubicBezTo>
                    <a:pt x="88" y="894"/>
                    <a:pt x="86" y="895"/>
                    <a:pt x="83" y="895"/>
                  </a:cubicBezTo>
                  <a:lnTo>
                    <a:pt x="50" y="536"/>
                  </a:lnTo>
                  <a:lnTo>
                    <a:pt x="2" y="21"/>
                  </a:lnTo>
                  <a:lnTo>
                    <a:pt x="0" y="4"/>
                  </a:ln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lnTo>
                    <a:pt x="10" y="20"/>
                  </a:lnTo>
                  <a:lnTo>
                    <a:pt x="58" y="5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911320" y="395640"/>
              <a:ext cx="182160" cy="100800"/>
            </a:xfrm>
            <a:custGeom>
              <a:avLst/>
              <a:gdLst/>
              <a:ahLst/>
              <a:cxnLst/>
              <a:rect l="l" t="t" r="r" b="b"/>
              <a:pathLst>
                <a:path w="506" h="280" extrusionOk="0">
                  <a:moveTo>
                    <a:pt x="487" y="0"/>
                  </a:moveTo>
                  <a:lnTo>
                    <a:pt x="493" y="75"/>
                  </a:lnTo>
                  <a:lnTo>
                    <a:pt x="494" y="83"/>
                  </a:lnTo>
                  <a:lnTo>
                    <a:pt x="498" y="130"/>
                  </a:lnTo>
                  <a:lnTo>
                    <a:pt x="499" y="139"/>
                  </a:lnTo>
                  <a:lnTo>
                    <a:pt x="506" y="224"/>
                  </a:lnTo>
                  <a:lnTo>
                    <a:pt x="22" y="280"/>
                  </a:lnTo>
                  <a:lnTo>
                    <a:pt x="14" y="196"/>
                  </a:lnTo>
                  <a:lnTo>
                    <a:pt x="13" y="187"/>
                  </a:lnTo>
                  <a:lnTo>
                    <a:pt x="8" y="140"/>
                  </a:lnTo>
                  <a:lnTo>
                    <a:pt x="7" y="132"/>
                  </a:lnTo>
                  <a:lnTo>
                    <a:pt x="0" y="57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2913840" y="422640"/>
              <a:ext cx="175320" cy="23400"/>
            </a:xfrm>
            <a:custGeom>
              <a:avLst/>
              <a:gdLst/>
              <a:ahLst/>
              <a:cxnLst/>
              <a:rect l="l" t="t" r="r" b="b"/>
              <a:pathLst>
                <a:path w="487" h="65" extrusionOk="0">
                  <a:moveTo>
                    <a:pt x="486" y="0"/>
                  </a:moveTo>
                  <a:lnTo>
                    <a:pt x="487" y="8"/>
                  </a:lnTo>
                  <a:lnTo>
                    <a:pt x="1" y="65"/>
                  </a:lnTo>
                  <a:lnTo>
                    <a:pt x="0" y="5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2916000" y="442440"/>
              <a:ext cx="174960" cy="23760"/>
            </a:xfrm>
            <a:custGeom>
              <a:avLst/>
              <a:gdLst/>
              <a:ahLst/>
              <a:cxnLst/>
              <a:rect l="l" t="t" r="r" b="b"/>
              <a:pathLst>
                <a:path w="486" h="66" extrusionOk="0">
                  <a:moveTo>
                    <a:pt x="485" y="0"/>
                  </a:moveTo>
                  <a:lnTo>
                    <a:pt x="486" y="9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9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565" name="Google Shape;565;p9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9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2" name="Google Shape;622;p9"/>
          <p:cNvSpPr txBox="1">
            <a:spLocks noGrp="1"/>
          </p:cNvSpPr>
          <p:nvPr>
            <p:ph type="title"/>
          </p:nvPr>
        </p:nvSpPr>
        <p:spPr>
          <a:xfrm>
            <a:off x="3557875" y="1232525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9"/>
          <p:cNvSpPr txBox="1">
            <a:spLocks noGrp="1"/>
          </p:cNvSpPr>
          <p:nvPr>
            <p:ph type="subTitle" idx="1"/>
          </p:nvPr>
        </p:nvSpPr>
        <p:spPr>
          <a:xfrm>
            <a:off x="3557875" y="239395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9"/>
          <p:cNvSpPr/>
          <p:nvPr/>
        </p:nvSpPr>
        <p:spPr>
          <a:xfrm>
            <a:off x="1362075" y="4213050"/>
            <a:ext cx="1789107" cy="626653"/>
          </a:xfrm>
          <a:custGeom>
            <a:avLst/>
            <a:gdLst/>
            <a:ahLst/>
            <a:cxnLst/>
            <a:rect l="l" t="t" r="r" b="b"/>
            <a:pathLst>
              <a:path w="6538" h="2290" extrusionOk="0">
                <a:moveTo>
                  <a:pt x="6520" y="2053"/>
                </a:moveTo>
                <a:cubicBezTo>
                  <a:pt x="6119" y="1582"/>
                  <a:pt x="5247" y="1652"/>
                  <a:pt x="5247" y="1652"/>
                </a:cubicBezTo>
                <a:cubicBezTo>
                  <a:pt x="5247" y="1652"/>
                  <a:pt x="6015" y="973"/>
                  <a:pt x="5509" y="938"/>
                </a:cubicBezTo>
                <a:cubicBezTo>
                  <a:pt x="5003" y="903"/>
                  <a:pt x="4610" y="1352"/>
                  <a:pt x="4610" y="1352"/>
                </a:cubicBezTo>
                <a:cubicBezTo>
                  <a:pt x="4610" y="1352"/>
                  <a:pt x="5154" y="245"/>
                  <a:pt x="4755" y="104"/>
                </a:cubicBezTo>
                <a:cubicBezTo>
                  <a:pt x="4581" y="43"/>
                  <a:pt x="4286" y="287"/>
                  <a:pt x="4003" y="589"/>
                </a:cubicBezTo>
                <a:cubicBezTo>
                  <a:pt x="4021" y="455"/>
                  <a:pt x="4022" y="228"/>
                  <a:pt x="3818" y="206"/>
                </a:cubicBezTo>
                <a:cubicBezTo>
                  <a:pt x="3578" y="180"/>
                  <a:pt x="3251" y="771"/>
                  <a:pt x="3173" y="1243"/>
                </a:cubicBezTo>
                <a:cubicBezTo>
                  <a:pt x="3031" y="801"/>
                  <a:pt x="2710" y="-13"/>
                  <a:pt x="2266" y="0"/>
                </a:cubicBezTo>
                <a:cubicBezTo>
                  <a:pt x="1655" y="17"/>
                  <a:pt x="1879" y="1230"/>
                  <a:pt x="1879" y="1230"/>
                </a:cubicBezTo>
                <a:cubicBezTo>
                  <a:pt x="1879" y="1230"/>
                  <a:pt x="1214" y="571"/>
                  <a:pt x="823" y="709"/>
                </a:cubicBezTo>
                <a:cubicBezTo>
                  <a:pt x="422" y="849"/>
                  <a:pt x="861" y="1657"/>
                  <a:pt x="861" y="1657"/>
                </a:cubicBezTo>
                <a:cubicBezTo>
                  <a:pt x="861" y="1657"/>
                  <a:pt x="286" y="1389"/>
                  <a:pt x="94" y="1504"/>
                </a:cubicBezTo>
                <a:cubicBezTo>
                  <a:pt x="-226" y="1695"/>
                  <a:pt x="368" y="2192"/>
                  <a:pt x="418" y="2175"/>
                </a:cubicBezTo>
                <a:cubicBezTo>
                  <a:pt x="522" y="2140"/>
                  <a:pt x="6922" y="2524"/>
                  <a:pt x="6520" y="20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9"/>
          <p:cNvSpPr/>
          <p:nvPr/>
        </p:nvSpPr>
        <p:spPr>
          <a:xfrm>
            <a:off x="7338725" y="4332800"/>
            <a:ext cx="1789107" cy="626653"/>
          </a:xfrm>
          <a:custGeom>
            <a:avLst/>
            <a:gdLst/>
            <a:ahLst/>
            <a:cxnLst/>
            <a:rect l="l" t="t" r="r" b="b"/>
            <a:pathLst>
              <a:path w="6538" h="2290" extrusionOk="0">
                <a:moveTo>
                  <a:pt x="6520" y="2053"/>
                </a:moveTo>
                <a:cubicBezTo>
                  <a:pt x="6119" y="1582"/>
                  <a:pt x="5247" y="1652"/>
                  <a:pt x="5247" y="1652"/>
                </a:cubicBezTo>
                <a:cubicBezTo>
                  <a:pt x="5247" y="1652"/>
                  <a:pt x="6015" y="973"/>
                  <a:pt x="5509" y="938"/>
                </a:cubicBezTo>
                <a:cubicBezTo>
                  <a:pt x="5003" y="903"/>
                  <a:pt x="4610" y="1352"/>
                  <a:pt x="4610" y="1352"/>
                </a:cubicBezTo>
                <a:cubicBezTo>
                  <a:pt x="4610" y="1352"/>
                  <a:pt x="5154" y="245"/>
                  <a:pt x="4755" y="104"/>
                </a:cubicBezTo>
                <a:cubicBezTo>
                  <a:pt x="4581" y="43"/>
                  <a:pt x="4286" y="287"/>
                  <a:pt x="4003" y="589"/>
                </a:cubicBezTo>
                <a:cubicBezTo>
                  <a:pt x="4021" y="455"/>
                  <a:pt x="4022" y="228"/>
                  <a:pt x="3818" y="206"/>
                </a:cubicBezTo>
                <a:cubicBezTo>
                  <a:pt x="3578" y="180"/>
                  <a:pt x="3251" y="771"/>
                  <a:pt x="3173" y="1243"/>
                </a:cubicBezTo>
                <a:cubicBezTo>
                  <a:pt x="3031" y="801"/>
                  <a:pt x="2710" y="-13"/>
                  <a:pt x="2266" y="0"/>
                </a:cubicBezTo>
                <a:cubicBezTo>
                  <a:pt x="1655" y="17"/>
                  <a:pt x="1879" y="1230"/>
                  <a:pt x="1879" y="1230"/>
                </a:cubicBezTo>
                <a:cubicBezTo>
                  <a:pt x="1879" y="1230"/>
                  <a:pt x="1214" y="571"/>
                  <a:pt x="823" y="709"/>
                </a:cubicBezTo>
                <a:cubicBezTo>
                  <a:pt x="422" y="849"/>
                  <a:pt x="861" y="1657"/>
                  <a:pt x="861" y="1657"/>
                </a:cubicBezTo>
                <a:cubicBezTo>
                  <a:pt x="861" y="1657"/>
                  <a:pt x="286" y="1389"/>
                  <a:pt x="94" y="1504"/>
                </a:cubicBezTo>
                <a:cubicBezTo>
                  <a:pt x="-226" y="1695"/>
                  <a:pt x="368" y="2192"/>
                  <a:pt x="418" y="2175"/>
                </a:cubicBezTo>
                <a:cubicBezTo>
                  <a:pt x="522" y="2140"/>
                  <a:pt x="6922" y="2524"/>
                  <a:pt x="6520" y="20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9"/>
          <p:cNvSpPr/>
          <p:nvPr/>
        </p:nvSpPr>
        <p:spPr>
          <a:xfrm>
            <a:off x="0" y="4735275"/>
            <a:ext cx="9144010" cy="408226"/>
          </a:xfrm>
          <a:custGeom>
            <a:avLst/>
            <a:gdLst/>
            <a:ahLst/>
            <a:cxnLst/>
            <a:rect l="l" t="t" r="r" b="b"/>
            <a:pathLst>
              <a:path w="27236" h="1134" extrusionOk="0">
                <a:moveTo>
                  <a:pt x="0" y="0"/>
                </a:moveTo>
                <a:lnTo>
                  <a:pt x="27236" y="0"/>
                </a:lnTo>
                <a:lnTo>
                  <a:pt x="27236" y="1134"/>
                </a:lnTo>
                <a:lnTo>
                  <a:pt x="0" y="1134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7" name="Google Shape;627;p9"/>
          <p:cNvGrpSpPr/>
          <p:nvPr/>
        </p:nvGrpSpPr>
        <p:grpSpPr>
          <a:xfrm rot="-321427">
            <a:off x="8524965" y="3373079"/>
            <a:ext cx="901973" cy="1191423"/>
            <a:chOff x="8972640" y="2325240"/>
            <a:chExt cx="936720" cy="1237320"/>
          </a:xfrm>
        </p:grpSpPr>
        <p:sp>
          <p:nvSpPr>
            <p:cNvPr id="628" name="Google Shape;628;p9"/>
            <p:cNvSpPr/>
            <p:nvPr/>
          </p:nvSpPr>
          <p:spPr>
            <a:xfrm>
              <a:off x="9010080" y="2372040"/>
              <a:ext cx="265320" cy="242640"/>
            </a:xfrm>
            <a:custGeom>
              <a:avLst/>
              <a:gdLst/>
              <a:ahLst/>
              <a:cxnLst/>
              <a:rect l="l" t="t" r="r" b="b"/>
              <a:pathLst>
                <a:path w="737" h="674" extrusionOk="0">
                  <a:moveTo>
                    <a:pt x="737" y="674"/>
                  </a:moveTo>
                  <a:cubicBezTo>
                    <a:pt x="706" y="501"/>
                    <a:pt x="603" y="345"/>
                    <a:pt x="469" y="232"/>
                  </a:cubicBezTo>
                  <a:cubicBezTo>
                    <a:pt x="335" y="119"/>
                    <a:pt x="170" y="45"/>
                    <a:pt x="0" y="0"/>
                  </a:cubicBezTo>
                  <a:cubicBezTo>
                    <a:pt x="49" y="170"/>
                    <a:pt x="140" y="333"/>
                    <a:pt x="271" y="451"/>
                  </a:cubicBezTo>
                  <a:cubicBezTo>
                    <a:pt x="401" y="570"/>
                    <a:pt x="563" y="642"/>
                    <a:pt x="737" y="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8972640" y="2582640"/>
              <a:ext cx="351360" cy="125640"/>
            </a:xfrm>
            <a:custGeom>
              <a:avLst/>
              <a:gdLst/>
              <a:ahLst/>
              <a:cxnLst/>
              <a:rect l="l" t="t" r="r" b="b"/>
              <a:pathLst>
                <a:path w="976" h="349" extrusionOk="0">
                  <a:moveTo>
                    <a:pt x="976" y="325"/>
                  </a:moveTo>
                  <a:cubicBezTo>
                    <a:pt x="711" y="93"/>
                    <a:pt x="351" y="-25"/>
                    <a:pt x="0" y="5"/>
                  </a:cubicBezTo>
                  <a:cubicBezTo>
                    <a:pt x="122" y="139"/>
                    <a:pt x="275" y="247"/>
                    <a:pt x="447" y="302"/>
                  </a:cubicBezTo>
                  <a:cubicBezTo>
                    <a:pt x="619" y="357"/>
                    <a:pt x="800" y="363"/>
                    <a:pt x="976" y="3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9053280" y="2736720"/>
              <a:ext cx="349920" cy="95400"/>
            </a:xfrm>
            <a:custGeom>
              <a:avLst/>
              <a:gdLst/>
              <a:ahLst/>
              <a:cxnLst/>
              <a:rect l="l" t="t" r="r" b="b"/>
              <a:pathLst>
                <a:path w="972" h="265" extrusionOk="0">
                  <a:moveTo>
                    <a:pt x="972" y="198"/>
                  </a:moveTo>
                  <a:cubicBezTo>
                    <a:pt x="692" y="6"/>
                    <a:pt x="324" y="-51"/>
                    <a:pt x="0" y="48"/>
                  </a:cubicBezTo>
                  <a:cubicBezTo>
                    <a:pt x="132" y="155"/>
                    <a:pt x="292" y="231"/>
                    <a:pt x="460" y="255"/>
                  </a:cubicBezTo>
                  <a:cubicBezTo>
                    <a:pt x="628" y="278"/>
                    <a:pt x="815" y="264"/>
                    <a:pt x="972" y="1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9127080" y="2876760"/>
              <a:ext cx="347760" cy="93960"/>
            </a:xfrm>
            <a:custGeom>
              <a:avLst/>
              <a:gdLst/>
              <a:ahLst/>
              <a:cxnLst/>
              <a:rect l="l" t="t" r="r" b="b"/>
              <a:pathLst>
                <a:path w="966" h="261" extrusionOk="0">
                  <a:moveTo>
                    <a:pt x="966" y="146"/>
                  </a:moveTo>
                  <a:cubicBezTo>
                    <a:pt x="822" y="60"/>
                    <a:pt x="657" y="10"/>
                    <a:pt x="490" y="2"/>
                  </a:cubicBezTo>
                  <a:cubicBezTo>
                    <a:pt x="322" y="-7"/>
                    <a:pt x="152" y="26"/>
                    <a:pt x="0" y="97"/>
                  </a:cubicBezTo>
                  <a:cubicBezTo>
                    <a:pt x="130" y="207"/>
                    <a:pt x="302" y="261"/>
                    <a:pt x="472" y="261"/>
                  </a:cubicBezTo>
                  <a:cubicBezTo>
                    <a:pt x="643" y="262"/>
                    <a:pt x="805" y="199"/>
                    <a:pt x="966" y="1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9204120" y="2990520"/>
              <a:ext cx="330120" cy="95040"/>
            </a:xfrm>
            <a:custGeom>
              <a:avLst/>
              <a:gdLst/>
              <a:ahLst/>
              <a:cxnLst/>
              <a:rect l="l" t="t" r="r" b="b"/>
              <a:pathLst>
                <a:path w="917" h="264" extrusionOk="0">
                  <a:moveTo>
                    <a:pt x="917" y="178"/>
                  </a:moveTo>
                  <a:cubicBezTo>
                    <a:pt x="786" y="86"/>
                    <a:pt x="631" y="27"/>
                    <a:pt x="473" y="7"/>
                  </a:cubicBezTo>
                  <a:cubicBezTo>
                    <a:pt x="314" y="-13"/>
                    <a:pt x="150" y="7"/>
                    <a:pt x="0" y="64"/>
                  </a:cubicBezTo>
                  <a:cubicBezTo>
                    <a:pt x="129" y="166"/>
                    <a:pt x="287" y="235"/>
                    <a:pt x="450" y="257"/>
                  </a:cubicBezTo>
                  <a:cubicBezTo>
                    <a:pt x="612" y="279"/>
                    <a:pt x="766" y="242"/>
                    <a:pt x="917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9270720" y="3117600"/>
              <a:ext cx="310320" cy="84960"/>
            </a:xfrm>
            <a:custGeom>
              <a:avLst/>
              <a:gdLst/>
              <a:ahLst/>
              <a:cxnLst/>
              <a:rect l="l" t="t" r="r" b="b"/>
              <a:pathLst>
                <a:path w="862" h="236" extrusionOk="0">
                  <a:moveTo>
                    <a:pt x="862" y="166"/>
                  </a:moveTo>
                  <a:cubicBezTo>
                    <a:pt x="739" y="78"/>
                    <a:pt x="593" y="22"/>
                    <a:pt x="443" y="5"/>
                  </a:cubicBezTo>
                  <a:cubicBezTo>
                    <a:pt x="294" y="-11"/>
                    <a:pt x="139" y="11"/>
                    <a:pt x="0" y="70"/>
                  </a:cubicBezTo>
                  <a:cubicBezTo>
                    <a:pt x="124" y="154"/>
                    <a:pt x="270" y="216"/>
                    <a:pt x="419" y="231"/>
                  </a:cubicBezTo>
                  <a:cubicBezTo>
                    <a:pt x="568" y="245"/>
                    <a:pt x="724" y="224"/>
                    <a:pt x="862" y="1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9296280" y="3216960"/>
              <a:ext cx="321480" cy="105120"/>
            </a:xfrm>
            <a:custGeom>
              <a:avLst/>
              <a:gdLst/>
              <a:ahLst/>
              <a:cxnLst/>
              <a:rect l="l" t="t" r="r" b="b"/>
              <a:pathLst>
                <a:path w="893" h="292" extrusionOk="0">
                  <a:moveTo>
                    <a:pt x="893" y="256"/>
                  </a:moveTo>
                  <a:cubicBezTo>
                    <a:pt x="776" y="146"/>
                    <a:pt x="630" y="67"/>
                    <a:pt x="475" y="28"/>
                  </a:cubicBezTo>
                  <a:cubicBezTo>
                    <a:pt x="320" y="-11"/>
                    <a:pt x="155" y="-10"/>
                    <a:pt x="0" y="31"/>
                  </a:cubicBezTo>
                  <a:cubicBezTo>
                    <a:pt x="115" y="143"/>
                    <a:pt x="257" y="226"/>
                    <a:pt x="412" y="265"/>
                  </a:cubicBezTo>
                  <a:cubicBezTo>
                    <a:pt x="568" y="304"/>
                    <a:pt x="739" y="299"/>
                    <a:pt x="893" y="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9337320" y="3334680"/>
              <a:ext cx="305640" cy="117360"/>
            </a:xfrm>
            <a:custGeom>
              <a:avLst/>
              <a:gdLst/>
              <a:ahLst/>
              <a:cxnLst/>
              <a:rect l="l" t="t" r="r" b="b"/>
              <a:pathLst>
                <a:path w="849" h="326" extrusionOk="0">
                  <a:moveTo>
                    <a:pt x="849" y="290"/>
                  </a:moveTo>
                  <a:cubicBezTo>
                    <a:pt x="751" y="169"/>
                    <a:pt x="611" y="87"/>
                    <a:pt x="461" y="43"/>
                  </a:cubicBezTo>
                  <a:cubicBezTo>
                    <a:pt x="312" y="0"/>
                    <a:pt x="154" y="-7"/>
                    <a:pt x="0" y="6"/>
                  </a:cubicBezTo>
                  <a:cubicBezTo>
                    <a:pt x="79" y="147"/>
                    <a:pt x="216" y="251"/>
                    <a:pt x="369" y="299"/>
                  </a:cubicBezTo>
                  <a:cubicBezTo>
                    <a:pt x="523" y="348"/>
                    <a:pt x="691" y="322"/>
                    <a:pt x="849" y="2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9702720" y="3194280"/>
              <a:ext cx="206640" cy="218520"/>
            </a:xfrm>
            <a:custGeom>
              <a:avLst/>
              <a:gdLst/>
              <a:ahLst/>
              <a:cxnLst/>
              <a:rect l="l" t="t" r="r" b="b"/>
              <a:pathLst>
                <a:path w="574" h="607" extrusionOk="0">
                  <a:moveTo>
                    <a:pt x="574" y="0"/>
                  </a:moveTo>
                  <a:cubicBezTo>
                    <a:pt x="306" y="105"/>
                    <a:pt x="90" y="334"/>
                    <a:pt x="0" y="607"/>
                  </a:cubicBezTo>
                  <a:cubicBezTo>
                    <a:pt x="143" y="578"/>
                    <a:pt x="283" y="508"/>
                    <a:pt x="383" y="403"/>
                  </a:cubicBezTo>
                  <a:cubicBezTo>
                    <a:pt x="484" y="298"/>
                    <a:pt x="551" y="144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9675720" y="3061800"/>
              <a:ext cx="223200" cy="222840"/>
            </a:xfrm>
            <a:custGeom>
              <a:avLst/>
              <a:gdLst/>
              <a:ahLst/>
              <a:cxnLst/>
              <a:rect l="l" t="t" r="r" b="b"/>
              <a:pathLst>
                <a:path w="620" h="619" extrusionOk="0">
                  <a:moveTo>
                    <a:pt x="620" y="0"/>
                  </a:moveTo>
                  <a:cubicBezTo>
                    <a:pt x="335" y="100"/>
                    <a:pt x="100" y="334"/>
                    <a:pt x="0" y="619"/>
                  </a:cubicBezTo>
                  <a:cubicBezTo>
                    <a:pt x="148" y="574"/>
                    <a:pt x="291" y="499"/>
                    <a:pt x="400" y="389"/>
                  </a:cubicBezTo>
                  <a:cubicBezTo>
                    <a:pt x="510" y="279"/>
                    <a:pt x="575" y="149"/>
                    <a:pt x="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9630720" y="2918520"/>
              <a:ext cx="214200" cy="234720"/>
            </a:xfrm>
            <a:custGeom>
              <a:avLst/>
              <a:gdLst/>
              <a:ahLst/>
              <a:cxnLst/>
              <a:rect l="l" t="t" r="r" b="b"/>
              <a:pathLst>
                <a:path w="595" h="652" extrusionOk="0">
                  <a:moveTo>
                    <a:pt x="595" y="0"/>
                  </a:moveTo>
                  <a:cubicBezTo>
                    <a:pt x="445" y="40"/>
                    <a:pt x="306" y="123"/>
                    <a:pt x="201" y="237"/>
                  </a:cubicBezTo>
                  <a:cubicBezTo>
                    <a:pt x="96" y="352"/>
                    <a:pt x="25" y="498"/>
                    <a:pt x="0" y="652"/>
                  </a:cubicBezTo>
                  <a:cubicBezTo>
                    <a:pt x="277" y="536"/>
                    <a:pt x="507" y="287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9578520" y="2776680"/>
              <a:ext cx="218520" cy="256320"/>
            </a:xfrm>
            <a:custGeom>
              <a:avLst/>
              <a:gdLst/>
              <a:ahLst/>
              <a:cxnLst/>
              <a:rect l="l" t="t" r="r" b="b"/>
              <a:pathLst>
                <a:path w="607" h="712" extrusionOk="0">
                  <a:moveTo>
                    <a:pt x="607" y="0"/>
                  </a:moveTo>
                  <a:cubicBezTo>
                    <a:pt x="315" y="135"/>
                    <a:pt x="87" y="403"/>
                    <a:pt x="0" y="712"/>
                  </a:cubicBezTo>
                  <a:cubicBezTo>
                    <a:pt x="151" y="641"/>
                    <a:pt x="299" y="562"/>
                    <a:pt x="413" y="441"/>
                  </a:cubicBezTo>
                  <a:cubicBezTo>
                    <a:pt x="528" y="319"/>
                    <a:pt x="604" y="167"/>
                    <a:pt x="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9517320" y="2597400"/>
              <a:ext cx="180000" cy="306720"/>
            </a:xfrm>
            <a:custGeom>
              <a:avLst/>
              <a:gdLst/>
              <a:ahLst/>
              <a:cxnLst/>
              <a:rect l="l" t="t" r="r" b="b"/>
              <a:pathLst>
                <a:path w="500" h="852" extrusionOk="0">
                  <a:moveTo>
                    <a:pt x="500" y="0"/>
                  </a:moveTo>
                  <a:cubicBezTo>
                    <a:pt x="356" y="92"/>
                    <a:pt x="234" y="218"/>
                    <a:pt x="147" y="366"/>
                  </a:cubicBezTo>
                  <a:cubicBezTo>
                    <a:pt x="60" y="513"/>
                    <a:pt x="10" y="681"/>
                    <a:pt x="0" y="852"/>
                  </a:cubicBezTo>
                  <a:cubicBezTo>
                    <a:pt x="158" y="775"/>
                    <a:pt x="295" y="651"/>
                    <a:pt x="388" y="501"/>
                  </a:cubicBezTo>
                  <a:cubicBezTo>
                    <a:pt x="481" y="350"/>
                    <a:pt x="502" y="176"/>
                    <a:pt x="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9440640" y="2468160"/>
              <a:ext cx="156600" cy="319320"/>
            </a:xfrm>
            <a:custGeom>
              <a:avLst/>
              <a:gdLst/>
              <a:ahLst/>
              <a:cxnLst/>
              <a:rect l="l" t="t" r="r" b="b"/>
              <a:pathLst>
                <a:path w="435" h="887" extrusionOk="0">
                  <a:moveTo>
                    <a:pt x="431" y="0"/>
                  </a:moveTo>
                  <a:cubicBezTo>
                    <a:pt x="289" y="97"/>
                    <a:pt x="174" y="232"/>
                    <a:pt x="99" y="387"/>
                  </a:cubicBezTo>
                  <a:cubicBezTo>
                    <a:pt x="25" y="542"/>
                    <a:pt x="-9" y="716"/>
                    <a:pt x="2" y="887"/>
                  </a:cubicBezTo>
                  <a:cubicBezTo>
                    <a:pt x="143" y="792"/>
                    <a:pt x="262" y="660"/>
                    <a:pt x="335" y="506"/>
                  </a:cubicBezTo>
                  <a:cubicBezTo>
                    <a:pt x="408" y="352"/>
                    <a:pt x="446" y="170"/>
                    <a:pt x="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9365760" y="2325240"/>
              <a:ext cx="132480" cy="355320"/>
            </a:xfrm>
            <a:custGeom>
              <a:avLst/>
              <a:gdLst/>
              <a:ahLst/>
              <a:cxnLst/>
              <a:rect l="l" t="t" r="r" b="b"/>
              <a:pathLst>
                <a:path w="368" h="987" extrusionOk="0">
                  <a:moveTo>
                    <a:pt x="347" y="0"/>
                  </a:moveTo>
                  <a:cubicBezTo>
                    <a:pt x="101" y="260"/>
                    <a:pt x="-27" y="629"/>
                    <a:pt x="6" y="987"/>
                  </a:cubicBezTo>
                  <a:cubicBezTo>
                    <a:pt x="145" y="865"/>
                    <a:pt x="250" y="713"/>
                    <a:pt x="309" y="539"/>
                  </a:cubicBezTo>
                  <a:cubicBezTo>
                    <a:pt x="369" y="364"/>
                    <a:pt x="384" y="181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9099000" y="2449440"/>
              <a:ext cx="736200" cy="1113120"/>
            </a:xfrm>
            <a:custGeom>
              <a:avLst/>
              <a:gdLst/>
              <a:ahLst/>
              <a:cxnLst/>
              <a:rect l="l" t="t" r="r" b="b"/>
              <a:pathLst>
                <a:path w="2045" h="3092" extrusionOk="0">
                  <a:moveTo>
                    <a:pt x="1956" y="2028"/>
                  </a:moveTo>
                  <a:lnTo>
                    <a:pt x="1528" y="2416"/>
                  </a:lnTo>
                  <a:cubicBezTo>
                    <a:pt x="1553" y="2526"/>
                    <a:pt x="1574" y="2637"/>
                    <a:pt x="1590" y="2749"/>
                  </a:cubicBezTo>
                  <a:lnTo>
                    <a:pt x="2019" y="2349"/>
                  </a:lnTo>
                  <a:cubicBezTo>
                    <a:pt x="2025" y="2343"/>
                    <a:pt x="2035" y="2343"/>
                    <a:pt x="2041" y="2349"/>
                  </a:cubicBezTo>
                  <a:cubicBezTo>
                    <a:pt x="2047" y="2356"/>
                    <a:pt x="2047" y="2366"/>
                    <a:pt x="2040" y="2372"/>
                  </a:cubicBezTo>
                  <a:lnTo>
                    <a:pt x="1595" y="2787"/>
                  </a:lnTo>
                  <a:cubicBezTo>
                    <a:pt x="1608" y="2882"/>
                    <a:pt x="1618" y="2979"/>
                    <a:pt x="1625" y="3075"/>
                  </a:cubicBezTo>
                  <a:cubicBezTo>
                    <a:pt x="1625" y="3082"/>
                    <a:pt x="1621" y="3088"/>
                    <a:pt x="1614" y="3091"/>
                  </a:cubicBezTo>
                  <a:cubicBezTo>
                    <a:pt x="1613" y="3091"/>
                    <a:pt x="1611" y="3091"/>
                    <a:pt x="1610" y="3092"/>
                  </a:cubicBezTo>
                  <a:cubicBezTo>
                    <a:pt x="1601" y="3092"/>
                    <a:pt x="1594" y="3086"/>
                    <a:pt x="1593" y="3077"/>
                  </a:cubicBezTo>
                  <a:cubicBezTo>
                    <a:pt x="1587" y="2982"/>
                    <a:pt x="1577" y="2887"/>
                    <a:pt x="1564" y="2793"/>
                  </a:cubicBezTo>
                  <a:lnTo>
                    <a:pt x="1053" y="2637"/>
                  </a:lnTo>
                  <a:cubicBezTo>
                    <a:pt x="1044" y="2635"/>
                    <a:pt x="1040" y="2626"/>
                    <a:pt x="1042" y="2618"/>
                  </a:cubicBezTo>
                  <a:cubicBezTo>
                    <a:pt x="1045" y="2609"/>
                    <a:pt x="1053" y="2605"/>
                    <a:pt x="1062" y="2607"/>
                  </a:cubicBezTo>
                  <a:lnTo>
                    <a:pt x="1560" y="2758"/>
                  </a:lnTo>
                  <a:cubicBezTo>
                    <a:pt x="1543" y="2646"/>
                    <a:pt x="1522" y="2534"/>
                    <a:pt x="1497" y="2424"/>
                  </a:cubicBezTo>
                  <a:lnTo>
                    <a:pt x="990" y="2306"/>
                  </a:lnTo>
                  <a:cubicBezTo>
                    <a:pt x="982" y="2304"/>
                    <a:pt x="977" y="2295"/>
                    <a:pt x="979" y="2287"/>
                  </a:cubicBezTo>
                  <a:cubicBezTo>
                    <a:pt x="981" y="2279"/>
                    <a:pt x="989" y="2273"/>
                    <a:pt x="998" y="2275"/>
                  </a:cubicBezTo>
                  <a:lnTo>
                    <a:pt x="1489" y="2389"/>
                  </a:lnTo>
                  <a:cubicBezTo>
                    <a:pt x="1461" y="2274"/>
                    <a:pt x="1429" y="2160"/>
                    <a:pt x="1392" y="2048"/>
                  </a:cubicBezTo>
                  <a:lnTo>
                    <a:pt x="918" y="1983"/>
                  </a:lnTo>
                  <a:cubicBezTo>
                    <a:pt x="910" y="1982"/>
                    <a:pt x="904" y="1974"/>
                    <a:pt x="905" y="1966"/>
                  </a:cubicBezTo>
                  <a:cubicBezTo>
                    <a:pt x="906" y="1957"/>
                    <a:pt x="913" y="1951"/>
                    <a:pt x="922" y="1952"/>
                  </a:cubicBezTo>
                  <a:lnTo>
                    <a:pt x="1382" y="2015"/>
                  </a:lnTo>
                  <a:cubicBezTo>
                    <a:pt x="1347" y="1913"/>
                    <a:pt x="1309" y="1813"/>
                    <a:pt x="1268" y="1714"/>
                  </a:cubicBezTo>
                  <a:lnTo>
                    <a:pt x="740" y="1647"/>
                  </a:lnTo>
                  <a:cubicBezTo>
                    <a:pt x="731" y="1645"/>
                    <a:pt x="725" y="1638"/>
                    <a:pt x="726" y="1629"/>
                  </a:cubicBezTo>
                  <a:cubicBezTo>
                    <a:pt x="727" y="1620"/>
                    <a:pt x="735" y="1614"/>
                    <a:pt x="744" y="1615"/>
                  </a:cubicBezTo>
                  <a:lnTo>
                    <a:pt x="1254" y="1681"/>
                  </a:lnTo>
                  <a:cubicBezTo>
                    <a:pt x="1207" y="1572"/>
                    <a:pt x="1156" y="1465"/>
                    <a:pt x="1100" y="1361"/>
                  </a:cubicBezTo>
                  <a:lnTo>
                    <a:pt x="547" y="1341"/>
                  </a:lnTo>
                  <a:cubicBezTo>
                    <a:pt x="538" y="1340"/>
                    <a:pt x="530" y="1332"/>
                    <a:pt x="531" y="1324"/>
                  </a:cubicBezTo>
                  <a:cubicBezTo>
                    <a:pt x="531" y="1315"/>
                    <a:pt x="539" y="1309"/>
                    <a:pt x="548" y="1309"/>
                  </a:cubicBezTo>
                  <a:lnTo>
                    <a:pt x="1083" y="1329"/>
                  </a:lnTo>
                  <a:cubicBezTo>
                    <a:pt x="1027" y="1225"/>
                    <a:pt x="967" y="1124"/>
                    <a:pt x="903" y="1025"/>
                  </a:cubicBezTo>
                  <a:lnTo>
                    <a:pt x="385" y="960"/>
                  </a:lnTo>
                  <a:cubicBezTo>
                    <a:pt x="376" y="959"/>
                    <a:pt x="370" y="951"/>
                    <a:pt x="371" y="942"/>
                  </a:cubicBezTo>
                  <a:cubicBezTo>
                    <a:pt x="372" y="933"/>
                    <a:pt x="380" y="927"/>
                    <a:pt x="389" y="928"/>
                  </a:cubicBezTo>
                  <a:lnTo>
                    <a:pt x="881" y="991"/>
                  </a:lnTo>
                  <a:cubicBezTo>
                    <a:pt x="824" y="905"/>
                    <a:pt x="764" y="821"/>
                    <a:pt x="702" y="739"/>
                  </a:cubicBezTo>
                  <a:lnTo>
                    <a:pt x="148" y="561"/>
                  </a:lnTo>
                  <a:cubicBezTo>
                    <a:pt x="140" y="558"/>
                    <a:pt x="135" y="549"/>
                    <a:pt x="138" y="541"/>
                  </a:cubicBezTo>
                  <a:cubicBezTo>
                    <a:pt x="141" y="533"/>
                    <a:pt x="149" y="528"/>
                    <a:pt x="158" y="531"/>
                  </a:cubicBezTo>
                  <a:lnTo>
                    <a:pt x="667" y="695"/>
                  </a:lnTo>
                  <a:cubicBezTo>
                    <a:pt x="472" y="449"/>
                    <a:pt x="250" y="224"/>
                    <a:pt x="6" y="28"/>
                  </a:cubicBezTo>
                  <a:cubicBezTo>
                    <a:pt x="-1" y="23"/>
                    <a:pt x="-2" y="13"/>
                    <a:pt x="4" y="6"/>
                  </a:cubicBezTo>
                  <a:cubicBezTo>
                    <a:pt x="9" y="-1"/>
                    <a:pt x="19" y="-2"/>
                    <a:pt x="26" y="4"/>
                  </a:cubicBezTo>
                  <a:cubicBezTo>
                    <a:pt x="279" y="206"/>
                    <a:pt x="507" y="439"/>
                    <a:pt x="707" y="695"/>
                  </a:cubicBezTo>
                  <a:lnTo>
                    <a:pt x="881" y="227"/>
                  </a:lnTo>
                  <a:cubicBezTo>
                    <a:pt x="884" y="219"/>
                    <a:pt x="893" y="215"/>
                    <a:pt x="902" y="218"/>
                  </a:cubicBezTo>
                  <a:cubicBezTo>
                    <a:pt x="910" y="221"/>
                    <a:pt x="913" y="230"/>
                    <a:pt x="911" y="238"/>
                  </a:cubicBezTo>
                  <a:lnTo>
                    <a:pt x="730" y="724"/>
                  </a:lnTo>
                  <a:cubicBezTo>
                    <a:pt x="794" y="808"/>
                    <a:pt x="855" y="893"/>
                    <a:pt x="912" y="981"/>
                  </a:cubicBezTo>
                  <a:lnTo>
                    <a:pt x="1159" y="511"/>
                  </a:lnTo>
                  <a:cubicBezTo>
                    <a:pt x="1163" y="503"/>
                    <a:pt x="1172" y="501"/>
                    <a:pt x="1180" y="505"/>
                  </a:cubicBezTo>
                  <a:cubicBezTo>
                    <a:pt x="1188" y="509"/>
                    <a:pt x="1191" y="518"/>
                    <a:pt x="1186" y="526"/>
                  </a:cubicBezTo>
                  <a:lnTo>
                    <a:pt x="931" y="1011"/>
                  </a:lnTo>
                  <a:cubicBezTo>
                    <a:pt x="995" y="1110"/>
                    <a:pt x="1056" y="1212"/>
                    <a:pt x="1112" y="1317"/>
                  </a:cubicBezTo>
                  <a:lnTo>
                    <a:pt x="1398" y="880"/>
                  </a:lnTo>
                  <a:cubicBezTo>
                    <a:pt x="1402" y="873"/>
                    <a:pt x="1412" y="871"/>
                    <a:pt x="1419" y="876"/>
                  </a:cubicBezTo>
                  <a:cubicBezTo>
                    <a:pt x="1427" y="880"/>
                    <a:pt x="1429" y="890"/>
                    <a:pt x="1424" y="897"/>
                  </a:cubicBezTo>
                  <a:lnTo>
                    <a:pt x="1129" y="1348"/>
                  </a:lnTo>
                  <a:cubicBezTo>
                    <a:pt x="1185" y="1453"/>
                    <a:pt x="1237" y="1561"/>
                    <a:pt x="1284" y="1671"/>
                  </a:cubicBezTo>
                  <a:lnTo>
                    <a:pt x="1639" y="1262"/>
                  </a:lnTo>
                  <a:cubicBezTo>
                    <a:pt x="1645" y="1255"/>
                    <a:pt x="1655" y="1254"/>
                    <a:pt x="1661" y="1260"/>
                  </a:cubicBezTo>
                  <a:cubicBezTo>
                    <a:pt x="1668" y="1265"/>
                    <a:pt x="1668" y="1276"/>
                    <a:pt x="1663" y="1282"/>
                  </a:cubicBezTo>
                  <a:lnTo>
                    <a:pt x="1298" y="1704"/>
                  </a:lnTo>
                  <a:cubicBezTo>
                    <a:pt x="1339" y="1803"/>
                    <a:pt x="1377" y="1903"/>
                    <a:pt x="1412" y="2005"/>
                  </a:cubicBezTo>
                  <a:lnTo>
                    <a:pt x="1758" y="1649"/>
                  </a:lnTo>
                  <a:cubicBezTo>
                    <a:pt x="1764" y="1643"/>
                    <a:pt x="1774" y="1643"/>
                    <a:pt x="1780" y="1649"/>
                  </a:cubicBezTo>
                  <a:cubicBezTo>
                    <a:pt x="1787" y="1655"/>
                    <a:pt x="1787" y="1665"/>
                    <a:pt x="1781" y="1671"/>
                  </a:cubicBezTo>
                  <a:lnTo>
                    <a:pt x="1423" y="2039"/>
                  </a:lnTo>
                  <a:cubicBezTo>
                    <a:pt x="1459" y="2152"/>
                    <a:pt x="1492" y="2266"/>
                    <a:pt x="1519" y="2381"/>
                  </a:cubicBezTo>
                  <a:lnTo>
                    <a:pt x="1935" y="2005"/>
                  </a:lnTo>
                  <a:cubicBezTo>
                    <a:pt x="1942" y="1999"/>
                    <a:pt x="1951" y="2000"/>
                    <a:pt x="1957" y="2006"/>
                  </a:cubicBezTo>
                  <a:cubicBezTo>
                    <a:pt x="1963" y="2013"/>
                    <a:pt x="1963" y="2022"/>
                    <a:pt x="1956" y="2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9"/>
          <p:cNvGrpSpPr/>
          <p:nvPr/>
        </p:nvGrpSpPr>
        <p:grpSpPr>
          <a:xfrm rot="610335" flipH="1">
            <a:off x="-144589" y="882619"/>
            <a:ext cx="1249230" cy="1373614"/>
            <a:chOff x="8481600" y="3909240"/>
            <a:chExt cx="1084680" cy="1192680"/>
          </a:xfrm>
        </p:grpSpPr>
        <p:sp>
          <p:nvSpPr>
            <p:cNvPr id="645" name="Google Shape;645;p9"/>
            <p:cNvSpPr/>
            <p:nvPr/>
          </p:nvSpPr>
          <p:spPr>
            <a:xfrm>
              <a:off x="8737560" y="4023360"/>
              <a:ext cx="152280" cy="291600"/>
            </a:xfrm>
            <a:custGeom>
              <a:avLst/>
              <a:gdLst/>
              <a:ahLst/>
              <a:cxnLst/>
              <a:rect l="l" t="t" r="r" b="b"/>
              <a:pathLst>
                <a:path w="423" h="810" extrusionOk="0">
                  <a:moveTo>
                    <a:pt x="253" y="810"/>
                  </a:moveTo>
                  <a:cubicBezTo>
                    <a:pt x="31" y="639"/>
                    <a:pt x="-165" y="49"/>
                    <a:pt x="216" y="2"/>
                  </a:cubicBezTo>
                  <a:cubicBezTo>
                    <a:pt x="598" y="-46"/>
                    <a:pt x="356" y="647"/>
                    <a:pt x="253" y="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8920440" y="4254120"/>
              <a:ext cx="123840" cy="240840"/>
            </a:xfrm>
            <a:custGeom>
              <a:avLst/>
              <a:gdLst/>
              <a:ahLst/>
              <a:cxnLst/>
              <a:rect l="l" t="t" r="r" b="b"/>
              <a:pathLst>
                <a:path w="344" h="669" extrusionOk="0">
                  <a:moveTo>
                    <a:pt x="192" y="669"/>
                  </a:moveTo>
                  <a:cubicBezTo>
                    <a:pt x="34" y="440"/>
                    <a:pt x="-120" y="22"/>
                    <a:pt x="142" y="1"/>
                  </a:cubicBezTo>
                  <a:cubicBezTo>
                    <a:pt x="403" y="-20"/>
                    <a:pt x="402" y="438"/>
                    <a:pt x="192" y="6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9009000" y="4134600"/>
              <a:ext cx="159120" cy="267840"/>
            </a:xfrm>
            <a:custGeom>
              <a:avLst/>
              <a:gdLst/>
              <a:ahLst/>
              <a:cxnLst/>
              <a:rect l="l" t="t" r="r" b="b"/>
              <a:pathLst>
                <a:path w="442" h="744" extrusionOk="0">
                  <a:moveTo>
                    <a:pt x="423" y="744"/>
                  </a:moveTo>
                  <a:cubicBezTo>
                    <a:pt x="243" y="665"/>
                    <a:pt x="-178" y="213"/>
                    <a:pt x="82" y="32"/>
                  </a:cubicBezTo>
                  <a:cubicBezTo>
                    <a:pt x="343" y="-149"/>
                    <a:pt x="497" y="502"/>
                    <a:pt x="423" y="7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9129600" y="3909240"/>
              <a:ext cx="173880" cy="310680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0" y="863"/>
                  </a:moveTo>
                  <a:cubicBezTo>
                    <a:pt x="212" y="685"/>
                    <a:pt x="-173" y="130"/>
                    <a:pt x="87" y="15"/>
                  </a:cubicBezTo>
                  <a:cubicBezTo>
                    <a:pt x="348" y="-101"/>
                    <a:pt x="615" y="477"/>
                    <a:pt x="410" y="8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9316080" y="4117320"/>
              <a:ext cx="189360" cy="229680"/>
            </a:xfrm>
            <a:custGeom>
              <a:avLst/>
              <a:gdLst/>
              <a:ahLst/>
              <a:cxnLst/>
              <a:rect l="l" t="t" r="r" b="b"/>
              <a:pathLst>
                <a:path w="526" h="638" extrusionOk="0">
                  <a:moveTo>
                    <a:pt x="0" y="638"/>
                  </a:moveTo>
                  <a:cubicBezTo>
                    <a:pt x="19" y="365"/>
                    <a:pt x="223" y="-144"/>
                    <a:pt x="462" y="39"/>
                  </a:cubicBezTo>
                  <a:cubicBezTo>
                    <a:pt x="701" y="221"/>
                    <a:pt x="210" y="646"/>
                    <a:pt x="0" y="6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9275400" y="4455720"/>
              <a:ext cx="138240" cy="284760"/>
            </a:xfrm>
            <a:custGeom>
              <a:avLst/>
              <a:gdLst/>
              <a:ahLst/>
              <a:cxnLst/>
              <a:rect l="l" t="t" r="r" b="b"/>
              <a:pathLst>
                <a:path w="384" h="791" extrusionOk="0">
                  <a:moveTo>
                    <a:pt x="310" y="791"/>
                  </a:moveTo>
                  <a:cubicBezTo>
                    <a:pt x="72" y="612"/>
                    <a:pt x="-156" y="137"/>
                    <a:pt x="141" y="15"/>
                  </a:cubicBezTo>
                  <a:cubicBezTo>
                    <a:pt x="438" y="-107"/>
                    <a:pt x="420" y="594"/>
                    <a:pt x="310" y="7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9440280" y="4487040"/>
              <a:ext cx="126000" cy="255240"/>
            </a:xfrm>
            <a:custGeom>
              <a:avLst/>
              <a:gdLst/>
              <a:ahLst/>
              <a:cxnLst/>
              <a:rect l="l" t="t" r="r" b="b"/>
              <a:pathLst>
                <a:path w="350" h="709" extrusionOk="0">
                  <a:moveTo>
                    <a:pt x="38" y="709"/>
                  </a:moveTo>
                  <a:cubicBezTo>
                    <a:pt x="-38" y="507"/>
                    <a:pt x="-13" y="-60"/>
                    <a:pt x="232" y="6"/>
                  </a:cubicBezTo>
                  <a:cubicBezTo>
                    <a:pt x="478" y="71"/>
                    <a:pt x="302" y="556"/>
                    <a:pt x="38" y="7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8916120" y="4662720"/>
              <a:ext cx="194760" cy="170280"/>
            </a:xfrm>
            <a:custGeom>
              <a:avLst/>
              <a:gdLst/>
              <a:ahLst/>
              <a:cxnLst/>
              <a:rect l="l" t="t" r="r" b="b"/>
              <a:pathLst>
                <a:path w="541" h="473" extrusionOk="0">
                  <a:moveTo>
                    <a:pt x="540" y="473"/>
                  </a:moveTo>
                  <a:cubicBezTo>
                    <a:pt x="322" y="447"/>
                    <a:pt x="-126" y="271"/>
                    <a:pt x="34" y="58"/>
                  </a:cubicBezTo>
                  <a:cubicBezTo>
                    <a:pt x="195" y="-155"/>
                    <a:pt x="548" y="271"/>
                    <a:pt x="540" y="4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8789040" y="4495320"/>
              <a:ext cx="222120" cy="137520"/>
            </a:xfrm>
            <a:custGeom>
              <a:avLst/>
              <a:gdLst/>
              <a:ahLst/>
              <a:cxnLst/>
              <a:rect l="l" t="t" r="r" b="b"/>
              <a:pathLst>
                <a:path w="617" h="382" extrusionOk="0">
                  <a:moveTo>
                    <a:pt x="617" y="340"/>
                  </a:moveTo>
                  <a:cubicBezTo>
                    <a:pt x="399" y="135"/>
                    <a:pt x="58" y="-164"/>
                    <a:pt x="5" y="109"/>
                  </a:cubicBezTo>
                  <a:cubicBezTo>
                    <a:pt x="-48" y="383"/>
                    <a:pt x="374" y="431"/>
                    <a:pt x="617" y="3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8656920" y="4556520"/>
              <a:ext cx="190800" cy="223560"/>
            </a:xfrm>
            <a:custGeom>
              <a:avLst/>
              <a:gdLst/>
              <a:ahLst/>
              <a:cxnLst/>
              <a:rect l="l" t="t" r="r" b="b"/>
              <a:pathLst>
                <a:path w="530" h="621" extrusionOk="0">
                  <a:moveTo>
                    <a:pt x="530" y="621"/>
                  </a:moveTo>
                  <a:cubicBezTo>
                    <a:pt x="471" y="324"/>
                    <a:pt x="266" y="-170"/>
                    <a:pt x="59" y="58"/>
                  </a:cubicBezTo>
                  <a:cubicBezTo>
                    <a:pt x="-148" y="287"/>
                    <a:pt x="235" y="582"/>
                    <a:pt x="530" y="6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8755200" y="4847040"/>
              <a:ext cx="220680" cy="124560"/>
            </a:xfrm>
            <a:custGeom>
              <a:avLst/>
              <a:gdLst/>
              <a:ahLst/>
              <a:cxnLst/>
              <a:rect l="l" t="t" r="r" b="b"/>
              <a:pathLst>
                <a:path w="613" h="346" extrusionOk="0">
                  <a:moveTo>
                    <a:pt x="613" y="94"/>
                  </a:moveTo>
                  <a:cubicBezTo>
                    <a:pt x="345" y="-27"/>
                    <a:pt x="-90" y="-71"/>
                    <a:pt x="17" y="211"/>
                  </a:cubicBezTo>
                  <a:cubicBezTo>
                    <a:pt x="123" y="494"/>
                    <a:pt x="463" y="273"/>
                    <a:pt x="613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8481600" y="4233600"/>
              <a:ext cx="216000" cy="184320"/>
            </a:xfrm>
            <a:custGeom>
              <a:avLst/>
              <a:gdLst/>
              <a:ahLst/>
              <a:cxnLst/>
              <a:rect l="l" t="t" r="r" b="b"/>
              <a:pathLst>
                <a:path w="600" h="512" extrusionOk="0">
                  <a:moveTo>
                    <a:pt x="600" y="512"/>
                  </a:moveTo>
                  <a:cubicBezTo>
                    <a:pt x="479" y="244"/>
                    <a:pt x="171" y="-178"/>
                    <a:pt x="30" y="82"/>
                  </a:cubicBezTo>
                  <a:cubicBezTo>
                    <a:pt x="-111" y="343"/>
                    <a:pt x="280" y="513"/>
                    <a:pt x="600" y="5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8483400" y="4440600"/>
              <a:ext cx="252360" cy="135360"/>
            </a:xfrm>
            <a:custGeom>
              <a:avLst/>
              <a:gdLst/>
              <a:ahLst/>
              <a:cxnLst/>
              <a:rect l="l" t="t" r="r" b="b"/>
              <a:pathLst>
                <a:path w="701" h="376" extrusionOk="0">
                  <a:moveTo>
                    <a:pt x="701" y="80"/>
                  </a:moveTo>
                  <a:cubicBezTo>
                    <a:pt x="461" y="-1"/>
                    <a:pt x="-66" y="-90"/>
                    <a:pt x="7" y="200"/>
                  </a:cubicBezTo>
                  <a:cubicBezTo>
                    <a:pt x="79" y="491"/>
                    <a:pt x="525" y="399"/>
                    <a:pt x="701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9"/>
            <p:cNvSpPr/>
            <p:nvPr/>
          </p:nvSpPr>
          <p:spPr>
            <a:xfrm>
              <a:off x="8546760" y="3990600"/>
              <a:ext cx="951480" cy="1111320"/>
            </a:xfrm>
            <a:custGeom>
              <a:avLst/>
              <a:gdLst/>
              <a:ahLst/>
              <a:cxnLst/>
              <a:rect l="l" t="t" r="r" b="b"/>
              <a:pathLst>
                <a:path w="2643" h="3087" extrusionOk="0">
                  <a:moveTo>
                    <a:pt x="1794" y="2"/>
                  </a:moveTo>
                  <a:cubicBezTo>
                    <a:pt x="1788" y="7"/>
                    <a:pt x="1786" y="16"/>
                    <a:pt x="1790" y="22"/>
                  </a:cubicBezTo>
                  <a:cubicBezTo>
                    <a:pt x="2020" y="355"/>
                    <a:pt x="2084" y="801"/>
                    <a:pt x="1958" y="1185"/>
                  </a:cubicBezTo>
                  <a:cubicBezTo>
                    <a:pt x="1942" y="1232"/>
                    <a:pt x="1924" y="1279"/>
                    <a:pt x="1905" y="1325"/>
                  </a:cubicBezTo>
                  <a:cubicBezTo>
                    <a:pt x="1717" y="1170"/>
                    <a:pt x="1574" y="958"/>
                    <a:pt x="1501" y="725"/>
                  </a:cubicBezTo>
                  <a:cubicBezTo>
                    <a:pt x="1499" y="717"/>
                    <a:pt x="1491" y="713"/>
                    <a:pt x="1483" y="715"/>
                  </a:cubicBezTo>
                  <a:cubicBezTo>
                    <a:pt x="1476" y="718"/>
                    <a:pt x="1472" y="726"/>
                    <a:pt x="1474" y="733"/>
                  </a:cubicBezTo>
                  <a:cubicBezTo>
                    <a:pt x="1549" y="974"/>
                    <a:pt x="1698" y="1194"/>
                    <a:pt x="1893" y="1353"/>
                  </a:cubicBezTo>
                  <a:cubicBezTo>
                    <a:pt x="1891" y="1358"/>
                    <a:pt x="1889" y="1363"/>
                    <a:pt x="1887" y="1368"/>
                  </a:cubicBezTo>
                  <a:cubicBezTo>
                    <a:pt x="1861" y="1431"/>
                    <a:pt x="1833" y="1497"/>
                    <a:pt x="1812" y="1565"/>
                  </a:cubicBezTo>
                  <a:cubicBezTo>
                    <a:pt x="1771" y="1695"/>
                    <a:pt x="1762" y="1813"/>
                    <a:pt x="1786" y="1918"/>
                  </a:cubicBezTo>
                  <a:cubicBezTo>
                    <a:pt x="1784" y="1916"/>
                    <a:pt x="1781" y="1913"/>
                    <a:pt x="1778" y="1911"/>
                  </a:cubicBezTo>
                  <a:cubicBezTo>
                    <a:pt x="1678" y="1819"/>
                    <a:pt x="1566" y="1739"/>
                    <a:pt x="1457" y="1661"/>
                  </a:cubicBezTo>
                  <a:cubicBezTo>
                    <a:pt x="1378" y="1605"/>
                    <a:pt x="1299" y="1547"/>
                    <a:pt x="1222" y="1485"/>
                  </a:cubicBezTo>
                  <a:cubicBezTo>
                    <a:pt x="1270" y="1332"/>
                    <a:pt x="1274" y="1161"/>
                    <a:pt x="1235" y="1005"/>
                  </a:cubicBezTo>
                  <a:cubicBezTo>
                    <a:pt x="1233" y="998"/>
                    <a:pt x="1225" y="993"/>
                    <a:pt x="1218" y="995"/>
                  </a:cubicBezTo>
                  <a:cubicBezTo>
                    <a:pt x="1210" y="997"/>
                    <a:pt x="1205" y="1005"/>
                    <a:pt x="1207" y="1012"/>
                  </a:cubicBezTo>
                  <a:cubicBezTo>
                    <a:pt x="1245" y="1160"/>
                    <a:pt x="1241" y="1320"/>
                    <a:pt x="1199" y="1465"/>
                  </a:cubicBezTo>
                  <a:cubicBezTo>
                    <a:pt x="1150" y="1426"/>
                    <a:pt x="1103" y="1382"/>
                    <a:pt x="1061" y="1336"/>
                  </a:cubicBezTo>
                  <a:cubicBezTo>
                    <a:pt x="814" y="1071"/>
                    <a:pt x="691" y="697"/>
                    <a:pt x="732" y="337"/>
                  </a:cubicBezTo>
                  <a:cubicBezTo>
                    <a:pt x="733" y="329"/>
                    <a:pt x="727" y="322"/>
                    <a:pt x="719" y="321"/>
                  </a:cubicBezTo>
                  <a:cubicBezTo>
                    <a:pt x="712" y="320"/>
                    <a:pt x="705" y="326"/>
                    <a:pt x="704" y="333"/>
                  </a:cubicBezTo>
                  <a:cubicBezTo>
                    <a:pt x="666" y="665"/>
                    <a:pt x="764" y="1007"/>
                    <a:pt x="967" y="1270"/>
                  </a:cubicBezTo>
                  <a:cubicBezTo>
                    <a:pt x="855" y="1276"/>
                    <a:pt x="742" y="1266"/>
                    <a:pt x="633" y="1241"/>
                  </a:cubicBezTo>
                  <a:lnTo>
                    <a:pt x="633" y="1241"/>
                  </a:lnTo>
                  <a:cubicBezTo>
                    <a:pt x="404" y="1189"/>
                    <a:pt x="190" y="1073"/>
                    <a:pt x="25" y="906"/>
                  </a:cubicBezTo>
                  <a:cubicBezTo>
                    <a:pt x="19" y="901"/>
                    <a:pt x="10" y="901"/>
                    <a:pt x="5" y="906"/>
                  </a:cubicBezTo>
                  <a:cubicBezTo>
                    <a:pt x="-1" y="912"/>
                    <a:pt x="-1" y="921"/>
                    <a:pt x="4" y="926"/>
                  </a:cubicBezTo>
                  <a:cubicBezTo>
                    <a:pt x="167" y="1091"/>
                    <a:pt x="376" y="1206"/>
                    <a:pt x="600" y="1262"/>
                  </a:cubicBezTo>
                  <a:cubicBezTo>
                    <a:pt x="452" y="1376"/>
                    <a:pt x="260" y="1437"/>
                    <a:pt x="68" y="1431"/>
                  </a:cubicBezTo>
                  <a:cubicBezTo>
                    <a:pt x="60" y="1431"/>
                    <a:pt x="53" y="1436"/>
                    <a:pt x="53" y="1444"/>
                  </a:cubicBezTo>
                  <a:cubicBezTo>
                    <a:pt x="52" y="1453"/>
                    <a:pt x="59" y="1458"/>
                    <a:pt x="67" y="1458"/>
                  </a:cubicBezTo>
                  <a:cubicBezTo>
                    <a:pt x="273" y="1466"/>
                    <a:pt x="480" y="1398"/>
                    <a:pt x="635" y="1270"/>
                  </a:cubicBezTo>
                  <a:cubicBezTo>
                    <a:pt x="751" y="1296"/>
                    <a:pt x="870" y="1305"/>
                    <a:pt x="989" y="1297"/>
                  </a:cubicBezTo>
                  <a:cubicBezTo>
                    <a:pt x="1005" y="1317"/>
                    <a:pt x="1022" y="1337"/>
                    <a:pt x="1039" y="1355"/>
                  </a:cubicBezTo>
                  <a:cubicBezTo>
                    <a:pt x="1158" y="1482"/>
                    <a:pt x="1302" y="1585"/>
                    <a:pt x="1440" y="1684"/>
                  </a:cubicBezTo>
                  <a:cubicBezTo>
                    <a:pt x="1460" y="1698"/>
                    <a:pt x="1479" y="1712"/>
                    <a:pt x="1499" y="1726"/>
                  </a:cubicBezTo>
                  <a:cubicBezTo>
                    <a:pt x="1301" y="1745"/>
                    <a:pt x="1097" y="1711"/>
                    <a:pt x="909" y="1624"/>
                  </a:cubicBezTo>
                  <a:cubicBezTo>
                    <a:pt x="901" y="1621"/>
                    <a:pt x="893" y="1624"/>
                    <a:pt x="890" y="1631"/>
                  </a:cubicBezTo>
                  <a:cubicBezTo>
                    <a:pt x="886" y="1638"/>
                    <a:pt x="889" y="1647"/>
                    <a:pt x="897" y="1650"/>
                  </a:cubicBezTo>
                  <a:cubicBezTo>
                    <a:pt x="1100" y="1743"/>
                    <a:pt x="1320" y="1778"/>
                    <a:pt x="1533" y="1751"/>
                  </a:cubicBezTo>
                  <a:cubicBezTo>
                    <a:pt x="1611" y="1807"/>
                    <a:pt x="1688" y="1867"/>
                    <a:pt x="1759" y="1931"/>
                  </a:cubicBezTo>
                  <a:cubicBezTo>
                    <a:pt x="1903" y="2064"/>
                    <a:pt x="2021" y="2221"/>
                    <a:pt x="2108" y="2394"/>
                  </a:cubicBezTo>
                  <a:cubicBezTo>
                    <a:pt x="1972" y="2437"/>
                    <a:pt x="1828" y="2457"/>
                    <a:pt x="1682" y="2456"/>
                  </a:cubicBezTo>
                  <a:cubicBezTo>
                    <a:pt x="1542" y="2276"/>
                    <a:pt x="1375" y="2121"/>
                    <a:pt x="1199" y="2006"/>
                  </a:cubicBezTo>
                  <a:cubicBezTo>
                    <a:pt x="1192" y="2002"/>
                    <a:pt x="1183" y="2004"/>
                    <a:pt x="1179" y="2010"/>
                  </a:cubicBezTo>
                  <a:cubicBezTo>
                    <a:pt x="1175" y="2017"/>
                    <a:pt x="1177" y="2026"/>
                    <a:pt x="1183" y="2030"/>
                  </a:cubicBezTo>
                  <a:cubicBezTo>
                    <a:pt x="1350" y="2139"/>
                    <a:pt x="1510" y="2286"/>
                    <a:pt x="1645" y="2455"/>
                  </a:cubicBezTo>
                  <a:cubicBezTo>
                    <a:pt x="1498" y="2449"/>
                    <a:pt x="1349" y="2421"/>
                    <a:pt x="1206" y="2370"/>
                  </a:cubicBezTo>
                  <a:cubicBezTo>
                    <a:pt x="910" y="2266"/>
                    <a:pt x="653" y="2064"/>
                    <a:pt x="482" y="1801"/>
                  </a:cubicBezTo>
                  <a:cubicBezTo>
                    <a:pt x="477" y="1794"/>
                    <a:pt x="468" y="1793"/>
                    <a:pt x="462" y="1797"/>
                  </a:cubicBezTo>
                  <a:cubicBezTo>
                    <a:pt x="455" y="1802"/>
                    <a:pt x="453" y="1810"/>
                    <a:pt x="458" y="1816"/>
                  </a:cubicBezTo>
                  <a:cubicBezTo>
                    <a:pt x="633" y="2084"/>
                    <a:pt x="895" y="2291"/>
                    <a:pt x="1197" y="2397"/>
                  </a:cubicBezTo>
                  <a:cubicBezTo>
                    <a:pt x="1217" y="2404"/>
                    <a:pt x="1237" y="2411"/>
                    <a:pt x="1258" y="2417"/>
                  </a:cubicBezTo>
                  <a:cubicBezTo>
                    <a:pt x="1114" y="2510"/>
                    <a:pt x="949" y="2566"/>
                    <a:pt x="778" y="2581"/>
                  </a:cubicBezTo>
                  <a:cubicBezTo>
                    <a:pt x="771" y="2582"/>
                    <a:pt x="764" y="2589"/>
                    <a:pt x="765" y="2597"/>
                  </a:cubicBezTo>
                  <a:cubicBezTo>
                    <a:pt x="765" y="2605"/>
                    <a:pt x="773" y="2611"/>
                    <a:pt x="781" y="2610"/>
                  </a:cubicBezTo>
                  <a:cubicBezTo>
                    <a:pt x="964" y="2594"/>
                    <a:pt x="1141" y="2531"/>
                    <a:pt x="1294" y="2428"/>
                  </a:cubicBezTo>
                  <a:cubicBezTo>
                    <a:pt x="1569" y="2505"/>
                    <a:pt x="1859" y="2503"/>
                    <a:pt x="2121" y="2420"/>
                  </a:cubicBezTo>
                  <a:cubicBezTo>
                    <a:pt x="2219" y="2623"/>
                    <a:pt x="2275" y="2846"/>
                    <a:pt x="2282" y="3073"/>
                  </a:cubicBezTo>
                  <a:cubicBezTo>
                    <a:pt x="2282" y="3081"/>
                    <a:pt x="2289" y="3087"/>
                    <a:pt x="2297" y="3087"/>
                  </a:cubicBezTo>
                  <a:cubicBezTo>
                    <a:pt x="2301" y="3087"/>
                    <a:pt x="2305" y="3086"/>
                    <a:pt x="2307" y="3083"/>
                  </a:cubicBezTo>
                  <a:cubicBezTo>
                    <a:pt x="2310" y="3080"/>
                    <a:pt x="2311" y="3076"/>
                    <a:pt x="2311" y="3072"/>
                  </a:cubicBezTo>
                  <a:cubicBezTo>
                    <a:pt x="2305" y="2906"/>
                    <a:pt x="2275" y="2743"/>
                    <a:pt x="2221" y="2588"/>
                  </a:cubicBezTo>
                  <a:cubicBezTo>
                    <a:pt x="2222" y="2587"/>
                    <a:pt x="2223" y="2587"/>
                    <a:pt x="2224" y="2586"/>
                  </a:cubicBezTo>
                  <a:lnTo>
                    <a:pt x="2224" y="2585"/>
                  </a:lnTo>
                  <a:cubicBezTo>
                    <a:pt x="2303" y="2497"/>
                    <a:pt x="2373" y="2399"/>
                    <a:pt x="2432" y="2296"/>
                  </a:cubicBezTo>
                  <a:lnTo>
                    <a:pt x="2432" y="2296"/>
                  </a:lnTo>
                  <a:cubicBezTo>
                    <a:pt x="2434" y="2294"/>
                    <a:pt x="2435" y="2292"/>
                    <a:pt x="2435" y="2290"/>
                  </a:cubicBezTo>
                  <a:cubicBezTo>
                    <a:pt x="2538" y="2110"/>
                    <a:pt x="2610" y="1910"/>
                    <a:pt x="2643" y="1706"/>
                  </a:cubicBezTo>
                  <a:cubicBezTo>
                    <a:pt x="2644" y="1699"/>
                    <a:pt x="2639" y="1691"/>
                    <a:pt x="2631" y="1690"/>
                  </a:cubicBezTo>
                  <a:cubicBezTo>
                    <a:pt x="2623" y="1689"/>
                    <a:pt x="2616" y="1694"/>
                    <a:pt x="2614" y="1702"/>
                  </a:cubicBezTo>
                  <a:cubicBezTo>
                    <a:pt x="2583" y="1894"/>
                    <a:pt x="2517" y="2083"/>
                    <a:pt x="2422" y="2255"/>
                  </a:cubicBezTo>
                  <a:cubicBezTo>
                    <a:pt x="2337" y="2085"/>
                    <a:pt x="2287" y="1900"/>
                    <a:pt x="2275" y="1705"/>
                  </a:cubicBezTo>
                  <a:cubicBezTo>
                    <a:pt x="2274" y="1697"/>
                    <a:pt x="2268" y="1691"/>
                    <a:pt x="2260" y="1692"/>
                  </a:cubicBezTo>
                  <a:cubicBezTo>
                    <a:pt x="2252" y="1692"/>
                    <a:pt x="2246" y="1699"/>
                    <a:pt x="2246" y="1707"/>
                  </a:cubicBezTo>
                  <a:cubicBezTo>
                    <a:pt x="2259" y="1912"/>
                    <a:pt x="2313" y="2106"/>
                    <a:pt x="2405" y="2285"/>
                  </a:cubicBezTo>
                  <a:cubicBezTo>
                    <a:pt x="2349" y="2382"/>
                    <a:pt x="2284" y="2474"/>
                    <a:pt x="2210" y="2558"/>
                  </a:cubicBezTo>
                  <a:cubicBezTo>
                    <a:pt x="2128" y="2333"/>
                    <a:pt x="1997" y="2127"/>
                    <a:pt x="1827" y="1957"/>
                  </a:cubicBezTo>
                  <a:cubicBezTo>
                    <a:pt x="1789" y="1846"/>
                    <a:pt x="1793" y="1717"/>
                    <a:pt x="1839" y="1573"/>
                  </a:cubicBezTo>
                  <a:cubicBezTo>
                    <a:pt x="1860" y="1507"/>
                    <a:pt x="1887" y="1441"/>
                    <a:pt x="1913" y="1378"/>
                  </a:cubicBezTo>
                  <a:cubicBezTo>
                    <a:pt x="1938" y="1318"/>
                    <a:pt x="1964" y="1256"/>
                    <a:pt x="1985" y="1193"/>
                  </a:cubicBezTo>
                  <a:cubicBezTo>
                    <a:pt x="1994" y="1165"/>
                    <a:pt x="2002" y="1137"/>
                    <a:pt x="2009" y="1109"/>
                  </a:cubicBezTo>
                  <a:cubicBezTo>
                    <a:pt x="2077" y="1063"/>
                    <a:pt x="2139" y="1011"/>
                    <a:pt x="2196" y="952"/>
                  </a:cubicBezTo>
                  <a:cubicBezTo>
                    <a:pt x="2277" y="868"/>
                    <a:pt x="2345" y="773"/>
                    <a:pt x="2397" y="668"/>
                  </a:cubicBezTo>
                  <a:cubicBezTo>
                    <a:pt x="2401" y="661"/>
                    <a:pt x="2398" y="652"/>
                    <a:pt x="2391" y="649"/>
                  </a:cubicBezTo>
                  <a:cubicBezTo>
                    <a:pt x="2384" y="645"/>
                    <a:pt x="2375" y="648"/>
                    <a:pt x="2372" y="655"/>
                  </a:cubicBezTo>
                  <a:cubicBezTo>
                    <a:pt x="2290" y="819"/>
                    <a:pt x="2168" y="961"/>
                    <a:pt x="2019" y="1067"/>
                  </a:cubicBezTo>
                  <a:cubicBezTo>
                    <a:pt x="2098" y="706"/>
                    <a:pt x="2024" y="310"/>
                    <a:pt x="1814" y="5"/>
                  </a:cubicBezTo>
                  <a:cubicBezTo>
                    <a:pt x="1809" y="-1"/>
                    <a:pt x="1800" y="-2"/>
                    <a:pt x="1794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9" name="Google Shape;659;p9"/>
          <p:cNvGrpSpPr/>
          <p:nvPr/>
        </p:nvGrpSpPr>
        <p:grpSpPr>
          <a:xfrm rot="-9390072">
            <a:off x="35514" y="2359242"/>
            <a:ext cx="249101" cy="1113397"/>
            <a:chOff x="8342280" y="2429640"/>
            <a:chExt cx="249120" cy="1113480"/>
          </a:xfrm>
        </p:grpSpPr>
        <p:sp>
          <p:nvSpPr>
            <p:cNvPr id="660" name="Google Shape;660;p9"/>
            <p:cNvSpPr/>
            <p:nvPr/>
          </p:nvSpPr>
          <p:spPr>
            <a:xfrm>
              <a:off x="8344080" y="3376080"/>
              <a:ext cx="156240" cy="167040"/>
            </a:xfrm>
            <a:custGeom>
              <a:avLst/>
              <a:gdLst/>
              <a:ahLst/>
              <a:cxnLst/>
              <a:rect l="l" t="t" r="r" b="b"/>
              <a:pathLst>
                <a:path w="434" h="464" extrusionOk="0">
                  <a:moveTo>
                    <a:pt x="119" y="414"/>
                  </a:moveTo>
                  <a:cubicBezTo>
                    <a:pt x="127" y="442"/>
                    <a:pt x="150" y="461"/>
                    <a:pt x="179" y="464"/>
                  </a:cubicBezTo>
                  <a:cubicBezTo>
                    <a:pt x="208" y="466"/>
                    <a:pt x="233" y="451"/>
                    <a:pt x="245" y="425"/>
                  </a:cubicBezTo>
                  <a:lnTo>
                    <a:pt x="434" y="38"/>
                  </a:lnTo>
                  <a:lnTo>
                    <a:pt x="0" y="0"/>
                  </a:lnTo>
                  <a:lnTo>
                    <a:pt x="119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8344080" y="3361680"/>
              <a:ext cx="156240" cy="42480"/>
            </a:xfrm>
            <a:custGeom>
              <a:avLst/>
              <a:gdLst/>
              <a:ahLst/>
              <a:cxnLst/>
              <a:rect l="l" t="t" r="r" b="b"/>
              <a:pathLst>
                <a:path w="434" h="118" extrusionOk="0">
                  <a:moveTo>
                    <a:pt x="0" y="40"/>
                  </a:moveTo>
                  <a:cubicBezTo>
                    <a:pt x="3" y="9"/>
                    <a:pt x="102" y="-7"/>
                    <a:pt x="222" y="3"/>
                  </a:cubicBezTo>
                  <a:cubicBezTo>
                    <a:pt x="341" y="14"/>
                    <a:pt x="437" y="47"/>
                    <a:pt x="434" y="78"/>
                  </a:cubicBezTo>
                  <a:cubicBezTo>
                    <a:pt x="431" y="109"/>
                    <a:pt x="332" y="125"/>
                    <a:pt x="213" y="115"/>
                  </a:cubicBezTo>
                  <a:cubicBezTo>
                    <a:pt x="92" y="105"/>
                    <a:pt x="-3" y="71"/>
                    <a:pt x="0" y="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8344080" y="2443680"/>
              <a:ext cx="237600" cy="946080"/>
            </a:xfrm>
            <a:custGeom>
              <a:avLst/>
              <a:gdLst/>
              <a:ahLst/>
              <a:cxnLst/>
              <a:rect l="l" t="t" r="r" b="b"/>
              <a:pathLst>
                <a:path w="660" h="2628" extrusionOk="0">
                  <a:moveTo>
                    <a:pt x="0" y="2590"/>
                  </a:moveTo>
                  <a:lnTo>
                    <a:pt x="225" y="0"/>
                  </a:lnTo>
                  <a:lnTo>
                    <a:pt x="660" y="38"/>
                  </a:lnTo>
                  <a:lnTo>
                    <a:pt x="434" y="2628"/>
                  </a:lnTo>
                  <a:lnTo>
                    <a:pt x="0" y="259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8407440" y="2631960"/>
              <a:ext cx="156240" cy="42480"/>
            </a:xfrm>
            <a:custGeom>
              <a:avLst/>
              <a:gdLst/>
              <a:ahLst/>
              <a:cxnLst/>
              <a:rect l="l" t="t" r="r" b="b"/>
              <a:pathLst>
                <a:path w="434" h="118" extrusionOk="0">
                  <a:moveTo>
                    <a:pt x="1" y="40"/>
                  </a:moveTo>
                  <a:cubicBezTo>
                    <a:pt x="3" y="9"/>
                    <a:pt x="102" y="-7"/>
                    <a:pt x="222" y="3"/>
                  </a:cubicBezTo>
                  <a:cubicBezTo>
                    <a:pt x="342" y="14"/>
                    <a:pt x="437" y="47"/>
                    <a:pt x="434" y="78"/>
                  </a:cubicBezTo>
                  <a:cubicBezTo>
                    <a:pt x="432" y="109"/>
                    <a:pt x="332" y="125"/>
                    <a:pt x="212" y="115"/>
                  </a:cubicBezTo>
                  <a:cubicBezTo>
                    <a:pt x="92" y="104"/>
                    <a:pt x="-2" y="71"/>
                    <a:pt x="1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8397360" y="2444040"/>
              <a:ext cx="194040" cy="216000"/>
            </a:xfrm>
            <a:custGeom>
              <a:avLst/>
              <a:gdLst/>
              <a:ahLst/>
              <a:cxnLst/>
              <a:rect l="l" t="t" r="r" b="b"/>
              <a:pathLst>
                <a:path w="539" h="600" extrusionOk="0">
                  <a:moveTo>
                    <a:pt x="29" y="562"/>
                  </a:moveTo>
                  <a:lnTo>
                    <a:pt x="463" y="600"/>
                  </a:lnTo>
                  <a:cubicBezTo>
                    <a:pt x="463" y="600"/>
                    <a:pt x="594" y="367"/>
                    <a:pt x="512" y="37"/>
                  </a:cubicBezTo>
                  <a:lnTo>
                    <a:pt x="76" y="0"/>
                  </a:lnTo>
                  <a:cubicBezTo>
                    <a:pt x="-61" y="310"/>
                    <a:pt x="29" y="562"/>
                    <a:pt x="29" y="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8424720" y="2429640"/>
              <a:ext cx="156600" cy="42120"/>
            </a:xfrm>
            <a:custGeom>
              <a:avLst/>
              <a:gdLst/>
              <a:ahLst/>
              <a:cxnLst/>
              <a:rect l="l" t="t" r="r" b="b"/>
              <a:pathLst>
                <a:path w="435" h="117" extrusionOk="0">
                  <a:moveTo>
                    <a:pt x="0" y="40"/>
                  </a:moveTo>
                  <a:cubicBezTo>
                    <a:pt x="3" y="9"/>
                    <a:pt x="103" y="-8"/>
                    <a:pt x="223" y="3"/>
                  </a:cubicBezTo>
                  <a:cubicBezTo>
                    <a:pt x="343" y="13"/>
                    <a:pt x="438" y="46"/>
                    <a:pt x="435" y="77"/>
                  </a:cubicBezTo>
                  <a:cubicBezTo>
                    <a:pt x="433" y="108"/>
                    <a:pt x="333" y="125"/>
                    <a:pt x="213" y="114"/>
                  </a:cubicBezTo>
                  <a:cubicBezTo>
                    <a:pt x="93" y="104"/>
                    <a:pt x="-1" y="70"/>
                    <a:pt x="0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8376120" y="3487320"/>
              <a:ext cx="73440" cy="55800"/>
            </a:xfrm>
            <a:custGeom>
              <a:avLst/>
              <a:gdLst/>
              <a:ahLst/>
              <a:cxnLst/>
              <a:rect l="l" t="t" r="r" b="b"/>
              <a:pathLst>
                <a:path w="204" h="155" extrusionOk="0">
                  <a:moveTo>
                    <a:pt x="0" y="0"/>
                  </a:moveTo>
                  <a:lnTo>
                    <a:pt x="30" y="105"/>
                  </a:lnTo>
                  <a:cubicBezTo>
                    <a:pt x="38" y="133"/>
                    <a:pt x="61" y="152"/>
                    <a:pt x="90" y="155"/>
                  </a:cubicBezTo>
                  <a:cubicBezTo>
                    <a:pt x="119" y="157"/>
                    <a:pt x="144" y="142"/>
                    <a:pt x="156" y="116"/>
                  </a:cubicBezTo>
                  <a:lnTo>
                    <a:pt x="204" y="18"/>
                  </a:lnTo>
                  <a:cubicBezTo>
                    <a:pt x="176" y="22"/>
                    <a:pt x="140" y="23"/>
                    <a:pt x="102" y="19"/>
                  </a:cubicBezTo>
                  <a:cubicBezTo>
                    <a:pt x="62" y="16"/>
                    <a:pt x="27" y="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0800" rIns="90000" bIns="10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8342280" y="2644560"/>
              <a:ext cx="223560" cy="761400"/>
            </a:xfrm>
            <a:custGeom>
              <a:avLst/>
              <a:gdLst/>
              <a:ahLst/>
              <a:cxnLst/>
              <a:rect l="l" t="t" r="r" b="b"/>
              <a:pathLst>
                <a:path w="621" h="2115" extrusionOk="0">
                  <a:moveTo>
                    <a:pt x="275" y="65"/>
                  </a:moveTo>
                  <a:lnTo>
                    <a:pt x="100" y="2083"/>
                  </a:lnTo>
                  <a:cubicBezTo>
                    <a:pt x="43" y="2068"/>
                    <a:pt x="8" y="2048"/>
                    <a:pt x="10" y="2033"/>
                  </a:cubicBezTo>
                  <a:cubicBezTo>
                    <a:pt x="10" y="2030"/>
                    <a:pt x="7" y="2028"/>
                    <a:pt x="5" y="2027"/>
                  </a:cubicBezTo>
                  <a:cubicBezTo>
                    <a:pt x="2" y="2027"/>
                    <a:pt x="0" y="2029"/>
                    <a:pt x="0" y="2032"/>
                  </a:cubicBezTo>
                  <a:cubicBezTo>
                    <a:pt x="-3" y="2071"/>
                    <a:pt x="109" y="2103"/>
                    <a:pt x="217" y="2112"/>
                  </a:cubicBezTo>
                  <a:cubicBezTo>
                    <a:pt x="324" y="2121"/>
                    <a:pt x="440" y="2110"/>
                    <a:pt x="444" y="2071"/>
                  </a:cubicBezTo>
                  <a:cubicBezTo>
                    <a:pt x="444" y="2068"/>
                    <a:pt x="442" y="2066"/>
                    <a:pt x="439" y="2065"/>
                  </a:cubicBezTo>
                  <a:cubicBezTo>
                    <a:pt x="437" y="2065"/>
                    <a:pt x="434" y="2067"/>
                    <a:pt x="434" y="2070"/>
                  </a:cubicBezTo>
                  <a:cubicBezTo>
                    <a:pt x="433" y="2085"/>
                    <a:pt x="397" y="2098"/>
                    <a:pt x="341" y="2103"/>
                  </a:cubicBezTo>
                  <a:lnTo>
                    <a:pt x="517" y="86"/>
                  </a:lnTo>
                  <a:cubicBezTo>
                    <a:pt x="575" y="81"/>
                    <a:pt x="619" y="67"/>
                    <a:pt x="621" y="43"/>
                  </a:cubicBezTo>
                  <a:cubicBezTo>
                    <a:pt x="621" y="41"/>
                    <a:pt x="619" y="38"/>
                    <a:pt x="616" y="38"/>
                  </a:cubicBezTo>
                  <a:cubicBezTo>
                    <a:pt x="614" y="38"/>
                    <a:pt x="611" y="40"/>
                    <a:pt x="611" y="43"/>
                  </a:cubicBezTo>
                  <a:cubicBezTo>
                    <a:pt x="609" y="67"/>
                    <a:pt x="519" y="86"/>
                    <a:pt x="394" y="75"/>
                  </a:cubicBezTo>
                  <a:cubicBezTo>
                    <a:pt x="352" y="71"/>
                    <a:pt x="315" y="65"/>
                    <a:pt x="284" y="57"/>
                  </a:cubicBezTo>
                  <a:cubicBezTo>
                    <a:pt x="283" y="57"/>
                    <a:pt x="282" y="56"/>
                    <a:pt x="281" y="56"/>
                  </a:cubicBezTo>
                  <a:cubicBezTo>
                    <a:pt x="281" y="56"/>
                    <a:pt x="280" y="56"/>
                    <a:pt x="279" y="56"/>
                  </a:cubicBezTo>
                  <a:cubicBezTo>
                    <a:pt x="221" y="41"/>
                    <a:pt x="186" y="21"/>
                    <a:pt x="187" y="6"/>
                  </a:cubicBezTo>
                  <a:cubicBezTo>
                    <a:pt x="187" y="3"/>
                    <a:pt x="185" y="1"/>
                    <a:pt x="182" y="0"/>
                  </a:cubicBezTo>
                  <a:cubicBezTo>
                    <a:pt x="180" y="0"/>
                    <a:pt x="177" y="2"/>
                    <a:pt x="177" y="5"/>
                  </a:cubicBezTo>
                  <a:cubicBezTo>
                    <a:pt x="175" y="29"/>
                    <a:pt x="217" y="51"/>
                    <a:pt x="275" y="65"/>
                  </a:cubicBezTo>
                  <a:moveTo>
                    <a:pt x="110" y="2085"/>
                  </a:moveTo>
                  <a:lnTo>
                    <a:pt x="285" y="68"/>
                  </a:lnTo>
                  <a:cubicBezTo>
                    <a:pt x="317" y="75"/>
                    <a:pt x="352" y="81"/>
                    <a:pt x="388" y="84"/>
                  </a:cubicBezTo>
                  <a:lnTo>
                    <a:pt x="213" y="2102"/>
                  </a:lnTo>
                  <a:cubicBezTo>
                    <a:pt x="174" y="2098"/>
                    <a:pt x="139" y="2092"/>
                    <a:pt x="110" y="2085"/>
                  </a:cubicBezTo>
                  <a:moveTo>
                    <a:pt x="331" y="2104"/>
                  </a:moveTo>
                  <a:cubicBezTo>
                    <a:pt x="300" y="2106"/>
                    <a:pt x="263" y="2106"/>
                    <a:pt x="223" y="2103"/>
                  </a:cubicBezTo>
                  <a:lnTo>
                    <a:pt x="398" y="85"/>
                  </a:lnTo>
                  <a:cubicBezTo>
                    <a:pt x="435" y="88"/>
                    <a:pt x="473" y="89"/>
                    <a:pt x="507" y="87"/>
                  </a:cubicBezTo>
                  <a:lnTo>
                    <a:pt x="331" y="21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8" name="Google Shape;668;p9"/>
          <p:cNvSpPr/>
          <p:nvPr/>
        </p:nvSpPr>
        <p:spPr>
          <a:xfrm>
            <a:off x="4111375" y="4532625"/>
            <a:ext cx="1789107" cy="626653"/>
          </a:xfrm>
          <a:custGeom>
            <a:avLst/>
            <a:gdLst/>
            <a:ahLst/>
            <a:cxnLst/>
            <a:rect l="l" t="t" r="r" b="b"/>
            <a:pathLst>
              <a:path w="6538" h="2290" extrusionOk="0">
                <a:moveTo>
                  <a:pt x="6520" y="2053"/>
                </a:moveTo>
                <a:cubicBezTo>
                  <a:pt x="6119" y="1582"/>
                  <a:pt x="5247" y="1652"/>
                  <a:pt x="5247" y="1652"/>
                </a:cubicBezTo>
                <a:cubicBezTo>
                  <a:pt x="5247" y="1652"/>
                  <a:pt x="6015" y="973"/>
                  <a:pt x="5509" y="938"/>
                </a:cubicBezTo>
                <a:cubicBezTo>
                  <a:pt x="5003" y="903"/>
                  <a:pt x="4610" y="1352"/>
                  <a:pt x="4610" y="1352"/>
                </a:cubicBezTo>
                <a:cubicBezTo>
                  <a:pt x="4610" y="1352"/>
                  <a:pt x="5154" y="245"/>
                  <a:pt x="4755" y="104"/>
                </a:cubicBezTo>
                <a:cubicBezTo>
                  <a:pt x="4581" y="43"/>
                  <a:pt x="4286" y="287"/>
                  <a:pt x="4003" y="589"/>
                </a:cubicBezTo>
                <a:cubicBezTo>
                  <a:pt x="4021" y="455"/>
                  <a:pt x="4022" y="228"/>
                  <a:pt x="3818" y="206"/>
                </a:cubicBezTo>
                <a:cubicBezTo>
                  <a:pt x="3578" y="180"/>
                  <a:pt x="3251" y="771"/>
                  <a:pt x="3173" y="1243"/>
                </a:cubicBezTo>
                <a:cubicBezTo>
                  <a:pt x="3031" y="801"/>
                  <a:pt x="2710" y="-13"/>
                  <a:pt x="2266" y="0"/>
                </a:cubicBezTo>
                <a:cubicBezTo>
                  <a:pt x="1655" y="17"/>
                  <a:pt x="1879" y="1230"/>
                  <a:pt x="1879" y="1230"/>
                </a:cubicBezTo>
                <a:cubicBezTo>
                  <a:pt x="1879" y="1230"/>
                  <a:pt x="1214" y="571"/>
                  <a:pt x="823" y="709"/>
                </a:cubicBezTo>
                <a:cubicBezTo>
                  <a:pt x="422" y="849"/>
                  <a:pt x="861" y="1657"/>
                  <a:pt x="861" y="1657"/>
                </a:cubicBezTo>
                <a:cubicBezTo>
                  <a:pt x="861" y="1657"/>
                  <a:pt x="286" y="1389"/>
                  <a:pt x="94" y="1504"/>
                </a:cubicBezTo>
                <a:cubicBezTo>
                  <a:pt x="-226" y="1695"/>
                  <a:pt x="368" y="2192"/>
                  <a:pt x="418" y="2175"/>
                </a:cubicBezTo>
                <a:cubicBezTo>
                  <a:pt x="522" y="2140"/>
                  <a:pt x="6922" y="2524"/>
                  <a:pt x="6520" y="20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9" name="Google Shape;669;p9"/>
          <p:cNvGrpSpPr/>
          <p:nvPr/>
        </p:nvGrpSpPr>
        <p:grpSpPr>
          <a:xfrm rot="-4064695">
            <a:off x="8494224" y="831135"/>
            <a:ext cx="434681" cy="290732"/>
            <a:chOff x="5609880" y="3647520"/>
            <a:chExt cx="455400" cy="304560"/>
          </a:xfrm>
        </p:grpSpPr>
        <p:sp>
          <p:nvSpPr>
            <p:cNvPr id="670" name="Google Shape;670;p9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Google Shape;734;p11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735" name="Google Shape;735;p11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600349"/>
            <a:ext cx="6576000" cy="17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93" name="Google Shape;793;p11"/>
          <p:cNvSpPr txBox="1">
            <a:spLocks noGrp="1"/>
          </p:cNvSpPr>
          <p:nvPr>
            <p:ph type="subTitle" idx="1"/>
          </p:nvPr>
        </p:nvSpPr>
        <p:spPr>
          <a:xfrm>
            <a:off x="1284000" y="231689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94" name="Google Shape;794;p11"/>
          <p:cNvGrpSpPr/>
          <p:nvPr/>
        </p:nvGrpSpPr>
        <p:grpSpPr>
          <a:xfrm rot="7105097">
            <a:off x="4111424" y="403652"/>
            <a:ext cx="415014" cy="277551"/>
            <a:chOff x="5609880" y="3647520"/>
            <a:chExt cx="455400" cy="304560"/>
          </a:xfrm>
        </p:grpSpPr>
        <p:sp>
          <p:nvSpPr>
            <p:cNvPr id="795" name="Google Shape;795;p11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7" name="Google Shape;797;p11"/>
          <p:cNvGrpSpPr/>
          <p:nvPr/>
        </p:nvGrpSpPr>
        <p:grpSpPr>
          <a:xfrm rot="555027">
            <a:off x="8223349" y="2788049"/>
            <a:ext cx="415030" cy="277561"/>
            <a:chOff x="5609880" y="3647520"/>
            <a:chExt cx="455400" cy="304560"/>
          </a:xfrm>
        </p:grpSpPr>
        <p:sp>
          <p:nvSpPr>
            <p:cNvPr id="798" name="Google Shape;798;p11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0" name="Google Shape;800;p11"/>
          <p:cNvSpPr/>
          <p:nvPr/>
        </p:nvSpPr>
        <p:spPr>
          <a:xfrm>
            <a:off x="0" y="4735275"/>
            <a:ext cx="9144010" cy="408226"/>
          </a:xfrm>
          <a:custGeom>
            <a:avLst/>
            <a:gdLst/>
            <a:ahLst/>
            <a:cxnLst/>
            <a:rect l="l" t="t" r="r" b="b"/>
            <a:pathLst>
              <a:path w="27236" h="1134" extrusionOk="0">
                <a:moveTo>
                  <a:pt x="0" y="0"/>
                </a:moveTo>
                <a:lnTo>
                  <a:pt x="27236" y="0"/>
                </a:lnTo>
                <a:lnTo>
                  <a:pt x="27236" y="1134"/>
                </a:lnTo>
                <a:lnTo>
                  <a:pt x="0" y="11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oogle Shape;1035;p16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1036" name="Google Shape;1036;p16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6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6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6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6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6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6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6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6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6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6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6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6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6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6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6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6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6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6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6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6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6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6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6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6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6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6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6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6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6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6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6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6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6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6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6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6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6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6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3" name="Google Shape;1093;p16"/>
          <p:cNvSpPr txBox="1">
            <a:spLocks noGrp="1"/>
          </p:cNvSpPr>
          <p:nvPr>
            <p:ph type="title"/>
          </p:nvPr>
        </p:nvSpPr>
        <p:spPr>
          <a:xfrm>
            <a:off x="2038200" y="2329950"/>
            <a:ext cx="50676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4" name="Google Shape;1094;p16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414050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5" name="Google Shape;1095;p16"/>
          <p:cNvSpPr txBox="1">
            <a:spLocks noGrp="1"/>
          </p:cNvSpPr>
          <p:nvPr>
            <p:ph type="subTitle" idx="1"/>
          </p:nvPr>
        </p:nvSpPr>
        <p:spPr>
          <a:xfrm>
            <a:off x="2038200" y="335445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96" name="Google Shape;1096;p16"/>
          <p:cNvGrpSpPr/>
          <p:nvPr/>
        </p:nvGrpSpPr>
        <p:grpSpPr>
          <a:xfrm rot="-2826594">
            <a:off x="8347192" y="2345333"/>
            <a:ext cx="461024" cy="452081"/>
            <a:chOff x="6055920" y="2130840"/>
            <a:chExt cx="538200" cy="527760"/>
          </a:xfrm>
        </p:grpSpPr>
        <p:sp>
          <p:nvSpPr>
            <p:cNvPr id="1097" name="Google Shape;1097;p16"/>
            <p:cNvSpPr/>
            <p:nvPr/>
          </p:nvSpPr>
          <p:spPr>
            <a:xfrm>
              <a:off x="6055920" y="2130840"/>
              <a:ext cx="538200" cy="527760"/>
            </a:xfrm>
            <a:custGeom>
              <a:avLst/>
              <a:gdLst/>
              <a:ahLst/>
              <a:cxnLst/>
              <a:rect l="l" t="t" r="r" b="b"/>
              <a:pathLst>
                <a:path w="1495" h="1466" extrusionOk="0">
                  <a:moveTo>
                    <a:pt x="1469" y="870"/>
                  </a:moveTo>
                  <a:cubicBezTo>
                    <a:pt x="1586" y="476"/>
                    <a:pt x="1266" y="329"/>
                    <a:pt x="1165" y="336"/>
                  </a:cubicBezTo>
                  <a:cubicBezTo>
                    <a:pt x="1064" y="343"/>
                    <a:pt x="982" y="296"/>
                    <a:pt x="982" y="296"/>
                  </a:cubicBezTo>
                  <a:cubicBezTo>
                    <a:pt x="982" y="296"/>
                    <a:pt x="900" y="247"/>
                    <a:pt x="856" y="156"/>
                  </a:cubicBezTo>
                  <a:cubicBezTo>
                    <a:pt x="813" y="64"/>
                    <a:pt x="528" y="-142"/>
                    <a:pt x="242" y="155"/>
                  </a:cubicBezTo>
                  <a:cubicBezTo>
                    <a:pt x="-45" y="451"/>
                    <a:pt x="-156" y="1058"/>
                    <a:pt x="361" y="1359"/>
                  </a:cubicBezTo>
                  <a:cubicBezTo>
                    <a:pt x="877" y="1661"/>
                    <a:pt x="1352" y="1266"/>
                    <a:pt x="1469" y="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6348600" y="2235960"/>
              <a:ext cx="90360" cy="58320"/>
            </a:xfrm>
            <a:custGeom>
              <a:avLst/>
              <a:gdLst/>
              <a:ahLst/>
              <a:cxnLst/>
              <a:rect l="l" t="t" r="r" b="b"/>
              <a:pathLst>
                <a:path w="251" h="162" extrusionOk="0">
                  <a:moveTo>
                    <a:pt x="0" y="0"/>
                  </a:moveTo>
                  <a:cubicBezTo>
                    <a:pt x="64" y="85"/>
                    <a:pt x="146" y="143"/>
                    <a:pt x="251" y="155"/>
                  </a:cubicBezTo>
                  <a:cubicBezTo>
                    <a:pt x="144" y="188"/>
                    <a:pt x="24" y="10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6380640" y="2197800"/>
              <a:ext cx="129600" cy="84960"/>
            </a:xfrm>
            <a:custGeom>
              <a:avLst/>
              <a:gdLst/>
              <a:ahLst/>
              <a:cxnLst/>
              <a:rect l="l" t="t" r="r" b="b"/>
              <a:pathLst>
                <a:path w="360" h="236" extrusionOk="0">
                  <a:moveTo>
                    <a:pt x="7" y="235"/>
                  </a:moveTo>
                  <a:cubicBezTo>
                    <a:pt x="0" y="231"/>
                    <a:pt x="-2" y="222"/>
                    <a:pt x="1" y="215"/>
                  </a:cubicBezTo>
                  <a:cubicBezTo>
                    <a:pt x="6" y="205"/>
                    <a:pt x="130" y="-23"/>
                    <a:pt x="347" y="2"/>
                  </a:cubicBezTo>
                  <a:cubicBezTo>
                    <a:pt x="355" y="3"/>
                    <a:pt x="361" y="11"/>
                    <a:pt x="360" y="19"/>
                  </a:cubicBezTo>
                  <a:cubicBezTo>
                    <a:pt x="359" y="27"/>
                    <a:pt x="352" y="33"/>
                    <a:pt x="344" y="32"/>
                  </a:cubicBezTo>
                  <a:cubicBezTo>
                    <a:pt x="147" y="8"/>
                    <a:pt x="29" y="227"/>
                    <a:pt x="27" y="229"/>
                  </a:cubicBezTo>
                  <a:cubicBezTo>
                    <a:pt x="24" y="236"/>
                    <a:pt x="15" y="239"/>
                    <a:pt x="8" y="235"/>
                  </a:cubicBezTo>
                  <a:cubicBezTo>
                    <a:pt x="7" y="235"/>
                    <a:pt x="7" y="235"/>
                    <a:pt x="7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0" name="Google Shape;1100;p16"/>
          <p:cNvGrpSpPr/>
          <p:nvPr/>
        </p:nvGrpSpPr>
        <p:grpSpPr>
          <a:xfrm rot="-3686575">
            <a:off x="3088823" y="413080"/>
            <a:ext cx="378488" cy="253123"/>
            <a:chOff x="5609880" y="3647520"/>
            <a:chExt cx="455400" cy="304560"/>
          </a:xfrm>
        </p:grpSpPr>
        <p:sp>
          <p:nvSpPr>
            <p:cNvPr id="1101" name="Google Shape;1101;p16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3" name="Google Shape;1103;p16"/>
          <p:cNvGrpSpPr/>
          <p:nvPr/>
        </p:nvGrpSpPr>
        <p:grpSpPr>
          <a:xfrm rot="3678057" flipH="1">
            <a:off x="586692" y="4133713"/>
            <a:ext cx="378481" cy="253119"/>
            <a:chOff x="5609880" y="3647520"/>
            <a:chExt cx="455400" cy="304560"/>
          </a:xfrm>
        </p:grpSpPr>
        <p:sp>
          <p:nvSpPr>
            <p:cNvPr id="1104" name="Google Shape;1104;p16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5_1"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3" name="Google Shape;1663;p24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1664" name="Google Shape;1664;p24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1" name="Google Shape;172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722" name="Google Shape;1722;p24"/>
          <p:cNvGrpSpPr/>
          <p:nvPr/>
        </p:nvGrpSpPr>
        <p:grpSpPr>
          <a:xfrm rot="-297344">
            <a:off x="7806113" y="3917130"/>
            <a:ext cx="1249341" cy="1373736"/>
            <a:chOff x="8481600" y="3909240"/>
            <a:chExt cx="1084680" cy="1192680"/>
          </a:xfrm>
        </p:grpSpPr>
        <p:sp>
          <p:nvSpPr>
            <p:cNvPr id="1723" name="Google Shape;1723;p24"/>
            <p:cNvSpPr/>
            <p:nvPr/>
          </p:nvSpPr>
          <p:spPr>
            <a:xfrm>
              <a:off x="8737560" y="4023360"/>
              <a:ext cx="152280" cy="291600"/>
            </a:xfrm>
            <a:custGeom>
              <a:avLst/>
              <a:gdLst/>
              <a:ahLst/>
              <a:cxnLst/>
              <a:rect l="l" t="t" r="r" b="b"/>
              <a:pathLst>
                <a:path w="423" h="810" extrusionOk="0">
                  <a:moveTo>
                    <a:pt x="253" y="810"/>
                  </a:moveTo>
                  <a:cubicBezTo>
                    <a:pt x="31" y="639"/>
                    <a:pt x="-165" y="49"/>
                    <a:pt x="216" y="2"/>
                  </a:cubicBezTo>
                  <a:cubicBezTo>
                    <a:pt x="598" y="-46"/>
                    <a:pt x="356" y="647"/>
                    <a:pt x="253" y="81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8920440" y="4254120"/>
              <a:ext cx="123840" cy="240840"/>
            </a:xfrm>
            <a:custGeom>
              <a:avLst/>
              <a:gdLst/>
              <a:ahLst/>
              <a:cxnLst/>
              <a:rect l="l" t="t" r="r" b="b"/>
              <a:pathLst>
                <a:path w="344" h="669" extrusionOk="0">
                  <a:moveTo>
                    <a:pt x="192" y="669"/>
                  </a:moveTo>
                  <a:cubicBezTo>
                    <a:pt x="34" y="440"/>
                    <a:pt x="-120" y="22"/>
                    <a:pt x="142" y="1"/>
                  </a:cubicBezTo>
                  <a:cubicBezTo>
                    <a:pt x="403" y="-20"/>
                    <a:pt x="402" y="438"/>
                    <a:pt x="192" y="6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9009000" y="4134600"/>
              <a:ext cx="159120" cy="267840"/>
            </a:xfrm>
            <a:custGeom>
              <a:avLst/>
              <a:gdLst/>
              <a:ahLst/>
              <a:cxnLst/>
              <a:rect l="l" t="t" r="r" b="b"/>
              <a:pathLst>
                <a:path w="442" h="744" extrusionOk="0">
                  <a:moveTo>
                    <a:pt x="423" y="744"/>
                  </a:moveTo>
                  <a:cubicBezTo>
                    <a:pt x="243" y="665"/>
                    <a:pt x="-178" y="213"/>
                    <a:pt x="82" y="32"/>
                  </a:cubicBezTo>
                  <a:cubicBezTo>
                    <a:pt x="343" y="-149"/>
                    <a:pt x="497" y="502"/>
                    <a:pt x="423" y="7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9129600" y="3909240"/>
              <a:ext cx="173880" cy="310680"/>
            </a:xfrm>
            <a:custGeom>
              <a:avLst/>
              <a:gdLst/>
              <a:ahLst/>
              <a:cxnLst/>
              <a:rect l="l" t="t" r="r" b="b"/>
              <a:pathLst>
                <a:path w="483" h="863" extrusionOk="0">
                  <a:moveTo>
                    <a:pt x="410" y="863"/>
                  </a:moveTo>
                  <a:cubicBezTo>
                    <a:pt x="212" y="685"/>
                    <a:pt x="-173" y="130"/>
                    <a:pt x="87" y="15"/>
                  </a:cubicBezTo>
                  <a:cubicBezTo>
                    <a:pt x="348" y="-101"/>
                    <a:pt x="615" y="477"/>
                    <a:pt x="410" y="8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9316080" y="4117320"/>
              <a:ext cx="189360" cy="229680"/>
            </a:xfrm>
            <a:custGeom>
              <a:avLst/>
              <a:gdLst/>
              <a:ahLst/>
              <a:cxnLst/>
              <a:rect l="l" t="t" r="r" b="b"/>
              <a:pathLst>
                <a:path w="526" h="638" extrusionOk="0">
                  <a:moveTo>
                    <a:pt x="0" y="638"/>
                  </a:moveTo>
                  <a:cubicBezTo>
                    <a:pt x="19" y="365"/>
                    <a:pt x="223" y="-144"/>
                    <a:pt x="462" y="39"/>
                  </a:cubicBezTo>
                  <a:cubicBezTo>
                    <a:pt x="701" y="221"/>
                    <a:pt x="210" y="646"/>
                    <a:pt x="0" y="6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9275400" y="4455720"/>
              <a:ext cx="138240" cy="284760"/>
            </a:xfrm>
            <a:custGeom>
              <a:avLst/>
              <a:gdLst/>
              <a:ahLst/>
              <a:cxnLst/>
              <a:rect l="l" t="t" r="r" b="b"/>
              <a:pathLst>
                <a:path w="384" h="791" extrusionOk="0">
                  <a:moveTo>
                    <a:pt x="310" y="791"/>
                  </a:moveTo>
                  <a:cubicBezTo>
                    <a:pt x="72" y="612"/>
                    <a:pt x="-156" y="137"/>
                    <a:pt x="141" y="15"/>
                  </a:cubicBezTo>
                  <a:cubicBezTo>
                    <a:pt x="438" y="-107"/>
                    <a:pt x="420" y="594"/>
                    <a:pt x="310" y="7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9440280" y="4487040"/>
              <a:ext cx="126000" cy="255240"/>
            </a:xfrm>
            <a:custGeom>
              <a:avLst/>
              <a:gdLst/>
              <a:ahLst/>
              <a:cxnLst/>
              <a:rect l="l" t="t" r="r" b="b"/>
              <a:pathLst>
                <a:path w="350" h="709" extrusionOk="0">
                  <a:moveTo>
                    <a:pt x="38" y="709"/>
                  </a:moveTo>
                  <a:cubicBezTo>
                    <a:pt x="-38" y="507"/>
                    <a:pt x="-13" y="-60"/>
                    <a:pt x="232" y="6"/>
                  </a:cubicBezTo>
                  <a:cubicBezTo>
                    <a:pt x="478" y="71"/>
                    <a:pt x="302" y="556"/>
                    <a:pt x="38" y="7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8916120" y="4662720"/>
              <a:ext cx="194760" cy="170280"/>
            </a:xfrm>
            <a:custGeom>
              <a:avLst/>
              <a:gdLst/>
              <a:ahLst/>
              <a:cxnLst/>
              <a:rect l="l" t="t" r="r" b="b"/>
              <a:pathLst>
                <a:path w="541" h="473" extrusionOk="0">
                  <a:moveTo>
                    <a:pt x="540" y="473"/>
                  </a:moveTo>
                  <a:cubicBezTo>
                    <a:pt x="322" y="447"/>
                    <a:pt x="-126" y="271"/>
                    <a:pt x="34" y="58"/>
                  </a:cubicBezTo>
                  <a:cubicBezTo>
                    <a:pt x="195" y="-155"/>
                    <a:pt x="548" y="271"/>
                    <a:pt x="540" y="4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8789040" y="4495320"/>
              <a:ext cx="222120" cy="137520"/>
            </a:xfrm>
            <a:custGeom>
              <a:avLst/>
              <a:gdLst/>
              <a:ahLst/>
              <a:cxnLst/>
              <a:rect l="l" t="t" r="r" b="b"/>
              <a:pathLst>
                <a:path w="617" h="382" extrusionOk="0">
                  <a:moveTo>
                    <a:pt x="617" y="340"/>
                  </a:moveTo>
                  <a:cubicBezTo>
                    <a:pt x="399" y="135"/>
                    <a:pt x="58" y="-164"/>
                    <a:pt x="5" y="109"/>
                  </a:cubicBezTo>
                  <a:cubicBezTo>
                    <a:pt x="-48" y="383"/>
                    <a:pt x="374" y="431"/>
                    <a:pt x="617" y="3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8656920" y="4556520"/>
              <a:ext cx="190800" cy="223560"/>
            </a:xfrm>
            <a:custGeom>
              <a:avLst/>
              <a:gdLst/>
              <a:ahLst/>
              <a:cxnLst/>
              <a:rect l="l" t="t" r="r" b="b"/>
              <a:pathLst>
                <a:path w="530" h="621" extrusionOk="0">
                  <a:moveTo>
                    <a:pt x="530" y="621"/>
                  </a:moveTo>
                  <a:cubicBezTo>
                    <a:pt x="471" y="324"/>
                    <a:pt x="266" y="-170"/>
                    <a:pt x="59" y="58"/>
                  </a:cubicBezTo>
                  <a:cubicBezTo>
                    <a:pt x="-148" y="287"/>
                    <a:pt x="235" y="582"/>
                    <a:pt x="530" y="6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8755200" y="4847040"/>
              <a:ext cx="220680" cy="124560"/>
            </a:xfrm>
            <a:custGeom>
              <a:avLst/>
              <a:gdLst/>
              <a:ahLst/>
              <a:cxnLst/>
              <a:rect l="l" t="t" r="r" b="b"/>
              <a:pathLst>
                <a:path w="613" h="346" extrusionOk="0">
                  <a:moveTo>
                    <a:pt x="613" y="94"/>
                  </a:moveTo>
                  <a:cubicBezTo>
                    <a:pt x="345" y="-27"/>
                    <a:pt x="-90" y="-71"/>
                    <a:pt x="17" y="211"/>
                  </a:cubicBezTo>
                  <a:cubicBezTo>
                    <a:pt x="123" y="494"/>
                    <a:pt x="463" y="273"/>
                    <a:pt x="613" y="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8481600" y="4233600"/>
              <a:ext cx="216000" cy="184320"/>
            </a:xfrm>
            <a:custGeom>
              <a:avLst/>
              <a:gdLst/>
              <a:ahLst/>
              <a:cxnLst/>
              <a:rect l="l" t="t" r="r" b="b"/>
              <a:pathLst>
                <a:path w="600" h="512" extrusionOk="0">
                  <a:moveTo>
                    <a:pt x="600" y="512"/>
                  </a:moveTo>
                  <a:cubicBezTo>
                    <a:pt x="479" y="244"/>
                    <a:pt x="171" y="-178"/>
                    <a:pt x="30" y="82"/>
                  </a:cubicBezTo>
                  <a:cubicBezTo>
                    <a:pt x="-111" y="343"/>
                    <a:pt x="280" y="513"/>
                    <a:pt x="600" y="5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8483400" y="4440600"/>
              <a:ext cx="252360" cy="135360"/>
            </a:xfrm>
            <a:custGeom>
              <a:avLst/>
              <a:gdLst/>
              <a:ahLst/>
              <a:cxnLst/>
              <a:rect l="l" t="t" r="r" b="b"/>
              <a:pathLst>
                <a:path w="701" h="376" extrusionOk="0">
                  <a:moveTo>
                    <a:pt x="701" y="80"/>
                  </a:moveTo>
                  <a:cubicBezTo>
                    <a:pt x="461" y="-1"/>
                    <a:pt x="-66" y="-90"/>
                    <a:pt x="7" y="200"/>
                  </a:cubicBezTo>
                  <a:cubicBezTo>
                    <a:pt x="79" y="491"/>
                    <a:pt x="525" y="399"/>
                    <a:pt x="701" y="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8546760" y="3990600"/>
              <a:ext cx="951480" cy="1111320"/>
            </a:xfrm>
            <a:custGeom>
              <a:avLst/>
              <a:gdLst/>
              <a:ahLst/>
              <a:cxnLst/>
              <a:rect l="l" t="t" r="r" b="b"/>
              <a:pathLst>
                <a:path w="2643" h="3087" extrusionOk="0">
                  <a:moveTo>
                    <a:pt x="1794" y="2"/>
                  </a:moveTo>
                  <a:cubicBezTo>
                    <a:pt x="1788" y="7"/>
                    <a:pt x="1786" y="16"/>
                    <a:pt x="1790" y="22"/>
                  </a:cubicBezTo>
                  <a:cubicBezTo>
                    <a:pt x="2020" y="355"/>
                    <a:pt x="2084" y="801"/>
                    <a:pt x="1958" y="1185"/>
                  </a:cubicBezTo>
                  <a:cubicBezTo>
                    <a:pt x="1942" y="1232"/>
                    <a:pt x="1924" y="1279"/>
                    <a:pt x="1905" y="1325"/>
                  </a:cubicBezTo>
                  <a:cubicBezTo>
                    <a:pt x="1717" y="1170"/>
                    <a:pt x="1574" y="958"/>
                    <a:pt x="1501" y="725"/>
                  </a:cubicBezTo>
                  <a:cubicBezTo>
                    <a:pt x="1499" y="717"/>
                    <a:pt x="1491" y="713"/>
                    <a:pt x="1483" y="715"/>
                  </a:cubicBezTo>
                  <a:cubicBezTo>
                    <a:pt x="1476" y="718"/>
                    <a:pt x="1472" y="726"/>
                    <a:pt x="1474" y="733"/>
                  </a:cubicBezTo>
                  <a:cubicBezTo>
                    <a:pt x="1549" y="974"/>
                    <a:pt x="1698" y="1194"/>
                    <a:pt x="1893" y="1353"/>
                  </a:cubicBezTo>
                  <a:cubicBezTo>
                    <a:pt x="1891" y="1358"/>
                    <a:pt x="1889" y="1363"/>
                    <a:pt x="1887" y="1368"/>
                  </a:cubicBezTo>
                  <a:cubicBezTo>
                    <a:pt x="1861" y="1431"/>
                    <a:pt x="1833" y="1497"/>
                    <a:pt x="1812" y="1565"/>
                  </a:cubicBezTo>
                  <a:cubicBezTo>
                    <a:pt x="1771" y="1695"/>
                    <a:pt x="1762" y="1813"/>
                    <a:pt x="1786" y="1918"/>
                  </a:cubicBezTo>
                  <a:cubicBezTo>
                    <a:pt x="1784" y="1916"/>
                    <a:pt x="1781" y="1913"/>
                    <a:pt x="1778" y="1911"/>
                  </a:cubicBezTo>
                  <a:cubicBezTo>
                    <a:pt x="1678" y="1819"/>
                    <a:pt x="1566" y="1739"/>
                    <a:pt x="1457" y="1661"/>
                  </a:cubicBezTo>
                  <a:cubicBezTo>
                    <a:pt x="1378" y="1605"/>
                    <a:pt x="1299" y="1547"/>
                    <a:pt x="1222" y="1485"/>
                  </a:cubicBezTo>
                  <a:cubicBezTo>
                    <a:pt x="1270" y="1332"/>
                    <a:pt x="1274" y="1161"/>
                    <a:pt x="1235" y="1005"/>
                  </a:cubicBezTo>
                  <a:cubicBezTo>
                    <a:pt x="1233" y="998"/>
                    <a:pt x="1225" y="993"/>
                    <a:pt x="1218" y="995"/>
                  </a:cubicBezTo>
                  <a:cubicBezTo>
                    <a:pt x="1210" y="997"/>
                    <a:pt x="1205" y="1005"/>
                    <a:pt x="1207" y="1012"/>
                  </a:cubicBezTo>
                  <a:cubicBezTo>
                    <a:pt x="1245" y="1160"/>
                    <a:pt x="1241" y="1320"/>
                    <a:pt x="1199" y="1465"/>
                  </a:cubicBezTo>
                  <a:cubicBezTo>
                    <a:pt x="1150" y="1426"/>
                    <a:pt x="1103" y="1382"/>
                    <a:pt x="1061" y="1336"/>
                  </a:cubicBezTo>
                  <a:cubicBezTo>
                    <a:pt x="814" y="1071"/>
                    <a:pt x="691" y="697"/>
                    <a:pt x="732" y="337"/>
                  </a:cubicBezTo>
                  <a:cubicBezTo>
                    <a:pt x="733" y="329"/>
                    <a:pt x="727" y="322"/>
                    <a:pt x="719" y="321"/>
                  </a:cubicBezTo>
                  <a:cubicBezTo>
                    <a:pt x="712" y="320"/>
                    <a:pt x="705" y="326"/>
                    <a:pt x="704" y="333"/>
                  </a:cubicBezTo>
                  <a:cubicBezTo>
                    <a:pt x="666" y="665"/>
                    <a:pt x="764" y="1007"/>
                    <a:pt x="967" y="1270"/>
                  </a:cubicBezTo>
                  <a:cubicBezTo>
                    <a:pt x="855" y="1276"/>
                    <a:pt x="742" y="1266"/>
                    <a:pt x="633" y="1241"/>
                  </a:cubicBezTo>
                  <a:lnTo>
                    <a:pt x="633" y="1241"/>
                  </a:lnTo>
                  <a:cubicBezTo>
                    <a:pt x="404" y="1189"/>
                    <a:pt x="190" y="1073"/>
                    <a:pt x="25" y="906"/>
                  </a:cubicBezTo>
                  <a:cubicBezTo>
                    <a:pt x="19" y="901"/>
                    <a:pt x="10" y="901"/>
                    <a:pt x="5" y="906"/>
                  </a:cubicBezTo>
                  <a:cubicBezTo>
                    <a:pt x="-1" y="912"/>
                    <a:pt x="-1" y="921"/>
                    <a:pt x="4" y="926"/>
                  </a:cubicBezTo>
                  <a:cubicBezTo>
                    <a:pt x="167" y="1091"/>
                    <a:pt x="376" y="1206"/>
                    <a:pt x="600" y="1262"/>
                  </a:cubicBezTo>
                  <a:cubicBezTo>
                    <a:pt x="452" y="1376"/>
                    <a:pt x="260" y="1437"/>
                    <a:pt x="68" y="1431"/>
                  </a:cubicBezTo>
                  <a:cubicBezTo>
                    <a:pt x="60" y="1431"/>
                    <a:pt x="53" y="1436"/>
                    <a:pt x="53" y="1444"/>
                  </a:cubicBezTo>
                  <a:cubicBezTo>
                    <a:pt x="52" y="1453"/>
                    <a:pt x="59" y="1458"/>
                    <a:pt x="67" y="1458"/>
                  </a:cubicBezTo>
                  <a:cubicBezTo>
                    <a:pt x="273" y="1466"/>
                    <a:pt x="480" y="1398"/>
                    <a:pt x="635" y="1270"/>
                  </a:cubicBezTo>
                  <a:cubicBezTo>
                    <a:pt x="751" y="1296"/>
                    <a:pt x="870" y="1305"/>
                    <a:pt x="989" y="1297"/>
                  </a:cubicBezTo>
                  <a:cubicBezTo>
                    <a:pt x="1005" y="1317"/>
                    <a:pt x="1022" y="1337"/>
                    <a:pt x="1039" y="1355"/>
                  </a:cubicBezTo>
                  <a:cubicBezTo>
                    <a:pt x="1158" y="1482"/>
                    <a:pt x="1302" y="1585"/>
                    <a:pt x="1440" y="1684"/>
                  </a:cubicBezTo>
                  <a:cubicBezTo>
                    <a:pt x="1460" y="1698"/>
                    <a:pt x="1479" y="1712"/>
                    <a:pt x="1499" y="1726"/>
                  </a:cubicBezTo>
                  <a:cubicBezTo>
                    <a:pt x="1301" y="1745"/>
                    <a:pt x="1097" y="1711"/>
                    <a:pt x="909" y="1624"/>
                  </a:cubicBezTo>
                  <a:cubicBezTo>
                    <a:pt x="901" y="1621"/>
                    <a:pt x="893" y="1624"/>
                    <a:pt x="890" y="1631"/>
                  </a:cubicBezTo>
                  <a:cubicBezTo>
                    <a:pt x="886" y="1638"/>
                    <a:pt x="889" y="1647"/>
                    <a:pt x="897" y="1650"/>
                  </a:cubicBezTo>
                  <a:cubicBezTo>
                    <a:pt x="1100" y="1743"/>
                    <a:pt x="1320" y="1778"/>
                    <a:pt x="1533" y="1751"/>
                  </a:cubicBezTo>
                  <a:cubicBezTo>
                    <a:pt x="1611" y="1807"/>
                    <a:pt x="1688" y="1867"/>
                    <a:pt x="1759" y="1931"/>
                  </a:cubicBezTo>
                  <a:cubicBezTo>
                    <a:pt x="1903" y="2064"/>
                    <a:pt x="2021" y="2221"/>
                    <a:pt x="2108" y="2394"/>
                  </a:cubicBezTo>
                  <a:cubicBezTo>
                    <a:pt x="1972" y="2437"/>
                    <a:pt x="1828" y="2457"/>
                    <a:pt x="1682" y="2456"/>
                  </a:cubicBezTo>
                  <a:cubicBezTo>
                    <a:pt x="1542" y="2276"/>
                    <a:pt x="1375" y="2121"/>
                    <a:pt x="1199" y="2006"/>
                  </a:cubicBezTo>
                  <a:cubicBezTo>
                    <a:pt x="1192" y="2002"/>
                    <a:pt x="1183" y="2004"/>
                    <a:pt x="1179" y="2010"/>
                  </a:cubicBezTo>
                  <a:cubicBezTo>
                    <a:pt x="1175" y="2017"/>
                    <a:pt x="1177" y="2026"/>
                    <a:pt x="1183" y="2030"/>
                  </a:cubicBezTo>
                  <a:cubicBezTo>
                    <a:pt x="1350" y="2139"/>
                    <a:pt x="1510" y="2286"/>
                    <a:pt x="1645" y="2455"/>
                  </a:cubicBezTo>
                  <a:cubicBezTo>
                    <a:pt x="1498" y="2449"/>
                    <a:pt x="1349" y="2421"/>
                    <a:pt x="1206" y="2370"/>
                  </a:cubicBezTo>
                  <a:cubicBezTo>
                    <a:pt x="910" y="2266"/>
                    <a:pt x="653" y="2064"/>
                    <a:pt x="482" y="1801"/>
                  </a:cubicBezTo>
                  <a:cubicBezTo>
                    <a:pt x="477" y="1794"/>
                    <a:pt x="468" y="1793"/>
                    <a:pt x="462" y="1797"/>
                  </a:cubicBezTo>
                  <a:cubicBezTo>
                    <a:pt x="455" y="1802"/>
                    <a:pt x="453" y="1810"/>
                    <a:pt x="458" y="1816"/>
                  </a:cubicBezTo>
                  <a:cubicBezTo>
                    <a:pt x="633" y="2084"/>
                    <a:pt x="895" y="2291"/>
                    <a:pt x="1197" y="2397"/>
                  </a:cubicBezTo>
                  <a:cubicBezTo>
                    <a:pt x="1217" y="2404"/>
                    <a:pt x="1237" y="2411"/>
                    <a:pt x="1258" y="2417"/>
                  </a:cubicBezTo>
                  <a:cubicBezTo>
                    <a:pt x="1114" y="2510"/>
                    <a:pt x="949" y="2566"/>
                    <a:pt x="778" y="2581"/>
                  </a:cubicBezTo>
                  <a:cubicBezTo>
                    <a:pt x="771" y="2582"/>
                    <a:pt x="764" y="2589"/>
                    <a:pt x="765" y="2597"/>
                  </a:cubicBezTo>
                  <a:cubicBezTo>
                    <a:pt x="765" y="2605"/>
                    <a:pt x="773" y="2611"/>
                    <a:pt x="781" y="2610"/>
                  </a:cubicBezTo>
                  <a:cubicBezTo>
                    <a:pt x="964" y="2594"/>
                    <a:pt x="1141" y="2531"/>
                    <a:pt x="1294" y="2428"/>
                  </a:cubicBezTo>
                  <a:cubicBezTo>
                    <a:pt x="1569" y="2505"/>
                    <a:pt x="1859" y="2503"/>
                    <a:pt x="2121" y="2420"/>
                  </a:cubicBezTo>
                  <a:cubicBezTo>
                    <a:pt x="2219" y="2623"/>
                    <a:pt x="2275" y="2846"/>
                    <a:pt x="2282" y="3073"/>
                  </a:cubicBezTo>
                  <a:cubicBezTo>
                    <a:pt x="2282" y="3081"/>
                    <a:pt x="2289" y="3087"/>
                    <a:pt x="2297" y="3087"/>
                  </a:cubicBezTo>
                  <a:cubicBezTo>
                    <a:pt x="2301" y="3087"/>
                    <a:pt x="2305" y="3086"/>
                    <a:pt x="2307" y="3083"/>
                  </a:cubicBezTo>
                  <a:cubicBezTo>
                    <a:pt x="2310" y="3080"/>
                    <a:pt x="2311" y="3076"/>
                    <a:pt x="2311" y="3072"/>
                  </a:cubicBezTo>
                  <a:cubicBezTo>
                    <a:pt x="2305" y="2906"/>
                    <a:pt x="2275" y="2743"/>
                    <a:pt x="2221" y="2588"/>
                  </a:cubicBezTo>
                  <a:cubicBezTo>
                    <a:pt x="2222" y="2587"/>
                    <a:pt x="2223" y="2587"/>
                    <a:pt x="2224" y="2586"/>
                  </a:cubicBezTo>
                  <a:lnTo>
                    <a:pt x="2224" y="2585"/>
                  </a:lnTo>
                  <a:cubicBezTo>
                    <a:pt x="2303" y="2497"/>
                    <a:pt x="2373" y="2399"/>
                    <a:pt x="2432" y="2296"/>
                  </a:cubicBezTo>
                  <a:lnTo>
                    <a:pt x="2432" y="2296"/>
                  </a:lnTo>
                  <a:cubicBezTo>
                    <a:pt x="2434" y="2294"/>
                    <a:pt x="2435" y="2292"/>
                    <a:pt x="2435" y="2290"/>
                  </a:cubicBezTo>
                  <a:cubicBezTo>
                    <a:pt x="2538" y="2110"/>
                    <a:pt x="2610" y="1910"/>
                    <a:pt x="2643" y="1706"/>
                  </a:cubicBezTo>
                  <a:cubicBezTo>
                    <a:pt x="2644" y="1699"/>
                    <a:pt x="2639" y="1691"/>
                    <a:pt x="2631" y="1690"/>
                  </a:cubicBezTo>
                  <a:cubicBezTo>
                    <a:pt x="2623" y="1689"/>
                    <a:pt x="2616" y="1694"/>
                    <a:pt x="2614" y="1702"/>
                  </a:cubicBezTo>
                  <a:cubicBezTo>
                    <a:pt x="2583" y="1894"/>
                    <a:pt x="2517" y="2083"/>
                    <a:pt x="2422" y="2255"/>
                  </a:cubicBezTo>
                  <a:cubicBezTo>
                    <a:pt x="2337" y="2085"/>
                    <a:pt x="2287" y="1900"/>
                    <a:pt x="2275" y="1705"/>
                  </a:cubicBezTo>
                  <a:cubicBezTo>
                    <a:pt x="2274" y="1697"/>
                    <a:pt x="2268" y="1691"/>
                    <a:pt x="2260" y="1692"/>
                  </a:cubicBezTo>
                  <a:cubicBezTo>
                    <a:pt x="2252" y="1692"/>
                    <a:pt x="2246" y="1699"/>
                    <a:pt x="2246" y="1707"/>
                  </a:cubicBezTo>
                  <a:cubicBezTo>
                    <a:pt x="2259" y="1912"/>
                    <a:pt x="2313" y="2106"/>
                    <a:pt x="2405" y="2285"/>
                  </a:cubicBezTo>
                  <a:cubicBezTo>
                    <a:pt x="2349" y="2382"/>
                    <a:pt x="2284" y="2474"/>
                    <a:pt x="2210" y="2558"/>
                  </a:cubicBezTo>
                  <a:cubicBezTo>
                    <a:pt x="2128" y="2333"/>
                    <a:pt x="1997" y="2127"/>
                    <a:pt x="1827" y="1957"/>
                  </a:cubicBezTo>
                  <a:cubicBezTo>
                    <a:pt x="1789" y="1846"/>
                    <a:pt x="1793" y="1717"/>
                    <a:pt x="1839" y="1573"/>
                  </a:cubicBezTo>
                  <a:cubicBezTo>
                    <a:pt x="1860" y="1507"/>
                    <a:pt x="1887" y="1441"/>
                    <a:pt x="1913" y="1378"/>
                  </a:cubicBezTo>
                  <a:cubicBezTo>
                    <a:pt x="1938" y="1318"/>
                    <a:pt x="1964" y="1256"/>
                    <a:pt x="1985" y="1193"/>
                  </a:cubicBezTo>
                  <a:cubicBezTo>
                    <a:pt x="1994" y="1165"/>
                    <a:pt x="2002" y="1137"/>
                    <a:pt x="2009" y="1109"/>
                  </a:cubicBezTo>
                  <a:cubicBezTo>
                    <a:pt x="2077" y="1063"/>
                    <a:pt x="2139" y="1011"/>
                    <a:pt x="2196" y="952"/>
                  </a:cubicBezTo>
                  <a:cubicBezTo>
                    <a:pt x="2277" y="868"/>
                    <a:pt x="2345" y="773"/>
                    <a:pt x="2397" y="668"/>
                  </a:cubicBezTo>
                  <a:cubicBezTo>
                    <a:pt x="2401" y="661"/>
                    <a:pt x="2398" y="652"/>
                    <a:pt x="2391" y="649"/>
                  </a:cubicBezTo>
                  <a:cubicBezTo>
                    <a:pt x="2384" y="645"/>
                    <a:pt x="2375" y="648"/>
                    <a:pt x="2372" y="655"/>
                  </a:cubicBezTo>
                  <a:cubicBezTo>
                    <a:pt x="2290" y="819"/>
                    <a:pt x="2168" y="961"/>
                    <a:pt x="2019" y="1067"/>
                  </a:cubicBezTo>
                  <a:cubicBezTo>
                    <a:pt x="2098" y="706"/>
                    <a:pt x="2024" y="310"/>
                    <a:pt x="1814" y="5"/>
                  </a:cubicBezTo>
                  <a:cubicBezTo>
                    <a:pt x="1809" y="-1"/>
                    <a:pt x="1800" y="-2"/>
                    <a:pt x="1794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7" name="Google Shape;1737;p24"/>
          <p:cNvGrpSpPr/>
          <p:nvPr/>
        </p:nvGrpSpPr>
        <p:grpSpPr>
          <a:xfrm rot="3841740" flipH="1">
            <a:off x="8390342" y="1081495"/>
            <a:ext cx="443944" cy="296898"/>
            <a:chOff x="5609880" y="3647520"/>
            <a:chExt cx="455400" cy="304560"/>
          </a:xfrm>
        </p:grpSpPr>
        <p:sp>
          <p:nvSpPr>
            <p:cNvPr id="1738" name="Google Shape;1738;p24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0" name="Google Shape;1740;p24"/>
          <p:cNvGrpSpPr/>
          <p:nvPr/>
        </p:nvGrpSpPr>
        <p:grpSpPr>
          <a:xfrm rot="9105488">
            <a:off x="303264" y="3982525"/>
            <a:ext cx="205216" cy="917190"/>
            <a:chOff x="8342280" y="2429640"/>
            <a:chExt cx="249120" cy="1113480"/>
          </a:xfrm>
        </p:grpSpPr>
        <p:sp>
          <p:nvSpPr>
            <p:cNvPr id="1741" name="Google Shape;1741;p24"/>
            <p:cNvSpPr/>
            <p:nvPr/>
          </p:nvSpPr>
          <p:spPr>
            <a:xfrm>
              <a:off x="8344080" y="3376080"/>
              <a:ext cx="156240" cy="167040"/>
            </a:xfrm>
            <a:custGeom>
              <a:avLst/>
              <a:gdLst/>
              <a:ahLst/>
              <a:cxnLst/>
              <a:rect l="l" t="t" r="r" b="b"/>
              <a:pathLst>
                <a:path w="434" h="464" extrusionOk="0">
                  <a:moveTo>
                    <a:pt x="119" y="414"/>
                  </a:moveTo>
                  <a:cubicBezTo>
                    <a:pt x="127" y="442"/>
                    <a:pt x="150" y="461"/>
                    <a:pt x="179" y="464"/>
                  </a:cubicBezTo>
                  <a:cubicBezTo>
                    <a:pt x="208" y="466"/>
                    <a:pt x="233" y="451"/>
                    <a:pt x="245" y="425"/>
                  </a:cubicBezTo>
                  <a:lnTo>
                    <a:pt x="434" y="38"/>
                  </a:lnTo>
                  <a:lnTo>
                    <a:pt x="0" y="0"/>
                  </a:lnTo>
                  <a:lnTo>
                    <a:pt x="119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4"/>
            <p:cNvSpPr/>
            <p:nvPr/>
          </p:nvSpPr>
          <p:spPr>
            <a:xfrm>
              <a:off x="8344080" y="3361680"/>
              <a:ext cx="156240" cy="42480"/>
            </a:xfrm>
            <a:custGeom>
              <a:avLst/>
              <a:gdLst/>
              <a:ahLst/>
              <a:cxnLst/>
              <a:rect l="l" t="t" r="r" b="b"/>
              <a:pathLst>
                <a:path w="434" h="118" extrusionOk="0">
                  <a:moveTo>
                    <a:pt x="0" y="40"/>
                  </a:moveTo>
                  <a:cubicBezTo>
                    <a:pt x="3" y="9"/>
                    <a:pt x="102" y="-7"/>
                    <a:pt x="222" y="3"/>
                  </a:cubicBezTo>
                  <a:cubicBezTo>
                    <a:pt x="341" y="14"/>
                    <a:pt x="437" y="47"/>
                    <a:pt x="434" y="78"/>
                  </a:cubicBezTo>
                  <a:cubicBezTo>
                    <a:pt x="431" y="109"/>
                    <a:pt x="332" y="125"/>
                    <a:pt x="213" y="115"/>
                  </a:cubicBezTo>
                  <a:cubicBezTo>
                    <a:pt x="92" y="105"/>
                    <a:pt x="-3" y="71"/>
                    <a:pt x="0" y="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4"/>
            <p:cNvSpPr/>
            <p:nvPr/>
          </p:nvSpPr>
          <p:spPr>
            <a:xfrm>
              <a:off x="8344080" y="2443680"/>
              <a:ext cx="237600" cy="946080"/>
            </a:xfrm>
            <a:custGeom>
              <a:avLst/>
              <a:gdLst/>
              <a:ahLst/>
              <a:cxnLst/>
              <a:rect l="l" t="t" r="r" b="b"/>
              <a:pathLst>
                <a:path w="660" h="2628" extrusionOk="0">
                  <a:moveTo>
                    <a:pt x="0" y="2590"/>
                  </a:moveTo>
                  <a:lnTo>
                    <a:pt x="225" y="0"/>
                  </a:lnTo>
                  <a:lnTo>
                    <a:pt x="660" y="38"/>
                  </a:lnTo>
                  <a:lnTo>
                    <a:pt x="434" y="2628"/>
                  </a:lnTo>
                  <a:lnTo>
                    <a:pt x="0" y="259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4"/>
            <p:cNvSpPr/>
            <p:nvPr/>
          </p:nvSpPr>
          <p:spPr>
            <a:xfrm>
              <a:off x="8407440" y="2631960"/>
              <a:ext cx="156240" cy="42480"/>
            </a:xfrm>
            <a:custGeom>
              <a:avLst/>
              <a:gdLst/>
              <a:ahLst/>
              <a:cxnLst/>
              <a:rect l="l" t="t" r="r" b="b"/>
              <a:pathLst>
                <a:path w="434" h="118" extrusionOk="0">
                  <a:moveTo>
                    <a:pt x="1" y="40"/>
                  </a:moveTo>
                  <a:cubicBezTo>
                    <a:pt x="3" y="9"/>
                    <a:pt x="102" y="-7"/>
                    <a:pt x="222" y="3"/>
                  </a:cubicBezTo>
                  <a:cubicBezTo>
                    <a:pt x="342" y="14"/>
                    <a:pt x="437" y="47"/>
                    <a:pt x="434" y="78"/>
                  </a:cubicBezTo>
                  <a:cubicBezTo>
                    <a:pt x="432" y="109"/>
                    <a:pt x="332" y="125"/>
                    <a:pt x="212" y="115"/>
                  </a:cubicBezTo>
                  <a:cubicBezTo>
                    <a:pt x="92" y="104"/>
                    <a:pt x="-2" y="71"/>
                    <a:pt x="1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4"/>
            <p:cNvSpPr/>
            <p:nvPr/>
          </p:nvSpPr>
          <p:spPr>
            <a:xfrm>
              <a:off x="8397360" y="2444040"/>
              <a:ext cx="194040" cy="216000"/>
            </a:xfrm>
            <a:custGeom>
              <a:avLst/>
              <a:gdLst/>
              <a:ahLst/>
              <a:cxnLst/>
              <a:rect l="l" t="t" r="r" b="b"/>
              <a:pathLst>
                <a:path w="539" h="600" extrusionOk="0">
                  <a:moveTo>
                    <a:pt x="29" y="562"/>
                  </a:moveTo>
                  <a:lnTo>
                    <a:pt x="463" y="600"/>
                  </a:lnTo>
                  <a:cubicBezTo>
                    <a:pt x="463" y="600"/>
                    <a:pt x="594" y="367"/>
                    <a:pt x="512" y="37"/>
                  </a:cubicBezTo>
                  <a:lnTo>
                    <a:pt x="76" y="0"/>
                  </a:lnTo>
                  <a:cubicBezTo>
                    <a:pt x="-61" y="310"/>
                    <a:pt x="29" y="562"/>
                    <a:pt x="29" y="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4"/>
            <p:cNvSpPr/>
            <p:nvPr/>
          </p:nvSpPr>
          <p:spPr>
            <a:xfrm>
              <a:off x="8424720" y="2429640"/>
              <a:ext cx="156600" cy="42120"/>
            </a:xfrm>
            <a:custGeom>
              <a:avLst/>
              <a:gdLst/>
              <a:ahLst/>
              <a:cxnLst/>
              <a:rect l="l" t="t" r="r" b="b"/>
              <a:pathLst>
                <a:path w="435" h="117" extrusionOk="0">
                  <a:moveTo>
                    <a:pt x="0" y="40"/>
                  </a:moveTo>
                  <a:cubicBezTo>
                    <a:pt x="3" y="9"/>
                    <a:pt x="103" y="-8"/>
                    <a:pt x="223" y="3"/>
                  </a:cubicBezTo>
                  <a:cubicBezTo>
                    <a:pt x="343" y="13"/>
                    <a:pt x="438" y="46"/>
                    <a:pt x="435" y="77"/>
                  </a:cubicBezTo>
                  <a:cubicBezTo>
                    <a:pt x="433" y="108"/>
                    <a:pt x="333" y="125"/>
                    <a:pt x="213" y="114"/>
                  </a:cubicBezTo>
                  <a:cubicBezTo>
                    <a:pt x="93" y="104"/>
                    <a:pt x="-1" y="70"/>
                    <a:pt x="0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4"/>
            <p:cNvSpPr/>
            <p:nvPr/>
          </p:nvSpPr>
          <p:spPr>
            <a:xfrm>
              <a:off x="8376120" y="3487320"/>
              <a:ext cx="73440" cy="55800"/>
            </a:xfrm>
            <a:custGeom>
              <a:avLst/>
              <a:gdLst/>
              <a:ahLst/>
              <a:cxnLst/>
              <a:rect l="l" t="t" r="r" b="b"/>
              <a:pathLst>
                <a:path w="204" h="155" extrusionOk="0">
                  <a:moveTo>
                    <a:pt x="0" y="0"/>
                  </a:moveTo>
                  <a:lnTo>
                    <a:pt x="30" y="105"/>
                  </a:lnTo>
                  <a:cubicBezTo>
                    <a:pt x="38" y="133"/>
                    <a:pt x="61" y="152"/>
                    <a:pt x="90" y="155"/>
                  </a:cubicBezTo>
                  <a:cubicBezTo>
                    <a:pt x="119" y="157"/>
                    <a:pt x="144" y="142"/>
                    <a:pt x="156" y="116"/>
                  </a:cubicBezTo>
                  <a:lnTo>
                    <a:pt x="204" y="18"/>
                  </a:lnTo>
                  <a:cubicBezTo>
                    <a:pt x="176" y="22"/>
                    <a:pt x="140" y="23"/>
                    <a:pt x="102" y="19"/>
                  </a:cubicBezTo>
                  <a:cubicBezTo>
                    <a:pt x="62" y="16"/>
                    <a:pt x="27" y="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0800" rIns="90000" bIns="10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4"/>
            <p:cNvSpPr/>
            <p:nvPr/>
          </p:nvSpPr>
          <p:spPr>
            <a:xfrm>
              <a:off x="8342280" y="2644560"/>
              <a:ext cx="223560" cy="761400"/>
            </a:xfrm>
            <a:custGeom>
              <a:avLst/>
              <a:gdLst/>
              <a:ahLst/>
              <a:cxnLst/>
              <a:rect l="l" t="t" r="r" b="b"/>
              <a:pathLst>
                <a:path w="621" h="2115" extrusionOk="0">
                  <a:moveTo>
                    <a:pt x="275" y="65"/>
                  </a:moveTo>
                  <a:lnTo>
                    <a:pt x="100" y="2083"/>
                  </a:lnTo>
                  <a:cubicBezTo>
                    <a:pt x="43" y="2068"/>
                    <a:pt x="8" y="2048"/>
                    <a:pt x="10" y="2033"/>
                  </a:cubicBezTo>
                  <a:cubicBezTo>
                    <a:pt x="10" y="2030"/>
                    <a:pt x="7" y="2028"/>
                    <a:pt x="5" y="2027"/>
                  </a:cubicBezTo>
                  <a:cubicBezTo>
                    <a:pt x="2" y="2027"/>
                    <a:pt x="0" y="2029"/>
                    <a:pt x="0" y="2032"/>
                  </a:cubicBezTo>
                  <a:cubicBezTo>
                    <a:pt x="-3" y="2071"/>
                    <a:pt x="109" y="2103"/>
                    <a:pt x="217" y="2112"/>
                  </a:cubicBezTo>
                  <a:cubicBezTo>
                    <a:pt x="324" y="2121"/>
                    <a:pt x="440" y="2110"/>
                    <a:pt x="444" y="2071"/>
                  </a:cubicBezTo>
                  <a:cubicBezTo>
                    <a:pt x="444" y="2068"/>
                    <a:pt x="442" y="2066"/>
                    <a:pt x="439" y="2065"/>
                  </a:cubicBezTo>
                  <a:cubicBezTo>
                    <a:pt x="437" y="2065"/>
                    <a:pt x="434" y="2067"/>
                    <a:pt x="434" y="2070"/>
                  </a:cubicBezTo>
                  <a:cubicBezTo>
                    <a:pt x="433" y="2085"/>
                    <a:pt x="397" y="2098"/>
                    <a:pt x="341" y="2103"/>
                  </a:cubicBezTo>
                  <a:lnTo>
                    <a:pt x="517" y="86"/>
                  </a:lnTo>
                  <a:cubicBezTo>
                    <a:pt x="575" y="81"/>
                    <a:pt x="619" y="67"/>
                    <a:pt x="621" y="43"/>
                  </a:cubicBezTo>
                  <a:cubicBezTo>
                    <a:pt x="621" y="41"/>
                    <a:pt x="619" y="38"/>
                    <a:pt x="616" y="38"/>
                  </a:cubicBezTo>
                  <a:cubicBezTo>
                    <a:pt x="614" y="38"/>
                    <a:pt x="611" y="40"/>
                    <a:pt x="611" y="43"/>
                  </a:cubicBezTo>
                  <a:cubicBezTo>
                    <a:pt x="609" y="67"/>
                    <a:pt x="519" y="86"/>
                    <a:pt x="394" y="75"/>
                  </a:cubicBezTo>
                  <a:cubicBezTo>
                    <a:pt x="352" y="71"/>
                    <a:pt x="315" y="65"/>
                    <a:pt x="284" y="57"/>
                  </a:cubicBezTo>
                  <a:cubicBezTo>
                    <a:pt x="283" y="57"/>
                    <a:pt x="282" y="56"/>
                    <a:pt x="281" y="56"/>
                  </a:cubicBezTo>
                  <a:cubicBezTo>
                    <a:pt x="281" y="56"/>
                    <a:pt x="280" y="56"/>
                    <a:pt x="279" y="56"/>
                  </a:cubicBezTo>
                  <a:cubicBezTo>
                    <a:pt x="221" y="41"/>
                    <a:pt x="186" y="21"/>
                    <a:pt x="187" y="6"/>
                  </a:cubicBezTo>
                  <a:cubicBezTo>
                    <a:pt x="187" y="3"/>
                    <a:pt x="185" y="1"/>
                    <a:pt x="182" y="0"/>
                  </a:cubicBezTo>
                  <a:cubicBezTo>
                    <a:pt x="180" y="0"/>
                    <a:pt x="177" y="2"/>
                    <a:pt x="177" y="5"/>
                  </a:cubicBezTo>
                  <a:cubicBezTo>
                    <a:pt x="175" y="29"/>
                    <a:pt x="217" y="51"/>
                    <a:pt x="275" y="65"/>
                  </a:cubicBezTo>
                  <a:moveTo>
                    <a:pt x="110" y="2085"/>
                  </a:moveTo>
                  <a:lnTo>
                    <a:pt x="285" y="68"/>
                  </a:lnTo>
                  <a:cubicBezTo>
                    <a:pt x="317" y="75"/>
                    <a:pt x="352" y="81"/>
                    <a:pt x="388" y="84"/>
                  </a:cubicBezTo>
                  <a:lnTo>
                    <a:pt x="213" y="2102"/>
                  </a:lnTo>
                  <a:cubicBezTo>
                    <a:pt x="174" y="2098"/>
                    <a:pt x="139" y="2092"/>
                    <a:pt x="110" y="2085"/>
                  </a:cubicBezTo>
                  <a:moveTo>
                    <a:pt x="331" y="2104"/>
                  </a:moveTo>
                  <a:cubicBezTo>
                    <a:pt x="300" y="2106"/>
                    <a:pt x="263" y="2106"/>
                    <a:pt x="223" y="2103"/>
                  </a:cubicBezTo>
                  <a:lnTo>
                    <a:pt x="398" y="85"/>
                  </a:lnTo>
                  <a:cubicBezTo>
                    <a:pt x="435" y="88"/>
                    <a:pt x="473" y="89"/>
                    <a:pt x="507" y="87"/>
                  </a:cubicBezTo>
                  <a:lnTo>
                    <a:pt x="331" y="21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3" name="Google Shape;1943;p28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1944" name="Google Shape;1944;p28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8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8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28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28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28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28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8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28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28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28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28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28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28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28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28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28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28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28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28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28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28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28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28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28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8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8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28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28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8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8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28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28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28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28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28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8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8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8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8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8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8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8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8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8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8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8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8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8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8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8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8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8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02" name="Google Shape;2002;p28"/>
          <p:cNvSpPr txBox="1">
            <a:spLocks noGrp="1"/>
          </p:cNvSpPr>
          <p:nvPr>
            <p:ph type="subTitle" idx="1"/>
          </p:nvPr>
        </p:nvSpPr>
        <p:spPr>
          <a:xfrm>
            <a:off x="1611610" y="2720552"/>
            <a:ext cx="5920800" cy="15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3" name="Google Shape;2003;p28"/>
          <p:cNvSpPr txBox="1">
            <a:spLocks noGrp="1"/>
          </p:cNvSpPr>
          <p:nvPr>
            <p:ph type="subTitle" idx="2"/>
          </p:nvPr>
        </p:nvSpPr>
        <p:spPr>
          <a:xfrm>
            <a:off x="1611600" y="1577225"/>
            <a:ext cx="5920800" cy="15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04" name="Google Shape;2004;p28"/>
          <p:cNvGrpSpPr/>
          <p:nvPr/>
        </p:nvGrpSpPr>
        <p:grpSpPr>
          <a:xfrm flipH="1">
            <a:off x="-350469" y="1125648"/>
            <a:ext cx="918633" cy="1262511"/>
            <a:chOff x="7492320" y="4032720"/>
            <a:chExt cx="678960" cy="933120"/>
          </a:xfrm>
        </p:grpSpPr>
        <p:sp>
          <p:nvSpPr>
            <p:cNvPr id="2005" name="Google Shape;2005;p28"/>
            <p:cNvSpPr/>
            <p:nvPr/>
          </p:nvSpPr>
          <p:spPr>
            <a:xfrm>
              <a:off x="7492320" y="4032720"/>
              <a:ext cx="621000" cy="825840"/>
            </a:xfrm>
            <a:custGeom>
              <a:avLst/>
              <a:gdLst/>
              <a:ahLst/>
              <a:cxnLst/>
              <a:rect l="l" t="t" r="r" b="b"/>
              <a:pathLst>
                <a:path w="1725" h="2294" extrusionOk="0">
                  <a:moveTo>
                    <a:pt x="983" y="2197"/>
                  </a:moveTo>
                  <a:cubicBezTo>
                    <a:pt x="1081" y="2337"/>
                    <a:pt x="1363" y="2295"/>
                    <a:pt x="1575" y="2253"/>
                  </a:cubicBezTo>
                  <a:cubicBezTo>
                    <a:pt x="1665" y="2096"/>
                    <a:pt x="1751" y="1871"/>
                    <a:pt x="1718" y="1756"/>
                  </a:cubicBezTo>
                  <a:cubicBezTo>
                    <a:pt x="1707" y="1716"/>
                    <a:pt x="1654" y="1707"/>
                    <a:pt x="1630" y="1740"/>
                  </a:cubicBezTo>
                  <a:cubicBezTo>
                    <a:pt x="1611" y="1767"/>
                    <a:pt x="1599" y="1805"/>
                    <a:pt x="1564" y="1809"/>
                  </a:cubicBezTo>
                  <a:cubicBezTo>
                    <a:pt x="1541" y="1812"/>
                    <a:pt x="1516" y="1793"/>
                    <a:pt x="1510" y="1770"/>
                  </a:cubicBezTo>
                  <a:cubicBezTo>
                    <a:pt x="1496" y="1722"/>
                    <a:pt x="1524" y="1683"/>
                    <a:pt x="1546" y="1644"/>
                  </a:cubicBezTo>
                  <a:cubicBezTo>
                    <a:pt x="1602" y="1543"/>
                    <a:pt x="1621" y="1422"/>
                    <a:pt x="1598" y="1308"/>
                  </a:cubicBezTo>
                  <a:cubicBezTo>
                    <a:pt x="1590" y="1272"/>
                    <a:pt x="1578" y="1236"/>
                    <a:pt x="1547" y="1213"/>
                  </a:cubicBezTo>
                  <a:cubicBezTo>
                    <a:pt x="1534" y="1204"/>
                    <a:pt x="1518" y="1199"/>
                    <a:pt x="1502" y="1199"/>
                  </a:cubicBezTo>
                  <a:cubicBezTo>
                    <a:pt x="1437" y="1200"/>
                    <a:pt x="1438" y="1284"/>
                    <a:pt x="1388" y="1300"/>
                  </a:cubicBezTo>
                  <a:cubicBezTo>
                    <a:pt x="1367" y="1306"/>
                    <a:pt x="1344" y="1298"/>
                    <a:pt x="1330" y="1281"/>
                  </a:cubicBezTo>
                  <a:cubicBezTo>
                    <a:pt x="1311" y="1259"/>
                    <a:pt x="1307" y="1231"/>
                    <a:pt x="1308" y="1203"/>
                  </a:cubicBezTo>
                  <a:cubicBezTo>
                    <a:pt x="1312" y="1140"/>
                    <a:pt x="1342" y="1081"/>
                    <a:pt x="1363" y="1022"/>
                  </a:cubicBezTo>
                  <a:cubicBezTo>
                    <a:pt x="1388" y="954"/>
                    <a:pt x="1402" y="875"/>
                    <a:pt x="1357" y="814"/>
                  </a:cubicBezTo>
                  <a:cubicBezTo>
                    <a:pt x="1333" y="781"/>
                    <a:pt x="1293" y="764"/>
                    <a:pt x="1254" y="772"/>
                  </a:cubicBezTo>
                  <a:cubicBezTo>
                    <a:pt x="1184" y="787"/>
                    <a:pt x="1192" y="859"/>
                    <a:pt x="1145" y="892"/>
                  </a:cubicBezTo>
                  <a:cubicBezTo>
                    <a:pt x="1135" y="899"/>
                    <a:pt x="1122" y="903"/>
                    <a:pt x="1109" y="901"/>
                  </a:cubicBezTo>
                  <a:cubicBezTo>
                    <a:pt x="1070" y="894"/>
                    <a:pt x="1065" y="843"/>
                    <a:pt x="1069" y="805"/>
                  </a:cubicBezTo>
                  <a:cubicBezTo>
                    <a:pt x="1075" y="732"/>
                    <a:pt x="1082" y="659"/>
                    <a:pt x="1088" y="586"/>
                  </a:cubicBezTo>
                  <a:cubicBezTo>
                    <a:pt x="1093" y="534"/>
                    <a:pt x="1097" y="478"/>
                    <a:pt x="1062" y="435"/>
                  </a:cubicBezTo>
                  <a:cubicBezTo>
                    <a:pt x="1045" y="414"/>
                    <a:pt x="1020" y="402"/>
                    <a:pt x="994" y="405"/>
                  </a:cubicBezTo>
                  <a:cubicBezTo>
                    <a:pt x="951" y="411"/>
                    <a:pt x="933" y="453"/>
                    <a:pt x="927" y="492"/>
                  </a:cubicBezTo>
                  <a:cubicBezTo>
                    <a:pt x="920" y="532"/>
                    <a:pt x="921" y="574"/>
                    <a:pt x="891" y="606"/>
                  </a:cubicBezTo>
                  <a:cubicBezTo>
                    <a:pt x="876" y="621"/>
                    <a:pt x="853" y="629"/>
                    <a:pt x="833" y="621"/>
                  </a:cubicBezTo>
                  <a:cubicBezTo>
                    <a:pt x="800" y="608"/>
                    <a:pt x="798" y="568"/>
                    <a:pt x="799" y="535"/>
                  </a:cubicBezTo>
                  <a:cubicBezTo>
                    <a:pt x="803" y="453"/>
                    <a:pt x="806" y="372"/>
                    <a:pt x="810" y="291"/>
                  </a:cubicBezTo>
                  <a:cubicBezTo>
                    <a:pt x="812" y="240"/>
                    <a:pt x="814" y="186"/>
                    <a:pt x="781" y="143"/>
                  </a:cubicBezTo>
                  <a:cubicBezTo>
                    <a:pt x="762" y="118"/>
                    <a:pt x="731" y="103"/>
                    <a:pt x="701" y="110"/>
                  </a:cubicBezTo>
                  <a:cubicBezTo>
                    <a:pt x="620" y="126"/>
                    <a:pt x="628" y="262"/>
                    <a:pt x="545" y="275"/>
                  </a:cubicBezTo>
                  <a:cubicBezTo>
                    <a:pt x="521" y="279"/>
                    <a:pt x="496" y="270"/>
                    <a:pt x="478" y="253"/>
                  </a:cubicBezTo>
                  <a:cubicBezTo>
                    <a:pt x="419" y="199"/>
                    <a:pt x="429" y="109"/>
                    <a:pt x="382" y="49"/>
                  </a:cubicBezTo>
                  <a:cubicBezTo>
                    <a:pt x="348" y="5"/>
                    <a:pt x="282" y="-12"/>
                    <a:pt x="230" y="8"/>
                  </a:cubicBezTo>
                  <a:cubicBezTo>
                    <a:pt x="178" y="29"/>
                    <a:pt x="143" y="87"/>
                    <a:pt x="148" y="143"/>
                  </a:cubicBezTo>
                  <a:cubicBezTo>
                    <a:pt x="154" y="206"/>
                    <a:pt x="203" y="255"/>
                    <a:pt x="239" y="308"/>
                  </a:cubicBezTo>
                  <a:cubicBezTo>
                    <a:pt x="275" y="361"/>
                    <a:pt x="296" y="439"/>
                    <a:pt x="250" y="484"/>
                  </a:cubicBezTo>
                  <a:cubicBezTo>
                    <a:pt x="188" y="543"/>
                    <a:pt x="67" y="483"/>
                    <a:pt x="15" y="569"/>
                  </a:cubicBezTo>
                  <a:cubicBezTo>
                    <a:pt x="-5" y="603"/>
                    <a:pt x="-4" y="647"/>
                    <a:pt x="16" y="681"/>
                  </a:cubicBezTo>
                  <a:cubicBezTo>
                    <a:pt x="70" y="777"/>
                    <a:pt x="182" y="791"/>
                    <a:pt x="270" y="836"/>
                  </a:cubicBezTo>
                  <a:cubicBezTo>
                    <a:pt x="293" y="848"/>
                    <a:pt x="308" y="872"/>
                    <a:pt x="304" y="898"/>
                  </a:cubicBezTo>
                  <a:cubicBezTo>
                    <a:pt x="298" y="942"/>
                    <a:pt x="250" y="946"/>
                    <a:pt x="216" y="934"/>
                  </a:cubicBezTo>
                  <a:cubicBezTo>
                    <a:pt x="171" y="918"/>
                    <a:pt x="133" y="881"/>
                    <a:pt x="77" y="911"/>
                  </a:cubicBezTo>
                  <a:cubicBezTo>
                    <a:pt x="52" y="924"/>
                    <a:pt x="33" y="945"/>
                    <a:pt x="24" y="970"/>
                  </a:cubicBezTo>
                  <a:cubicBezTo>
                    <a:pt x="3" y="1025"/>
                    <a:pt x="23" y="1086"/>
                    <a:pt x="60" y="1129"/>
                  </a:cubicBezTo>
                  <a:cubicBezTo>
                    <a:pt x="93" y="1169"/>
                    <a:pt x="137" y="1197"/>
                    <a:pt x="182" y="1221"/>
                  </a:cubicBezTo>
                  <a:cubicBezTo>
                    <a:pt x="268" y="1267"/>
                    <a:pt x="359" y="1306"/>
                    <a:pt x="452" y="1336"/>
                  </a:cubicBezTo>
                  <a:cubicBezTo>
                    <a:pt x="491" y="1348"/>
                    <a:pt x="494" y="1404"/>
                    <a:pt x="455" y="1418"/>
                  </a:cubicBezTo>
                  <a:cubicBezTo>
                    <a:pt x="440" y="1423"/>
                    <a:pt x="424" y="1426"/>
                    <a:pt x="409" y="1426"/>
                  </a:cubicBezTo>
                  <a:cubicBezTo>
                    <a:pt x="361" y="1427"/>
                    <a:pt x="303" y="1421"/>
                    <a:pt x="276" y="1462"/>
                  </a:cubicBezTo>
                  <a:cubicBezTo>
                    <a:pt x="258" y="1487"/>
                    <a:pt x="261" y="1521"/>
                    <a:pt x="278" y="1547"/>
                  </a:cubicBezTo>
                  <a:cubicBezTo>
                    <a:pt x="306" y="1591"/>
                    <a:pt x="355" y="1607"/>
                    <a:pt x="402" y="1622"/>
                  </a:cubicBezTo>
                  <a:lnTo>
                    <a:pt x="636" y="1695"/>
                  </a:lnTo>
                  <a:cubicBezTo>
                    <a:pt x="659" y="1702"/>
                    <a:pt x="671" y="1729"/>
                    <a:pt x="660" y="1750"/>
                  </a:cubicBezTo>
                  <a:cubicBezTo>
                    <a:pt x="650" y="1768"/>
                    <a:pt x="629" y="1776"/>
                    <a:pt x="609" y="1780"/>
                  </a:cubicBezTo>
                  <a:cubicBezTo>
                    <a:pt x="579" y="1786"/>
                    <a:pt x="545" y="1787"/>
                    <a:pt x="527" y="1823"/>
                  </a:cubicBezTo>
                  <a:cubicBezTo>
                    <a:pt x="514" y="1849"/>
                    <a:pt x="516" y="1879"/>
                    <a:pt x="529" y="1905"/>
                  </a:cubicBezTo>
                  <a:cubicBezTo>
                    <a:pt x="549" y="1944"/>
                    <a:pt x="590" y="1967"/>
                    <a:pt x="630" y="1985"/>
                  </a:cubicBezTo>
                  <a:cubicBezTo>
                    <a:pt x="731" y="2029"/>
                    <a:pt x="843" y="2049"/>
                    <a:pt x="953" y="2042"/>
                  </a:cubicBezTo>
                  <a:cubicBezTo>
                    <a:pt x="979" y="2040"/>
                    <a:pt x="1004" y="2037"/>
                    <a:pt x="1027" y="2052"/>
                  </a:cubicBezTo>
                  <a:cubicBezTo>
                    <a:pt x="1037" y="2058"/>
                    <a:pt x="1045" y="2069"/>
                    <a:pt x="1046" y="2081"/>
                  </a:cubicBezTo>
                  <a:cubicBezTo>
                    <a:pt x="1048" y="2104"/>
                    <a:pt x="1030" y="2116"/>
                    <a:pt x="1013" y="2125"/>
                  </a:cubicBezTo>
                  <a:cubicBezTo>
                    <a:pt x="999" y="2132"/>
                    <a:pt x="984" y="2139"/>
                    <a:pt x="977" y="2152"/>
                  </a:cubicBezTo>
                  <a:cubicBezTo>
                    <a:pt x="969" y="2165"/>
                    <a:pt x="969" y="2192"/>
                    <a:pt x="983" y="21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8"/>
            <p:cNvSpPr/>
            <p:nvPr/>
          </p:nvSpPr>
          <p:spPr>
            <a:xfrm>
              <a:off x="7576560" y="4150800"/>
              <a:ext cx="594720" cy="815040"/>
            </a:xfrm>
            <a:custGeom>
              <a:avLst/>
              <a:gdLst/>
              <a:ahLst/>
              <a:cxnLst/>
              <a:rect l="l" t="t" r="r" b="b"/>
              <a:pathLst>
                <a:path w="1652" h="2264" extrusionOk="0">
                  <a:moveTo>
                    <a:pt x="116" y="21"/>
                  </a:moveTo>
                  <a:cubicBezTo>
                    <a:pt x="184" y="159"/>
                    <a:pt x="254" y="296"/>
                    <a:pt x="328" y="431"/>
                  </a:cubicBezTo>
                  <a:cubicBezTo>
                    <a:pt x="233" y="386"/>
                    <a:pt x="128" y="359"/>
                    <a:pt x="15" y="351"/>
                  </a:cubicBezTo>
                  <a:cubicBezTo>
                    <a:pt x="7" y="350"/>
                    <a:pt x="0" y="356"/>
                    <a:pt x="0" y="364"/>
                  </a:cubicBezTo>
                  <a:cubicBezTo>
                    <a:pt x="-1" y="372"/>
                    <a:pt x="5" y="379"/>
                    <a:pt x="13" y="380"/>
                  </a:cubicBezTo>
                  <a:cubicBezTo>
                    <a:pt x="137" y="388"/>
                    <a:pt x="251" y="420"/>
                    <a:pt x="352" y="475"/>
                  </a:cubicBezTo>
                  <a:cubicBezTo>
                    <a:pt x="429" y="614"/>
                    <a:pt x="510" y="751"/>
                    <a:pt x="593" y="886"/>
                  </a:cubicBezTo>
                  <a:cubicBezTo>
                    <a:pt x="445" y="834"/>
                    <a:pt x="293" y="810"/>
                    <a:pt x="141" y="815"/>
                  </a:cubicBezTo>
                  <a:cubicBezTo>
                    <a:pt x="133" y="815"/>
                    <a:pt x="127" y="822"/>
                    <a:pt x="127" y="830"/>
                  </a:cubicBezTo>
                  <a:cubicBezTo>
                    <a:pt x="127" y="838"/>
                    <a:pt x="134" y="844"/>
                    <a:pt x="142" y="844"/>
                  </a:cubicBezTo>
                  <a:cubicBezTo>
                    <a:pt x="301" y="838"/>
                    <a:pt x="460" y="865"/>
                    <a:pt x="615" y="925"/>
                  </a:cubicBezTo>
                  <a:cubicBezTo>
                    <a:pt x="616" y="925"/>
                    <a:pt x="617" y="925"/>
                    <a:pt x="618" y="925"/>
                  </a:cubicBezTo>
                  <a:cubicBezTo>
                    <a:pt x="690" y="1039"/>
                    <a:pt x="764" y="1153"/>
                    <a:pt x="840" y="1265"/>
                  </a:cubicBezTo>
                  <a:cubicBezTo>
                    <a:pt x="690" y="1219"/>
                    <a:pt x="532" y="1197"/>
                    <a:pt x="385" y="1201"/>
                  </a:cubicBezTo>
                  <a:cubicBezTo>
                    <a:pt x="377" y="1201"/>
                    <a:pt x="370" y="1209"/>
                    <a:pt x="371" y="1216"/>
                  </a:cubicBezTo>
                  <a:cubicBezTo>
                    <a:pt x="371" y="1224"/>
                    <a:pt x="378" y="1230"/>
                    <a:pt x="385" y="1230"/>
                  </a:cubicBezTo>
                  <a:cubicBezTo>
                    <a:pt x="541" y="1225"/>
                    <a:pt x="708" y="1250"/>
                    <a:pt x="866" y="1303"/>
                  </a:cubicBezTo>
                  <a:lnTo>
                    <a:pt x="867" y="1303"/>
                  </a:lnTo>
                  <a:cubicBezTo>
                    <a:pt x="934" y="1400"/>
                    <a:pt x="1003" y="1495"/>
                    <a:pt x="1074" y="1590"/>
                  </a:cubicBezTo>
                  <a:cubicBezTo>
                    <a:pt x="916" y="1552"/>
                    <a:pt x="775" y="1532"/>
                    <a:pt x="646" y="1528"/>
                  </a:cubicBezTo>
                  <a:cubicBezTo>
                    <a:pt x="638" y="1528"/>
                    <a:pt x="632" y="1534"/>
                    <a:pt x="632" y="1542"/>
                  </a:cubicBezTo>
                  <a:cubicBezTo>
                    <a:pt x="631" y="1550"/>
                    <a:pt x="638" y="1557"/>
                    <a:pt x="646" y="1557"/>
                  </a:cubicBezTo>
                  <a:cubicBezTo>
                    <a:pt x="780" y="1561"/>
                    <a:pt x="928" y="1583"/>
                    <a:pt x="1097" y="1625"/>
                  </a:cubicBezTo>
                  <a:cubicBezTo>
                    <a:pt x="1098" y="1625"/>
                    <a:pt x="1099" y="1625"/>
                    <a:pt x="1101" y="1625"/>
                  </a:cubicBezTo>
                  <a:cubicBezTo>
                    <a:pt x="1157" y="1698"/>
                    <a:pt x="1213" y="1771"/>
                    <a:pt x="1271" y="1843"/>
                  </a:cubicBezTo>
                  <a:cubicBezTo>
                    <a:pt x="1191" y="1827"/>
                    <a:pt x="1116" y="1823"/>
                    <a:pt x="1046" y="1831"/>
                  </a:cubicBezTo>
                  <a:cubicBezTo>
                    <a:pt x="1038" y="1832"/>
                    <a:pt x="1032" y="1839"/>
                    <a:pt x="1033" y="1847"/>
                  </a:cubicBezTo>
                  <a:cubicBezTo>
                    <a:pt x="1034" y="1855"/>
                    <a:pt x="1041" y="1861"/>
                    <a:pt x="1049" y="1860"/>
                  </a:cubicBezTo>
                  <a:cubicBezTo>
                    <a:pt x="1125" y="1851"/>
                    <a:pt x="1208" y="1857"/>
                    <a:pt x="1297" y="1878"/>
                  </a:cubicBezTo>
                  <a:cubicBezTo>
                    <a:pt x="1298" y="1878"/>
                    <a:pt x="1298" y="1878"/>
                    <a:pt x="1299" y="1878"/>
                  </a:cubicBezTo>
                  <a:cubicBezTo>
                    <a:pt x="1405" y="2008"/>
                    <a:pt x="1514" y="2135"/>
                    <a:pt x="1627" y="2259"/>
                  </a:cubicBezTo>
                  <a:cubicBezTo>
                    <a:pt x="1632" y="2265"/>
                    <a:pt x="1640" y="2266"/>
                    <a:pt x="1646" y="2261"/>
                  </a:cubicBezTo>
                  <a:cubicBezTo>
                    <a:pt x="1646" y="2261"/>
                    <a:pt x="1647" y="2261"/>
                    <a:pt x="1647" y="2260"/>
                  </a:cubicBezTo>
                  <a:cubicBezTo>
                    <a:pt x="1653" y="2255"/>
                    <a:pt x="1653" y="2246"/>
                    <a:pt x="1648" y="2240"/>
                  </a:cubicBezTo>
                  <a:cubicBezTo>
                    <a:pt x="1533" y="2113"/>
                    <a:pt x="1422" y="1984"/>
                    <a:pt x="1314" y="1851"/>
                  </a:cubicBezTo>
                  <a:cubicBezTo>
                    <a:pt x="1314" y="1770"/>
                    <a:pt x="1330" y="1688"/>
                    <a:pt x="1361" y="1614"/>
                  </a:cubicBezTo>
                  <a:cubicBezTo>
                    <a:pt x="1364" y="1606"/>
                    <a:pt x="1360" y="1598"/>
                    <a:pt x="1353" y="1595"/>
                  </a:cubicBezTo>
                  <a:cubicBezTo>
                    <a:pt x="1346" y="1592"/>
                    <a:pt x="1337" y="1595"/>
                    <a:pt x="1334" y="1602"/>
                  </a:cubicBezTo>
                  <a:cubicBezTo>
                    <a:pt x="1306" y="1670"/>
                    <a:pt x="1290" y="1743"/>
                    <a:pt x="1286" y="1816"/>
                  </a:cubicBezTo>
                  <a:cubicBezTo>
                    <a:pt x="1228" y="1742"/>
                    <a:pt x="1170" y="1669"/>
                    <a:pt x="1113" y="1594"/>
                  </a:cubicBezTo>
                  <a:cubicBezTo>
                    <a:pt x="1099" y="1443"/>
                    <a:pt x="1121" y="1289"/>
                    <a:pt x="1176" y="1148"/>
                  </a:cubicBezTo>
                  <a:cubicBezTo>
                    <a:pt x="1179" y="1141"/>
                    <a:pt x="1176" y="1133"/>
                    <a:pt x="1168" y="1130"/>
                  </a:cubicBezTo>
                  <a:cubicBezTo>
                    <a:pt x="1161" y="1127"/>
                    <a:pt x="1153" y="1130"/>
                    <a:pt x="1150" y="1138"/>
                  </a:cubicBezTo>
                  <a:cubicBezTo>
                    <a:pt x="1098" y="1269"/>
                    <a:pt x="1075" y="1410"/>
                    <a:pt x="1081" y="1551"/>
                  </a:cubicBezTo>
                  <a:cubicBezTo>
                    <a:pt x="1014" y="1461"/>
                    <a:pt x="948" y="1369"/>
                    <a:pt x="884" y="1277"/>
                  </a:cubicBezTo>
                  <a:cubicBezTo>
                    <a:pt x="867" y="1103"/>
                    <a:pt x="887" y="925"/>
                    <a:pt x="940" y="759"/>
                  </a:cubicBezTo>
                  <a:cubicBezTo>
                    <a:pt x="942" y="752"/>
                    <a:pt x="939" y="743"/>
                    <a:pt x="931" y="741"/>
                  </a:cubicBezTo>
                  <a:cubicBezTo>
                    <a:pt x="924" y="739"/>
                    <a:pt x="915" y="743"/>
                    <a:pt x="912" y="750"/>
                  </a:cubicBezTo>
                  <a:cubicBezTo>
                    <a:pt x="863" y="904"/>
                    <a:pt x="843" y="1069"/>
                    <a:pt x="852" y="1231"/>
                  </a:cubicBezTo>
                  <a:cubicBezTo>
                    <a:pt x="777" y="1121"/>
                    <a:pt x="705" y="1010"/>
                    <a:pt x="634" y="899"/>
                  </a:cubicBezTo>
                  <a:cubicBezTo>
                    <a:pt x="628" y="738"/>
                    <a:pt x="649" y="578"/>
                    <a:pt x="699" y="425"/>
                  </a:cubicBezTo>
                  <a:cubicBezTo>
                    <a:pt x="702" y="418"/>
                    <a:pt x="697" y="410"/>
                    <a:pt x="690" y="407"/>
                  </a:cubicBezTo>
                  <a:cubicBezTo>
                    <a:pt x="682" y="405"/>
                    <a:pt x="674" y="409"/>
                    <a:pt x="672" y="416"/>
                  </a:cubicBezTo>
                  <a:cubicBezTo>
                    <a:pt x="626" y="557"/>
                    <a:pt x="604" y="703"/>
                    <a:pt x="605" y="850"/>
                  </a:cubicBezTo>
                  <a:cubicBezTo>
                    <a:pt x="524" y="720"/>
                    <a:pt x="447" y="587"/>
                    <a:pt x="373" y="453"/>
                  </a:cubicBezTo>
                  <a:cubicBezTo>
                    <a:pt x="360" y="331"/>
                    <a:pt x="371" y="204"/>
                    <a:pt x="405" y="86"/>
                  </a:cubicBezTo>
                  <a:cubicBezTo>
                    <a:pt x="407" y="78"/>
                    <a:pt x="403" y="70"/>
                    <a:pt x="396" y="68"/>
                  </a:cubicBezTo>
                  <a:cubicBezTo>
                    <a:pt x="388" y="66"/>
                    <a:pt x="380" y="70"/>
                    <a:pt x="378" y="78"/>
                  </a:cubicBezTo>
                  <a:cubicBezTo>
                    <a:pt x="349" y="179"/>
                    <a:pt x="336" y="286"/>
                    <a:pt x="339" y="392"/>
                  </a:cubicBezTo>
                  <a:cubicBezTo>
                    <a:pt x="271" y="265"/>
                    <a:pt x="205" y="137"/>
                    <a:pt x="142" y="8"/>
                  </a:cubicBezTo>
                  <a:cubicBezTo>
                    <a:pt x="139" y="1"/>
                    <a:pt x="130" y="-2"/>
                    <a:pt x="123" y="1"/>
                  </a:cubicBezTo>
                  <a:cubicBezTo>
                    <a:pt x="116" y="5"/>
                    <a:pt x="113" y="13"/>
                    <a:pt x="116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28"/>
          <p:cNvGrpSpPr/>
          <p:nvPr/>
        </p:nvGrpSpPr>
        <p:grpSpPr>
          <a:xfrm rot="-1617372">
            <a:off x="-47677" y="3897005"/>
            <a:ext cx="918573" cy="800599"/>
            <a:chOff x="2609640" y="3389760"/>
            <a:chExt cx="2032200" cy="1771200"/>
          </a:xfrm>
        </p:grpSpPr>
        <p:sp>
          <p:nvSpPr>
            <p:cNvPr id="2008" name="Google Shape;2008;p28"/>
            <p:cNvSpPr/>
            <p:nvPr/>
          </p:nvSpPr>
          <p:spPr>
            <a:xfrm>
              <a:off x="2609640" y="3405960"/>
              <a:ext cx="2032200" cy="1755000"/>
            </a:xfrm>
            <a:custGeom>
              <a:avLst/>
              <a:gdLst/>
              <a:ahLst/>
              <a:cxnLst/>
              <a:rect l="l" t="t" r="r" b="b"/>
              <a:pathLst>
                <a:path w="5645" h="4875" extrusionOk="0">
                  <a:moveTo>
                    <a:pt x="4977" y="4875"/>
                  </a:moveTo>
                  <a:lnTo>
                    <a:pt x="2390" y="4447"/>
                  </a:lnTo>
                  <a:lnTo>
                    <a:pt x="0" y="3505"/>
                  </a:lnTo>
                  <a:lnTo>
                    <a:pt x="580" y="0"/>
                  </a:lnTo>
                  <a:lnTo>
                    <a:pt x="5645" y="838"/>
                  </a:lnTo>
                  <a:lnTo>
                    <a:pt x="4977" y="48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8"/>
            <p:cNvSpPr/>
            <p:nvPr/>
          </p:nvSpPr>
          <p:spPr>
            <a:xfrm>
              <a:off x="2609640" y="4560480"/>
              <a:ext cx="860400" cy="446400"/>
            </a:xfrm>
            <a:custGeom>
              <a:avLst/>
              <a:gdLst/>
              <a:ahLst/>
              <a:cxnLst/>
              <a:rect l="l" t="t" r="r" b="b"/>
              <a:pathLst>
                <a:path w="2390" h="1240" extrusionOk="0">
                  <a:moveTo>
                    <a:pt x="0" y="298"/>
                  </a:moveTo>
                  <a:lnTo>
                    <a:pt x="2390" y="1240"/>
                  </a:lnTo>
                  <a:lnTo>
                    <a:pt x="364" y="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8"/>
            <p:cNvSpPr/>
            <p:nvPr/>
          </p:nvSpPr>
          <p:spPr>
            <a:xfrm>
              <a:off x="3323520" y="3389760"/>
              <a:ext cx="844920" cy="318960"/>
            </a:xfrm>
            <a:custGeom>
              <a:avLst/>
              <a:gdLst/>
              <a:ahLst/>
              <a:cxnLst/>
              <a:rect l="l" t="t" r="r" b="b"/>
              <a:pathLst>
                <a:path w="2347" h="886" extrusionOk="0">
                  <a:moveTo>
                    <a:pt x="68" y="0"/>
                  </a:moveTo>
                  <a:lnTo>
                    <a:pt x="0" y="542"/>
                  </a:lnTo>
                  <a:lnTo>
                    <a:pt x="2292" y="886"/>
                  </a:lnTo>
                  <a:lnTo>
                    <a:pt x="2347" y="44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1" name="Google Shape;2011;p28"/>
          <p:cNvGrpSpPr/>
          <p:nvPr/>
        </p:nvGrpSpPr>
        <p:grpSpPr>
          <a:xfrm>
            <a:off x="1034369" y="4474576"/>
            <a:ext cx="348290" cy="232927"/>
            <a:chOff x="5609880" y="3647520"/>
            <a:chExt cx="455400" cy="304560"/>
          </a:xfrm>
        </p:grpSpPr>
        <p:sp>
          <p:nvSpPr>
            <p:cNvPr id="2012" name="Google Shape;2012;p28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8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4" name="Google Shape;2014;p28"/>
          <p:cNvGrpSpPr/>
          <p:nvPr/>
        </p:nvGrpSpPr>
        <p:grpSpPr>
          <a:xfrm rot="-9390057">
            <a:off x="8588099" y="3755869"/>
            <a:ext cx="233292" cy="1042836"/>
            <a:chOff x="8342280" y="2429640"/>
            <a:chExt cx="249120" cy="1113480"/>
          </a:xfrm>
        </p:grpSpPr>
        <p:sp>
          <p:nvSpPr>
            <p:cNvPr id="2015" name="Google Shape;2015;p28"/>
            <p:cNvSpPr/>
            <p:nvPr/>
          </p:nvSpPr>
          <p:spPr>
            <a:xfrm>
              <a:off x="8344080" y="3376080"/>
              <a:ext cx="156240" cy="167040"/>
            </a:xfrm>
            <a:custGeom>
              <a:avLst/>
              <a:gdLst/>
              <a:ahLst/>
              <a:cxnLst/>
              <a:rect l="l" t="t" r="r" b="b"/>
              <a:pathLst>
                <a:path w="434" h="464" extrusionOk="0">
                  <a:moveTo>
                    <a:pt x="119" y="414"/>
                  </a:moveTo>
                  <a:cubicBezTo>
                    <a:pt x="127" y="442"/>
                    <a:pt x="150" y="461"/>
                    <a:pt x="179" y="464"/>
                  </a:cubicBezTo>
                  <a:cubicBezTo>
                    <a:pt x="208" y="466"/>
                    <a:pt x="233" y="451"/>
                    <a:pt x="245" y="425"/>
                  </a:cubicBezTo>
                  <a:lnTo>
                    <a:pt x="434" y="38"/>
                  </a:lnTo>
                  <a:lnTo>
                    <a:pt x="0" y="0"/>
                  </a:lnTo>
                  <a:lnTo>
                    <a:pt x="119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8"/>
            <p:cNvSpPr/>
            <p:nvPr/>
          </p:nvSpPr>
          <p:spPr>
            <a:xfrm>
              <a:off x="8344080" y="3361680"/>
              <a:ext cx="156240" cy="42480"/>
            </a:xfrm>
            <a:custGeom>
              <a:avLst/>
              <a:gdLst/>
              <a:ahLst/>
              <a:cxnLst/>
              <a:rect l="l" t="t" r="r" b="b"/>
              <a:pathLst>
                <a:path w="434" h="118" extrusionOk="0">
                  <a:moveTo>
                    <a:pt x="0" y="40"/>
                  </a:moveTo>
                  <a:cubicBezTo>
                    <a:pt x="3" y="9"/>
                    <a:pt x="102" y="-7"/>
                    <a:pt x="222" y="3"/>
                  </a:cubicBezTo>
                  <a:cubicBezTo>
                    <a:pt x="341" y="14"/>
                    <a:pt x="437" y="47"/>
                    <a:pt x="434" y="78"/>
                  </a:cubicBezTo>
                  <a:cubicBezTo>
                    <a:pt x="431" y="109"/>
                    <a:pt x="332" y="125"/>
                    <a:pt x="213" y="115"/>
                  </a:cubicBezTo>
                  <a:cubicBezTo>
                    <a:pt x="92" y="105"/>
                    <a:pt x="-3" y="71"/>
                    <a:pt x="0" y="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8"/>
            <p:cNvSpPr/>
            <p:nvPr/>
          </p:nvSpPr>
          <p:spPr>
            <a:xfrm>
              <a:off x="8344080" y="2443680"/>
              <a:ext cx="237600" cy="946080"/>
            </a:xfrm>
            <a:custGeom>
              <a:avLst/>
              <a:gdLst/>
              <a:ahLst/>
              <a:cxnLst/>
              <a:rect l="l" t="t" r="r" b="b"/>
              <a:pathLst>
                <a:path w="660" h="2628" extrusionOk="0">
                  <a:moveTo>
                    <a:pt x="0" y="2590"/>
                  </a:moveTo>
                  <a:lnTo>
                    <a:pt x="225" y="0"/>
                  </a:lnTo>
                  <a:lnTo>
                    <a:pt x="660" y="38"/>
                  </a:lnTo>
                  <a:lnTo>
                    <a:pt x="434" y="2628"/>
                  </a:lnTo>
                  <a:lnTo>
                    <a:pt x="0" y="25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28"/>
            <p:cNvSpPr/>
            <p:nvPr/>
          </p:nvSpPr>
          <p:spPr>
            <a:xfrm>
              <a:off x="8407440" y="2631960"/>
              <a:ext cx="156240" cy="42480"/>
            </a:xfrm>
            <a:custGeom>
              <a:avLst/>
              <a:gdLst/>
              <a:ahLst/>
              <a:cxnLst/>
              <a:rect l="l" t="t" r="r" b="b"/>
              <a:pathLst>
                <a:path w="434" h="118" extrusionOk="0">
                  <a:moveTo>
                    <a:pt x="1" y="40"/>
                  </a:moveTo>
                  <a:cubicBezTo>
                    <a:pt x="3" y="9"/>
                    <a:pt x="102" y="-7"/>
                    <a:pt x="222" y="3"/>
                  </a:cubicBezTo>
                  <a:cubicBezTo>
                    <a:pt x="342" y="14"/>
                    <a:pt x="437" y="47"/>
                    <a:pt x="434" y="78"/>
                  </a:cubicBezTo>
                  <a:cubicBezTo>
                    <a:pt x="432" y="109"/>
                    <a:pt x="332" y="125"/>
                    <a:pt x="212" y="115"/>
                  </a:cubicBezTo>
                  <a:cubicBezTo>
                    <a:pt x="92" y="104"/>
                    <a:pt x="-2" y="71"/>
                    <a:pt x="1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28"/>
            <p:cNvSpPr/>
            <p:nvPr/>
          </p:nvSpPr>
          <p:spPr>
            <a:xfrm>
              <a:off x="8397360" y="2444040"/>
              <a:ext cx="194040" cy="216000"/>
            </a:xfrm>
            <a:custGeom>
              <a:avLst/>
              <a:gdLst/>
              <a:ahLst/>
              <a:cxnLst/>
              <a:rect l="l" t="t" r="r" b="b"/>
              <a:pathLst>
                <a:path w="539" h="600" extrusionOk="0">
                  <a:moveTo>
                    <a:pt x="29" y="562"/>
                  </a:moveTo>
                  <a:lnTo>
                    <a:pt x="463" y="600"/>
                  </a:lnTo>
                  <a:cubicBezTo>
                    <a:pt x="463" y="600"/>
                    <a:pt x="594" y="367"/>
                    <a:pt x="512" y="37"/>
                  </a:cubicBezTo>
                  <a:lnTo>
                    <a:pt x="76" y="0"/>
                  </a:lnTo>
                  <a:cubicBezTo>
                    <a:pt x="-61" y="310"/>
                    <a:pt x="29" y="562"/>
                    <a:pt x="29" y="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8"/>
            <p:cNvSpPr/>
            <p:nvPr/>
          </p:nvSpPr>
          <p:spPr>
            <a:xfrm>
              <a:off x="8424720" y="2429640"/>
              <a:ext cx="156600" cy="42120"/>
            </a:xfrm>
            <a:custGeom>
              <a:avLst/>
              <a:gdLst/>
              <a:ahLst/>
              <a:cxnLst/>
              <a:rect l="l" t="t" r="r" b="b"/>
              <a:pathLst>
                <a:path w="435" h="117" extrusionOk="0">
                  <a:moveTo>
                    <a:pt x="0" y="40"/>
                  </a:moveTo>
                  <a:cubicBezTo>
                    <a:pt x="3" y="9"/>
                    <a:pt x="103" y="-8"/>
                    <a:pt x="223" y="3"/>
                  </a:cubicBezTo>
                  <a:cubicBezTo>
                    <a:pt x="343" y="13"/>
                    <a:pt x="438" y="46"/>
                    <a:pt x="435" y="77"/>
                  </a:cubicBezTo>
                  <a:cubicBezTo>
                    <a:pt x="433" y="108"/>
                    <a:pt x="333" y="125"/>
                    <a:pt x="213" y="114"/>
                  </a:cubicBezTo>
                  <a:cubicBezTo>
                    <a:pt x="93" y="104"/>
                    <a:pt x="-1" y="70"/>
                    <a:pt x="0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8"/>
            <p:cNvSpPr/>
            <p:nvPr/>
          </p:nvSpPr>
          <p:spPr>
            <a:xfrm>
              <a:off x="8376120" y="3487320"/>
              <a:ext cx="73440" cy="55800"/>
            </a:xfrm>
            <a:custGeom>
              <a:avLst/>
              <a:gdLst/>
              <a:ahLst/>
              <a:cxnLst/>
              <a:rect l="l" t="t" r="r" b="b"/>
              <a:pathLst>
                <a:path w="204" h="155" extrusionOk="0">
                  <a:moveTo>
                    <a:pt x="0" y="0"/>
                  </a:moveTo>
                  <a:lnTo>
                    <a:pt x="30" y="105"/>
                  </a:lnTo>
                  <a:cubicBezTo>
                    <a:pt x="38" y="133"/>
                    <a:pt x="61" y="152"/>
                    <a:pt x="90" y="155"/>
                  </a:cubicBezTo>
                  <a:cubicBezTo>
                    <a:pt x="119" y="157"/>
                    <a:pt x="144" y="142"/>
                    <a:pt x="156" y="116"/>
                  </a:cubicBezTo>
                  <a:lnTo>
                    <a:pt x="204" y="18"/>
                  </a:lnTo>
                  <a:cubicBezTo>
                    <a:pt x="176" y="22"/>
                    <a:pt x="140" y="23"/>
                    <a:pt x="102" y="19"/>
                  </a:cubicBezTo>
                  <a:cubicBezTo>
                    <a:pt x="62" y="16"/>
                    <a:pt x="27" y="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0800" rIns="90000" bIns="10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8"/>
            <p:cNvSpPr/>
            <p:nvPr/>
          </p:nvSpPr>
          <p:spPr>
            <a:xfrm>
              <a:off x="8342280" y="2644560"/>
              <a:ext cx="223560" cy="761400"/>
            </a:xfrm>
            <a:custGeom>
              <a:avLst/>
              <a:gdLst/>
              <a:ahLst/>
              <a:cxnLst/>
              <a:rect l="l" t="t" r="r" b="b"/>
              <a:pathLst>
                <a:path w="621" h="2115" extrusionOk="0">
                  <a:moveTo>
                    <a:pt x="275" y="65"/>
                  </a:moveTo>
                  <a:lnTo>
                    <a:pt x="100" y="2083"/>
                  </a:lnTo>
                  <a:cubicBezTo>
                    <a:pt x="43" y="2068"/>
                    <a:pt x="8" y="2048"/>
                    <a:pt x="10" y="2033"/>
                  </a:cubicBezTo>
                  <a:cubicBezTo>
                    <a:pt x="10" y="2030"/>
                    <a:pt x="7" y="2028"/>
                    <a:pt x="5" y="2027"/>
                  </a:cubicBezTo>
                  <a:cubicBezTo>
                    <a:pt x="2" y="2027"/>
                    <a:pt x="0" y="2029"/>
                    <a:pt x="0" y="2032"/>
                  </a:cubicBezTo>
                  <a:cubicBezTo>
                    <a:pt x="-3" y="2071"/>
                    <a:pt x="109" y="2103"/>
                    <a:pt x="217" y="2112"/>
                  </a:cubicBezTo>
                  <a:cubicBezTo>
                    <a:pt x="324" y="2121"/>
                    <a:pt x="440" y="2110"/>
                    <a:pt x="444" y="2071"/>
                  </a:cubicBezTo>
                  <a:cubicBezTo>
                    <a:pt x="444" y="2068"/>
                    <a:pt x="442" y="2066"/>
                    <a:pt x="439" y="2065"/>
                  </a:cubicBezTo>
                  <a:cubicBezTo>
                    <a:pt x="437" y="2065"/>
                    <a:pt x="434" y="2067"/>
                    <a:pt x="434" y="2070"/>
                  </a:cubicBezTo>
                  <a:cubicBezTo>
                    <a:pt x="433" y="2085"/>
                    <a:pt x="397" y="2098"/>
                    <a:pt x="341" y="2103"/>
                  </a:cubicBezTo>
                  <a:lnTo>
                    <a:pt x="517" y="86"/>
                  </a:lnTo>
                  <a:cubicBezTo>
                    <a:pt x="575" y="81"/>
                    <a:pt x="619" y="67"/>
                    <a:pt x="621" y="43"/>
                  </a:cubicBezTo>
                  <a:cubicBezTo>
                    <a:pt x="621" y="41"/>
                    <a:pt x="619" y="38"/>
                    <a:pt x="616" y="38"/>
                  </a:cubicBezTo>
                  <a:cubicBezTo>
                    <a:pt x="614" y="38"/>
                    <a:pt x="611" y="40"/>
                    <a:pt x="611" y="43"/>
                  </a:cubicBezTo>
                  <a:cubicBezTo>
                    <a:pt x="609" y="67"/>
                    <a:pt x="519" y="86"/>
                    <a:pt x="394" y="75"/>
                  </a:cubicBezTo>
                  <a:cubicBezTo>
                    <a:pt x="352" y="71"/>
                    <a:pt x="315" y="65"/>
                    <a:pt x="284" y="57"/>
                  </a:cubicBezTo>
                  <a:cubicBezTo>
                    <a:pt x="283" y="57"/>
                    <a:pt x="282" y="56"/>
                    <a:pt x="281" y="56"/>
                  </a:cubicBezTo>
                  <a:cubicBezTo>
                    <a:pt x="281" y="56"/>
                    <a:pt x="280" y="56"/>
                    <a:pt x="279" y="56"/>
                  </a:cubicBezTo>
                  <a:cubicBezTo>
                    <a:pt x="221" y="41"/>
                    <a:pt x="186" y="21"/>
                    <a:pt x="187" y="6"/>
                  </a:cubicBezTo>
                  <a:cubicBezTo>
                    <a:pt x="187" y="3"/>
                    <a:pt x="185" y="1"/>
                    <a:pt x="182" y="0"/>
                  </a:cubicBezTo>
                  <a:cubicBezTo>
                    <a:pt x="180" y="0"/>
                    <a:pt x="177" y="2"/>
                    <a:pt x="177" y="5"/>
                  </a:cubicBezTo>
                  <a:cubicBezTo>
                    <a:pt x="175" y="29"/>
                    <a:pt x="217" y="51"/>
                    <a:pt x="275" y="65"/>
                  </a:cubicBezTo>
                  <a:moveTo>
                    <a:pt x="110" y="2085"/>
                  </a:moveTo>
                  <a:lnTo>
                    <a:pt x="285" y="68"/>
                  </a:lnTo>
                  <a:cubicBezTo>
                    <a:pt x="317" y="75"/>
                    <a:pt x="352" y="81"/>
                    <a:pt x="388" y="84"/>
                  </a:cubicBezTo>
                  <a:lnTo>
                    <a:pt x="213" y="2102"/>
                  </a:lnTo>
                  <a:cubicBezTo>
                    <a:pt x="174" y="2098"/>
                    <a:pt x="139" y="2092"/>
                    <a:pt x="110" y="2085"/>
                  </a:cubicBezTo>
                  <a:moveTo>
                    <a:pt x="331" y="2104"/>
                  </a:moveTo>
                  <a:cubicBezTo>
                    <a:pt x="300" y="2106"/>
                    <a:pt x="263" y="2106"/>
                    <a:pt x="223" y="2103"/>
                  </a:cubicBezTo>
                  <a:lnTo>
                    <a:pt x="398" y="85"/>
                  </a:lnTo>
                  <a:cubicBezTo>
                    <a:pt x="435" y="88"/>
                    <a:pt x="473" y="89"/>
                    <a:pt x="507" y="87"/>
                  </a:cubicBezTo>
                  <a:lnTo>
                    <a:pt x="331" y="21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3" name="Google Shape;2023;p28"/>
          <p:cNvGrpSpPr/>
          <p:nvPr/>
        </p:nvGrpSpPr>
        <p:grpSpPr>
          <a:xfrm>
            <a:off x="8078577" y="1075407"/>
            <a:ext cx="1331254" cy="1270476"/>
            <a:chOff x="8078577" y="1084719"/>
            <a:chExt cx="1331254" cy="1270476"/>
          </a:xfrm>
        </p:grpSpPr>
        <p:grpSp>
          <p:nvGrpSpPr>
            <p:cNvPr id="2024" name="Google Shape;2024;p28"/>
            <p:cNvGrpSpPr/>
            <p:nvPr/>
          </p:nvGrpSpPr>
          <p:grpSpPr>
            <a:xfrm rot="-586898">
              <a:off x="8162602" y="1175616"/>
              <a:ext cx="1163204" cy="1088682"/>
              <a:chOff x="5959175" y="1681535"/>
              <a:chExt cx="1163160" cy="1088640"/>
            </a:xfrm>
          </p:grpSpPr>
          <p:sp>
            <p:nvSpPr>
              <p:cNvPr id="2025" name="Google Shape;2025;p28"/>
              <p:cNvSpPr/>
              <p:nvPr/>
            </p:nvSpPr>
            <p:spPr>
              <a:xfrm>
                <a:off x="5959175" y="1681535"/>
                <a:ext cx="1163160" cy="1088640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3024" extrusionOk="0">
                    <a:moveTo>
                      <a:pt x="3204" y="2223"/>
                    </a:moveTo>
                    <a:lnTo>
                      <a:pt x="2899" y="2409"/>
                    </a:lnTo>
                    <a:cubicBezTo>
                      <a:pt x="2899" y="2409"/>
                      <a:pt x="2264" y="2805"/>
                      <a:pt x="1684" y="2961"/>
                    </a:cubicBezTo>
                    <a:cubicBezTo>
                      <a:pt x="1391" y="3040"/>
                      <a:pt x="1113" y="3058"/>
                      <a:pt x="938" y="2932"/>
                    </a:cubicBezTo>
                    <a:cubicBezTo>
                      <a:pt x="416" y="2556"/>
                      <a:pt x="0" y="922"/>
                      <a:pt x="0" y="922"/>
                    </a:cubicBezTo>
                    <a:lnTo>
                      <a:pt x="1946" y="0"/>
                    </a:lnTo>
                    <a:cubicBezTo>
                      <a:pt x="1946" y="0"/>
                      <a:pt x="2207" y="1111"/>
                      <a:pt x="2462" y="1584"/>
                    </a:cubicBezTo>
                    <a:cubicBezTo>
                      <a:pt x="2649" y="1930"/>
                      <a:pt x="2818" y="1974"/>
                      <a:pt x="2896" y="1972"/>
                    </a:cubicBezTo>
                    <a:cubicBezTo>
                      <a:pt x="2925" y="1972"/>
                      <a:pt x="2941" y="1965"/>
                      <a:pt x="2941" y="1965"/>
                    </a:cubicBezTo>
                    <a:lnTo>
                      <a:pt x="3162" y="1867"/>
                    </a:lnTo>
                    <a:cubicBezTo>
                      <a:pt x="3286" y="2057"/>
                      <a:pt x="3204" y="2223"/>
                      <a:pt x="3204" y="22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6" name="Google Shape;2026;p28"/>
              <p:cNvSpPr/>
              <p:nvPr/>
            </p:nvSpPr>
            <p:spPr>
              <a:xfrm>
                <a:off x="6506015" y="2433215"/>
                <a:ext cx="471600" cy="28584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794" extrusionOk="0">
                    <a:moveTo>
                      <a:pt x="24" y="792"/>
                    </a:moveTo>
                    <a:cubicBezTo>
                      <a:pt x="16" y="796"/>
                      <a:pt x="6" y="792"/>
                      <a:pt x="2" y="785"/>
                    </a:cubicBezTo>
                    <a:cubicBezTo>
                      <a:pt x="-3" y="776"/>
                      <a:pt x="0" y="766"/>
                      <a:pt x="9" y="761"/>
                    </a:cubicBezTo>
                    <a:cubicBezTo>
                      <a:pt x="19" y="755"/>
                      <a:pt x="1072" y="163"/>
                      <a:pt x="1282" y="3"/>
                    </a:cubicBezTo>
                    <a:cubicBezTo>
                      <a:pt x="1290" y="-3"/>
                      <a:pt x="1300" y="-1"/>
                      <a:pt x="1306" y="6"/>
                    </a:cubicBezTo>
                    <a:cubicBezTo>
                      <a:pt x="1312" y="14"/>
                      <a:pt x="1310" y="25"/>
                      <a:pt x="1303" y="30"/>
                    </a:cubicBezTo>
                    <a:cubicBezTo>
                      <a:pt x="1091" y="192"/>
                      <a:pt x="69" y="767"/>
                      <a:pt x="26" y="791"/>
                    </a:cubicBezTo>
                    <a:cubicBezTo>
                      <a:pt x="25" y="792"/>
                      <a:pt x="25" y="792"/>
                      <a:pt x="24" y="792"/>
                    </a:cubicBezTo>
                    <a:close/>
                  </a:path>
                </a:pathLst>
              </a:custGeom>
              <a:solidFill>
                <a:srgbClr val="171039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28"/>
              <p:cNvSpPr/>
              <p:nvPr/>
            </p:nvSpPr>
            <p:spPr>
              <a:xfrm>
                <a:off x="6565415" y="2353655"/>
                <a:ext cx="556920" cy="393840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094" extrusionOk="0">
                    <a:moveTo>
                      <a:pt x="1520" y="356"/>
                    </a:moveTo>
                    <a:lnTo>
                      <a:pt x="1215" y="542"/>
                    </a:lnTo>
                    <a:cubicBezTo>
                      <a:pt x="1215" y="542"/>
                      <a:pt x="580" y="938"/>
                      <a:pt x="0" y="1094"/>
                    </a:cubicBezTo>
                    <a:cubicBezTo>
                      <a:pt x="11" y="1088"/>
                      <a:pt x="20" y="1082"/>
                      <a:pt x="30" y="1074"/>
                    </a:cubicBezTo>
                    <a:cubicBezTo>
                      <a:pt x="82" y="1032"/>
                      <a:pt x="108" y="964"/>
                      <a:pt x="113" y="897"/>
                    </a:cubicBezTo>
                    <a:cubicBezTo>
                      <a:pt x="119" y="830"/>
                      <a:pt x="105" y="763"/>
                      <a:pt x="93" y="697"/>
                    </a:cubicBezTo>
                    <a:lnTo>
                      <a:pt x="1212" y="105"/>
                    </a:lnTo>
                    <a:cubicBezTo>
                      <a:pt x="1241" y="105"/>
                      <a:pt x="1257" y="98"/>
                      <a:pt x="1257" y="98"/>
                    </a:cubicBezTo>
                    <a:lnTo>
                      <a:pt x="1478" y="0"/>
                    </a:lnTo>
                    <a:cubicBezTo>
                      <a:pt x="1602" y="190"/>
                      <a:pt x="1520" y="356"/>
                      <a:pt x="1520" y="3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8" name="Google Shape;2028;p28"/>
              <p:cNvSpPr/>
              <p:nvPr/>
            </p:nvSpPr>
            <p:spPr>
              <a:xfrm>
                <a:off x="5959175" y="1681535"/>
                <a:ext cx="1042560" cy="1088640"/>
              </a:xfrm>
              <a:custGeom>
                <a:avLst/>
                <a:gdLst/>
                <a:ahLst/>
                <a:cxnLst/>
                <a:rect l="l" t="t" r="r" b="b"/>
                <a:pathLst>
                  <a:path w="2896" h="3024" extrusionOk="0">
                    <a:moveTo>
                      <a:pt x="1797" y="2764"/>
                    </a:moveTo>
                    <a:cubicBezTo>
                      <a:pt x="1802" y="2697"/>
                      <a:pt x="1789" y="2630"/>
                      <a:pt x="1777" y="2564"/>
                    </a:cubicBezTo>
                    <a:lnTo>
                      <a:pt x="2896" y="1972"/>
                    </a:lnTo>
                    <a:cubicBezTo>
                      <a:pt x="2818" y="1974"/>
                      <a:pt x="2648" y="1930"/>
                      <a:pt x="2462" y="1584"/>
                    </a:cubicBezTo>
                    <a:cubicBezTo>
                      <a:pt x="2207" y="1111"/>
                      <a:pt x="1946" y="0"/>
                      <a:pt x="1946" y="0"/>
                    </a:cubicBezTo>
                    <a:lnTo>
                      <a:pt x="0" y="922"/>
                    </a:lnTo>
                    <a:cubicBezTo>
                      <a:pt x="0" y="922"/>
                      <a:pt x="416" y="2556"/>
                      <a:pt x="938" y="2932"/>
                    </a:cubicBezTo>
                    <a:cubicBezTo>
                      <a:pt x="1113" y="3058"/>
                      <a:pt x="1391" y="3040"/>
                      <a:pt x="1685" y="2961"/>
                    </a:cubicBezTo>
                    <a:cubicBezTo>
                      <a:pt x="1695" y="2956"/>
                      <a:pt x="1705" y="2949"/>
                      <a:pt x="1714" y="2941"/>
                    </a:cubicBezTo>
                    <a:cubicBezTo>
                      <a:pt x="1766" y="2899"/>
                      <a:pt x="1791" y="2831"/>
                      <a:pt x="1797" y="27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9" name="Google Shape;2029;p28"/>
              <p:cNvSpPr/>
              <p:nvPr/>
            </p:nvSpPr>
            <p:spPr>
              <a:xfrm>
                <a:off x="6565775" y="2353655"/>
                <a:ext cx="556560" cy="393840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1094" extrusionOk="0">
                    <a:moveTo>
                      <a:pt x="1477" y="0"/>
                    </a:moveTo>
                    <a:lnTo>
                      <a:pt x="1256" y="98"/>
                    </a:lnTo>
                    <a:cubicBezTo>
                      <a:pt x="1256" y="98"/>
                      <a:pt x="1240" y="105"/>
                      <a:pt x="1211" y="105"/>
                    </a:cubicBezTo>
                    <a:lnTo>
                      <a:pt x="92" y="697"/>
                    </a:lnTo>
                    <a:cubicBezTo>
                      <a:pt x="105" y="763"/>
                      <a:pt x="117" y="830"/>
                      <a:pt x="112" y="897"/>
                    </a:cubicBezTo>
                    <a:cubicBezTo>
                      <a:pt x="107" y="964"/>
                      <a:pt x="81" y="1032"/>
                      <a:pt x="29" y="1074"/>
                    </a:cubicBezTo>
                    <a:cubicBezTo>
                      <a:pt x="20" y="1082"/>
                      <a:pt x="10" y="1088"/>
                      <a:pt x="0" y="1094"/>
                    </a:cubicBezTo>
                    <a:cubicBezTo>
                      <a:pt x="579" y="938"/>
                      <a:pt x="1215" y="543"/>
                      <a:pt x="1215" y="543"/>
                    </a:cubicBezTo>
                    <a:lnTo>
                      <a:pt x="1519" y="356"/>
                    </a:lnTo>
                    <a:cubicBezTo>
                      <a:pt x="1519" y="356"/>
                      <a:pt x="1601" y="190"/>
                      <a:pt x="14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0" name="Google Shape;2030;p28"/>
              <p:cNvSpPr/>
              <p:nvPr/>
            </p:nvSpPr>
            <p:spPr>
              <a:xfrm>
                <a:off x="6144215" y="2041175"/>
                <a:ext cx="551160" cy="25128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98" extrusionOk="0">
                    <a:moveTo>
                      <a:pt x="1520" y="33"/>
                    </a:moveTo>
                    <a:lnTo>
                      <a:pt x="25" y="696"/>
                    </a:lnTo>
                    <a:cubicBezTo>
                      <a:pt x="16" y="700"/>
                      <a:pt x="6" y="696"/>
                      <a:pt x="2" y="687"/>
                    </a:cubicBezTo>
                    <a:cubicBezTo>
                      <a:pt x="-2" y="678"/>
                      <a:pt x="2" y="668"/>
                      <a:pt x="11" y="664"/>
                    </a:cubicBezTo>
                    <a:lnTo>
                      <a:pt x="1506" y="1"/>
                    </a:lnTo>
                    <a:cubicBezTo>
                      <a:pt x="1515" y="-2"/>
                      <a:pt x="1525" y="2"/>
                      <a:pt x="1529" y="10"/>
                    </a:cubicBezTo>
                    <a:cubicBezTo>
                      <a:pt x="1533" y="19"/>
                      <a:pt x="1529" y="29"/>
                      <a:pt x="1520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1" name="Google Shape;2031;p28"/>
              <p:cNvSpPr/>
              <p:nvPr/>
            </p:nvSpPr>
            <p:spPr>
              <a:xfrm>
                <a:off x="6174095" y="2107775"/>
                <a:ext cx="551160" cy="25164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99" extrusionOk="0">
                    <a:moveTo>
                      <a:pt x="1520" y="34"/>
                    </a:moveTo>
                    <a:lnTo>
                      <a:pt x="24" y="697"/>
                    </a:lnTo>
                    <a:cubicBezTo>
                      <a:pt x="16" y="701"/>
                      <a:pt x="5" y="697"/>
                      <a:pt x="1" y="688"/>
                    </a:cubicBezTo>
                    <a:cubicBezTo>
                      <a:pt x="-2" y="679"/>
                      <a:pt x="1" y="669"/>
                      <a:pt x="10" y="665"/>
                    </a:cubicBezTo>
                    <a:lnTo>
                      <a:pt x="1506" y="2"/>
                    </a:lnTo>
                    <a:cubicBezTo>
                      <a:pt x="1515" y="-1"/>
                      <a:pt x="1525" y="2"/>
                      <a:pt x="1529" y="11"/>
                    </a:cubicBezTo>
                    <a:cubicBezTo>
                      <a:pt x="1533" y="20"/>
                      <a:pt x="1529" y="30"/>
                      <a:pt x="1520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28"/>
              <p:cNvSpPr/>
              <p:nvPr/>
            </p:nvSpPr>
            <p:spPr>
              <a:xfrm>
                <a:off x="6203615" y="2174735"/>
                <a:ext cx="551160" cy="25164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99" extrusionOk="0">
                    <a:moveTo>
                      <a:pt x="1521" y="34"/>
                    </a:moveTo>
                    <a:lnTo>
                      <a:pt x="25" y="697"/>
                    </a:lnTo>
                    <a:cubicBezTo>
                      <a:pt x="16" y="701"/>
                      <a:pt x="6" y="697"/>
                      <a:pt x="2" y="688"/>
                    </a:cubicBezTo>
                    <a:cubicBezTo>
                      <a:pt x="-2" y="679"/>
                      <a:pt x="2" y="669"/>
                      <a:pt x="11" y="665"/>
                    </a:cubicBezTo>
                    <a:lnTo>
                      <a:pt x="1507" y="2"/>
                    </a:lnTo>
                    <a:cubicBezTo>
                      <a:pt x="1515" y="-1"/>
                      <a:pt x="1526" y="2"/>
                      <a:pt x="1529" y="11"/>
                    </a:cubicBezTo>
                    <a:cubicBezTo>
                      <a:pt x="1533" y="20"/>
                      <a:pt x="1529" y="30"/>
                      <a:pt x="1521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28"/>
              <p:cNvSpPr/>
              <p:nvPr/>
            </p:nvSpPr>
            <p:spPr>
              <a:xfrm>
                <a:off x="6233495" y="2241695"/>
                <a:ext cx="551160" cy="25164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99" extrusionOk="0">
                    <a:moveTo>
                      <a:pt x="1520" y="33"/>
                    </a:moveTo>
                    <a:lnTo>
                      <a:pt x="24" y="697"/>
                    </a:lnTo>
                    <a:cubicBezTo>
                      <a:pt x="16" y="701"/>
                      <a:pt x="5" y="697"/>
                      <a:pt x="2" y="688"/>
                    </a:cubicBezTo>
                    <a:cubicBezTo>
                      <a:pt x="-2" y="679"/>
                      <a:pt x="2" y="669"/>
                      <a:pt x="10" y="665"/>
                    </a:cubicBezTo>
                    <a:lnTo>
                      <a:pt x="1506" y="1"/>
                    </a:lnTo>
                    <a:cubicBezTo>
                      <a:pt x="1515" y="-2"/>
                      <a:pt x="1525" y="1"/>
                      <a:pt x="1529" y="10"/>
                    </a:cubicBezTo>
                    <a:cubicBezTo>
                      <a:pt x="1533" y="19"/>
                      <a:pt x="1529" y="29"/>
                      <a:pt x="1520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28"/>
              <p:cNvSpPr/>
              <p:nvPr/>
            </p:nvSpPr>
            <p:spPr>
              <a:xfrm>
                <a:off x="6263015" y="2308655"/>
                <a:ext cx="551160" cy="251640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699" extrusionOk="0">
                    <a:moveTo>
                      <a:pt x="1521" y="33"/>
                    </a:moveTo>
                    <a:lnTo>
                      <a:pt x="25" y="697"/>
                    </a:lnTo>
                    <a:cubicBezTo>
                      <a:pt x="16" y="701"/>
                      <a:pt x="6" y="697"/>
                      <a:pt x="2" y="688"/>
                    </a:cubicBezTo>
                    <a:cubicBezTo>
                      <a:pt x="-2" y="679"/>
                      <a:pt x="2" y="669"/>
                      <a:pt x="11" y="665"/>
                    </a:cubicBezTo>
                    <a:lnTo>
                      <a:pt x="1507" y="1"/>
                    </a:lnTo>
                    <a:cubicBezTo>
                      <a:pt x="1515" y="-2"/>
                      <a:pt x="1526" y="1"/>
                      <a:pt x="1530" y="10"/>
                    </a:cubicBezTo>
                    <a:cubicBezTo>
                      <a:pt x="1533" y="19"/>
                      <a:pt x="1529" y="29"/>
                      <a:pt x="1521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28"/>
              <p:cNvSpPr/>
              <p:nvPr/>
            </p:nvSpPr>
            <p:spPr>
              <a:xfrm>
                <a:off x="6312335" y="2364815"/>
                <a:ext cx="537120" cy="28044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779" extrusionOk="0">
                    <a:moveTo>
                      <a:pt x="25" y="778"/>
                    </a:moveTo>
                    <a:cubicBezTo>
                      <a:pt x="17" y="781"/>
                      <a:pt x="7" y="778"/>
                      <a:pt x="3" y="770"/>
                    </a:cubicBezTo>
                    <a:cubicBezTo>
                      <a:pt x="-2" y="761"/>
                      <a:pt x="2" y="751"/>
                      <a:pt x="10" y="746"/>
                    </a:cubicBezTo>
                    <a:lnTo>
                      <a:pt x="1467" y="1"/>
                    </a:lnTo>
                    <a:cubicBezTo>
                      <a:pt x="1476" y="-3"/>
                      <a:pt x="1486" y="0"/>
                      <a:pt x="1490" y="8"/>
                    </a:cubicBezTo>
                    <a:cubicBezTo>
                      <a:pt x="1495" y="17"/>
                      <a:pt x="1491" y="27"/>
                      <a:pt x="1483" y="32"/>
                    </a:cubicBezTo>
                    <a:lnTo>
                      <a:pt x="26" y="777"/>
                    </a:lnTo>
                    <a:lnTo>
                      <a:pt x="25" y="77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28"/>
              <p:cNvSpPr/>
              <p:nvPr/>
            </p:nvSpPr>
            <p:spPr>
              <a:xfrm>
                <a:off x="6390455" y="2413775"/>
                <a:ext cx="493200" cy="28836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801" extrusionOk="0">
                    <a:moveTo>
                      <a:pt x="25" y="800"/>
                    </a:moveTo>
                    <a:cubicBezTo>
                      <a:pt x="17" y="803"/>
                      <a:pt x="7" y="800"/>
                      <a:pt x="3" y="792"/>
                    </a:cubicBezTo>
                    <a:cubicBezTo>
                      <a:pt x="-2" y="784"/>
                      <a:pt x="2" y="773"/>
                      <a:pt x="10" y="769"/>
                    </a:cubicBezTo>
                    <a:cubicBezTo>
                      <a:pt x="19" y="764"/>
                      <a:pt x="880" y="284"/>
                      <a:pt x="1343" y="2"/>
                    </a:cubicBezTo>
                    <a:cubicBezTo>
                      <a:pt x="1351" y="-3"/>
                      <a:pt x="1362" y="0"/>
                      <a:pt x="1367" y="8"/>
                    </a:cubicBezTo>
                    <a:cubicBezTo>
                      <a:pt x="1372" y="16"/>
                      <a:pt x="1369" y="27"/>
                      <a:pt x="1361" y="32"/>
                    </a:cubicBezTo>
                    <a:cubicBezTo>
                      <a:pt x="898" y="314"/>
                      <a:pt x="36" y="794"/>
                      <a:pt x="27" y="799"/>
                    </a:cubicBezTo>
                    <a:cubicBezTo>
                      <a:pt x="26" y="799"/>
                      <a:pt x="26" y="799"/>
                      <a:pt x="25" y="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28"/>
              <p:cNvSpPr/>
              <p:nvPr/>
            </p:nvSpPr>
            <p:spPr>
              <a:xfrm>
                <a:off x="6503855" y="1877015"/>
                <a:ext cx="117360" cy="15228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423" extrusionOk="0">
                    <a:moveTo>
                      <a:pt x="100" y="395"/>
                    </a:moveTo>
                    <a:cubicBezTo>
                      <a:pt x="78" y="271"/>
                      <a:pt x="62" y="147"/>
                      <a:pt x="51" y="22"/>
                    </a:cubicBezTo>
                    <a:cubicBezTo>
                      <a:pt x="38" y="31"/>
                      <a:pt x="24" y="39"/>
                      <a:pt x="10" y="47"/>
                    </a:cubicBezTo>
                    <a:cubicBezTo>
                      <a:pt x="115" y="127"/>
                      <a:pt x="198" y="227"/>
                      <a:pt x="280" y="329"/>
                    </a:cubicBezTo>
                    <a:cubicBezTo>
                      <a:pt x="300" y="355"/>
                      <a:pt x="341" y="322"/>
                      <a:pt x="320" y="296"/>
                    </a:cubicBezTo>
                    <a:cubicBezTo>
                      <a:pt x="235" y="191"/>
                      <a:pt x="149" y="88"/>
                      <a:pt x="41" y="5"/>
                    </a:cubicBezTo>
                    <a:cubicBezTo>
                      <a:pt x="22" y="-9"/>
                      <a:pt x="-2" y="9"/>
                      <a:pt x="0" y="30"/>
                    </a:cubicBezTo>
                    <a:cubicBezTo>
                      <a:pt x="11" y="155"/>
                      <a:pt x="27" y="279"/>
                      <a:pt x="48" y="402"/>
                    </a:cubicBezTo>
                    <a:cubicBezTo>
                      <a:pt x="54" y="435"/>
                      <a:pt x="105" y="428"/>
                      <a:pt x="100" y="3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28"/>
              <p:cNvSpPr/>
              <p:nvPr/>
            </p:nvSpPr>
            <p:spPr>
              <a:xfrm>
                <a:off x="6521135" y="1934975"/>
                <a:ext cx="60480" cy="4248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18" extrusionOk="0">
                    <a:moveTo>
                      <a:pt x="41" y="112"/>
                    </a:moveTo>
                    <a:cubicBezTo>
                      <a:pt x="75" y="85"/>
                      <a:pt x="111" y="64"/>
                      <a:pt x="152" y="50"/>
                    </a:cubicBezTo>
                    <a:cubicBezTo>
                      <a:pt x="183" y="39"/>
                      <a:pt x="162" y="-9"/>
                      <a:pt x="131" y="2"/>
                    </a:cubicBezTo>
                    <a:cubicBezTo>
                      <a:pt x="86" y="18"/>
                      <a:pt x="45" y="41"/>
                      <a:pt x="9" y="72"/>
                    </a:cubicBezTo>
                    <a:cubicBezTo>
                      <a:pt x="-17" y="93"/>
                      <a:pt x="16" y="133"/>
                      <a:pt x="41" y="1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28"/>
              <p:cNvSpPr/>
              <p:nvPr/>
            </p:nvSpPr>
            <p:spPr>
              <a:xfrm>
                <a:off x="6578735" y="1848935"/>
                <a:ext cx="54000" cy="7344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204" extrusionOk="0">
                    <a:moveTo>
                      <a:pt x="4" y="43"/>
                    </a:moveTo>
                    <a:cubicBezTo>
                      <a:pt x="38" y="93"/>
                      <a:pt x="71" y="144"/>
                      <a:pt x="104" y="194"/>
                    </a:cubicBezTo>
                    <a:cubicBezTo>
                      <a:pt x="123" y="221"/>
                      <a:pt x="163" y="188"/>
                      <a:pt x="145" y="161"/>
                    </a:cubicBezTo>
                    <a:cubicBezTo>
                      <a:pt x="111" y="111"/>
                      <a:pt x="78" y="60"/>
                      <a:pt x="45" y="10"/>
                    </a:cubicBezTo>
                    <a:cubicBezTo>
                      <a:pt x="26" y="-17"/>
                      <a:pt x="-14" y="16"/>
                      <a:pt x="4" y="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28425" rIns="90000" bIns="284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28"/>
              <p:cNvSpPr/>
              <p:nvPr/>
            </p:nvSpPr>
            <p:spPr>
              <a:xfrm>
                <a:off x="6572615" y="1862615"/>
                <a:ext cx="55080" cy="4932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7" extrusionOk="0">
                    <a:moveTo>
                      <a:pt x="40" y="130"/>
                    </a:moveTo>
                    <a:cubicBezTo>
                      <a:pt x="71" y="98"/>
                      <a:pt x="105" y="69"/>
                      <a:pt x="143" y="45"/>
                    </a:cubicBezTo>
                    <a:cubicBezTo>
                      <a:pt x="170" y="27"/>
                      <a:pt x="137" y="-13"/>
                      <a:pt x="110" y="5"/>
                    </a:cubicBezTo>
                    <a:cubicBezTo>
                      <a:pt x="72" y="29"/>
                      <a:pt x="38" y="57"/>
                      <a:pt x="7" y="90"/>
                    </a:cubicBezTo>
                    <a:cubicBezTo>
                      <a:pt x="-15" y="114"/>
                      <a:pt x="17" y="154"/>
                      <a:pt x="40" y="1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300" rIns="90000" bIns="4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28"/>
              <p:cNvSpPr/>
              <p:nvPr/>
            </p:nvSpPr>
            <p:spPr>
              <a:xfrm>
                <a:off x="6431495" y="1813295"/>
                <a:ext cx="239760" cy="25164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99" extrusionOk="0">
                    <a:moveTo>
                      <a:pt x="122" y="105"/>
                    </a:moveTo>
                    <a:cubicBezTo>
                      <a:pt x="-6" y="225"/>
                      <a:pt x="-45" y="420"/>
                      <a:pt x="65" y="567"/>
                    </a:cubicBezTo>
                    <a:cubicBezTo>
                      <a:pt x="178" y="716"/>
                      <a:pt x="394" y="746"/>
                      <a:pt x="539" y="624"/>
                    </a:cubicBezTo>
                    <a:cubicBezTo>
                      <a:pt x="674" y="511"/>
                      <a:pt x="704" y="281"/>
                      <a:pt x="613" y="132"/>
                    </a:cubicBezTo>
                    <a:cubicBezTo>
                      <a:pt x="514" y="-30"/>
                      <a:pt x="308" y="-32"/>
                      <a:pt x="165" y="69"/>
                    </a:cubicBezTo>
                    <a:cubicBezTo>
                      <a:pt x="133" y="92"/>
                      <a:pt x="171" y="139"/>
                      <a:pt x="203" y="116"/>
                    </a:cubicBezTo>
                    <a:cubicBezTo>
                      <a:pt x="319" y="34"/>
                      <a:pt x="484" y="36"/>
                      <a:pt x="562" y="168"/>
                    </a:cubicBezTo>
                    <a:cubicBezTo>
                      <a:pt x="635" y="290"/>
                      <a:pt x="613" y="484"/>
                      <a:pt x="501" y="577"/>
                    </a:cubicBezTo>
                    <a:cubicBezTo>
                      <a:pt x="387" y="672"/>
                      <a:pt x="216" y="654"/>
                      <a:pt x="122" y="541"/>
                    </a:cubicBezTo>
                    <a:cubicBezTo>
                      <a:pt x="22" y="422"/>
                      <a:pt x="51" y="253"/>
                      <a:pt x="160" y="152"/>
                    </a:cubicBezTo>
                    <a:cubicBezTo>
                      <a:pt x="189" y="125"/>
                      <a:pt x="150" y="78"/>
                      <a:pt x="122" y="1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2" name="Google Shape;2042;p28"/>
            <p:cNvSpPr/>
            <p:nvPr/>
          </p:nvSpPr>
          <p:spPr>
            <a:xfrm>
              <a:off x="8655250" y="1385300"/>
              <a:ext cx="21900" cy="27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7" name="Google Shape;2117;p30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2118" name="Google Shape;2118;p30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30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30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30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30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30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30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30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30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30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30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30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30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30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30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30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30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30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30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30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30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30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30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30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30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30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30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30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30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30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30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30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30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30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30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0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30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30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30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30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30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30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30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30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30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30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5" name="Google Shape;2175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6" name="Google Shape;2176;p30"/>
          <p:cNvSpPr txBox="1">
            <a:spLocks noGrp="1"/>
          </p:cNvSpPr>
          <p:nvPr>
            <p:ph type="subTitle" idx="1"/>
          </p:nvPr>
        </p:nvSpPr>
        <p:spPr>
          <a:xfrm>
            <a:off x="1805511" y="18975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7" name="Google Shape;2177;p30"/>
          <p:cNvSpPr txBox="1">
            <a:spLocks noGrp="1"/>
          </p:cNvSpPr>
          <p:nvPr>
            <p:ph type="subTitle" idx="2"/>
          </p:nvPr>
        </p:nvSpPr>
        <p:spPr>
          <a:xfrm>
            <a:off x="4750689" y="189755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8" name="Google Shape;2178;p30"/>
          <p:cNvSpPr txBox="1">
            <a:spLocks noGrp="1"/>
          </p:cNvSpPr>
          <p:nvPr>
            <p:ph type="subTitle" idx="3"/>
          </p:nvPr>
        </p:nvSpPr>
        <p:spPr>
          <a:xfrm>
            <a:off x="1805511" y="35404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9" name="Google Shape;2179;p30"/>
          <p:cNvSpPr txBox="1">
            <a:spLocks noGrp="1"/>
          </p:cNvSpPr>
          <p:nvPr>
            <p:ph type="subTitle" idx="4"/>
          </p:nvPr>
        </p:nvSpPr>
        <p:spPr>
          <a:xfrm>
            <a:off x="4750689" y="35404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0" name="Google Shape;2180;p30"/>
          <p:cNvSpPr txBox="1">
            <a:spLocks noGrp="1"/>
          </p:cNvSpPr>
          <p:nvPr>
            <p:ph type="subTitle" idx="5"/>
          </p:nvPr>
        </p:nvSpPr>
        <p:spPr>
          <a:xfrm>
            <a:off x="1805511" y="1489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81" name="Google Shape;2181;p30"/>
          <p:cNvSpPr txBox="1">
            <a:spLocks noGrp="1"/>
          </p:cNvSpPr>
          <p:nvPr>
            <p:ph type="subTitle" idx="6"/>
          </p:nvPr>
        </p:nvSpPr>
        <p:spPr>
          <a:xfrm>
            <a:off x="1805511" y="31326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82" name="Google Shape;2182;p30"/>
          <p:cNvSpPr txBox="1">
            <a:spLocks noGrp="1"/>
          </p:cNvSpPr>
          <p:nvPr>
            <p:ph type="subTitle" idx="7"/>
          </p:nvPr>
        </p:nvSpPr>
        <p:spPr>
          <a:xfrm>
            <a:off x="4750686" y="1489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83" name="Google Shape;2183;p30"/>
          <p:cNvSpPr txBox="1">
            <a:spLocks noGrp="1"/>
          </p:cNvSpPr>
          <p:nvPr>
            <p:ph type="subTitle" idx="8"/>
          </p:nvPr>
        </p:nvSpPr>
        <p:spPr>
          <a:xfrm>
            <a:off x="4750686" y="31326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84" name="Google Shape;2184;p30"/>
          <p:cNvSpPr/>
          <p:nvPr/>
        </p:nvSpPr>
        <p:spPr>
          <a:xfrm>
            <a:off x="0" y="4735275"/>
            <a:ext cx="9144010" cy="408226"/>
          </a:xfrm>
          <a:custGeom>
            <a:avLst/>
            <a:gdLst/>
            <a:ahLst/>
            <a:cxnLst/>
            <a:rect l="l" t="t" r="r" b="b"/>
            <a:pathLst>
              <a:path w="27236" h="1134" extrusionOk="0">
                <a:moveTo>
                  <a:pt x="0" y="0"/>
                </a:moveTo>
                <a:lnTo>
                  <a:pt x="27236" y="0"/>
                </a:lnTo>
                <a:lnTo>
                  <a:pt x="27236" y="1134"/>
                </a:lnTo>
                <a:lnTo>
                  <a:pt x="0" y="1134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5" name="Google Shape;2185;p30"/>
          <p:cNvGrpSpPr/>
          <p:nvPr/>
        </p:nvGrpSpPr>
        <p:grpSpPr>
          <a:xfrm>
            <a:off x="-411444" y="2983404"/>
            <a:ext cx="1266588" cy="1974955"/>
            <a:chOff x="519480" y="1683000"/>
            <a:chExt cx="1087200" cy="1695240"/>
          </a:xfrm>
        </p:grpSpPr>
        <p:sp>
          <p:nvSpPr>
            <p:cNvPr id="2186" name="Google Shape;2186;p30"/>
            <p:cNvSpPr/>
            <p:nvPr/>
          </p:nvSpPr>
          <p:spPr>
            <a:xfrm>
              <a:off x="927720" y="1683000"/>
              <a:ext cx="87840" cy="390960"/>
            </a:xfrm>
            <a:custGeom>
              <a:avLst/>
              <a:gdLst/>
              <a:ahLst/>
              <a:cxnLst/>
              <a:rect l="l" t="t" r="r" b="b"/>
              <a:pathLst>
                <a:path w="244" h="1086" extrusionOk="0">
                  <a:moveTo>
                    <a:pt x="21" y="1066"/>
                  </a:moveTo>
                  <a:cubicBezTo>
                    <a:pt x="21" y="1056"/>
                    <a:pt x="-21" y="588"/>
                    <a:pt x="16" y="487"/>
                  </a:cubicBezTo>
                  <a:cubicBezTo>
                    <a:pt x="53" y="385"/>
                    <a:pt x="110" y="49"/>
                    <a:pt x="137" y="26"/>
                  </a:cubicBezTo>
                  <a:cubicBezTo>
                    <a:pt x="164" y="3"/>
                    <a:pt x="177" y="-4"/>
                    <a:pt x="182" y="3"/>
                  </a:cubicBezTo>
                  <a:cubicBezTo>
                    <a:pt x="187" y="11"/>
                    <a:pt x="224" y="87"/>
                    <a:pt x="242" y="229"/>
                  </a:cubicBezTo>
                  <a:cubicBezTo>
                    <a:pt x="262" y="370"/>
                    <a:pt x="31" y="1086"/>
                    <a:pt x="31" y="1086"/>
                  </a:cubicBezTo>
                  <a:lnTo>
                    <a:pt x="21" y="10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30"/>
            <p:cNvSpPr/>
            <p:nvPr/>
          </p:nvSpPr>
          <p:spPr>
            <a:xfrm>
              <a:off x="519480" y="1762560"/>
              <a:ext cx="411120" cy="537480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1123" y="1493"/>
                  </a:moveTo>
                  <a:cubicBezTo>
                    <a:pt x="1123" y="1493"/>
                    <a:pt x="929" y="1255"/>
                    <a:pt x="846" y="1194"/>
                  </a:cubicBezTo>
                  <a:cubicBezTo>
                    <a:pt x="762" y="1133"/>
                    <a:pt x="345" y="999"/>
                    <a:pt x="246" y="855"/>
                  </a:cubicBezTo>
                  <a:cubicBezTo>
                    <a:pt x="148" y="711"/>
                    <a:pt x="-1" y="663"/>
                    <a:pt x="4" y="493"/>
                  </a:cubicBezTo>
                  <a:cubicBezTo>
                    <a:pt x="9" y="324"/>
                    <a:pt x="33" y="281"/>
                    <a:pt x="14" y="215"/>
                  </a:cubicBezTo>
                  <a:cubicBezTo>
                    <a:pt x="-6" y="149"/>
                    <a:pt x="-13" y="43"/>
                    <a:pt x="49" y="28"/>
                  </a:cubicBezTo>
                  <a:cubicBezTo>
                    <a:pt x="111" y="12"/>
                    <a:pt x="288" y="-51"/>
                    <a:pt x="444" y="91"/>
                  </a:cubicBezTo>
                  <a:cubicBezTo>
                    <a:pt x="600" y="233"/>
                    <a:pt x="683" y="326"/>
                    <a:pt x="787" y="420"/>
                  </a:cubicBezTo>
                  <a:cubicBezTo>
                    <a:pt x="891" y="513"/>
                    <a:pt x="1037" y="655"/>
                    <a:pt x="1066" y="850"/>
                  </a:cubicBezTo>
                  <a:cubicBezTo>
                    <a:pt x="1096" y="1045"/>
                    <a:pt x="1130" y="1295"/>
                    <a:pt x="1140" y="1359"/>
                  </a:cubicBezTo>
                  <a:cubicBezTo>
                    <a:pt x="1150" y="1422"/>
                    <a:pt x="1123" y="1493"/>
                    <a:pt x="1123" y="149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30"/>
            <p:cNvSpPr/>
            <p:nvPr/>
          </p:nvSpPr>
          <p:spPr>
            <a:xfrm>
              <a:off x="916920" y="1717920"/>
              <a:ext cx="155520" cy="580320"/>
            </a:xfrm>
            <a:custGeom>
              <a:avLst/>
              <a:gdLst/>
              <a:ahLst/>
              <a:cxnLst/>
              <a:rect l="l" t="t" r="r" b="b"/>
              <a:pathLst>
                <a:path w="432" h="1612" extrusionOk="0">
                  <a:moveTo>
                    <a:pt x="184" y="1521"/>
                  </a:moveTo>
                  <a:cubicBezTo>
                    <a:pt x="184" y="1521"/>
                    <a:pt x="34" y="1090"/>
                    <a:pt x="9" y="908"/>
                  </a:cubicBezTo>
                  <a:cubicBezTo>
                    <a:pt x="-16" y="726"/>
                    <a:pt x="14" y="498"/>
                    <a:pt x="63" y="390"/>
                  </a:cubicBezTo>
                  <a:cubicBezTo>
                    <a:pt x="113" y="281"/>
                    <a:pt x="189" y="162"/>
                    <a:pt x="199" y="81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374" y="129"/>
                    <a:pt x="406" y="281"/>
                  </a:cubicBezTo>
                  <a:cubicBezTo>
                    <a:pt x="438" y="433"/>
                    <a:pt x="435" y="759"/>
                    <a:pt x="423" y="898"/>
                  </a:cubicBezTo>
                  <a:cubicBezTo>
                    <a:pt x="411" y="1037"/>
                    <a:pt x="351" y="1417"/>
                    <a:pt x="304" y="1508"/>
                  </a:cubicBezTo>
                  <a:cubicBezTo>
                    <a:pt x="258" y="1599"/>
                    <a:pt x="236" y="1612"/>
                    <a:pt x="236" y="1612"/>
                  </a:cubicBezTo>
                  <a:lnTo>
                    <a:pt x="184" y="15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30"/>
            <p:cNvSpPr/>
            <p:nvPr/>
          </p:nvSpPr>
          <p:spPr>
            <a:xfrm>
              <a:off x="565200" y="2305440"/>
              <a:ext cx="327240" cy="189000"/>
            </a:xfrm>
            <a:custGeom>
              <a:avLst/>
              <a:gdLst/>
              <a:ahLst/>
              <a:cxnLst/>
              <a:rect l="l" t="t" r="r" b="b"/>
              <a:pathLst>
                <a:path w="909" h="525" extrusionOk="0">
                  <a:moveTo>
                    <a:pt x="909" y="525"/>
                  </a:moveTo>
                  <a:cubicBezTo>
                    <a:pt x="907" y="520"/>
                    <a:pt x="830" y="345"/>
                    <a:pt x="756" y="282"/>
                  </a:cubicBezTo>
                  <a:cubicBezTo>
                    <a:pt x="682" y="219"/>
                    <a:pt x="538" y="111"/>
                    <a:pt x="427" y="77"/>
                  </a:cubicBezTo>
                  <a:cubicBezTo>
                    <a:pt x="316" y="43"/>
                    <a:pt x="115" y="3"/>
                    <a:pt x="84" y="1"/>
                  </a:cubicBezTo>
                  <a:cubicBezTo>
                    <a:pt x="53" y="-2"/>
                    <a:pt x="0" y="11"/>
                    <a:pt x="0" y="11"/>
                  </a:cubicBezTo>
                  <a:cubicBezTo>
                    <a:pt x="0" y="11"/>
                    <a:pt x="352" y="153"/>
                    <a:pt x="486" y="229"/>
                  </a:cubicBezTo>
                  <a:cubicBezTo>
                    <a:pt x="619" y="305"/>
                    <a:pt x="909" y="525"/>
                    <a:pt x="909" y="5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30"/>
            <p:cNvSpPr/>
            <p:nvPr/>
          </p:nvSpPr>
          <p:spPr>
            <a:xfrm>
              <a:off x="1105560" y="1950480"/>
              <a:ext cx="501120" cy="295560"/>
            </a:xfrm>
            <a:custGeom>
              <a:avLst/>
              <a:gdLst/>
              <a:ahLst/>
              <a:cxnLst/>
              <a:rect l="l" t="t" r="r" b="b"/>
              <a:pathLst>
                <a:path w="1392" h="821" extrusionOk="0">
                  <a:moveTo>
                    <a:pt x="0" y="821"/>
                  </a:moveTo>
                  <a:cubicBezTo>
                    <a:pt x="0" y="821"/>
                    <a:pt x="141" y="566"/>
                    <a:pt x="333" y="348"/>
                  </a:cubicBezTo>
                  <a:cubicBezTo>
                    <a:pt x="526" y="131"/>
                    <a:pt x="731" y="47"/>
                    <a:pt x="830" y="40"/>
                  </a:cubicBezTo>
                  <a:cubicBezTo>
                    <a:pt x="928" y="32"/>
                    <a:pt x="1111" y="-14"/>
                    <a:pt x="1197" y="4"/>
                  </a:cubicBezTo>
                  <a:cubicBezTo>
                    <a:pt x="1284" y="22"/>
                    <a:pt x="1395" y="133"/>
                    <a:pt x="1392" y="158"/>
                  </a:cubicBezTo>
                  <a:cubicBezTo>
                    <a:pt x="1392" y="158"/>
                    <a:pt x="1326" y="131"/>
                    <a:pt x="1262" y="138"/>
                  </a:cubicBezTo>
                  <a:cubicBezTo>
                    <a:pt x="1197" y="146"/>
                    <a:pt x="1094" y="239"/>
                    <a:pt x="896" y="290"/>
                  </a:cubicBezTo>
                  <a:cubicBezTo>
                    <a:pt x="699" y="341"/>
                    <a:pt x="491" y="586"/>
                    <a:pt x="397" y="644"/>
                  </a:cubicBezTo>
                  <a:cubicBezTo>
                    <a:pt x="304" y="703"/>
                    <a:pt x="198" y="771"/>
                    <a:pt x="0" y="8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30"/>
            <p:cNvSpPr/>
            <p:nvPr/>
          </p:nvSpPr>
          <p:spPr>
            <a:xfrm>
              <a:off x="1002960" y="1753560"/>
              <a:ext cx="231840" cy="575280"/>
            </a:xfrm>
            <a:custGeom>
              <a:avLst/>
              <a:gdLst/>
              <a:ahLst/>
              <a:cxnLst/>
              <a:rect l="l" t="t" r="r" b="b"/>
              <a:pathLst>
                <a:path w="644" h="1598" extrusionOk="0">
                  <a:moveTo>
                    <a:pt x="218" y="1464"/>
                  </a:moveTo>
                  <a:cubicBezTo>
                    <a:pt x="218" y="1464"/>
                    <a:pt x="527" y="1229"/>
                    <a:pt x="569" y="1093"/>
                  </a:cubicBezTo>
                  <a:cubicBezTo>
                    <a:pt x="611" y="956"/>
                    <a:pt x="658" y="574"/>
                    <a:pt x="640" y="432"/>
                  </a:cubicBezTo>
                  <a:cubicBezTo>
                    <a:pt x="623" y="290"/>
                    <a:pt x="453" y="34"/>
                    <a:pt x="411" y="4"/>
                  </a:cubicBezTo>
                  <a:cubicBezTo>
                    <a:pt x="369" y="-27"/>
                    <a:pt x="142" y="146"/>
                    <a:pt x="65" y="300"/>
                  </a:cubicBezTo>
                  <a:cubicBezTo>
                    <a:pt x="-10" y="455"/>
                    <a:pt x="36" y="991"/>
                    <a:pt x="7" y="1259"/>
                  </a:cubicBezTo>
                  <a:cubicBezTo>
                    <a:pt x="-23" y="1528"/>
                    <a:pt x="65" y="1598"/>
                    <a:pt x="65" y="1598"/>
                  </a:cubicBezTo>
                  <a:lnTo>
                    <a:pt x="218" y="14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30"/>
            <p:cNvSpPr/>
            <p:nvPr/>
          </p:nvSpPr>
          <p:spPr>
            <a:xfrm>
              <a:off x="1042200" y="2297880"/>
              <a:ext cx="330480" cy="394920"/>
            </a:xfrm>
            <a:custGeom>
              <a:avLst/>
              <a:gdLst/>
              <a:ahLst/>
              <a:cxnLst/>
              <a:rect l="l" t="t" r="r" b="b"/>
              <a:pathLst>
                <a:path w="918" h="1097" extrusionOk="0">
                  <a:moveTo>
                    <a:pt x="31" y="1054"/>
                  </a:moveTo>
                  <a:cubicBezTo>
                    <a:pt x="31" y="1054"/>
                    <a:pt x="147" y="837"/>
                    <a:pt x="184" y="741"/>
                  </a:cubicBezTo>
                  <a:cubicBezTo>
                    <a:pt x="221" y="645"/>
                    <a:pt x="271" y="443"/>
                    <a:pt x="367" y="261"/>
                  </a:cubicBezTo>
                  <a:cubicBezTo>
                    <a:pt x="463" y="79"/>
                    <a:pt x="553" y="0"/>
                    <a:pt x="644" y="0"/>
                  </a:cubicBezTo>
                  <a:cubicBezTo>
                    <a:pt x="736" y="0"/>
                    <a:pt x="918" y="122"/>
                    <a:pt x="918" y="160"/>
                  </a:cubicBezTo>
                  <a:cubicBezTo>
                    <a:pt x="918" y="198"/>
                    <a:pt x="832" y="334"/>
                    <a:pt x="718" y="458"/>
                  </a:cubicBezTo>
                  <a:cubicBezTo>
                    <a:pt x="605" y="582"/>
                    <a:pt x="515" y="698"/>
                    <a:pt x="367" y="850"/>
                  </a:cubicBezTo>
                  <a:cubicBezTo>
                    <a:pt x="219" y="1002"/>
                    <a:pt x="68" y="1022"/>
                    <a:pt x="19" y="1077"/>
                  </a:cubicBezTo>
                  <a:cubicBezTo>
                    <a:pt x="-30" y="1133"/>
                    <a:pt x="31" y="1054"/>
                    <a:pt x="31" y="10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30"/>
            <p:cNvSpPr/>
            <p:nvPr/>
          </p:nvSpPr>
          <p:spPr>
            <a:xfrm>
              <a:off x="558720" y="2304720"/>
              <a:ext cx="444600" cy="395280"/>
            </a:xfrm>
            <a:custGeom>
              <a:avLst/>
              <a:gdLst/>
              <a:ahLst/>
              <a:cxnLst/>
              <a:rect l="l" t="t" r="r" b="b"/>
              <a:pathLst>
                <a:path w="1235" h="1098" extrusionOk="0">
                  <a:moveTo>
                    <a:pt x="1215" y="938"/>
                  </a:moveTo>
                  <a:cubicBezTo>
                    <a:pt x="1215" y="938"/>
                    <a:pt x="1043" y="783"/>
                    <a:pt x="1028" y="728"/>
                  </a:cubicBezTo>
                  <a:cubicBezTo>
                    <a:pt x="1011" y="674"/>
                    <a:pt x="1021" y="488"/>
                    <a:pt x="855" y="366"/>
                  </a:cubicBezTo>
                  <a:cubicBezTo>
                    <a:pt x="688" y="243"/>
                    <a:pt x="524" y="128"/>
                    <a:pt x="428" y="96"/>
                  </a:cubicBezTo>
                  <a:cubicBezTo>
                    <a:pt x="331" y="63"/>
                    <a:pt x="95" y="26"/>
                    <a:pt x="52" y="12"/>
                  </a:cubicBezTo>
                  <a:cubicBezTo>
                    <a:pt x="9" y="-2"/>
                    <a:pt x="0" y="1"/>
                    <a:pt x="0" y="1"/>
                  </a:cubicBezTo>
                  <a:cubicBezTo>
                    <a:pt x="0" y="1"/>
                    <a:pt x="-5" y="56"/>
                    <a:pt x="114" y="107"/>
                  </a:cubicBezTo>
                  <a:cubicBezTo>
                    <a:pt x="232" y="157"/>
                    <a:pt x="539" y="351"/>
                    <a:pt x="695" y="429"/>
                  </a:cubicBezTo>
                  <a:cubicBezTo>
                    <a:pt x="852" y="508"/>
                    <a:pt x="966" y="700"/>
                    <a:pt x="1025" y="786"/>
                  </a:cubicBezTo>
                  <a:cubicBezTo>
                    <a:pt x="1084" y="873"/>
                    <a:pt x="1157" y="951"/>
                    <a:pt x="1194" y="1014"/>
                  </a:cubicBezTo>
                  <a:cubicBezTo>
                    <a:pt x="1231" y="1077"/>
                    <a:pt x="1235" y="1098"/>
                    <a:pt x="1235" y="1098"/>
                  </a:cubicBezTo>
                  <a:lnTo>
                    <a:pt x="1215" y="9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30"/>
            <p:cNvSpPr/>
            <p:nvPr/>
          </p:nvSpPr>
          <p:spPr>
            <a:xfrm>
              <a:off x="888480" y="2207880"/>
              <a:ext cx="149040" cy="833040"/>
            </a:xfrm>
            <a:custGeom>
              <a:avLst/>
              <a:gdLst/>
              <a:ahLst/>
              <a:cxnLst/>
              <a:rect l="l" t="t" r="r" b="b"/>
              <a:pathLst>
                <a:path w="414" h="2314" extrusionOk="0">
                  <a:moveTo>
                    <a:pt x="0" y="80"/>
                  </a:moveTo>
                  <a:cubicBezTo>
                    <a:pt x="0" y="80"/>
                    <a:pt x="208" y="455"/>
                    <a:pt x="241" y="577"/>
                  </a:cubicBezTo>
                  <a:cubicBezTo>
                    <a:pt x="274" y="698"/>
                    <a:pt x="272" y="781"/>
                    <a:pt x="286" y="993"/>
                  </a:cubicBezTo>
                  <a:cubicBezTo>
                    <a:pt x="299" y="1207"/>
                    <a:pt x="323" y="2314"/>
                    <a:pt x="323" y="2314"/>
                  </a:cubicBezTo>
                  <a:lnTo>
                    <a:pt x="414" y="2314"/>
                  </a:lnTo>
                  <a:cubicBezTo>
                    <a:pt x="414" y="2314"/>
                    <a:pt x="399" y="1153"/>
                    <a:pt x="399" y="1096"/>
                  </a:cubicBezTo>
                  <a:cubicBezTo>
                    <a:pt x="399" y="1039"/>
                    <a:pt x="414" y="516"/>
                    <a:pt x="414" y="516"/>
                  </a:cubicBezTo>
                  <a:cubicBezTo>
                    <a:pt x="414" y="516"/>
                    <a:pt x="326" y="414"/>
                    <a:pt x="278" y="357"/>
                  </a:cubicBezTo>
                  <a:cubicBezTo>
                    <a:pt x="230" y="300"/>
                    <a:pt x="37" y="0"/>
                    <a:pt x="37" y="0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30"/>
            <p:cNvSpPr/>
            <p:nvPr/>
          </p:nvSpPr>
          <p:spPr>
            <a:xfrm>
              <a:off x="1006560" y="2651760"/>
              <a:ext cx="100800" cy="130680"/>
            </a:xfrm>
            <a:custGeom>
              <a:avLst/>
              <a:gdLst/>
              <a:ahLst/>
              <a:cxnLst/>
              <a:rect l="l" t="t" r="r" b="b"/>
              <a:pathLst>
                <a:path w="280" h="363" extrusionOk="0">
                  <a:moveTo>
                    <a:pt x="280" y="0"/>
                  </a:moveTo>
                  <a:cubicBezTo>
                    <a:pt x="280" y="0"/>
                    <a:pt x="166" y="60"/>
                    <a:pt x="145" y="126"/>
                  </a:cubicBezTo>
                  <a:cubicBezTo>
                    <a:pt x="125" y="193"/>
                    <a:pt x="66" y="351"/>
                    <a:pt x="58" y="362"/>
                  </a:cubicBezTo>
                  <a:cubicBezTo>
                    <a:pt x="51" y="374"/>
                    <a:pt x="0" y="271"/>
                    <a:pt x="0" y="271"/>
                  </a:cubicBezTo>
                  <a:cubicBezTo>
                    <a:pt x="0" y="271"/>
                    <a:pt x="53" y="198"/>
                    <a:pt x="95" y="120"/>
                  </a:cubicBezTo>
                  <a:cubicBezTo>
                    <a:pt x="161" y="-2"/>
                    <a:pt x="280" y="0"/>
                    <a:pt x="2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788760" y="2166120"/>
              <a:ext cx="514080" cy="350280"/>
            </a:xfrm>
            <a:custGeom>
              <a:avLst/>
              <a:gdLst/>
              <a:ahLst/>
              <a:cxnLst/>
              <a:rect l="l" t="t" r="r" b="b"/>
              <a:pathLst>
                <a:path w="1428" h="973" extrusionOk="0">
                  <a:moveTo>
                    <a:pt x="0" y="483"/>
                  </a:moveTo>
                  <a:cubicBezTo>
                    <a:pt x="0" y="483"/>
                    <a:pt x="154" y="445"/>
                    <a:pt x="330" y="503"/>
                  </a:cubicBezTo>
                  <a:cubicBezTo>
                    <a:pt x="505" y="561"/>
                    <a:pt x="571" y="617"/>
                    <a:pt x="604" y="680"/>
                  </a:cubicBezTo>
                  <a:cubicBezTo>
                    <a:pt x="636" y="744"/>
                    <a:pt x="648" y="784"/>
                    <a:pt x="648" y="784"/>
                  </a:cubicBezTo>
                  <a:lnTo>
                    <a:pt x="625" y="866"/>
                  </a:lnTo>
                  <a:lnTo>
                    <a:pt x="632" y="973"/>
                  </a:lnTo>
                  <a:cubicBezTo>
                    <a:pt x="632" y="973"/>
                    <a:pt x="729" y="751"/>
                    <a:pt x="766" y="668"/>
                  </a:cubicBezTo>
                  <a:cubicBezTo>
                    <a:pt x="803" y="584"/>
                    <a:pt x="989" y="384"/>
                    <a:pt x="1068" y="313"/>
                  </a:cubicBezTo>
                  <a:cubicBezTo>
                    <a:pt x="1147" y="243"/>
                    <a:pt x="1354" y="111"/>
                    <a:pt x="1391" y="55"/>
                  </a:cubicBezTo>
                  <a:cubicBezTo>
                    <a:pt x="1428" y="0"/>
                    <a:pt x="1428" y="0"/>
                    <a:pt x="1428" y="0"/>
                  </a:cubicBezTo>
                  <a:cubicBezTo>
                    <a:pt x="1428" y="0"/>
                    <a:pt x="1211" y="101"/>
                    <a:pt x="1087" y="131"/>
                  </a:cubicBezTo>
                  <a:cubicBezTo>
                    <a:pt x="964" y="161"/>
                    <a:pt x="839" y="146"/>
                    <a:pt x="700" y="187"/>
                  </a:cubicBezTo>
                  <a:cubicBezTo>
                    <a:pt x="562" y="227"/>
                    <a:pt x="464" y="323"/>
                    <a:pt x="375" y="372"/>
                  </a:cubicBezTo>
                  <a:cubicBezTo>
                    <a:pt x="286" y="420"/>
                    <a:pt x="74" y="445"/>
                    <a:pt x="0" y="4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813960" y="2595600"/>
              <a:ext cx="194400" cy="227880"/>
            </a:xfrm>
            <a:custGeom>
              <a:avLst/>
              <a:gdLst/>
              <a:ahLst/>
              <a:cxnLst/>
              <a:rect l="l" t="t" r="r" b="b"/>
              <a:pathLst>
                <a:path w="540" h="633" extrusionOk="0">
                  <a:moveTo>
                    <a:pt x="534" y="633"/>
                  </a:moveTo>
                  <a:cubicBezTo>
                    <a:pt x="534" y="633"/>
                    <a:pt x="381" y="410"/>
                    <a:pt x="280" y="339"/>
                  </a:cubicBezTo>
                  <a:cubicBezTo>
                    <a:pt x="179" y="268"/>
                    <a:pt x="-16" y="114"/>
                    <a:pt x="1" y="68"/>
                  </a:cubicBezTo>
                  <a:cubicBezTo>
                    <a:pt x="19" y="23"/>
                    <a:pt x="199" y="-5"/>
                    <a:pt x="300" y="0"/>
                  </a:cubicBezTo>
                  <a:cubicBezTo>
                    <a:pt x="401" y="5"/>
                    <a:pt x="490" y="30"/>
                    <a:pt x="522" y="116"/>
                  </a:cubicBezTo>
                  <a:cubicBezTo>
                    <a:pt x="554" y="202"/>
                    <a:pt x="534" y="633"/>
                    <a:pt x="534" y="6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840960" y="2840040"/>
              <a:ext cx="350640" cy="51840"/>
            </a:xfrm>
            <a:custGeom>
              <a:avLst/>
              <a:gdLst/>
              <a:ahLst/>
              <a:cxnLst/>
              <a:rect l="l" t="t" r="r" b="b"/>
              <a:pathLst>
                <a:path w="974" h="144" extrusionOk="0">
                  <a:moveTo>
                    <a:pt x="0" y="144"/>
                  </a:moveTo>
                  <a:cubicBezTo>
                    <a:pt x="0" y="144"/>
                    <a:pt x="-1" y="125"/>
                    <a:pt x="22" y="107"/>
                  </a:cubicBezTo>
                  <a:cubicBezTo>
                    <a:pt x="46" y="89"/>
                    <a:pt x="76" y="97"/>
                    <a:pt x="76" y="97"/>
                  </a:cubicBezTo>
                  <a:cubicBezTo>
                    <a:pt x="76" y="97"/>
                    <a:pt x="85" y="69"/>
                    <a:pt x="113" y="63"/>
                  </a:cubicBezTo>
                  <a:cubicBezTo>
                    <a:pt x="141" y="57"/>
                    <a:pt x="163" y="79"/>
                    <a:pt x="163" y="79"/>
                  </a:cubicBezTo>
                  <a:cubicBezTo>
                    <a:pt x="163" y="79"/>
                    <a:pt x="196" y="25"/>
                    <a:pt x="270" y="28"/>
                  </a:cubicBezTo>
                  <a:cubicBezTo>
                    <a:pt x="350" y="31"/>
                    <a:pt x="373" y="86"/>
                    <a:pt x="373" y="86"/>
                  </a:cubicBezTo>
                  <a:cubicBezTo>
                    <a:pt x="373" y="86"/>
                    <a:pt x="380" y="48"/>
                    <a:pt x="406" y="39"/>
                  </a:cubicBezTo>
                  <a:cubicBezTo>
                    <a:pt x="406" y="39"/>
                    <a:pt x="420" y="-4"/>
                    <a:pt x="475" y="0"/>
                  </a:cubicBezTo>
                  <a:cubicBezTo>
                    <a:pt x="529" y="4"/>
                    <a:pt x="534" y="48"/>
                    <a:pt x="534" y="48"/>
                  </a:cubicBezTo>
                  <a:cubicBezTo>
                    <a:pt x="534" y="48"/>
                    <a:pt x="550" y="24"/>
                    <a:pt x="579" y="30"/>
                  </a:cubicBezTo>
                  <a:cubicBezTo>
                    <a:pt x="607" y="35"/>
                    <a:pt x="608" y="57"/>
                    <a:pt x="608" y="57"/>
                  </a:cubicBezTo>
                  <a:cubicBezTo>
                    <a:pt x="608" y="57"/>
                    <a:pt x="644" y="39"/>
                    <a:pt x="696" y="54"/>
                  </a:cubicBezTo>
                  <a:cubicBezTo>
                    <a:pt x="739" y="67"/>
                    <a:pt x="752" y="96"/>
                    <a:pt x="752" y="96"/>
                  </a:cubicBezTo>
                  <a:cubicBezTo>
                    <a:pt x="752" y="96"/>
                    <a:pt x="762" y="79"/>
                    <a:pt x="789" y="79"/>
                  </a:cubicBezTo>
                  <a:cubicBezTo>
                    <a:pt x="817" y="79"/>
                    <a:pt x="827" y="99"/>
                    <a:pt x="827" y="99"/>
                  </a:cubicBezTo>
                  <a:cubicBezTo>
                    <a:pt x="827" y="99"/>
                    <a:pt x="846" y="70"/>
                    <a:pt x="901" y="76"/>
                  </a:cubicBezTo>
                  <a:cubicBezTo>
                    <a:pt x="964" y="82"/>
                    <a:pt x="974" y="129"/>
                    <a:pt x="974" y="129"/>
                  </a:cubicBezTo>
                  <a:lnTo>
                    <a:pt x="0" y="1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6825" rIns="90000" bIns="6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768600" y="2887560"/>
              <a:ext cx="492120" cy="490680"/>
            </a:xfrm>
            <a:custGeom>
              <a:avLst/>
              <a:gdLst/>
              <a:ahLst/>
              <a:cxnLst/>
              <a:rect l="l" t="t" r="r" b="b"/>
              <a:pathLst>
                <a:path w="1367" h="1363" extrusionOk="0">
                  <a:moveTo>
                    <a:pt x="1290" y="1363"/>
                  </a:moveTo>
                  <a:lnTo>
                    <a:pt x="77" y="1363"/>
                  </a:lnTo>
                  <a:cubicBezTo>
                    <a:pt x="34" y="1363"/>
                    <a:pt x="0" y="1329"/>
                    <a:pt x="0" y="1286"/>
                  </a:cubicBezTo>
                  <a:lnTo>
                    <a:pt x="0" y="0"/>
                  </a:lnTo>
                  <a:lnTo>
                    <a:pt x="1367" y="0"/>
                  </a:lnTo>
                  <a:lnTo>
                    <a:pt x="1367" y="1286"/>
                  </a:lnTo>
                  <a:cubicBezTo>
                    <a:pt x="1367" y="1329"/>
                    <a:pt x="1332" y="1363"/>
                    <a:pt x="1290" y="13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768600" y="2974320"/>
              <a:ext cx="492120" cy="78480"/>
            </a:xfrm>
            <a:custGeom>
              <a:avLst/>
              <a:gdLst/>
              <a:ahLst/>
              <a:cxnLst/>
              <a:rect l="l" t="t" r="r" b="b"/>
              <a:pathLst>
                <a:path w="1367" h="218" extrusionOk="0">
                  <a:moveTo>
                    <a:pt x="0" y="0"/>
                  </a:moveTo>
                  <a:lnTo>
                    <a:pt x="1367" y="0"/>
                  </a:lnTo>
                  <a:lnTo>
                    <a:pt x="1367" y="218"/>
                  </a:lnTo>
                  <a:lnTo>
                    <a:pt x="0" y="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33475" rIns="90000" bIns="33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744120" y="2885040"/>
              <a:ext cx="541080" cy="127440"/>
            </a:xfrm>
            <a:custGeom>
              <a:avLst/>
              <a:gdLst/>
              <a:ahLst/>
              <a:cxnLst/>
              <a:rect l="l" t="t" r="r" b="b"/>
              <a:pathLst>
                <a:path w="1503" h="354" extrusionOk="0">
                  <a:moveTo>
                    <a:pt x="1486" y="354"/>
                  </a:moveTo>
                  <a:lnTo>
                    <a:pt x="16" y="354"/>
                  </a:lnTo>
                  <a:cubicBezTo>
                    <a:pt x="7" y="354"/>
                    <a:pt x="0" y="347"/>
                    <a:pt x="0" y="337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lnTo>
                    <a:pt x="1486" y="0"/>
                  </a:lnTo>
                  <a:cubicBezTo>
                    <a:pt x="1496" y="0"/>
                    <a:pt x="1503" y="7"/>
                    <a:pt x="1503" y="16"/>
                  </a:cubicBezTo>
                  <a:lnTo>
                    <a:pt x="1503" y="337"/>
                  </a:lnTo>
                  <a:cubicBezTo>
                    <a:pt x="1503" y="347"/>
                    <a:pt x="1496" y="354"/>
                    <a:pt x="1486" y="3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2" name="Google Shape;2202;p30"/>
          <p:cNvGrpSpPr/>
          <p:nvPr/>
        </p:nvGrpSpPr>
        <p:grpSpPr>
          <a:xfrm rot="-3443068">
            <a:off x="322113" y="1297728"/>
            <a:ext cx="378515" cy="253141"/>
            <a:chOff x="5609880" y="3647520"/>
            <a:chExt cx="455400" cy="304560"/>
          </a:xfrm>
        </p:grpSpPr>
        <p:sp>
          <p:nvSpPr>
            <p:cNvPr id="2203" name="Google Shape;2203;p30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7" name="Google Shape;2557;p35"/>
          <p:cNvGrpSpPr/>
          <p:nvPr/>
        </p:nvGrpSpPr>
        <p:grpSpPr>
          <a:xfrm>
            <a:off x="-38658" y="-21859"/>
            <a:ext cx="9221315" cy="5187218"/>
            <a:chOff x="24120" y="2880"/>
            <a:chExt cx="10050480" cy="5663520"/>
          </a:xfrm>
        </p:grpSpPr>
        <p:sp>
          <p:nvSpPr>
            <p:cNvPr id="2558" name="Google Shape;2558;p35"/>
            <p:cNvSpPr/>
            <p:nvPr/>
          </p:nvSpPr>
          <p:spPr>
            <a:xfrm>
              <a:off x="276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35"/>
            <p:cNvSpPr/>
            <p:nvPr/>
          </p:nvSpPr>
          <p:spPr>
            <a:xfrm>
              <a:off x="55044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5"/>
            <p:cNvSpPr/>
            <p:nvPr/>
          </p:nvSpPr>
          <p:spPr>
            <a:xfrm>
              <a:off x="824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5"/>
            <p:cNvSpPr/>
            <p:nvPr/>
          </p:nvSpPr>
          <p:spPr>
            <a:xfrm>
              <a:off x="1098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5"/>
            <p:cNvSpPr/>
            <p:nvPr/>
          </p:nvSpPr>
          <p:spPr>
            <a:xfrm>
              <a:off x="1371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5"/>
            <p:cNvSpPr/>
            <p:nvPr/>
          </p:nvSpPr>
          <p:spPr>
            <a:xfrm>
              <a:off x="16459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5"/>
            <p:cNvSpPr/>
            <p:nvPr/>
          </p:nvSpPr>
          <p:spPr>
            <a:xfrm>
              <a:off x="1919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5"/>
            <p:cNvSpPr/>
            <p:nvPr/>
          </p:nvSpPr>
          <p:spPr>
            <a:xfrm>
              <a:off x="2193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5"/>
            <p:cNvSpPr/>
            <p:nvPr/>
          </p:nvSpPr>
          <p:spPr>
            <a:xfrm>
              <a:off x="2445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5"/>
            <p:cNvSpPr/>
            <p:nvPr/>
          </p:nvSpPr>
          <p:spPr>
            <a:xfrm>
              <a:off x="27194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5"/>
            <p:cNvSpPr/>
            <p:nvPr/>
          </p:nvSpPr>
          <p:spPr>
            <a:xfrm>
              <a:off x="29934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5"/>
            <p:cNvSpPr/>
            <p:nvPr/>
          </p:nvSpPr>
          <p:spPr>
            <a:xfrm>
              <a:off x="32670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5"/>
            <p:cNvSpPr/>
            <p:nvPr/>
          </p:nvSpPr>
          <p:spPr>
            <a:xfrm>
              <a:off x="35409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5"/>
            <p:cNvSpPr/>
            <p:nvPr/>
          </p:nvSpPr>
          <p:spPr>
            <a:xfrm>
              <a:off x="3814560" y="2880"/>
              <a:ext cx="7560" cy="5663520"/>
            </a:xfrm>
            <a:custGeom>
              <a:avLst/>
              <a:gdLst/>
              <a:ahLst/>
              <a:cxnLst/>
              <a:rect l="l" t="t" r="r" b="b"/>
              <a:pathLst>
                <a:path w="21" h="15732" extrusionOk="0">
                  <a:moveTo>
                    <a:pt x="0" y="0"/>
                  </a:moveTo>
                  <a:lnTo>
                    <a:pt x="21" y="0"/>
                  </a:lnTo>
                  <a:lnTo>
                    <a:pt x="21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5"/>
            <p:cNvSpPr/>
            <p:nvPr/>
          </p:nvSpPr>
          <p:spPr>
            <a:xfrm>
              <a:off x="40885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5"/>
            <p:cNvSpPr/>
            <p:nvPr/>
          </p:nvSpPr>
          <p:spPr>
            <a:xfrm>
              <a:off x="43624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5"/>
            <p:cNvSpPr/>
            <p:nvPr/>
          </p:nvSpPr>
          <p:spPr>
            <a:xfrm>
              <a:off x="46360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5"/>
            <p:cNvSpPr/>
            <p:nvPr/>
          </p:nvSpPr>
          <p:spPr>
            <a:xfrm>
              <a:off x="49100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5"/>
            <p:cNvSpPr/>
            <p:nvPr/>
          </p:nvSpPr>
          <p:spPr>
            <a:xfrm>
              <a:off x="5161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5"/>
            <p:cNvSpPr/>
            <p:nvPr/>
          </p:nvSpPr>
          <p:spPr>
            <a:xfrm>
              <a:off x="54356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5"/>
            <p:cNvSpPr/>
            <p:nvPr/>
          </p:nvSpPr>
          <p:spPr>
            <a:xfrm>
              <a:off x="5709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5"/>
            <p:cNvSpPr/>
            <p:nvPr/>
          </p:nvSpPr>
          <p:spPr>
            <a:xfrm>
              <a:off x="59832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5"/>
            <p:cNvSpPr/>
            <p:nvPr/>
          </p:nvSpPr>
          <p:spPr>
            <a:xfrm>
              <a:off x="62571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5"/>
            <p:cNvSpPr/>
            <p:nvPr/>
          </p:nvSpPr>
          <p:spPr>
            <a:xfrm>
              <a:off x="6530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5"/>
            <p:cNvSpPr/>
            <p:nvPr/>
          </p:nvSpPr>
          <p:spPr>
            <a:xfrm>
              <a:off x="68047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5"/>
            <p:cNvSpPr/>
            <p:nvPr/>
          </p:nvSpPr>
          <p:spPr>
            <a:xfrm>
              <a:off x="70786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5"/>
            <p:cNvSpPr/>
            <p:nvPr/>
          </p:nvSpPr>
          <p:spPr>
            <a:xfrm>
              <a:off x="7352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5"/>
            <p:cNvSpPr/>
            <p:nvPr/>
          </p:nvSpPr>
          <p:spPr>
            <a:xfrm>
              <a:off x="7626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5"/>
            <p:cNvSpPr/>
            <p:nvPr/>
          </p:nvSpPr>
          <p:spPr>
            <a:xfrm>
              <a:off x="78782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5"/>
            <p:cNvSpPr/>
            <p:nvPr/>
          </p:nvSpPr>
          <p:spPr>
            <a:xfrm>
              <a:off x="815184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5"/>
            <p:cNvSpPr/>
            <p:nvPr/>
          </p:nvSpPr>
          <p:spPr>
            <a:xfrm>
              <a:off x="842580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5"/>
            <p:cNvSpPr/>
            <p:nvPr/>
          </p:nvSpPr>
          <p:spPr>
            <a:xfrm>
              <a:off x="86997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5"/>
            <p:cNvSpPr/>
            <p:nvPr/>
          </p:nvSpPr>
          <p:spPr>
            <a:xfrm>
              <a:off x="897336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5"/>
            <p:cNvSpPr/>
            <p:nvPr/>
          </p:nvSpPr>
          <p:spPr>
            <a:xfrm>
              <a:off x="924732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5"/>
            <p:cNvSpPr/>
            <p:nvPr/>
          </p:nvSpPr>
          <p:spPr>
            <a:xfrm>
              <a:off x="95212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5"/>
            <p:cNvSpPr/>
            <p:nvPr/>
          </p:nvSpPr>
          <p:spPr>
            <a:xfrm>
              <a:off x="9794880" y="2880"/>
              <a:ext cx="7200" cy="5663520"/>
            </a:xfrm>
            <a:custGeom>
              <a:avLst/>
              <a:gdLst/>
              <a:ahLst/>
              <a:cxnLst/>
              <a:rect l="l" t="t" r="r" b="b"/>
              <a:pathLst>
                <a:path w="20" h="15732" extrusionOk="0">
                  <a:moveTo>
                    <a:pt x="0" y="0"/>
                  </a:moveTo>
                  <a:lnTo>
                    <a:pt x="20" y="0"/>
                  </a:lnTo>
                  <a:lnTo>
                    <a:pt x="20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5"/>
            <p:cNvSpPr/>
            <p:nvPr/>
          </p:nvSpPr>
          <p:spPr>
            <a:xfrm>
              <a:off x="10068840" y="2880"/>
              <a:ext cx="5760" cy="5663520"/>
            </a:xfrm>
            <a:custGeom>
              <a:avLst/>
              <a:gdLst/>
              <a:ahLst/>
              <a:cxnLst/>
              <a:rect l="l" t="t" r="r" b="b"/>
              <a:pathLst>
                <a:path w="16" h="15732" extrusionOk="0">
                  <a:moveTo>
                    <a:pt x="0" y="0"/>
                  </a:moveTo>
                  <a:lnTo>
                    <a:pt x="16" y="0"/>
                  </a:lnTo>
                  <a:lnTo>
                    <a:pt x="16" y="15732"/>
                  </a:lnTo>
                  <a:lnTo>
                    <a:pt x="0" y="15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5"/>
            <p:cNvSpPr/>
            <p:nvPr/>
          </p:nvSpPr>
          <p:spPr>
            <a:xfrm>
              <a:off x="24120" y="78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5"/>
            <p:cNvSpPr/>
            <p:nvPr/>
          </p:nvSpPr>
          <p:spPr>
            <a:xfrm>
              <a:off x="24120" y="365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5"/>
            <p:cNvSpPr/>
            <p:nvPr/>
          </p:nvSpPr>
          <p:spPr>
            <a:xfrm>
              <a:off x="24120" y="6523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5"/>
            <p:cNvSpPr/>
            <p:nvPr/>
          </p:nvSpPr>
          <p:spPr>
            <a:xfrm>
              <a:off x="24120" y="9392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5"/>
            <p:cNvSpPr/>
            <p:nvPr/>
          </p:nvSpPr>
          <p:spPr>
            <a:xfrm>
              <a:off x="24120" y="1226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5"/>
            <p:cNvSpPr/>
            <p:nvPr/>
          </p:nvSpPr>
          <p:spPr>
            <a:xfrm>
              <a:off x="24120" y="15134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5"/>
            <p:cNvSpPr/>
            <p:nvPr/>
          </p:nvSpPr>
          <p:spPr>
            <a:xfrm>
              <a:off x="24120" y="1800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5"/>
            <p:cNvSpPr/>
            <p:nvPr/>
          </p:nvSpPr>
          <p:spPr>
            <a:xfrm>
              <a:off x="24120" y="20876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5"/>
            <p:cNvSpPr/>
            <p:nvPr/>
          </p:nvSpPr>
          <p:spPr>
            <a:xfrm>
              <a:off x="24120" y="237456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5"/>
            <p:cNvSpPr/>
            <p:nvPr/>
          </p:nvSpPr>
          <p:spPr>
            <a:xfrm>
              <a:off x="24120" y="266184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5"/>
            <p:cNvSpPr/>
            <p:nvPr/>
          </p:nvSpPr>
          <p:spPr>
            <a:xfrm>
              <a:off x="24120" y="29484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5"/>
            <p:cNvSpPr/>
            <p:nvPr/>
          </p:nvSpPr>
          <p:spPr>
            <a:xfrm>
              <a:off x="24120" y="323568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5"/>
            <p:cNvSpPr/>
            <p:nvPr/>
          </p:nvSpPr>
          <p:spPr>
            <a:xfrm>
              <a:off x="24120" y="35226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5"/>
            <p:cNvSpPr/>
            <p:nvPr/>
          </p:nvSpPr>
          <p:spPr>
            <a:xfrm>
              <a:off x="24120" y="38095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5"/>
            <p:cNvSpPr/>
            <p:nvPr/>
          </p:nvSpPr>
          <p:spPr>
            <a:xfrm>
              <a:off x="24120" y="40968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5"/>
            <p:cNvSpPr/>
            <p:nvPr/>
          </p:nvSpPr>
          <p:spPr>
            <a:xfrm>
              <a:off x="24120" y="43837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5"/>
            <p:cNvSpPr/>
            <p:nvPr/>
          </p:nvSpPr>
          <p:spPr>
            <a:xfrm>
              <a:off x="24120" y="467100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5"/>
            <p:cNvSpPr/>
            <p:nvPr/>
          </p:nvSpPr>
          <p:spPr>
            <a:xfrm>
              <a:off x="24120" y="49579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5"/>
            <p:cNvSpPr/>
            <p:nvPr/>
          </p:nvSpPr>
          <p:spPr>
            <a:xfrm>
              <a:off x="24120" y="5244840"/>
              <a:ext cx="10030680" cy="7560"/>
            </a:xfrm>
            <a:custGeom>
              <a:avLst/>
              <a:gdLst/>
              <a:ahLst/>
              <a:cxnLst/>
              <a:rect l="l" t="t" r="r" b="b"/>
              <a:pathLst>
                <a:path w="27863" h="21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5"/>
            <p:cNvSpPr/>
            <p:nvPr/>
          </p:nvSpPr>
          <p:spPr>
            <a:xfrm>
              <a:off x="24120" y="5532120"/>
              <a:ext cx="10030680" cy="7200"/>
            </a:xfrm>
            <a:custGeom>
              <a:avLst/>
              <a:gdLst/>
              <a:ahLst/>
              <a:cxnLst/>
              <a:rect l="l" t="t" r="r" b="b"/>
              <a:pathLst>
                <a:path w="27863" h="20" extrusionOk="0">
                  <a:moveTo>
                    <a:pt x="0" y="0"/>
                  </a:moveTo>
                  <a:lnTo>
                    <a:pt x="27863" y="0"/>
                  </a:lnTo>
                  <a:lnTo>
                    <a:pt x="27863" y="20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5" name="Google Shape;2615;p35"/>
          <p:cNvGrpSpPr/>
          <p:nvPr/>
        </p:nvGrpSpPr>
        <p:grpSpPr>
          <a:xfrm rot="-2700000">
            <a:off x="114535" y="4423372"/>
            <a:ext cx="571913" cy="560819"/>
            <a:chOff x="6055920" y="2130840"/>
            <a:chExt cx="538200" cy="527760"/>
          </a:xfrm>
        </p:grpSpPr>
        <p:sp>
          <p:nvSpPr>
            <p:cNvPr id="2616" name="Google Shape;2616;p35"/>
            <p:cNvSpPr/>
            <p:nvPr/>
          </p:nvSpPr>
          <p:spPr>
            <a:xfrm>
              <a:off x="6055920" y="2130840"/>
              <a:ext cx="538200" cy="527760"/>
            </a:xfrm>
            <a:custGeom>
              <a:avLst/>
              <a:gdLst/>
              <a:ahLst/>
              <a:cxnLst/>
              <a:rect l="l" t="t" r="r" b="b"/>
              <a:pathLst>
                <a:path w="1495" h="1466" extrusionOk="0">
                  <a:moveTo>
                    <a:pt x="1469" y="870"/>
                  </a:moveTo>
                  <a:cubicBezTo>
                    <a:pt x="1586" y="476"/>
                    <a:pt x="1266" y="329"/>
                    <a:pt x="1165" y="336"/>
                  </a:cubicBezTo>
                  <a:cubicBezTo>
                    <a:pt x="1064" y="343"/>
                    <a:pt x="982" y="296"/>
                    <a:pt x="982" y="296"/>
                  </a:cubicBezTo>
                  <a:cubicBezTo>
                    <a:pt x="982" y="296"/>
                    <a:pt x="900" y="247"/>
                    <a:pt x="856" y="156"/>
                  </a:cubicBezTo>
                  <a:cubicBezTo>
                    <a:pt x="813" y="64"/>
                    <a:pt x="528" y="-142"/>
                    <a:pt x="242" y="155"/>
                  </a:cubicBezTo>
                  <a:cubicBezTo>
                    <a:pt x="-45" y="451"/>
                    <a:pt x="-156" y="1058"/>
                    <a:pt x="361" y="1359"/>
                  </a:cubicBezTo>
                  <a:cubicBezTo>
                    <a:pt x="877" y="1661"/>
                    <a:pt x="1352" y="1266"/>
                    <a:pt x="1469" y="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5"/>
            <p:cNvSpPr/>
            <p:nvPr/>
          </p:nvSpPr>
          <p:spPr>
            <a:xfrm>
              <a:off x="6348600" y="2235960"/>
              <a:ext cx="90360" cy="58320"/>
            </a:xfrm>
            <a:custGeom>
              <a:avLst/>
              <a:gdLst/>
              <a:ahLst/>
              <a:cxnLst/>
              <a:rect l="l" t="t" r="r" b="b"/>
              <a:pathLst>
                <a:path w="251" h="162" extrusionOk="0">
                  <a:moveTo>
                    <a:pt x="0" y="0"/>
                  </a:moveTo>
                  <a:cubicBezTo>
                    <a:pt x="64" y="85"/>
                    <a:pt x="146" y="143"/>
                    <a:pt x="251" y="155"/>
                  </a:cubicBezTo>
                  <a:cubicBezTo>
                    <a:pt x="144" y="188"/>
                    <a:pt x="24" y="10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5"/>
            <p:cNvSpPr/>
            <p:nvPr/>
          </p:nvSpPr>
          <p:spPr>
            <a:xfrm>
              <a:off x="6380640" y="2197800"/>
              <a:ext cx="129600" cy="84960"/>
            </a:xfrm>
            <a:custGeom>
              <a:avLst/>
              <a:gdLst/>
              <a:ahLst/>
              <a:cxnLst/>
              <a:rect l="l" t="t" r="r" b="b"/>
              <a:pathLst>
                <a:path w="360" h="236" extrusionOk="0">
                  <a:moveTo>
                    <a:pt x="7" y="235"/>
                  </a:moveTo>
                  <a:cubicBezTo>
                    <a:pt x="0" y="231"/>
                    <a:pt x="-2" y="222"/>
                    <a:pt x="1" y="215"/>
                  </a:cubicBezTo>
                  <a:cubicBezTo>
                    <a:pt x="6" y="205"/>
                    <a:pt x="130" y="-23"/>
                    <a:pt x="347" y="2"/>
                  </a:cubicBezTo>
                  <a:cubicBezTo>
                    <a:pt x="355" y="3"/>
                    <a:pt x="361" y="11"/>
                    <a:pt x="360" y="19"/>
                  </a:cubicBezTo>
                  <a:cubicBezTo>
                    <a:pt x="359" y="27"/>
                    <a:pt x="352" y="33"/>
                    <a:pt x="344" y="32"/>
                  </a:cubicBezTo>
                  <a:cubicBezTo>
                    <a:pt x="147" y="8"/>
                    <a:pt x="29" y="227"/>
                    <a:pt x="27" y="229"/>
                  </a:cubicBezTo>
                  <a:cubicBezTo>
                    <a:pt x="24" y="236"/>
                    <a:pt x="15" y="239"/>
                    <a:pt x="8" y="235"/>
                  </a:cubicBezTo>
                  <a:cubicBezTo>
                    <a:pt x="7" y="235"/>
                    <a:pt x="7" y="235"/>
                    <a:pt x="7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9" name="Google Shape;2619;p35"/>
          <p:cNvGrpSpPr/>
          <p:nvPr/>
        </p:nvGrpSpPr>
        <p:grpSpPr>
          <a:xfrm rot="377856" flipH="1">
            <a:off x="-352012" y="3415128"/>
            <a:ext cx="786706" cy="1081199"/>
            <a:chOff x="7492320" y="4032720"/>
            <a:chExt cx="678960" cy="933120"/>
          </a:xfrm>
        </p:grpSpPr>
        <p:sp>
          <p:nvSpPr>
            <p:cNvPr id="2620" name="Google Shape;2620;p35"/>
            <p:cNvSpPr/>
            <p:nvPr/>
          </p:nvSpPr>
          <p:spPr>
            <a:xfrm>
              <a:off x="7492320" y="4032720"/>
              <a:ext cx="621000" cy="825840"/>
            </a:xfrm>
            <a:custGeom>
              <a:avLst/>
              <a:gdLst/>
              <a:ahLst/>
              <a:cxnLst/>
              <a:rect l="l" t="t" r="r" b="b"/>
              <a:pathLst>
                <a:path w="1725" h="2294" extrusionOk="0">
                  <a:moveTo>
                    <a:pt x="983" y="2197"/>
                  </a:moveTo>
                  <a:cubicBezTo>
                    <a:pt x="1081" y="2337"/>
                    <a:pt x="1363" y="2295"/>
                    <a:pt x="1575" y="2253"/>
                  </a:cubicBezTo>
                  <a:cubicBezTo>
                    <a:pt x="1665" y="2096"/>
                    <a:pt x="1751" y="1871"/>
                    <a:pt x="1718" y="1756"/>
                  </a:cubicBezTo>
                  <a:cubicBezTo>
                    <a:pt x="1707" y="1716"/>
                    <a:pt x="1654" y="1707"/>
                    <a:pt x="1630" y="1740"/>
                  </a:cubicBezTo>
                  <a:cubicBezTo>
                    <a:pt x="1611" y="1767"/>
                    <a:pt x="1599" y="1805"/>
                    <a:pt x="1564" y="1809"/>
                  </a:cubicBezTo>
                  <a:cubicBezTo>
                    <a:pt x="1541" y="1812"/>
                    <a:pt x="1516" y="1793"/>
                    <a:pt x="1510" y="1770"/>
                  </a:cubicBezTo>
                  <a:cubicBezTo>
                    <a:pt x="1496" y="1722"/>
                    <a:pt x="1524" y="1683"/>
                    <a:pt x="1546" y="1644"/>
                  </a:cubicBezTo>
                  <a:cubicBezTo>
                    <a:pt x="1602" y="1543"/>
                    <a:pt x="1621" y="1422"/>
                    <a:pt x="1598" y="1308"/>
                  </a:cubicBezTo>
                  <a:cubicBezTo>
                    <a:pt x="1590" y="1272"/>
                    <a:pt x="1578" y="1236"/>
                    <a:pt x="1547" y="1213"/>
                  </a:cubicBezTo>
                  <a:cubicBezTo>
                    <a:pt x="1534" y="1204"/>
                    <a:pt x="1518" y="1199"/>
                    <a:pt x="1502" y="1199"/>
                  </a:cubicBezTo>
                  <a:cubicBezTo>
                    <a:pt x="1437" y="1200"/>
                    <a:pt x="1438" y="1284"/>
                    <a:pt x="1388" y="1300"/>
                  </a:cubicBezTo>
                  <a:cubicBezTo>
                    <a:pt x="1367" y="1306"/>
                    <a:pt x="1344" y="1298"/>
                    <a:pt x="1330" y="1281"/>
                  </a:cubicBezTo>
                  <a:cubicBezTo>
                    <a:pt x="1311" y="1259"/>
                    <a:pt x="1307" y="1231"/>
                    <a:pt x="1308" y="1203"/>
                  </a:cubicBezTo>
                  <a:cubicBezTo>
                    <a:pt x="1312" y="1140"/>
                    <a:pt x="1342" y="1081"/>
                    <a:pt x="1363" y="1022"/>
                  </a:cubicBezTo>
                  <a:cubicBezTo>
                    <a:pt x="1388" y="954"/>
                    <a:pt x="1402" y="875"/>
                    <a:pt x="1357" y="814"/>
                  </a:cubicBezTo>
                  <a:cubicBezTo>
                    <a:pt x="1333" y="781"/>
                    <a:pt x="1293" y="764"/>
                    <a:pt x="1254" y="772"/>
                  </a:cubicBezTo>
                  <a:cubicBezTo>
                    <a:pt x="1184" y="787"/>
                    <a:pt x="1192" y="859"/>
                    <a:pt x="1145" y="892"/>
                  </a:cubicBezTo>
                  <a:cubicBezTo>
                    <a:pt x="1135" y="899"/>
                    <a:pt x="1122" y="903"/>
                    <a:pt x="1109" y="901"/>
                  </a:cubicBezTo>
                  <a:cubicBezTo>
                    <a:pt x="1070" y="894"/>
                    <a:pt x="1065" y="843"/>
                    <a:pt x="1069" y="805"/>
                  </a:cubicBezTo>
                  <a:cubicBezTo>
                    <a:pt x="1075" y="732"/>
                    <a:pt x="1082" y="659"/>
                    <a:pt x="1088" y="586"/>
                  </a:cubicBezTo>
                  <a:cubicBezTo>
                    <a:pt x="1093" y="534"/>
                    <a:pt x="1097" y="478"/>
                    <a:pt x="1062" y="435"/>
                  </a:cubicBezTo>
                  <a:cubicBezTo>
                    <a:pt x="1045" y="414"/>
                    <a:pt x="1020" y="402"/>
                    <a:pt x="994" y="405"/>
                  </a:cubicBezTo>
                  <a:cubicBezTo>
                    <a:pt x="951" y="411"/>
                    <a:pt x="933" y="453"/>
                    <a:pt x="927" y="492"/>
                  </a:cubicBezTo>
                  <a:cubicBezTo>
                    <a:pt x="920" y="532"/>
                    <a:pt x="921" y="574"/>
                    <a:pt x="891" y="606"/>
                  </a:cubicBezTo>
                  <a:cubicBezTo>
                    <a:pt x="876" y="621"/>
                    <a:pt x="853" y="629"/>
                    <a:pt x="833" y="621"/>
                  </a:cubicBezTo>
                  <a:cubicBezTo>
                    <a:pt x="800" y="608"/>
                    <a:pt x="798" y="568"/>
                    <a:pt x="799" y="535"/>
                  </a:cubicBezTo>
                  <a:cubicBezTo>
                    <a:pt x="803" y="453"/>
                    <a:pt x="806" y="372"/>
                    <a:pt x="810" y="291"/>
                  </a:cubicBezTo>
                  <a:cubicBezTo>
                    <a:pt x="812" y="240"/>
                    <a:pt x="814" y="186"/>
                    <a:pt x="781" y="143"/>
                  </a:cubicBezTo>
                  <a:cubicBezTo>
                    <a:pt x="762" y="118"/>
                    <a:pt x="731" y="103"/>
                    <a:pt x="701" y="110"/>
                  </a:cubicBezTo>
                  <a:cubicBezTo>
                    <a:pt x="620" y="126"/>
                    <a:pt x="628" y="262"/>
                    <a:pt x="545" y="275"/>
                  </a:cubicBezTo>
                  <a:cubicBezTo>
                    <a:pt x="521" y="279"/>
                    <a:pt x="496" y="270"/>
                    <a:pt x="478" y="253"/>
                  </a:cubicBezTo>
                  <a:cubicBezTo>
                    <a:pt x="419" y="199"/>
                    <a:pt x="429" y="109"/>
                    <a:pt x="382" y="49"/>
                  </a:cubicBezTo>
                  <a:cubicBezTo>
                    <a:pt x="348" y="5"/>
                    <a:pt x="282" y="-12"/>
                    <a:pt x="230" y="8"/>
                  </a:cubicBezTo>
                  <a:cubicBezTo>
                    <a:pt x="178" y="29"/>
                    <a:pt x="143" y="87"/>
                    <a:pt x="148" y="143"/>
                  </a:cubicBezTo>
                  <a:cubicBezTo>
                    <a:pt x="154" y="206"/>
                    <a:pt x="203" y="255"/>
                    <a:pt x="239" y="308"/>
                  </a:cubicBezTo>
                  <a:cubicBezTo>
                    <a:pt x="275" y="361"/>
                    <a:pt x="296" y="439"/>
                    <a:pt x="250" y="484"/>
                  </a:cubicBezTo>
                  <a:cubicBezTo>
                    <a:pt x="188" y="543"/>
                    <a:pt x="67" y="483"/>
                    <a:pt x="15" y="569"/>
                  </a:cubicBezTo>
                  <a:cubicBezTo>
                    <a:pt x="-5" y="603"/>
                    <a:pt x="-4" y="647"/>
                    <a:pt x="16" y="681"/>
                  </a:cubicBezTo>
                  <a:cubicBezTo>
                    <a:pt x="70" y="777"/>
                    <a:pt x="182" y="791"/>
                    <a:pt x="270" y="836"/>
                  </a:cubicBezTo>
                  <a:cubicBezTo>
                    <a:pt x="293" y="848"/>
                    <a:pt x="308" y="872"/>
                    <a:pt x="304" y="898"/>
                  </a:cubicBezTo>
                  <a:cubicBezTo>
                    <a:pt x="298" y="942"/>
                    <a:pt x="250" y="946"/>
                    <a:pt x="216" y="934"/>
                  </a:cubicBezTo>
                  <a:cubicBezTo>
                    <a:pt x="171" y="918"/>
                    <a:pt x="133" y="881"/>
                    <a:pt x="77" y="911"/>
                  </a:cubicBezTo>
                  <a:cubicBezTo>
                    <a:pt x="52" y="924"/>
                    <a:pt x="33" y="945"/>
                    <a:pt x="24" y="970"/>
                  </a:cubicBezTo>
                  <a:cubicBezTo>
                    <a:pt x="3" y="1025"/>
                    <a:pt x="23" y="1086"/>
                    <a:pt x="60" y="1129"/>
                  </a:cubicBezTo>
                  <a:cubicBezTo>
                    <a:pt x="93" y="1169"/>
                    <a:pt x="137" y="1197"/>
                    <a:pt x="182" y="1221"/>
                  </a:cubicBezTo>
                  <a:cubicBezTo>
                    <a:pt x="268" y="1267"/>
                    <a:pt x="359" y="1306"/>
                    <a:pt x="452" y="1336"/>
                  </a:cubicBezTo>
                  <a:cubicBezTo>
                    <a:pt x="491" y="1348"/>
                    <a:pt x="494" y="1404"/>
                    <a:pt x="455" y="1418"/>
                  </a:cubicBezTo>
                  <a:cubicBezTo>
                    <a:pt x="440" y="1423"/>
                    <a:pt x="424" y="1426"/>
                    <a:pt x="409" y="1426"/>
                  </a:cubicBezTo>
                  <a:cubicBezTo>
                    <a:pt x="361" y="1427"/>
                    <a:pt x="303" y="1421"/>
                    <a:pt x="276" y="1462"/>
                  </a:cubicBezTo>
                  <a:cubicBezTo>
                    <a:pt x="258" y="1487"/>
                    <a:pt x="261" y="1521"/>
                    <a:pt x="278" y="1547"/>
                  </a:cubicBezTo>
                  <a:cubicBezTo>
                    <a:pt x="306" y="1591"/>
                    <a:pt x="355" y="1607"/>
                    <a:pt x="402" y="1622"/>
                  </a:cubicBezTo>
                  <a:lnTo>
                    <a:pt x="636" y="1695"/>
                  </a:lnTo>
                  <a:cubicBezTo>
                    <a:pt x="659" y="1702"/>
                    <a:pt x="671" y="1729"/>
                    <a:pt x="660" y="1750"/>
                  </a:cubicBezTo>
                  <a:cubicBezTo>
                    <a:pt x="650" y="1768"/>
                    <a:pt x="629" y="1776"/>
                    <a:pt x="609" y="1780"/>
                  </a:cubicBezTo>
                  <a:cubicBezTo>
                    <a:pt x="579" y="1786"/>
                    <a:pt x="545" y="1787"/>
                    <a:pt x="527" y="1823"/>
                  </a:cubicBezTo>
                  <a:cubicBezTo>
                    <a:pt x="514" y="1849"/>
                    <a:pt x="516" y="1879"/>
                    <a:pt x="529" y="1905"/>
                  </a:cubicBezTo>
                  <a:cubicBezTo>
                    <a:pt x="549" y="1944"/>
                    <a:pt x="590" y="1967"/>
                    <a:pt x="630" y="1985"/>
                  </a:cubicBezTo>
                  <a:cubicBezTo>
                    <a:pt x="731" y="2029"/>
                    <a:pt x="843" y="2049"/>
                    <a:pt x="953" y="2042"/>
                  </a:cubicBezTo>
                  <a:cubicBezTo>
                    <a:pt x="979" y="2040"/>
                    <a:pt x="1004" y="2037"/>
                    <a:pt x="1027" y="2052"/>
                  </a:cubicBezTo>
                  <a:cubicBezTo>
                    <a:pt x="1037" y="2058"/>
                    <a:pt x="1045" y="2069"/>
                    <a:pt x="1046" y="2081"/>
                  </a:cubicBezTo>
                  <a:cubicBezTo>
                    <a:pt x="1048" y="2104"/>
                    <a:pt x="1030" y="2116"/>
                    <a:pt x="1013" y="2125"/>
                  </a:cubicBezTo>
                  <a:cubicBezTo>
                    <a:pt x="999" y="2132"/>
                    <a:pt x="984" y="2139"/>
                    <a:pt x="977" y="2152"/>
                  </a:cubicBezTo>
                  <a:cubicBezTo>
                    <a:pt x="969" y="2165"/>
                    <a:pt x="969" y="2192"/>
                    <a:pt x="983" y="21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5"/>
            <p:cNvSpPr/>
            <p:nvPr/>
          </p:nvSpPr>
          <p:spPr>
            <a:xfrm>
              <a:off x="7576560" y="4150800"/>
              <a:ext cx="594720" cy="815040"/>
            </a:xfrm>
            <a:custGeom>
              <a:avLst/>
              <a:gdLst/>
              <a:ahLst/>
              <a:cxnLst/>
              <a:rect l="l" t="t" r="r" b="b"/>
              <a:pathLst>
                <a:path w="1652" h="2264" extrusionOk="0">
                  <a:moveTo>
                    <a:pt x="116" y="21"/>
                  </a:moveTo>
                  <a:cubicBezTo>
                    <a:pt x="184" y="159"/>
                    <a:pt x="254" y="296"/>
                    <a:pt x="328" y="431"/>
                  </a:cubicBezTo>
                  <a:cubicBezTo>
                    <a:pt x="233" y="386"/>
                    <a:pt x="128" y="359"/>
                    <a:pt x="15" y="351"/>
                  </a:cubicBezTo>
                  <a:cubicBezTo>
                    <a:pt x="7" y="350"/>
                    <a:pt x="0" y="356"/>
                    <a:pt x="0" y="364"/>
                  </a:cubicBezTo>
                  <a:cubicBezTo>
                    <a:pt x="-1" y="372"/>
                    <a:pt x="5" y="379"/>
                    <a:pt x="13" y="380"/>
                  </a:cubicBezTo>
                  <a:cubicBezTo>
                    <a:pt x="137" y="388"/>
                    <a:pt x="251" y="420"/>
                    <a:pt x="352" y="475"/>
                  </a:cubicBezTo>
                  <a:cubicBezTo>
                    <a:pt x="429" y="614"/>
                    <a:pt x="510" y="751"/>
                    <a:pt x="593" y="886"/>
                  </a:cubicBezTo>
                  <a:cubicBezTo>
                    <a:pt x="445" y="834"/>
                    <a:pt x="293" y="810"/>
                    <a:pt x="141" y="815"/>
                  </a:cubicBezTo>
                  <a:cubicBezTo>
                    <a:pt x="133" y="815"/>
                    <a:pt x="127" y="822"/>
                    <a:pt x="127" y="830"/>
                  </a:cubicBezTo>
                  <a:cubicBezTo>
                    <a:pt x="127" y="838"/>
                    <a:pt x="134" y="844"/>
                    <a:pt x="142" y="844"/>
                  </a:cubicBezTo>
                  <a:cubicBezTo>
                    <a:pt x="301" y="838"/>
                    <a:pt x="460" y="865"/>
                    <a:pt x="615" y="925"/>
                  </a:cubicBezTo>
                  <a:cubicBezTo>
                    <a:pt x="616" y="925"/>
                    <a:pt x="617" y="925"/>
                    <a:pt x="618" y="925"/>
                  </a:cubicBezTo>
                  <a:cubicBezTo>
                    <a:pt x="690" y="1039"/>
                    <a:pt x="764" y="1153"/>
                    <a:pt x="840" y="1265"/>
                  </a:cubicBezTo>
                  <a:cubicBezTo>
                    <a:pt x="690" y="1219"/>
                    <a:pt x="532" y="1197"/>
                    <a:pt x="385" y="1201"/>
                  </a:cubicBezTo>
                  <a:cubicBezTo>
                    <a:pt x="377" y="1201"/>
                    <a:pt x="370" y="1209"/>
                    <a:pt x="371" y="1216"/>
                  </a:cubicBezTo>
                  <a:cubicBezTo>
                    <a:pt x="371" y="1224"/>
                    <a:pt x="378" y="1230"/>
                    <a:pt x="385" y="1230"/>
                  </a:cubicBezTo>
                  <a:cubicBezTo>
                    <a:pt x="541" y="1225"/>
                    <a:pt x="708" y="1250"/>
                    <a:pt x="866" y="1303"/>
                  </a:cubicBezTo>
                  <a:lnTo>
                    <a:pt x="867" y="1303"/>
                  </a:lnTo>
                  <a:cubicBezTo>
                    <a:pt x="934" y="1400"/>
                    <a:pt x="1003" y="1495"/>
                    <a:pt x="1074" y="1590"/>
                  </a:cubicBezTo>
                  <a:cubicBezTo>
                    <a:pt x="916" y="1552"/>
                    <a:pt x="775" y="1532"/>
                    <a:pt x="646" y="1528"/>
                  </a:cubicBezTo>
                  <a:cubicBezTo>
                    <a:pt x="638" y="1528"/>
                    <a:pt x="632" y="1534"/>
                    <a:pt x="632" y="1542"/>
                  </a:cubicBezTo>
                  <a:cubicBezTo>
                    <a:pt x="631" y="1550"/>
                    <a:pt x="638" y="1557"/>
                    <a:pt x="646" y="1557"/>
                  </a:cubicBezTo>
                  <a:cubicBezTo>
                    <a:pt x="780" y="1561"/>
                    <a:pt x="928" y="1583"/>
                    <a:pt x="1097" y="1625"/>
                  </a:cubicBezTo>
                  <a:cubicBezTo>
                    <a:pt x="1098" y="1625"/>
                    <a:pt x="1099" y="1625"/>
                    <a:pt x="1101" y="1625"/>
                  </a:cubicBezTo>
                  <a:cubicBezTo>
                    <a:pt x="1157" y="1698"/>
                    <a:pt x="1213" y="1771"/>
                    <a:pt x="1271" y="1843"/>
                  </a:cubicBezTo>
                  <a:cubicBezTo>
                    <a:pt x="1191" y="1827"/>
                    <a:pt x="1116" y="1823"/>
                    <a:pt x="1046" y="1831"/>
                  </a:cubicBezTo>
                  <a:cubicBezTo>
                    <a:pt x="1038" y="1832"/>
                    <a:pt x="1032" y="1839"/>
                    <a:pt x="1033" y="1847"/>
                  </a:cubicBezTo>
                  <a:cubicBezTo>
                    <a:pt x="1034" y="1855"/>
                    <a:pt x="1041" y="1861"/>
                    <a:pt x="1049" y="1860"/>
                  </a:cubicBezTo>
                  <a:cubicBezTo>
                    <a:pt x="1125" y="1851"/>
                    <a:pt x="1208" y="1857"/>
                    <a:pt x="1297" y="1878"/>
                  </a:cubicBezTo>
                  <a:cubicBezTo>
                    <a:pt x="1298" y="1878"/>
                    <a:pt x="1298" y="1878"/>
                    <a:pt x="1299" y="1878"/>
                  </a:cubicBezTo>
                  <a:cubicBezTo>
                    <a:pt x="1405" y="2008"/>
                    <a:pt x="1514" y="2135"/>
                    <a:pt x="1627" y="2259"/>
                  </a:cubicBezTo>
                  <a:cubicBezTo>
                    <a:pt x="1632" y="2265"/>
                    <a:pt x="1640" y="2266"/>
                    <a:pt x="1646" y="2261"/>
                  </a:cubicBezTo>
                  <a:cubicBezTo>
                    <a:pt x="1646" y="2261"/>
                    <a:pt x="1647" y="2261"/>
                    <a:pt x="1647" y="2260"/>
                  </a:cubicBezTo>
                  <a:cubicBezTo>
                    <a:pt x="1653" y="2255"/>
                    <a:pt x="1653" y="2246"/>
                    <a:pt x="1648" y="2240"/>
                  </a:cubicBezTo>
                  <a:cubicBezTo>
                    <a:pt x="1533" y="2113"/>
                    <a:pt x="1422" y="1984"/>
                    <a:pt x="1314" y="1851"/>
                  </a:cubicBezTo>
                  <a:cubicBezTo>
                    <a:pt x="1314" y="1770"/>
                    <a:pt x="1330" y="1688"/>
                    <a:pt x="1361" y="1614"/>
                  </a:cubicBezTo>
                  <a:cubicBezTo>
                    <a:pt x="1364" y="1606"/>
                    <a:pt x="1360" y="1598"/>
                    <a:pt x="1353" y="1595"/>
                  </a:cubicBezTo>
                  <a:cubicBezTo>
                    <a:pt x="1346" y="1592"/>
                    <a:pt x="1337" y="1595"/>
                    <a:pt x="1334" y="1602"/>
                  </a:cubicBezTo>
                  <a:cubicBezTo>
                    <a:pt x="1306" y="1670"/>
                    <a:pt x="1290" y="1743"/>
                    <a:pt x="1286" y="1816"/>
                  </a:cubicBezTo>
                  <a:cubicBezTo>
                    <a:pt x="1228" y="1742"/>
                    <a:pt x="1170" y="1669"/>
                    <a:pt x="1113" y="1594"/>
                  </a:cubicBezTo>
                  <a:cubicBezTo>
                    <a:pt x="1099" y="1443"/>
                    <a:pt x="1121" y="1289"/>
                    <a:pt x="1176" y="1148"/>
                  </a:cubicBezTo>
                  <a:cubicBezTo>
                    <a:pt x="1179" y="1141"/>
                    <a:pt x="1176" y="1133"/>
                    <a:pt x="1168" y="1130"/>
                  </a:cubicBezTo>
                  <a:cubicBezTo>
                    <a:pt x="1161" y="1127"/>
                    <a:pt x="1153" y="1130"/>
                    <a:pt x="1150" y="1138"/>
                  </a:cubicBezTo>
                  <a:cubicBezTo>
                    <a:pt x="1098" y="1269"/>
                    <a:pt x="1075" y="1410"/>
                    <a:pt x="1081" y="1551"/>
                  </a:cubicBezTo>
                  <a:cubicBezTo>
                    <a:pt x="1014" y="1461"/>
                    <a:pt x="948" y="1369"/>
                    <a:pt x="884" y="1277"/>
                  </a:cubicBezTo>
                  <a:cubicBezTo>
                    <a:pt x="867" y="1103"/>
                    <a:pt x="887" y="925"/>
                    <a:pt x="940" y="759"/>
                  </a:cubicBezTo>
                  <a:cubicBezTo>
                    <a:pt x="942" y="752"/>
                    <a:pt x="939" y="743"/>
                    <a:pt x="931" y="741"/>
                  </a:cubicBezTo>
                  <a:cubicBezTo>
                    <a:pt x="924" y="739"/>
                    <a:pt x="915" y="743"/>
                    <a:pt x="912" y="750"/>
                  </a:cubicBezTo>
                  <a:cubicBezTo>
                    <a:pt x="863" y="904"/>
                    <a:pt x="843" y="1069"/>
                    <a:pt x="852" y="1231"/>
                  </a:cubicBezTo>
                  <a:cubicBezTo>
                    <a:pt x="777" y="1121"/>
                    <a:pt x="705" y="1010"/>
                    <a:pt x="634" y="899"/>
                  </a:cubicBezTo>
                  <a:cubicBezTo>
                    <a:pt x="628" y="738"/>
                    <a:pt x="649" y="578"/>
                    <a:pt x="699" y="425"/>
                  </a:cubicBezTo>
                  <a:cubicBezTo>
                    <a:pt x="702" y="418"/>
                    <a:pt x="697" y="410"/>
                    <a:pt x="690" y="407"/>
                  </a:cubicBezTo>
                  <a:cubicBezTo>
                    <a:pt x="682" y="405"/>
                    <a:pt x="674" y="409"/>
                    <a:pt x="672" y="416"/>
                  </a:cubicBezTo>
                  <a:cubicBezTo>
                    <a:pt x="626" y="557"/>
                    <a:pt x="604" y="703"/>
                    <a:pt x="605" y="850"/>
                  </a:cubicBezTo>
                  <a:cubicBezTo>
                    <a:pt x="524" y="720"/>
                    <a:pt x="447" y="587"/>
                    <a:pt x="373" y="453"/>
                  </a:cubicBezTo>
                  <a:cubicBezTo>
                    <a:pt x="360" y="331"/>
                    <a:pt x="371" y="204"/>
                    <a:pt x="405" y="86"/>
                  </a:cubicBezTo>
                  <a:cubicBezTo>
                    <a:pt x="407" y="78"/>
                    <a:pt x="403" y="70"/>
                    <a:pt x="396" y="68"/>
                  </a:cubicBezTo>
                  <a:cubicBezTo>
                    <a:pt x="388" y="66"/>
                    <a:pt x="380" y="70"/>
                    <a:pt x="378" y="78"/>
                  </a:cubicBezTo>
                  <a:cubicBezTo>
                    <a:pt x="349" y="179"/>
                    <a:pt x="336" y="286"/>
                    <a:pt x="339" y="392"/>
                  </a:cubicBezTo>
                  <a:cubicBezTo>
                    <a:pt x="271" y="265"/>
                    <a:pt x="205" y="137"/>
                    <a:pt x="142" y="8"/>
                  </a:cubicBezTo>
                  <a:cubicBezTo>
                    <a:pt x="139" y="1"/>
                    <a:pt x="130" y="-2"/>
                    <a:pt x="123" y="1"/>
                  </a:cubicBezTo>
                  <a:cubicBezTo>
                    <a:pt x="116" y="5"/>
                    <a:pt x="113" y="13"/>
                    <a:pt x="116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5"/>
          <p:cNvGrpSpPr/>
          <p:nvPr/>
        </p:nvGrpSpPr>
        <p:grpSpPr>
          <a:xfrm rot="-1507502">
            <a:off x="8259061" y="2528410"/>
            <a:ext cx="804897" cy="1169229"/>
            <a:chOff x="2621880" y="330840"/>
            <a:chExt cx="843840" cy="1225800"/>
          </a:xfrm>
        </p:grpSpPr>
        <p:sp>
          <p:nvSpPr>
            <p:cNvPr id="2623" name="Google Shape;2623;p35"/>
            <p:cNvSpPr/>
            <p:nvPr/>
          </p:nvSpPr>
          <p:spPr>
            <a:xfrm>
              <a:off x="2621880" y="654480"/>
              <a:ext cx="843120" cy="902160"/>
            </a:xfrm>
            <a:custGeom>
              <a:avLst/>
              <a:gdLst/>
              <a:ahLst/>
              <a:cxnLst/>
              <a:rect l="l" t="t" r="r" b="b"/>
              <a:pathLst>
                <a:path w="2342" h="2506" extrusionOk="0">
                  <a:moveTo>
                    <a:pt x="1705" y="2418"/>
                  </a:moveTo>
                  <a:cubicBezTo>
                    <a:pt x="1149" y="2623"/>
                    <a:pt x="464" y="2407"/>
                    <a:pt x="464" y="2407"/>
                  </a:cubicBezTo>
                  <a:lnTo>
                    <a:pt x="14" y="295"/>
                  </a:lnTo>
                  <a:lnTo>
                    <a:pt x="0" y="226"/>
                  </a:lnTo>
                  <a:cubicBezTo>
                    <a:pt x="1387" y="-244"/>
                    <a:pt x="2342" y="167"/>
                    <a:pt x="2342" y="167"/>
                  </a:cubicBezTo>
                  <a:lnTo>
                    <a:pt x="1713" y="2389"/>
                  </a:lnTo>
                  <a:lnTo>
                    <a:pt x="1705" y="24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5"/>
            <p:cNvSpPr/>
            <p:nvPr/>
          </p:nvSpPr>
          <p:spPr>
            <a:xfrm>
              <a:off x="2634480" y="666720"/>
              <a:ext cx="817200" cy="134280"/>
            </a:xfrm>
            <a:custGeom>
              <a:avLst/>
              <a:gdLst/>
              <a:ahLst/>
              <a:cxnLst/>
              <a:rect l="l" t="t" r="r" b="b"/>
              <a:pathLst>
                <a:path w="2270" h="373" extrusionOk="0">
                  <a:moveTo>
                    <a:pt x="0" y="213"/>
                  </a:moveTo>
                  <a:cubicBezTo>
                    <a:pt x="0" y="213"/>
                    <a:pt x="392" y="15"/>
                    <a:pt x="1182" y="1"/>
                  </a:cubicBezTo>
                  <a:cubicBezTo>
                    <a:pt x="1929" y="-12"/>
                    <a:pt x="2270" y="155"/>
                    <a:pt x="2270" y="155"/>
                  </a:cubicBezTo>
                  <a:cubicBezTo>
                    <a:pt x="2270" y="155"/>
                    <a:pt x="905" y="605"/>
                    <a:pt x="0" y="213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35"/>
            <p:cNvSpPr/>
            <p:nvPr/>
          </p:nvSpPr>
          <p:spPr>
            <a:xfrm>
              <a:off x="2637000" y="667080"/>
              <a:ext cx="817200" cy="133920"/>
            </a:xfrm>
            <a:custGeom>
              <a:avLst/>
              <a:gdLst/>
              <a:ahLst/>
              <a:cxnLst/>
              <a:rect l="l" t="t" r="r" b="b"/>
              <a:pathLst>
                <a:path w="2270" h="372" extrusionOk="0">
                  <a:moveTo>
                    <a:pt x="2270" y="154"/>
                  </a:moveTo>
                  <a:cubicBezTo>
                    <a:pt x="2270" y="154"/>
                    <a:pt x="2171" y="187"/>
                    <a:pt x="2009" y="226"/>
                  </a:cubicBezTo>
                  <a:cubicBezTo>
                    <a:pt x="1974" y="235"/>
                    <a:pt x="1936" y="244"/>
                    <a:pt x="1895" y="254"/>
                  </a:cubicBezTo>
                  <a:cubicBezTo>
                    <a:pt x="1892" y="254"/>
                    <a:pt x="1888" y="255"/>
                    <a:pt x="1885" y="256"/>
                  </a:cubicBezTo>
                  <a:cubicBezTo>
                    <a:pt x="1837" y="266"/>
                    <a:pt x="1787" y="277"/>
                    <a:pt x="1734" y="287"/>
                  </a:cubicBezTo>
                  <a:cubicBezTo>
                    <a:pt x="1731" y="288"/>
                    <a:pt x="1727" y="288"/>
                    <a:pt x="1724" y="289"/>
                  </a:cubicBezTo>
                  <a:cubicBezTo>
                    <a:pt x="1679" y="297"/>
                    <a:pt x="1633" y="306"/>
                    <a:pt x="1585" y="313"/>
                  </a:cubicBezTo>
                  <a:cubicBezTo>
                    <a:pt x="1581" y="314"/>
                    <a:pt x="1578" y="314"/>
                    <a:pt x="1575" y="315"/>
                  </a:cubicBezTo>
                  <a:cubicBezTo>
                    <a:pt x="1540" y="320"/>
                    <a:pt x="1504" y="326"/>
                    <a:pt x="1467" y="331"/>
                  </a:cubicBezTo>
                  <a:cubicBezTo>
                    <a:pt x="1428" y="336"/>
                    <a:pt x="1387" y="342"/>
                    <a:pt x="1345" y="346"/>
                  </a:cubicBezTo>
                  <a:cubicBezTo>
                    <a:pt x="1306" y="351"/>
                    <a:pt x="1265" y="354"/>
                    <a:pt x="1225" y="358"/>
                  </a:cubicBezTo>
                  <a:cubicBezTo>
                    <a:pt x="1222" y="358"/>
                    <a:pt x="1220" y="359"/>
                    <a:pt x="1217" y="359"/>
                  </a:cubicBezTo>
                  <a:cubicBezTo>
                    <a:pt x="1135" y="365"/>
                    <a:pt x="1052" y="370"/>
                    <a:pt x="967" y="371"/>
                  </a:cubicBezTo>
                  <a:cubicBezTo>
                    <a:pt x="965" y="371"/>
                    <a:pt x="962" y="372"/>
                    <a:pt x="960" y="371"/>
                  </a:cubicBezTo>
                  <a:cubicBezTo>
                    <a:pt x="929" y="372"/>
                    <a:pt x="899" y="372"/>
                    <a:pt x="868" y="372"/>
                  </a:cubicBezTo>
                  <a:cubicBezTo>
                    <a:pt x="816" y="372"/>
                    <a:pt x="763" y="370"/>
                    <a:pt x="710" y="367"/>
                  </a:cubicBezTo>
                  <a:cubicBezTo>
                    <a:pt x="674" y="364"/>
                    <a:pt x="637" y="361"/>
                    <a:pt x="601" y="358"/>
                  </a:cubicBezTo>
                  <a:cubicBezTo>
                    <a:pt x="597" y="358"/>
                    <a:pt x="594" y="357"/>
                    <a:pt x="590" y="357"/>
                  </a:cubicBezTo>
                  <a:cubicBezTo>
                    <a:pt x="544" y="352"/>
                    <a:pt x="498" y="346"/>
                    <a:pt x="452" y="339"/>
                  </a:cubicBezTo>
                  <a:cubicBezTo>
                    <a:pt x="449" y="338"/>
                    <a:pt x="445" y="338"/>
                    <a:pt x="442" y="337"/>
                  </a:cubicBezTo>
                  <a:cubicBezTo>
                    <a:pt x="395" y="330"/>
                    <a:pt x="348" y="321"/>
                    <a:pt x="303" y="310"/>
                  </a:cubicBezTo>
                  <a:cubicBezTo>
                    <a:pt x="299" y="309"/>
                    <a:pt x="296" y="308"/>
                    <a:pt x="292" y="307"/>
                  </a:cubicBezTo>
                  <a:cubicBezTo>
                    <a:pt x="256" y="299"/>
                    <a:pt x="221" y="290"/>
                    <a:pt x="186" y="279"/>
                  </a:cubicBezTo>
                  <a:cubicBezTo>
                    <a:pt x="122" y="260"/>
                    <a:pt x="60" y="238"/>
                    <a:pt x="0" y="212"/>
                  </a:cubicBezTo>
                  <a:cubicBezTo>
                    <a:pt x="0" y="212"/>
                    <a:pt x="49" y="187"/>
                    <a:pt x="149" y="154"/>
                  </a:cubicBezTo>
                  <a:cubicBezTo>
                    <a:pt x="175" y="145"/>
                    <a:pt x="204" y="136"/>
                    <a:pt x="237" y="127"/>
                  </a:cubicBezTo>
                  <a:cubicBezTo>
                    <a:pt x="240" y="126"/>
                    <a:pt x="243" y="125"/>
                    <a:pt x="246" y="124"/>
                  </a:cubicBezTo>
                  <a:cubicBezTo>
                    <a:pt x="281" y="115"/>
                    <a:pt x="319" y="105"/>
                    <a:pt x="361" y="95"/>
                  </a:cubicBezTo>
                  <a:cubicBezTo>
                    <a:pt x="364" y="94"/>
                    <a:pt x="367" y="94"/>
                    <a:pt x="370" y="93"/>
                  </a:cubicBezTo>
                  <a:cubicBezTo>
                    <a:pt x="407" y="84"/>
                    <a:pt x="447" y="76"/>
                    <a:pt x="490" y="68"/>
                  </a:cubicBezTo>
                  <a:cubicBezTo>
                    <a:pt x="494" y="67"/>
                    <a:pt x="497" y="66"/>
                    <a:pt x="500" y="66"/>
                  </a:cubicBezTo>
                  <a:cubicBezTo>
                    <a:pt x="534" y="60"/>
                    <a:pt x="569" y="54"/>
                    <a:pt x="606" y="48"/>
                  </a:cubicBezTo>
                  <a:cubicBezTo>
                    <a:pt x="675" y="37"/>
                    <a:pt x="751" y="28"/>
                    <a:pt x="833" y="20"/>
                  </a:cubicBezTo>
                  <a:cubicBezTo>
                    <a:pt x="865" y="17"/>
                    <a:pt x="897" y="14"/>
                    <a:pt x="931" y="12"/>
                  </a:cubicBezTo>
                  <a:cubicBezTo>
                    <a:pt x="933" y="12"/>
                    <a:pt x="936" y="11"/>
                    <a:pt x="938" y="11"/>
                  </a:cubicBezTo>
                  <a:cubicBezTo>
                    <a:pt x="1015" y="6"/>
                    <a:pt x="1097" y="2"/>
                    <a:pt x="1182" y="0"/>
                  </a:cubicBezTo>
                  <a:cubicBezTo>
                    <a:pt x="1183" y="0"/>
                    <a:pt x="1183" y="0"/>
                    <a:pt x="1184" y="0"/>
                  </a:cubicBezTo>
                  <a:cubicBezTo>
                    <a:pt x="1187" y="0"/>
                    <a:pt x="1189" y="0"/>
                    <a:pt x="1192" y="0"/>
                  </a:cubicBezTo>
                  <a:cubicBezTo>
                    <a:pt x="1234" y="0"/>
                    <a:pt x="1275" y="0"/>
                    <a:pt x="1315" y="0"/>
                  </a:cubicBezTo>
                  <a:cubicBezTo>
                    <a:pt x="1403" y="1"/>
                    <a:pt x="1485" y="4"/>
                    <a:pt x="1561" y="10"/>
                  </a:cubicBezTo>
                  <a:cubicBezTo>
                    <a:pt x="1594" y="12"/>
                    <a:pt x="1625" y="15"/>
                    <a:pt x="1656" y="18"/>
                  </a:cubicBezTo>
                  <a:cubicBezTo>
                    <a:pt x="1659" y="18"/>
                    <a:pt x="1662" y="18"/>
                    <a:pt x="1665" y="19"/>
                  </a:cubicBezTo>
                  <a:cubicBezTo>
                    <a:pt x="1711" y="23"/>
                    <a:pt x="1755" y="29"/>
                    <a:pt x="1796" y="34"/>
                  </a:cubicBezTo>
                  <a:cubicBezTo>
                    <a:pt x="1799" y="35"/>
                    <a:pt x="1802" y="35"/>
                    <a:pt x="1805" y="36"/>
                  </a:cubicBezTo>
                  <a:cubicBezTo>
                    <a:pt x="1857" y="43"/>
                    <a:pt x="1903" y="51"/>
                    <a:pt x="1946" y="60"/>
                  </a:cubicBezTo>
                  <a:cubicBezTo>
                    <a:pt x="1949" y="60"/>
                    <a:pt x="1952" y="61"/>
                    <a:pt x="1955" y="62"/>
                  </a:cubicBezTo>
                  <a:cubicBezTo>
                    <a:pt x="1992" y="69"/>
                    <a:pt x="2026" y="77"/>
                    <a:pt x="2056" y="84"/>
                  </a:cubicBezTo>
                  <a:cubicBezTo>
                    <a:pt x="2201" y="120"/>
                    <a:pt x="2270" y="154"/>
                    <a:pt x="2270" y="1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35"/>
            <p:cNvSpPr/>
            <p:nvPr/>
          </p:nvSpPr>
          <p:spPr>
            <a:xfrm>
              <a:off x="3165480" y="361800"/>
              <a:ext cx="300240" cy="424440"/>
            </a:xfrm>
            <a:custGeom>
              <a:avLst/>
              <a:gdLst/>
              <a:ahLst/>
              <a:cxnLst/>
              <a:rect l="l" t="t" r="r" b="b"/>
              <a:pathLst>
                <a:path w="834" h="1179" extrusionOk="0">
                  <a:moveTo>
                    <a:pt x="107" y="1163"/>
                  </a:moveTo>
                  <a:cubicBezTo>
                    <a:pt x="72" y="1169"/>
                    <a:pt x="36" y="1174"/>
                    <a:pt x="0" y="1179"/>
                  </a:cubicBezTo>
                  <a:lnTo>
                    <a:pt x="93" y="858"/>
                  </a:lnTo>
                  <a:lnTo>
                    <a:pt x="328" y="44"/>
                  </a:lnTo>
                  <a:cubicBezTo>
                    <a:pt x="329" y="44"/>
                    <a:pt x="330" y="44"/>
                    <a:pt x="330" y="43"/>
                  </a:cubicBezTo>
                  <a:cubicBezTo>
                    <a:pt x="389" y="17"/>
                    <a:pt x="442" y="4"/>
                    <a:pt x="490" y="1"/>
                  </a:cubicBezTo>
                  <a:cubicBezTo>
                    <a:pt x="584" y="-5"/>
                    <a:pt x="659" y="25"/>
                    <a:pt x="714" y="62"/>
                  </a:cubicBezTo>
                  <a:cubicBezTo>
                    <a:pt x="773" y="101"/>
                    <a:pt x="810" y="148"/>
                    <a:pt x="826" y="170"/>
                  </a:cubicBezTo>
                  <a:cubicBezTo>
                    <a:pt x="831" y="178"/>
                    <a:pt x="834" y="183"/>
                    <a:pt x="834" y="183"/>
                  </a:cubicBezTo>
                  <a:lnTo>
                    <a:pt x="588" y="932"/>
                  </a:lnTo>
                  <a:lnTo>
                    <a:pt x="542" y="1074"/>
                  </a:lnTo>
                  <a:cubicBezTo>
                    <a:pt x="506" y="1083"/>
                    <a:pt x="468" y="1092"/>
                    <a:pt x="427" y="1102"/>
                  </a:cubicBezTo>
                  <a:cubicBezTo>
                    <a:pt x="424" y="1102"/>
                    <a:pt x="420" y="1103"/>
                    <a:pt x="417" y="1104"/>
                  </a:cubicBezTo>
                  <a:cubicBezTo>
                    <a:pt x="370" y="1114"/>
                    <a:pt x="320" y="1125"/>
                    <a:pt x="266" y="1135"/>
                  </a:cubicBezTo>
                  <a:cubicBezTo>
                    <a:pt x="263" y="1136"/>
                    <a:pt x="259" y="1136"/>
                    <a:pt x="256" y="1137"/>
                  </a:cubicBezTo>
                  <a:cubicBezTo>
                    <a:pt x="211" y="1145"/>
                    <a:pt x="165" y="1154"/>
                    <a:pt x="117" y="1161"/>
                  </a:cubicBezTo>
                  <a:cubicBezTo>
                    <a:pt x="114" y="1162"/>
                    <a:pt x="110" y="1162"/>
                    <a:pt x="107" y="11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5"/>
            <p:cNvSpPr/>
            <p:nvPr/>
          </p:nvSpPr>
          <p:spPr>
            <a:xfrm>
              <a:off x="3165480" y="377280"/>
              <a:ext cx="300240" cy="408960"/>
            </a:xfrm>
            <a:custGeom>
              <a:avLst/>
              <a:gdLst/>
              <a:ahLst/>
              <a:cxnLst/>
              <a:rect l="l" t="t" r="r" b="b"/>
              <a:pathLst>
                <a:path w="834" h="1136" extrusionOk="0">
                  <a:moveTo>
                    <a:pt x="542" y="1032"/>
                  </a:moveTo>
                  <a:cubicBezTo>
                    <a:pt x="506" y="1040"/>
                    <a:pt x="468" y="1049"/>
                    <a:pt x="427" y="1059"/>
                  </a:cubicBezTo>
                  <a:cubicBezTo>
                    <a:pt x="424" y="1060"/>
                    <a:pt x="420" y="1060"/>
                    <a:pt x="417" y="1061"/>
                  </a:cubicBezTo>
                  <a:cubicBezTo>
                    <a:pt x="370" y="1071"/>
                    <a:pt x="320" y="1082"/>
                    <a:pt x="266" y="1092"/>
                  </a:cubicBezTo>
                  <a:cubicBezTo>
                    <a:pt x="263" y="1093"/>
                    <a:pt x="259" y="1093"/>
                    <a:pt x="256" y="1094"/>
                  </a:cubicBezTo>
                  <a:cubicBezTo>
                    <a:pt x="211" y="1103"/>
                    <a:pt x="165" y="1111"/>
                    <a:pt x="117" y="1118"/>
                  </a:cubicBezTo>
                  <a:cubicBezTo>
                    <a:pt x="114" y="1119"/>
                    <a:pt x="110" y="1119"/>
                    <a:pt x="107" y="1120"/>
                  </a:cubicBezTo>
                  <a:cubicBezTo>
                    <a:pt x="72" y="1126"/>
                    <a:pt x="36" y="1131"/>
                    <a:pt x="0" y="1136"/>
                  </a:cubicBezTo>
                  <a:lnTo>
                    <a:pt x="93" y="815"/>
                  </a:lnTo>
                  <a:lnTo>
                    <a:pt x="328" y="1"/>
                  </a:lnTo>
                  <a:cubicBezTo>
                    <a:pt x="329" y="1"/>
                    <a:pt x="330" y="1"/>
                    <a:pt x="330" y="0"/>
                  </a:cubicBezTo>
                  <a:cubicBezTo>
                    <a:pt x="341" y="8"/>
                    <a:pt x="353" y="15"/>
                    <a:pt x="363" y="21"/>
                  </a:cubicBezTo>
                  <a:cubicBezTo>
                    <a:pt x="376" y="28"/>
                    <a:pt x="389" y="35"/>
                    <a:pt x="401" y="41"/>
                  </a:cubicBezTo>
                  <a:cubicBezTo>
                    <a:pt x="404" y="42"/>
                    <a:pt x="407" y="44"/>
                    <a:pt x="410" y="45"/>
                  </a:cubicBezTo>
                  <a:cubicBezTo>
                    <a:pt x="451" y="66"/>
                    <a:pt x="494" y="83"/>
                    <a:pt x="538" y="96"/>
                  </a:cubicBezTo>
                  <a:cubicBezTo>
                    <a:pt x="541" y="97"/>
                    <a:pt x="544" y="98"/>
                    <a:pt x="547" y="99"/>
                  </a:cubicBezTo>
                  <a:cubicBezTo>
                    <a:pt x="600" y="114"/>
                    <a:pt x="654" y="123"/>
                    <a:pt x="709" y="127"/>
                  </a:cubicBezTo>
                  <a:cubicBezTo>
                    <a:pt x="713" y="127"/>
                    <a:pt x="716" y="128"/>
                    <a:pt x="719" y="128"/>
                  </a:cubicBezTo>
                  <a:cubicBezTo>
                    <a:pt x="754" y="130"/>
                    <a:pt x="790" y="130"/>
                    <a:pt x="826" y="127"/>
                  </a:cubicBezTo>
                  <a:cubicBezTo>
                    <a:pt x="831" y="135"/>
                    <a:pt x="834" y="140"/>
                    <a:pt x="834" y="140"/>
                  </a:cubicBezTo>
                  <a:lnTo>
                    <a:pt x="588" y="889"/>
                  </a:lnTo>
                  <a:lnTo>
                    <a:pt x="542" y="10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5"/>
            <p:cNvSpPr/>
            <p:nvPr/>
          </p:nvSpPr>
          <p:spPr>
            <a:xfrm>
              <a:off x="3315600" y="423000"/>
              <a:ext cx="108720" cy="336240"/>
            </a:xfrm>
            <a:custGeom>
              <a:avLst/>
              <a:gdLst/>
              <a:ahLst/>
              <a:cxnLst/>
              <a:rect l="l" t="t" r="r" b="b"/>
              <a:pathLst>
                <a:path w="302" h="934" extrusionOk="0">
                  <a:moveTo>
                    <a:pt x="10" y="932"/>
                  </a:moveTo>
                  <a:cubicBezTo>
                    <a:pt x="7" y="932"/>
                    <a:pt x="3" y="933"/>
                    <a:pt x="0" y="934"/>
                  </a:cubicBezTo>
                  <a:lnTo>
                    <a:pt x="61" y="738"/>
                  </a:lnTo>
                  <a:lnTo>
                    <a:pt x="292" y="0"/>
                  </a:lnTo>
                  <a:cubicBezTo>
                    <a:pt x="295" y="0"/>
                    <a:pt x="299" y="1"/>
                    <a:pt x="302" y="1"/>
                  </a:cubicBezTo>
                  <a:lnTo>
                    <a:pt x="70" y="740"/>
                  </a:lnTo>
                  <a:lnTo>
                    <a:pt x="10" y="9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5"/>
            <p:cNvSpPr/>
            <p:nvPr/>
          </p:nvSpPr>
          <p:spPr>
            <a:xfrm>
              <a:off x="3257640" y="411840"/>
              <a:ext cx="104760" cy="359280"/>
            </a:xfrm>
            <a:custGeom>
              <a:avLst/>
              <a:gdLst/>
              <a:ahLst/>
              <a:cxnLst/>
              <a:rect l="l" t="t" r="r" b="b"/>
              <a:pathLst>
                <a:path w="291" h="998" extrusionOk="0">
                  <a:moveTo>
                    <a:pt x="10" y="996"/>
                  </a:moveTo>
                  <a:cubicBezTo>
                    <a:pt x="7" y="997"/>
                    <a:pt x="3" y="997"/>
                    <a:pt x="0" y="998"/>
                  </a:cubicBezTo>
                  <a:lnTo>
                    <a:pt x="72" y="744"/>
                  </a:lnTo>
                  <a:lnTo>
                    <a:pt x="282" y="0"/>
                  </a:lnTo>
                  <a:cubicBezTo>
                    <a:pt x="285" y="1"/>
                    <a:pt x="288" y="2"/>
                    <a:pt x="291" y="3"/>
                  </a:cubicBezTo>
                  <a:lnTo>
                    <a:pt x="81" y="745"/>
                  </a:lnTo>
                  <a:lnTo>
                    <a:pt x="10" y="9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5"/>
            <p:cNvSpPr/>
            <p:nvPr/>
          </p:nvSpPr>
          <p:spPr>
            <a:xfrm>
              <a:off x="3204000" y="392040"/>
              <a:ext cx="109080" cy="388440"/>
            </a:xfrm>
            <a:custGeom>
              <a:avLst/>
              <a:gdLst/>
              <a:ahLst/>
              <a:cxnLst/>
              <a:rect l="l" t="t" r="r" b="b"/>
              <a:pathLst>
                <a:path w="303" h="1079" extrusionOk="0">
                  <a:moveTo>
                    <a:pt x="90" y="783"/>
                  </a:moveTo>
                  <a:lnTo>
                    <a:pt x="10" y="1077"/>
                  </a:lnTo>
                  <a:cubicBezTo>
                    <a:pt x="7" y="1078"/>
                    <a:pt x="3" y="1078"/>
                    <a:pt x="0" y="1079"/>
                  </a:cubicBezTo>
                  <a:lnTo>
                    <a:pt x="81" y="782"/>
                  </a:lnTo>
                  <a:lnTo>
                    <a:pt x="294" y="0"/>
                  </a:lnTo>
                  <a:cubicBezTo>
                    <a:pt x="297" y="2"/>
                    <a:pt x="300" y="3"/>
                    <a:pt x="303" y="4"/>
                  </a:cubicBezTo>
                  <a:lnTo>
                    <a:pt x="90" y="7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5"/>
            <p:cNvSpPr/>
            <p:nvPr/>
          </p:nvSpPr>
          <p:spPr>
            <a:xfrm>
              <a:off x="3341880" y="361800"/>
              <a:ext cx="81000" cy="33480"/>
            </a:xfrm>
            <a:custGeom>
              <a:avLst/>
              <a:gdLst/>
              <a:ahLst/>
              <a:cxnLst/>
              <a:rect l="l" t="t" r="r" b="b"/>
              <a:pathLst>
                <a:path w="225" h="93" extrusionOk="0">
                  <a:moveTo>
                    <a:pt x="0" y="1"/>
                  </a:moveTo>
                  <a:cubicBezTo>
                    <a:pt x="94" y="-5"/>
                    <a:pt x="169" y="25"/>
                    <a:pt x="225" y="62"/>
                  </a:cubicBezTo>
                  <a:cubicBezTo>
                    <a:pt x="184" y="125"/>
                    <a:pt x="77" y="77"/>
                    <a:pt x="38" y="52"/>
                  </a:cubicBezTo>
                  <a:cubicBezTo>
                    <a:pt x="21" y="42"/>
                    <a:pt x="3" y="2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5"/>
            <p:cNvSpPr/>
            <p:nvPr/>
          </p:nvSpPr>
          <p:spPr>
            <a:xfrm>
              <a:off x="2657880" y="407880"/>
              <a:ext cx="234720" cy="391320"/>
            </a:xfrm>
            <a:custGeom>
              <a:avLst/>
              <a:gdLst/>
              <a:ahLst/>
              <a:cxnLst/>
              <a:rect l="l" t="t" r="r" b="b"/>
              <a:pathLst>
                <a:path w="652" h="1087" extrusionOk="0">
                  <a:moveTo>
                    <a:pt x="548" y="768"/>
                  </a:moveTo>
                  <a:lnTo>
                    <a:pt x="652" y="1087"/>
                  </a:lnTo>
                  <a:cubicBezTo>
                    <a:pt x="616" y="1085"/>
                    <a:pt x="579" y="1082"/>
                    <a:pt x="543" y="1078"/>
                  </a:cubicBezTo>
                  <a:cubicBezTo>
                    <a:pt x="540" y="1078"/>
                    <a:pt x="536" y="1078"/>
                    <a:pt x="533" y="1077"/>
                  </a:cubicBezTo>
                  <a:cubicBezTo>
                    <a:pt x="486" y="1073"/>
                    <a:pt x="440" y="1067"/>
                    <a:pt x="395" y="1059"/>
                  </a:cubicBezTo>
                  <a:cubicBezTo>
                    <a:pt x="391" y="1059"/>
                    <a:pt x="388" y="1058"/>
                    <a:pt x="384" y="1058"/>
                  </a:cubicBezTo>
                  <a:cubicBezTo>
                    <a:pt x="337" y="1050"/>
                    <a:pt x="291" y="1041"/>
                    <a:pt x="245" y="1030"/>
                  </a:cubicBezTo>
                  <a:cubicBezTo>
                    <a:pt x="242" y="1030"/>
                    <a:pt x="238" y="1029"/>
                    <a:pt x="234" y="1028"/>
                  </a:cubicBezTo>
                  <a:cubicBezTo>
                    <a:pt x="199" y="1019"/>
                    <a:pt x="163" y="1010"/>
                    <a:pt x="128" y="999"/>
                  </a:cubicBezTo>
                  <a:lnTo>
                    <a:pt x="92" y="874"/>
                  </a:lnTo>
                  <a:lnTo>
                    <a:pt x="0" y="559"/>
                  </a:lnTo>
                  <a:lnTo>
                    <a:pt x="2" y="547"/>
                  </a:lnTo>
                  <a:lnTo>
                    <a:pt x="44" y="194"/>
                  </a:lnTo>
                  <a:lnTo>
                    <a:pt x="68" y="0"/>
                  </a:lnTo>
                  <a:lnTo>
                    <a:pt x="214" y="157"/>
                  </a:lnTo>
                  <a:lnTo>
                    <a:pt x="420" y="379"/>
                  </a:lnTo>
                  <a:lnTo>
                    <a:pt x="421" y="382"/>
                  </a:lnTo>
                  <a:lnTo>
                    <a:pt x="548" y="76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5"/>
            <p:cNvSpPr/>
            <p:nvPr/>
          </p:nvSpPr>
          <p:spPr>
            <a:xfrm>
              <a:off x="2657880" y="545400"/>
              <a:ext cx="234720" cy="253800"/>
            </a:xfrm>
            <a:custGeom>
              <a:avLst/>
              <a:gdLst/>
              <a:ahLst/>
              <a:cxnLst/>
              <a:rect l="l" t="t" r="r" b="b"/>
              <a:pathLst>
                <a:path w="652" h="705" extrusionOk="0">
                  <a:moveTo>
                    <a:pt x="548" y="386"/>
                  </a:moveTo>
                  <a:lnTo>
                    <a:pt x="652" y="705"/>
                  </a:lnTo>
                  <a:cubicBezTo>
                    <a:pt x="616" y="703"/>
                    <a:pt x="579" y="700"/>
                    <a:pt x="543" y="696"/>
                  </a:cubicBezTo>
                  <a:cubicBezTo>
                    <a:pt x="540" y="696"/>
                    <a:pt x="536" y="696"/>
                    <a:pt x="533" y="695"/>
                  </a:cubicBezTo>
                  <a:cubicBezTo>
                    <a:pt x="486" y="691"/>
                    <a:pt x="440" y="685"/>
                    <a:pt x="395" y="677"/>
                  </a:cubicBezTo>
                  <a:cubicBezTo>
                    <a:pt x="391" y="677"/>
                    <a:pt x="388" y="676"/>
                    <a:pt x="384" y="676"/>
                  </a:cubicBezTo>
                  <a:cubicBezTo>
                    <a:pt x="337" y="668"/>
                    <a:pt x="291" y="659"/>
                    <a:pt x="245" y="648"/>
                  </a:cubicBezTo>
                  <a:cubicBezTo>
                    <a:pt x="242" y="648"/>
                    <a:pt x="238" y="647"/>
                    <a:pt x="234" y="646"/>
                  </a:cubicBezTo>
                  <a:cubicBezTo>
                    <a:pt x="199" y="637"/>
                    <a:pt x="163" y="628"/>
                    <a:pt x="128" y="617"/>
                  </a:cubicBezTo>
                  <a:lnTo>
                    <a:pt x="92" y="492"/>
                  </a:lnTo>
                  <a:lnTo>
                    <a:pt x="0" y="177"/>
                  </a:lnTo>
                  <a:lnTo>
                    <a:pt x="2" y="165"/>
                  </a:lnTo>
                  <a:cubicBezTo>
                    <a:pt x="31" y="171"/>
                    <a:pt x="61" y="172"/>
                    <a:pt x="90" y="171"/>
                  </a:cubicBezTo>
                  <a:cubicBezTo>
                    <a:pt x="93" y="171"/>
                    <a:pt x="96" y="171"/>
                    <a:pt x="99" y="170"/>
                  </a:cubicBezTo>
                  <a:cubicBezTo>
                    <a:pt x="136" y="168"/>
                    <a:pt x="172" y="159"/>
                    <a:pt x="206" y="147"/>
                  </a:cubicBezTo>
                  <a:cubicBezTo>
                    <a:pt x="209" y="146"/>
                    <a:pt x="212" y="144"/>
                    <a:pt x="215" y="143"/>
                  </a:cubicBezTo>
                  <a:cubicBezTo>
                    <a:pt x="227" y="139"/>
                    <a:pt x="238" y="134"/>
                    <a:pt x="249" y="129"/>
                  </a:cubicBezTo>
                  <a:cubicBezTo>
                    <a:pt x="274" y="116"/>
                    <a:pt x="298" y="101"/>
                    <a:pt x="321" y="85"/>
                  </a:cubicBezTo>
                  <a:lnTo>
                    <a:pt x="322" y="85"/>
                  </a:lnTo>
                  <a:cubicBezTo>
                    <a:pt x="324" y="83"/>
                    <a:pt x="327" y="81"/>
                    <a:pt x="330" y="79"/>
                  </a:cubicBezTo>
                  <a:cubicBezTo>
                    <a:pt x="362" y="55"/>
                    <a:pt x="392" y="28"/>
                    <a:pt x="421" y="0"/>
                  </a:cubicBezTo>
                  <a:lnTo>
                    <a:pt x="548" y="3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5"/>
            <p:cNvSpPr/>
            <p:nvPr/>
          </p:nvSpPr>
          <p:spPr>
            <a:xfrm>
              <a:off x="2690280" y="606600"/>
              <a:ext cx="55800" cy="172080"/>
            </a:xfrm>
            <a:custGeom>
              <a:avLst/>
              <a:gdLst/>
              <a:ahLst/>
              <a:cxnLst/>
              <a:rect l="l" t="t" r="r" b="b"/>
              <a:pathLst>
                <a:path w="155" h="478" extrusionOk="0">
                  <a:moveTo>
                    <a:pt x="155" y="478"/>
                  </a:moveTo>
                  <a:cubicBezTo>
                    <a:pt x="152" y="478"/>
                    <a:pt x="148" y="477"/>
                    <a:pt x="144" y="476"/>
                  </a:cubicBezTo>
                  <a:lnTo>
                    <a:pt x="89" y="295"/>
                  </a:lnTo>
                  <a:lnTo>
                    <a:pt x="0" y="1"/>
                  </a:lnTo>
                  <a:cubicBezTo>
                    <a:pt x="3" y="1"/>
                    <a:pt x="6" y="1"/>
                    <a:pt x="9" y="0"/>
                  </a:cubicBezTo>
                  <a:lnTo>
                    <a:pt x="98" y="293"/>
                  </a:lnTo>
                  <a:lnTo>
                    <a:pt x="155" y="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5"/>
            <p:cNvSpPr/>
            <p:nvPr/>
          </p:nvSpPr>
          <p:spPr>
            <a:xfrm>
              <a:off x="2732040" y="596880"/>
              <a:ext cx="68040" cy="192240"/>
            </a:xfrm>
            <a:custGeom>
              <a:avLst/>
              <a:gdLst/>
              <a:ahLst/>
              <a:cxnLst/>
              <a:rect l="l" t="t" r="r" b="b"/>
              <a:pathLst>
                <a:path w="189" h="534" extrusionOk="0">
                  <a:moveTo>
                    <a:pt x="189" y="534"/>
                  </a:moveTo>
                  <a:cubicBezTo>
                    <a:pt x="185" y="533"/>
                    <a:pt x="182" y="533"/>
                    <a:pt x="178" y="532"/>
                  </a:cubicBezTo>
                  <a:lnTo>
                    <a:pt x="97" y="290"/>
                  </a:lnTo>
                  <a:lnTo>
                    <a:pt x="0" y="3"/>
                  </a:lnTo>
                  <a:cubicBezTo>
                    <a:pt x="3" y="2"/>
                    <a:pt x="6" y="1"/>
                    <a:pt x="9" y="0"/>
                  </a:cubicBezTo>
                  <a:lnTo>
                    <a:pt x="106" y="288"/>
                  </a:lnTo>
                  <a:lnTo>
                    <a:pt x="189" y="5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35"/>
            <p:cNvSpPr/>
            <p:nvPr/>
          </p:nvSpPr>
          <p:spPr>
            <a:xfrm>
              <a:off x="2773440" y="573840"/>
              <a:ext cx="79920" cy="222120"/>
            </a:xfrm>
            <a:custGeom>
              <a:avLst/>
              <a:gdLst/>
              <a:ahLst/>
              <a:cxnLst/>
              <a:rect l="l" t="t" r="r" b="b"/>
              <a:pathLst>
                <a:path w="222" h="617" extrusionOk="0">
                  <a:moveTo>
                    <a:pt x="222" y="617"/>
                  </a:moveTo>
                  <a:cubicBezTo>
                    <a:pt x="219" y="617"/>
                    <a:pt x="215" y="617"/>
                    <a:pt x="212" y="616"/>
                  </a:cubicBezTo>
                  <a:lnTo>
                    <a:pt x="111" y="327"/>
                  </a:lnTo>
                  <a:lnTo>
                    <a:pt x="0" y="5"/>
                  </a:lnTo>
                  <a:lnTo>
                    <a:pt x="0" y="5"/>
                  </a:lnTo>
                  <a:cubicBezTo>
                    <a:pt x="3" y="3"/>
                    <a:pt x="6" y="2"/>
                    <a:pt x="8" y="0"/>
                  </a:cubicBezTo>
                  <a:lnTo>
                    <a:pt x="121" y="325"/>
                  </a:lnTo>
                  <a:lnTo>
                    <a:pt x="222" y="6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35"/>
            <p:cNvSpPr/>
            <p:nvPr/>
          </p:nvSpPr>
          <p:spPr>
            <a:xfrm>
              <a:off x="2673720" y="407880"/>
              <a:ext cx="61200" cy="78480"/>
            </a:xfrm>
            <a:custGeom>
              <a:avLst/>
              <a:gdLst/>
              <a:ahLst/>
              <a:cxnLst/>
              <a:rect l="l" t="t" r="r" b="b"/>
              <a:pathLst>
                <a:path w="170" h="218" extrusionOk="0">
                  <a:moveTo>
                    <a:pt x="170" y="157"/>
                  </a:moveTo>
                  <a:cubicBezTo>
                    <a:pt x="159" y="223"/>
                    <a:pt x="53" y="235"/>
                    <a:pt x="0" y="194"/>
                  </a:cubicBezTo>
                  <a:lnTo>
                    <a:pt x="24" y="0"/>
                  </a:lnTo>
                  <a:lnTo>
                    <a:pt x="170" y="15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3475" rIns="90000" bIns="334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5"/>
            <p:cNvSpPr/>
            <p:nvPr/>
          </p:nvSpPr>
          <p:spPr>
            <a:xfrm>
              <a:off x="2908440" y="330840"/>
              <a:ext cx="178560" cy="85320"/>
            </a:xfrm>
            <a:custGeom>
              <a:avLst/>
              <a:gdLst/>
              <a:ahLst/>
              <a:cxnLst/>
              <a:rect l="l" t="t" r="r" b="b"/>
              <a:pathLst>
                <a:path w="496" h="237" extrusionOk="0">
                  <a:moveTo>
                    <a:pt x="8" y="237"/>
                  </a:moveTo>
                  <a:cubicBezTo>
                    <a:pt x="8" y="237"/>
                    <a:pt x="-59" y="36"/>
                    <a:pt x="216" y="4"/>
                  </a:cubicBezTo>
                  <a:cubicBezTo>
                    <a:pt x="518" y="-32"/>
                    <a:pt x="495" y="179"/>
                    <a:pt x="495" y="179"/>
                  </a:cubicBezTo>
                  <a:lnTo>
                    <a:pt x="8" y="23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35"/>
            <p:cNvSpPr/>
            <p:nvPr/>
          </p:nvSpPr>
          <p:spPr>
            <a:xfrm>
              <a:off x="2911320" y="395640"/>
              <a:ext cx="209880" cy="405360"/>
            </a:xfrm>
            <a:custGeom>
              <a:avLst/>
              <a:gdLst/>
              <a:ahLst/>
              <a:cxnLst/>
              <a:rect l="l" t="t" r="r" b="b"/>
              <a:pathLst>
                <a:path w="583" h="1126" extrusionOk="0">
                  <a:moveTo>
                    <a:pt x="455" y="1113"/>
                  </a:moveTo>
                  <a:cubicBezTo>
                    <a:pt x="373" y="1120"/>
                    <a:pt x="291" y="1124"/>
                    <a:pt x="206" y="1126"/>
                  </a:cubicBezTo>
                  <a:cubicBezTo>
                    <a:pt x="203" y="1126"/>
                    <a:pt x="200" y="1126"/>
                    <a:pt x="198" y="1126"/>
                  </a:cubicBezTo>
                  <a:cubicBezTo>
                    <a:pt x="167" y="1126"/>
                    <a:pt x="137" y="1126"/>
                    <a:pt x="106" y="1126"/>
                  </a:cubicBezTo>
                  <a:lnTo>
                    <a:pt x="71" y="774"/>
                  </a:lnTo>
                  <a:lnTo>
                    <a:pt x="22" y="280"/>
                  </a:lnTo>
                  <a:lnTo>
                    <a:pt x="14" y="196"/>
                  </a:lnTo>
                  <a:lnTo>
                    <a:pt x="13" y="187"/>
                  </a:lnTo>
                  <a:lnTo>
                    <a:pt x="13" y="185"/>
                  </a:lnTo>
                  <a:lnTo>
                    <a:pt x="7" y="133"/>
                  </a:lnTo>
                  <a:lnTo>
                    <a:pt x="7" y="132"/>
                  </a:lnTo>
                  <a:lnTo>
                    <a:pt x="0" y="57"/>
                  </a:lnTo>
                  <a:lnTo>
                    <a:pt x="487" y="0"/>
                  </a:lnTo>
                  <a:lnTo>
                    <a:pt x="494" y="75"/>
                  </a:lnTo>
                  <a:lnTo>
                    <a:pt x="494" y="83"/>
                  </a:lnTo>
                  <a:lnTo>
                    <a:pt x="498" y="130"/>
                  </a:lnTo>
                  <a:lnTo>
                    <a:pt x="499" y="139"/>
                  </a:lnTo>
                  <a:lnTo>
                    <a:pt x="506" y="224"/>
                  </a:lnTo>
                  <a:lnTo>
                    <a:pt x="553" y="754"/>
                  </a:lnTo>
                  <a:lnTo>
                    <a:pt x="583" y="1100"/>
                  </a:lnTo>
                  <a:cubicBezTo>
                    <a:pt x="544" y="1105"/>
                    <a:pt x="503" y="1109"/>
                    <a:pt x="463" y="1112"/>
                  </a:cubicBezTo>
                  <a:cubicBezTo>
                    <a:pt x="460" y="1112"/>
                    <a:pt x="458" y="1113"/>
                    <a:pt x="455" y="11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35"/>
            <p:cNvSpPr/>
            <p:nvPr/>
          </p:nvSpPr>
          <p:spPr>
            <a:xfrm>
              <a:off x="2956680" y="482760"/>
              <a:ext cx="28800" cy="318240"/>
            </a:xfrm>
            <a:custGeom>
              <a:avLst/>
              <a:gdLst/>
              <a:ahLst/>
              <a:cxnLst/>
              <a:rect l="l" t="t" r="r" b="b"/>
              <a:pathLst>
                <a:path w="80" h="884" extrusionOk="0">
                  <a:moveTo>
                    <a:pt x="50" y="523"/>
                  </a:moveTo>
                  <a:lnTo>
                    <a:pt x="80" y="884"/>
                  </a:lnTo>
                  <a:cubicBezTo>
                    <a:pt x="77" y="884"/>
                    <a:pt x="74" y="884"/>
                    <a:pt x="72" y="884"/>
                  </a:cubicBezTo>
                  <a:lnTo>
                    <a:pt x="43" y="524"/>
                  </a:lnTo>
                  <a:lnTo>
                    <a:pt x="2" y="26"/>
                  </a:lnTo>
                  <a:lnTo>
                    <a:pt x="0" y="5"/>
                  </a:lnTo>
                  <a:cubicBezTo>
                    <a:pt x="0" y="3"/>
                    <a:pt x="2" y="1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lnTo>
                    <a:pt x="10" y="25"/>
                  </a:lnTo>
                  <a:lnTo>
                    <a:pt x="50" y="5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35"/>
            <p:cNvSpPr/>
            <p:nvPr/>
          </p:nvSpPr>
          <p:spPr>
            <a:xfrm>
              <a:off x="3045240" y="474120"/>
              <a:ext cx="32760" cy="322200"/>
            </a:xfrm>
            <a:custGeom>
              <a:avLst/>
              <a:gdLst/>
              <a:ahLst/>
              <a:cxnLst/>
              <a:rect l="l" t="t" r="r" b="b"/>
              <a:pathLst>
                <a:path w="91" h="895" extrusionOk="0">
                  <a:moveTo>
                    <a:pt x="58" y="536"/>
                  </a:moveTo>
                  <a:lnTo>
                    <a:pt x="91" y="894"/>
                  </a:lnTo>
                  <a:cubicBezTo>
                    <a:pt x="88" y="894"/>
                    <a:pt x="86" y="895"/>
                    <a:pt x="83" y="895"/>
                  </a:cubicBezTo>
                  <a:lnTo>
                    <a:pt x="50" y="536"/>
                  </a:lnTo>
                  <a:lnTo>
                    <a:pt x="2" y="21"/>
                  </a:lnTo>
                  <a:lnTo>
                    <a:pt x="0" y="4"/>
                  </a:ln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lnTo>
                    <a:pt x="10" y="20"/>
                  </a:lnTo>
                  <a:lnTo>
                    <a:pt x="58" y="5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35"/>
            <p:cNvSpPr/>
            <p:nvPr/>
          </p:nvSpPr>
          <p:spPr>
            <a:xfrm>
              <a:off x="2911320" y="395640"/>
              <a:ext cx="182160" cy="100800"/>
            </a:xfrm>
            <a:custGeom>
              <a:avLst/>
              <a:gdLst/>
              <a:ahLst/>
              <a:cxnLst/>
              <a:rect l="l" t="t" r="r" b="b"/>
              <a:pathLst>
                <a:path w="506" h="280" extrusionOk="0">
                  <a:moveTo>
                    <a:pt x="487" y="0"/>
                  </a:moveTo>
                  <a:lnTo>
                    <a:pt x="493" y="75"/>
                  </a:lnTo>
                  <a:lnTo>
                    <a:pt x="494" y="83"/>
                  </a:lnTo>
                  <a:lnTo>
                    <a:pt x="498" y="130"/>
                  </a:lnTo>
                  <a:lnTo>
                    <a:pt x="499" y="139"/>
                  </a:lnTo>
                  <a:lnTo>
                    <a:pt x="506" y="224"/>
                  </a:lnTo>
                  <a:lnTo>
                    <a:pt x="22" y="280"/>
                  </a:lnTo>
                  <a:lnTo>
                    <a:pt x="14" y="196"/>
                  </a:lnTo>
                  <a:lnTo>
                    <a:pt x="13" y="187"/>
                  </a:lnTo>
                  <a:lnTo>
                    <a:pt x="8" y="140"/>
                  </a:lnTo>
                  <a:lnTo>
                    <a:pt x="7" y="132"/>
                  </a:lnTo>
                  <a:lnTo>
                    <a:pt x="0" y="57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5"/>
            <p:cNvSpPr/>
            <p:nvPr/>
          </p:nvSpPr>
          <p:spPr>
            <a:xfrm>
              <a:off x="2913840" y="422640"/>
              <a:ext cx="175320" cy="23400"/>
            </a:xfrm>
            <a:custGeom>
              <a:avLst/>
              <a:gdLst/>
              <a:ahLst/>
              <a:cxnLst/>
              <a:rect l="l" t="t" r="r" b="b"/>
              <a:pathLst>
                <a:path w="487" h="65" extrusionOk="0">
                  <a:moveTo>
                    <a:pt x="486" y="0"/>
                  </a:moveTo>
                  <a:lnTo>
                    <a:pt x="487" y="8"/>
                  </a:lnTo>
                  <a:lnTo>
                    <a:pt x="1" y="65"/>
                  </a:lnTo>
                  <a:lnTo>
                    <a:pt x="0" y="5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35"/>
            <p:cNvSpPr/>
            <p:nvPr/>
          </p:nvSpPr>
          <p:spPr>
            <a:xfrm>
              <a:off x="2916000" y="442440"/>
              <a:ext cx="174960" cy="23760"/>
            </a:xfrm>
            <a:custGeom>
              <a:avLst/>
              <a:gdLst/>
              <a:ahLst/>
              <a:cxnLst/>
              <a:rect l="l" t="t" r="r" b="b"/>
              <a:pathLst>
                <a:path w="486" h="66" extrusionOk="0">
                  <a:moveTo>
                    <a:pt x="485" y="0"/>
                  </a:moveTo>
                  <a:lnTo>
                    <a:pt x="486" y="9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5" name="Google Shape;2645;p35"/>
          <p:cNvGrpSpPr/>
          <p:nvPr/>
        </p:nvGrpSpPr>
        <p:grpSpPr>
          <a:xfrm rot="7701853">
            <a:off x="5656141" y="4640894"/>
            <a:ext cx="443911" cy="296876"/>
            <a:chOff x="5609880" y="3647520"/>
            <a:chExt cx="455400" cy="304560"/>
          </a:xfrm>
        </p:grpSpPr>
        <p:sp>
          <p:nvSpPr>
            <p:cNvPr id="2646" name="Google Shape;2646;p35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35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/>
              <a:buNone/>
              <a:defRPr sz="3000">
                <a:solidFill>
                  <a:schemeClr val="dk1"/>
                </a:solidFill>
                <a:latin typeface="Rammetto One"/>
                <a:ea typeface="Rammetto One"/>
                <a:cs typeface="Rammetto One"/>
                <a:sym typeface="Rammetto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7" r:id="rId4"/>
    <p:sldLayoutId id="2147483662" r:id="rId5"/>
    <p:sldLayoutId id="2147483670" r:id="rId6"/>
    <p:sldLayoutId id="2147483674" r:id="rId7"/>
    <p:sldLayoutId id="2147483676" r:id="rId8"/>
    <p:sldLayoutId id="2147483681" r:id="rId9"/>
    <p:sldLayoutId id="2147483682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" name="Google Shape;2754;p40"/>
          <p:cNvGrpSpPr/>
          <p:nvPr/>
        </p:nvGrpSpPr>
        <p:grpSpPr>
          <a:xfrm>
            <a:off x="645826" y="-971048"/>
            <a:ext cx="7817662" cy="4503801"/>
            <a:chOff x="674436" y="841049"/>
            <a:chExt cx="7817662" cy="4503801"/>
          </a:xfrm>
        </p:grpSpPr>
        <p:sp>
          <p:nvSpPr>
            <p:cNvPr id="2755" name="Google Shape;2755;p40"/>
            <p:cNvSpPr/>
            <p:nvPr/>
          </p:nvSpPr>
          <p:spPr>
            <a:xfrm rot="21426054">
              <a:off x="674436" y="1784022"/>
              <a:ext cx="7817662" cy="3560828"/>
            </a:xfrm>
            <a:custGeom>
              <a:avLst/>
              <a:gdLst/>
              <a:ahLst/>
              <a:cxnLst/>
              <a:rect l="l" t="t" r="r" b="b"/>
              <a:pathLst>
                <a:path w="26317" h="11987" extrusionOk="0">
                  <a:moveTo>
                    <a:pt x="25904" y="11987"/>
                  </a:moveTo>
                  <a:lnTo>
                    <a:pt x="12669" y="11492"/>
                  </a:lnTo>
                  <a:lnTo>
                    <a:pt x="0" y="10689"/>
                  </a:lnTo>
                  <a:lnTo>
                    <a:pt x="406" y="0"/>
                  </a:lnTo>
                  <a:lnTo>
                    <a:pt x="26317" y="969"/>
                  </a:lnTo>
                  <a:lnTo>
                    <a:pt x="25904" y="119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3696271" y="841049"/>
              <a:ext cx="1855718" cy="453904"/>
            </a:xfrm>
            <a:custGeom>
              <a:avLst/>
              <a:gdLst/>
              <a:ahLst/>
              <a:cxnLst/>
              <a:rect l="l" t="t" r="r" b="b"/>
              <a:pathLst>
                <a:path w="6247" h="1528" extrusionOk="0">
                  <a:moveTo>
                    <a:pt x="8" y="0"/>
                  </a:moveTo>
                  <a:lnTo>
                    <a:pt x="0" y="1386"/>
                  </a:lnTo>
                  <a:lnTo>
                    <a:pt x="6247" y="1528"/>
                  </a:lnTo>
                  <a:lnTo>
                    <a:pt x="6245" y="20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0" name="Google Shape;2760;p40"/>
          <p:cNvGrpSpPr/>
          <p:nvPr/>
        </p:nvGrpSpPr>
        <p:grpSpPr>
          <a:xfrm>
            <a:off x="404418" y="387655"/>
            <a:ext cx="831851" cy="759758"/>
            <a:chOff x="319680" y="3727440"/>
            <a:chExt cx="1451880" cy="1325880"/>
          </a:xfrm>
        </p:grpSpPr>
        <p:sp>
          <p:nvSpPr>
            <p:cNvPr id="2761" name="Google Shape;2761;p40"/>
            <p:cNvSpPr/>
            <p:nvPr/>
          </p:nvSpPr>
          <p:spPr>
            <a:xfrm>
              <a:off x="319680" y="3727440"/>
              <a:ext cx="1451880" cy="1325880"/>
            </a:xfrm>
            <a:custGeom>
              <a:avLst/>
              <a:gdLst/>
              <a:ahLst/>
              <a:cxnLst/>
              <a:rect l="l" t="t" r="r" b="b"/>
              <a:pathLst>
                <a:path w="4033" h="3683" extrusionOk="0">
                  <a:moveTo>
                    <a:pt x="192" y="253"/>
                  </a:moveTo>
                  <a:lnTo>
                    <a:pt x="0" y="697"/>
                  </a:lnTo>
                  <a:lnTo>
                    <a:pt x="1599" y="3683"/>
                  </a:lnTo>
                  <a:cubicBezTo>
                    <a:pt x="1599" y="3683"/>
                    <a:pt x="3503" y="3364"/>
                    <a:pt x="3828" y="3286"/>
                  </a:cubicBezTo>
                  <a:cubicBezTo>
                    <a:pt x="3859" y="3279"/>
                    <a:pt x="4084" y="2942"/>
                    <a:pt x="4023" y="2804"/>
                  </a:cubicBezTo>
                  <a:cubicBezTo>
                    <a:pt x="3916" y="2565"/>
                    <a:pt x="3815" y="2365"/>
                    <a:pt x="3696" y="2144"/>
                  </a:cubicBezTo>
                  <a:cubicBezTo>
                    <a:pt x="3603" y="1974"/>
                    <a:pt x="3510" y="1804"/>
                    <a:pt x="3418" y="1635"/>
                  </a:cubicBezTo>
                  <a:cubicBezTo>
                    <a:pt x="3219" y="1270"/>
                    <a:pt x="3021" y="905"/>
                    <a:pt x="2822" y="540"/>
                  </a:cubicBezTo>
                  <a:cubicBezTo>
                    <a:pt x="2724" y="360"/>
                    <a:pt x="2626" y="180"/>
                    <a:pt x="2528" y="0"/>
                  </a:cubicBezTo>
                  <a:lnTo>
                    <a:pt x="192" y="2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618840" y="3850200"/>
              <a:ext cx="601560" cy="217080"/>
            </a:xfrm>
            <a:custGeom>
              <a:avLst/>
              <a:gdLst/>
              <a:ahLst/>
              <a:cxnLst/>
              <a:rect l="l" t="t" r="r" b="b"/>
              <a:pathLst>
                <a:path w="1671" h="603" extrusionOk="0">
                  <a:moveTo>
                    <a:pt x="1671" y="385"/>
                  </a:moveTo>
                  <a:lnTo>
                    <a:pt x="217" y="603"/>
                  </a:lnTo>
                  <a:lnTo>
                    <a:pt x="0" y="184"/>
                  </a:lnTo>
                  <a:lnTo>
                    <a:pt x="1458" y="0"/>
                  </a:lnTo>
                  <a:lnTo>
                    <a:pt x="1671" y="3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329400" y="3834000"/>
              <a:ext cx="1411560" cy="1203120"/>
            </a:xfrm>
            <a:custGeom>
              <a:avLst/>
              <a:gdLst/>
              <a:ahLst/>
              <a:cxnLst/>
              <a:rect l="l" t="t" r="r" b="b"/>
              <a:pathLst>
                <a:path w="3921" h="3342" extrusionOk="0">
                  <a:moveTo>
                    <a:pt x="147" y="0"/>
                  </a:moveTo>
                  <a:lnTo>
                    <a:pt x="0" y="340"/>
                  </a:lnTo>
                  <a:lnTo>
                    <a:pt x="9" y="367"/>
                  </a:lnTo>
                  <a:lnTo>
                    <a:pt x="16" y="387"/>
                  </a:lnTo>
                  <a:lnTo>
                    <a:pt x="1605" y="3342"/>
                  </a:lnTo>
                  <a:lnTo>
                    <a:pt x="3736" y="2956"/>
                  </a:lnTo>
                  <a:lnTo>
                    <a:pt x="3752" y="2924"/>
                  </a:lnTo>
                  <a:lnTo>
                    <a:pt x="3755" y="2917"/>
                  </a:lnTo>
                  <a:lnTo>
                    <a:pt x="3789" y="2846"/>
                  </a:lnTo>
                  <a:lnTo>
                    <a:pt x="3793" y="2839"/>
                  </a:lnTo>
                  <a:lnTo>
                    <a:pt x="3829" y="2764"/>
                  </a:lnTo>
                  <a:lnTo>
                    <a:pt x="3832" y="2757"/>
                  </a:lnTo>
                  <a:lnTo>
                    <a:pt x="3862" y="2694"/>
                  </a:lnTo>
                  <a:lnTo>
                    <a:pt x="3866" y="2687"/>
                  </a:lnTo>
                  <a:lnTo>
                    <a:pt x="3897" y="2620"/>
                  </a:lnTo>
                  <a:lnTo>
                    <a:pt x="3901" y="2613"/>
                  </a:lnTo>
                  <a:lnTo>
                    <a:pt x="3921" y="2572"/>
                  </a:lnTo>
                  <a:lnTo>
                    <a:pt x="1773" y="292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371520" y="3856320"/>
              <a:ext cx="1362240" cy="1054080"/>
            </a:xfrm>
            <a:custGeom>
              <a:avLst/>
              <a:gdLst/>
              <a:ahLst/>
              <a:cxnLst/>
              <a:rect l="l" t="t" r="r" b="b"/>
              <a:pathLst>
                <a:path w="3784" h="2928" extrusionOk="0">
                  <a:moveTo>
                    <a:pt x="3" y="0"/>
                  </a:moveTo>
                  <a:lnTo>
                    <a:pt x="0" y="8"/>
                  </a:lnTo>
                  <a:lnTo>
                    <a:pt x="1627" y="2928"/>
                  </a:lnTo>
                  <a:lnTo>
                    <a:pt x="1629" y="2927"/>
                  </a:lnTo>
                  <a:lnTo>
                    <a:pt x="3780" y="2558"/>
                  </a:lnTo>
                  <a:lnTo>
                    <a:pt x="3784" y="2551"/>
                  </a:lnTo>
                  <a:lnTo>
                    <a:pt x="1630" y="292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40"/>
            <p:cNvSpPr/>
            <p:nvPr/>
          </p:nvSpPr>
          <p:spPr>
            <a:xfrm>
              <a:off x="359640" y="3884040"/>
              <a:ext cx="1361520" cy="1052280"/>
            </a:xfrm>
            <a:custGeom>
              <a:avLst/>
              <a:gdLst/>
              <a:ahLst/>
              <a:cxnLst/>
              <a:rect l="l" t="t" r="r" b="b"/>
              <a:pathLst>
                <a:path w="3782" h="2923" extrusionOk="0">
                  <a:moveTo>
                    <a:pt x="3" y="0"/>
                  </a:moveTo>
                  <a:lnTo>
                    <a:pt x="0" y="7"/>
                  </a:lnTo>
                  <a:lnTo>
                    <a:pt x="1628" y="2923"/>
                  </a:lnTo>
                  <a:lnTo>
                    <a:pt x="1630" y="2923"/>
                  </a:lnTo>
                  <a:lnTo>
                    <a:pt x="3778" y="2555"/>
                  </a:lnTo>
                  <a:lnTo>
                    <a:pt x="3782" y="2548"/>
                  </a:lnTo>
                  <a:lnTo>
                    <a:pt x="1631" y="29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40"/>
            <p:cNvSpPr/>
            <p:nvPr/>
          </p:nvSpPr>
          <p:spPr>
            <a:xfrm>
              <a:off x="348840" y="3908880"/>
              <a:ext cx="1360080" cy="1052640"/>
            </a:xfrm>
            <a:custGeom>
              <a:avLst/>
              <a:gdLst/>
              <a:ahLst/>
              <a:cxnLst/>
              <a:rect l="l" t="t" r="r" b="b"/>
              <a:pathLst>
                <a:path w="3778" h="2924" extrusionOk="0">
                  <a:moveTo>
                    <a:pt x="3" y="0"/>
                  </a:moveTo>
                  <a:lnTo>
                    <a:pt x="0" y="7"/>
                  </a:lnTo>
                  <a:lnTo>
                    <a:pt x="1628" y="2924"/>
                  </a:lnTo>
                  <a:lnTo>
                    <a:pt x="1630" y="2924"/>
                  </a:lnTo>
                  <a:lnTo>
                    <a:pt x="3775" y="2556"/>
                  </a:lnTo>
                  <a:lnTo>
                    <a:pt x="3778" y="2549"/>
                  </a:lnTo>
                  <a:lnTo>
                    <a:pt x="1631" y="29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335880" y="3938040"/>
              <a:ext cx="1359000" cy="1052640"/>
            </a:xfrm>
            <a:custGeom>
              <a:avLst/>
              <a:gdLst/>
              <a:ahLst/>
              <a:cxnLst/>
              <a:rect l="l" t="t" r="r" b="b"/>
              <a:pathLst>
                <a:path w="3775" h="2924" extrusionOk="0">
                  <a:moveTo>
                    <a:pt x="4" y="0"/>
                  </a:moveTo>
                  <a:lnTo>
                    <a:pt x="0" y="7"/>
                  </a:lnTo>
                  <a:lnTo>
                    <a:pt x="1629" y="2924"/>
                  </a:lnTo>
                  <a:lnTo>
                    <a:pt x="1631" y="2924"/>
                  </a:lnTo>
                  <a:lnTo>
                    <a:pt x="3771" y="2557"/>
                  </a:lnTo>
                  <a:lnTo>
                    <a:pt x="3775" y="2550"/>
                  </a:lnTo>
                  <a:lnTo>
                    <a:pt x="1632" y="29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40"/>
            <p:cNvSpPr/>
            <p:nvPr/>
          </p:nvSpPr>
          <p:spPr>
            <a:xfrm>
              <a:off x="329400" y="3955680"/>
              <a:ext cx="1351800" cy="1065600"/>
            </a:xfrm>
            <a:custGeom>
              <a:avLst/>
              <a:gdLst/>
              <a:ahLst/>
              <a:cxnLst/>
              <a:rect l="l" t="t" r="r" b="b"/>
              <a:pathLst>
                <a:path w="3755" h="2960" extrusionOk="0">
                  <a:moveTo>
                    <a:pt x="0" y="0"/>
                  </a:moveTo>
                  <a:lnTo>
                    <a:pt x="0" y="2"/>
                  </a:lnTo>
                  <a:lnTo>
                    <a:pt x="9" y="29"/>
                  </a:lnTo>
                  <a:lnTo>
                    <a:pt x="1619" y="2960"/>
                  </a:lnTo>
                  <a:lnTo>
                    <a:pt x="1621" y="2959"/>
                  </a:lnTo>
                  <a:lnTo>
                    <a:pt x="3752" y="2586"/>
                  </a:lnTo>
                  <a:lnTo>
                    <a:pt x="3755" y="2579"/>
                  </a:lnTo>
                  <a:lnTo>
                    <a:pt x="1622" y="2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40"/>
            <p:cNvSpPr/>
            <p:nvPr/>
          </p:nvSpPr>
          <p:spPr>
            <a:xfrm>
              <a:off x="906120" y="4885200"/>
              <a:ext cx="63360" cy="152280"/>
            </a:xfrm>
            <a:custGeom>
              <a:avLst/>
              <a:gdLst/>
              <a:ahLst/>
              <a:cxnLst/>
              <a:rect l="l" t="t" r="r" b="b"/>
              <a:pathLst>
                <a:path w="176" h="423" extrusionOk="0">
                  <a:moveTo>
                    <a:pt x="0" y="421"/>
                  </a:moveTo>
                  <a:lnTo>
                    <a:pt x="6" y="423"/>
                  </a:lnTo>
                  <a:lnTo>
                    <a:pt x="176" y="2"/>
                  </a:lnTo>
                  <a:lnTo>
                    <a:pt x="171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1710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4" name="Google Shape;2774;p40"/>
          <p:cNvGrpSpPr/>
          <p:nvPr/>
        </p:nvGrpSpPr>
        <p:grpSpPr>
          <a:xfrm rot="-271967">
            <a:off x="7999743" y="415549"/>
            <a:ext cx="733534" cy="688039"/>
            <a:chOff x="9222480" y="1353600"/>
            <a:chExt cx="470160" cy="441000"/>
          </a:xfrm>
        </p:grpSpPr>
        <p:sp>
          <p:nvSpPr>
            <p:cNvPr id="2775" name="Google Shape;2775;p40"/>
            <p:cNvSpPr/>
            <p:nvPr/>
          </p:nvSpPr>
          <p:spPr>
            <a:xfrm>
              <a:off x="9222480" y="1353600"/>
              <a:ext cx="470160" cy="375480"/>
            </a:xfrm>
            <a:custGeom>
              <a:avLst/>
              <a:gdLst/>
              <a:ahLst/>
              <a:cxnLst/>
              <a:rect l="l" t="t" r="r" b="b"/>
              <a:pathLst>
                <a:path w="1306" h="1043" extrusionOk="0">
                  <a:moveTo>
                    <a:pt x="1306" y="192"/>
                  </a:moveTo>
                  <a:cubicBezTo>
                    <a:pt x="1173" y="284"/>
                    <a:pt x="1067" y="416"/>
                    <a:pt x="1006" y="565"/>
                  </a:cubicBezTo>
                  <a:cubicBezTo>
                    <a:pt x="946" y="715"/>
                    <a:pt x="929" y="883"/>
                    <a:pt x="960" y="1043"/>
                  </a:cubicBezTo>
                  <a:cubicBezTo>
                    <a:pt x="825" y="949"/>
                    <a:pt x="662" y="900"/>
                    <a:pt x="498" y="887"/>
                  </a:cubicBezTo>
                  <a:cubicBezTo>
                    <a:pt x="334" y="873"/>
                    <a:pt x="170" y="892"/>
                    <a:pt x="8" y="920"/>
                  </a:cubicBezTo>
                  <a:cubicBezTo>
                    <a:pt x="-17" y="743"/>
                    <a:pt x="16" y="549"/>
                    <a:pt x="104" y="393"/>
                  </a:cubicBezTo>
                  <a:cubicBezTo>
                    <a:pt x="215" y="408"/>
                    <a:pt x="324" y="444"/>
                    <a:pt x="423" y="499"/>
                  </a:cubicBezTo>
                  <a:cubicBezTo>
                    <a:pt x="364" y="406"/>
                    <a:pt x="290" y="323"/>
                    <a:pt x="204" y="255"/>
                  </a:cubicBezTo>
                  <a:cubicBezTo>
                    <a:pt x="336" y="114"/>
                    <a:pt x="521" y="22"/>
                    <a:pt x="714" y="4"/>
                  </a:cubicBezTo>
                  <a:cubicBezTo>
                    <a:pt x="828" y="-7"/>
                    <a:pt x="945" y="8"/>
                    <a:pt x="1053" y="46"/>
                  </a:cubicBezTo>
                  <a:cubicBezTo>
                    <a:pt x="1032" y="115"/>
                    <a:pt x="1021" y="186"/>
                    <a:pt x="1023" y="259"/>
                  </a:cubicBezTo>
                  <a:cubicBezTo>
                    <a:pt x="1050" y="194"/>
                    <a:pt x="1086" y="132"/>
                    <a:pt x="1130" y="77"/>
                  </a:cubicBezTo>
                  <a:cubicBezTo>
                    <a:pt x="1193" y="107"/>
                    <a:pt x="1253" y="145"/>
                    <a:pt x="1306" y="1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9321480" y="1436760"/>
              <a:ext cx="348120" cy="357840"/>
            </a:xfrm>
            <a:custGeom>
              <a:avLst/>
              <a:gdLst/>
              <a:ahLst/>
              <a:cxnLst/>
              <a:rect l="l" t="t" r="r" b="b"/>
              <a:pathLst>
                <a:path w="967" h="994" extrusionOk="0">
                  <a:moveTo>
                    <a:pt x="11" y="459"/>
                  </a:moveTo>
                  <a:cubicBezTo>
                    <a:pt x="261" y="509"/>
                    <a:pt x="447" y="628"/>
                    <a:pt x="668" y="805"/>
                  </a:cubicBezTo>
                  <a:cubicBezTo>
                    <a:pt x="754" y="886"/>
                    <a:pt x="849" y="949"/>
                    <a:pt x="949" y="992"/>
                  </a:cubicBezTo>
                  <a:cubicBezTo>
                    <a:pt x="953" y="994"/>
                    <a:pt x="957" y="994"/>
                    <a:pt x="960" y="992"/>
                  </a:cubicBezTo>
                  <a:cubicBezTo>
                    <a:pt x="963" y="991"/>
                    <a:pt x="965" y="989"/>
                    <a:pt x="966" y="986"/>
                  </a:cubicBezTo>
                  <a:cubicBezTo>
                    <a:pt x="969" y="979"/>
                    <a:pt x="966" y="971"/>
                    <a:pt x="959" y="969"/>
                  </a:cubicBezTo>
                  <a:cubicBezTo>
                    <a:pt x="862" y="927"/>
                    <a:pt x="771" y="865"/>
                    <a:pt x="687" y="787"/>
                  </a:cubicBezTo>
                  <a:cubicBezTo>
                    <a:pt x="560" y="573"/>
                    <a:pt x="525" y="314"/>
                    <a:pt x="590" y="56"/>
                  </a:cubicBezTo>
                  <a:cubicBezTo>
                    <a:pt x="592" y="49"/>
                    <a:pt x="588" y="42"/>
                    <a:pt x="581" y="41"/>
                  </a:cubicBezTo>
                  <a:cubicBezTo>
                    <a:pt x="574" y="39"/>
                    <a:pt x="567" y="43"/>
                    <a:pt x="565" y="50"/>
                  </a:cubicBezTo>
                  <a:cubicBezTo>
                    <a:pt x="506" y="284"/>
                    <a:pt x="527" y="520"/>
                    <a:pt x="624" y="724"/>
                  </a:cubicBezTo>
                  <a:cubicBezTo>
                    <a:pt x="581" y="677"/>
                    <a:pt x="541" y="626"/>
                    <a:pt x="504" y="570"/>
                  </a:cubicBezTo>
                  <a:cubicBezTo>
                    <a:pt x="405" y="423"/>
                    <a:pt x="325" y="245"/>
                    <a:pt x="253" y="10"/>
                  </a:cubicBezTo>
                  <a:cubicBezTo>
                    <a:pt x="250" y="3"/>
                    <a:pt x="243" y="-1"/>
                    <a:pt x="236" y="1"/>
                  </a:cubicBezTo>
                  <a:cubicBezTo>
                    <a:pt x="230" y="3"/>
                    <a:pt x="226" y="11"/>
                    <a:pt x="228" y="18"/>
                  </a:cubicBezTo>
                  <a:cubicBezTo>
                    <a:pt x="301" y="255"/>
                    <a:pt x="383" y="435"/>
                    <a:pt x="482" y="585"/>
                  </a:cubicBezTo>
                  <a:cubicBezTo>
                    <a:pt x="507" y="622"/>
                    <a:pt x="533" y="657"/>
                    <a:pt x="560" y="690"/>
                  </a:cubicBezTo>
                  <a:cubicBezTo>
                    <a:pt x="387" y="562"/>
                    <a:pt x="223" y="475"/>
                    <a:pt x="16" y="433"/>
                  </a:cubicBezTo>
                  <a:cubicBezTo>
                    <a:pt x="9" y="432"/>
                    <a:pt x="2" y="436"/>
                    <a:pt x="1" y="443"/>
                  </a:cubicBezTo>
                  <a:cubicBezTo>
                    <a:pt x="-1" y="450"/>
                    <a:pt x="4" y="457"/>
                    <a:pt x="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0" name="Google Shape;2780;p40"/>
          <p:cNvGrpSpPr/>
          <p:nvPr/>
        </p:nvGrpSpPr>
        <p:grpSpPr>
          <a:xfrm flipH="1">
            <a:off x="232145" y="2512895"/>
            <a:ext cx="678960" cy="933120"/>
            <a:chOff x="7492320" y="4032720"/>
            <a:chExt cx="678960" cy="933120"/>
          </a:xfrm>
        </p:grpSpPr>
        <p:sp>
          <p:nvSpPr>
            <p:cNvPr id="2781" name="Google Shape;2781;p40"/>
            <p:cNvSpPr/>
            <p:nvPr/>
          </p:nvSpPr>
          <p:spPr>
            <a:xfrm>
              <a:off x="7492320" y="4032720"/>
              <a:ext cx="621000" cy="825840"/>
            </a:xfrm>
            <a:custGeom>
              <a:avLst/>
              <a:gdLst/>
              <a:ahLst/>
              <a:cxnLst/>
              <a:rect l="l" t="t" r="r" b="b"/>
              <a:pathLst>
                <a:path w="1725" h="2294" extrusionOk="0">
                  <a:moveTo>
                    <a:pt x="983" y="2197"/>
                  </a:moveTo>
                  <a:cubicBezTo>
                    <a:pt x="1081" y="2337"/>
                    <a:pt x="1363" y="2295"/>
                    <a:pt x="1575" y="2253"/>
                  </a:cubicBezTo>
                  <a:cubicBezTo>
                    <a:pt x="1665" y="2096"/>
                    <a:pt x="1751" y="1871"/>
                    <a:pt x="1718" y="1756"/>
                  </a:cubicBezTo>
                  <a:cubicBezTo>
                    <a:pt x="1707" y="1716"/>
                    <a:pt x="1654" y="1707"/>
                    <a:pt x="1630" y="1740"/>
                  </a:cubicBezTo>
                  <a:cubicBezTo>
                    <a:pt x="1611" y="1767"/>
                    <a:pt x="1599" y="1805"/>
                    <a:pt x="1564" y="1809"/>
                  </a:cubicBezTo>
                  <a:cubicBezTo>
                    <a:pt x="1541" y="1812"/>
                    <a:pt x="1516" y="1793"/>
                    <a:pt x="1510" y="1770"/>
                  </a:cubicBezTo>
                  <a:cubicBezTo>
                    <a:pt x="1496" y="1722"/>
                    <a:pt x="1524" y="1683"/>
                    <a:pt x="1546" y="1644"/>
                  </a:cubicBezTo>
                  <a:cubicBezTo>
                    <a:pt x="1602" y="1543"/>
                    <a:pt x="1621" y="1422"/>
                    <a:pt x="1598" y="1308"/>
                  </a:cubicBezTo>
                  <a:cubicBezTo>
                    <a:pt x="1590" y="1272"/>
                    <a:pt x="1578" y="1236"/>
                    <a:pt x="1547" y="1213"/>
                  </a:cubicBezTo>
                  <a:cubicBezTo>
                    <a:pt x="1534" y="1204"/>
                    <a:pt x="1518" y="1199"/>
                    <a:pt x="1502" y="1199"/>
                  </a:cubicBezTo>
                  <a:cubicBezTo>
                    <a:pt x="1437" y="1200"/>
                    <a:pt x="1438" y="1284"/>
                    <a:pt x="1388" y="1300"/>
                  </a:cubicBezTo>
                  <a:cubicBezTo>
                    <a:pt x="1367" y="1306"/>
                    <a:pt x="1344" y="1298"/>
                    <a:pt x="1330" y="1281"/>
                  </a:cubicBezTo>
                  <a:cubicBezTo>
                    <a:pt x="1311" y="1259"/>
                    <a:pt x="1307" y="1231"/>
                    <a:pt x="1308" y="1203"/>
                  </a:cubicBezTo>
                  <a:cubicBezTo>
                    <a:pt x="1312" y="1140"/>
                    <a:pt x="1342" y="1081"/>
                    <a:pt x="1363" y="1022"/>
                  </a:cubicBezTo>
                  <a:cubicBezTo>
                    <a:pt x="1388" y="954"/>
                    <a:pt x="1402" y="875"/>
                    <a:pt x="1357" y="814"/>
                  </a:cubicBezTo>
                  <a:cubicBezTo>
                    <a:pt x="1333" y="781"/>
                    <a:pt x="1293" y="764"/>
                    <a:pt x="1254" y="772"/>
                  </a:cubicBezTo>
                  <a:cubicBezTo>
                    <a:pt x="1184" y="787"/>
                    <a:pt x="1192" y="859"/>
                    <a:pt x="1145" y="892"/>
                  </a:cubicBezTo>
                  <a:cubicBezTo>
                    <a:pt x="1135" y="899"/>
                    <a:pt x="1122" y="903"/>
                    <a:pt x="1109" y="901"/>
                  </a:cubicBezTo>
                  <a:cubicBezTo>
                    <a:pt x="1070" y="894"/>
                    <a:pt x="1065" y="843"/>
                    <a:pt x="1069" y="805"/>
                  </a:cubicBezTo>
                  <a:cubicBezTo>
                    <a:pt x="1075" y="732"/>
                    <a:pt x="1082" y="659"/>
                    <a:pt x="1088" y="586"/>
                  </a:cubicBezTo>
                  <a:cubicBezTo>
                    <a:pt x="1093" y="534"/>
                    <a:pt x="1097" y="478"/>
                    <a:pt x="1062" y="435"/>
                  </a:cubicBezTo>
                  <a:cubicBezTo>
                    <a:pt x="1045" y="414"/>
                    <a:pt x="1020" y="402"/>
                    <a:pt x="994" y="405"/>
                  </a:cubicBezTo>
                  <a:cubicBezTo>
                    <a:pt x="951" y="411"/>
                    <a:pt x="933" y="453"/>
                    <a:pt x="927" y="492"/>
                  </a:cubicBezTo>
                  <a:cubicBezTo>
                    <a:pt x="920" y="532"/>
                    <a:pt x="921" y="574"/>
                    <a:pt x="891" y="606"/>
                  </a:cubicBezTo>
                  <a:cubicBezTo>
                    <a:pt x="876" y="621"/>
                    <a:pt x="853" y="629"/>
                    <a:pt x="833" y="621"/>
                  </a:cubicBezTo>
                  <a:cubicBezTo>
                    <a:pt x="800" y="608"/>
                    <a:pt x="798" y="568"/>
                    <a:pt x="799" y="535"/>
                  </a:cubicBezTo>
                  <a:cubicBezTo>
                    <a:pt x="803" y="453"/>
                    <a:pt x="806" y="372"/>
                    <a:pt x="810" y="291"/>
                  </a:cubicBezTo>
                  <a:cubicBezTo>
                    <a:pt x="812" y="240"/>
                    <a:pt x="814" y="186"/>
                    <a:pt x="781" y="143"/>
                  </a:cubicBezTo>
                  <a:cubicBezTo>
                    <a:pt x="762" y="118"/>
                    <a:pt x="731" y="103"/>
                    <a:pt x="701" y="110"/>
                  </a:cubicBezTo>
                  <a:cubicBezTo>
                    <a:pt x="620" y="126"/>
                    <a:pt x="628" y="262"/>
                    <a:pt x="545" y="275"/>
                  </a:cubicBezTo>
                  <a:cubicBezTo>
                    <a:pt x="521" y="279"/>
                    <a:pt x="496" y="270"/>
                    <a:pt x="478" y="253"/>
                  </a:cubicBezTo>
                  <a:cubicBezTo>
                    <a:pt x="419" y="199"/>
                    <a:pt x="429" y="109"/>
                    <a:pt x="382" y="49"/>
                  </a:cubicBezTo>
                  <a:cubicBezTo>
                    <a:pt x="348" y="5"/>
                    <a:pt x="282" y="-12"/>
                    <a:pt x="230" y="8"/>
                  </a:cubicBezTo>
                  <a:cubicBezTo>
                    <a:pt x="178" y="29"/>
                    <a:pt x="143" y="87"/>
                    <a:pt x="148" y="143"/>
                  </a:cubicBezTo>
                  <a:cubicBezTo>
                    <a:pt x="154" y="206"/>
                    <a:pt x="203" y="255"/>
                    <a:pt x="239" y="308"/>
                  </a:cubicBezTo>
                  <a:cubicBezTo>
                    <a:pt x="275" y="361"/>
                    <a:pt x="296" y="439"/>
                    <a:pt x="250" y="484"/>
                  </a:cubicBezTo>
                  <a:cubicBezTo>
                    <a:pt x="188" y="543"/>
                    <a:pt x="67" y="483"/>
                    <a:pt x="15" y="569"/>
                  </a:cubicBezTo>
                  <a:cubicBezTo>
                    <a:pt x="-5" y="603"/>
                    <a:pt x="-4" y="647"/>
                    <a:pt x="16" y="681"/>
                  </a:cubicBezTo>
                  <a:cubicBezTo>
                    <a:pt x="70" y="777"/>
                    <a:pt x="182" y="791"/>
                    <a:pt x="270" y="836"/>
                  </a:cubicBezTo>
                  <a:cubicBezTo>
                    <a:pt x="293" y="848"/>
                    <a:pt x="308" y="872"/>
                    <a:pt x="304" y="898"/>
                  </a:cubicBezTo>
                  <a:cubicBezTo>
                    <a:pt x="298" y="942"/>
                    <a:pt x="250" y="946"/>
                    <a:pt x="216" y="934"/>
                  </a:cubicBezTo>
                  <a:cubicBezTo>
                    <a:pt x="171" y="918"/>
                    <a:pt x="133" y="881"/>
                    <a:pt x="77" y="911"/>
                  </a:cubicBezTo>
                  <a:cubicBezTo>
                    <a:pt x="52" y="924"/>
                    <a:pt x="33" y="945"/>
                    <a:pt x="24" y="970"/>
                  </a:cubicBezTo>
                  <a:cubicBezTo>
                    <a:pt x="3" y="1025"/>
                    <a:pt x="23" y="1086"/>
                    <a:pt x="60" y="1129"/>
                  </a:cubicBezTo>
                  <a:cubicBezTo>
                    <a:pt x="93" y="1169"/>
                    <a:pt x="137" y="1197"/>
                    <a:pt x="182" y="1221"/>
                  </a:cubicBezTo>
                  <a:cubicBezTo>
                    <a:pt x="268" y="1267"/>
                    <a:pt x="359" y="1306"/>
                    <a:pt x="452" y="1336"/>
                  </a:cubicBezTo>
                  <a:cubicBezTo>
                    <a:pt x="491" y="1348"/>
                    <a:pt x="494" y="1404"/>
                    <a:pt x="455" y="1418"/>
                  </a:cubicBezTo>
                  <a:cubicBezTo>
                    <a:pt x="440" y="1423"/>
                    <a:pt x="424" y="1426"/>
                    <a:pt x="409" y="1426"/>
                  </a:cubicBezTo>
                  <a:cubicBezTo>
                    <a:pt x="361" y="1427"/>
                    <a:pt x="303" y="1421"/>
                    <a:pt x="276" y="1462"/>
                  </a:cubicBezTo>
                  <a:cubicBezTo>
                    <a:pt x="258" y="1487"/>
                    <a:pt x="261" y="1521"/>
                    <a:pt x="278" y="1547"/>
                  </a:cubicBezTo>
                  <a:cubicBezTo>
                    <a:pt x="306" y="1591"/>
                    <a:pt x="355" y="1607"/>
                    <a:pt x="402" y="1622"/>
                  </a:cubicBezTo>
                  <a:lnTo>
                    <a:pt x="636" y="1695"/>
                  </a:lnTo>
                  <a:cubicBezTo>
                    <a:pt x="659" y="1702"/>
                    <a:pt x="671" y="1729"/>
                    <a:pt x="660" y="1750"/>
                  </a:cubicBezTo>
                  <a:cubicBezTo>
                    <a:pt x="650" y="1768"/>
                    <a:pt x="629" y="1776"/>
                    <a:pt x="609" y="1780"/>
                  </a:cubicBezTo>
                  <a:cubicBezTo>
                    <a:pt x="579" y="1786"/>
                    <a:pt x="545" y="1787"/>
                    <a:pt x="527" y="1823"/>
                  </a:cubicBezTo>
                  <a:cubicBezTo>
                    <a:pt x="514" y="1849"/>
                    <a:pt x="516" y="1879"/>
                    <a:pt x="529" y="1905"/>
                  </a:cubicBezTo>
                  <a:cubicBezTo>
                    <a:pt x="549" y="1944"/>
                    <a:pt x="590" y="1967"/>
                    <a:pt x="630" y="1985"/>
                  </a:cubicBezTo>
                  <a:cubicBezTo>
                    <a:pt x="731" y="2029"/>
                    <a:pt x="843" y="2049"/>
                    <a:pt x="953" y="2042"/>
                  </a:cubicBezTo>
                  <a:cubicBezTo>
                    <a:pt x="979" y="2040"/>
                    <a:pt x="1004" y="2037"/>
                    <a:pt x="1027" y="2052"/>
                  </a:cubicBezTo>
                  <a:cubicBezTo>
                    <a:pt x="1037" y="2058"/>
                    <a:pt x="1045" y="2069"/>
                    <a:pt x="1046" y="2081"/>
                  </a:cubicBezTo>
                  <a:cubicBezTo>
                    <a:pt x="1048" y="2104"/>
                    <a:pt x="1030" y="2116"/>
                    <a:pt x="1013" y="2125"/>
                  </a:cubicBezTo>
                  <a:cubicBezTo>
                    <a:pt x="999" y="2132"/>
                    <a:pt x="984" y="2139"/>
                    <a:pt x="977" y="2152"/>
                  </a:cubicBezTo>
                  <a:cubicBezTo>
                    <a:pt x="969" y="2165"/>
                    <a:pt x="969" y="2192"/>
                    <a:pt x="983" y="21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7576560" y="4150800"/>
              <a:ext cx="594720" cy="815040"/>
            </a:xfrm>
            <a:custGeom>
              <a:avLst/>
              <a:gdLst/>
              <a:ahLst/>
              <a:cxnLst/>
              <a:rect l="l" t="t" r="r" b="b"/>
              <a:pathLst>
                <a:path w="1652" h="2264" extrusionOk="0">
                  <a:moveTo>
                    <a:pt x="116" y="21"/>
                  </a:moveTo>
                  <a:cubicBezTo>
                    <a:pt x="184" y="159"/>
                    <a:pt x="254" y="296"/>
                    <a:pt x="328" y="431"/>
                  </a:cubicBezTo>
                  <a:cubicBezTo>
                    <a:pt x="233" y="386"/>
                    <a:pt x="128" y="359"/>
                    <a:pt x="15" y="351"/>
                  </a:cubicBezTo>
                  <a:cubicBezTo>
                    <a:pt x="7" y="350"/>
                    <a:pt x="0" y="356"/>
                    <a:pt x="0" y="364"/>
                  </a:cubicBezTo>
                  <a:cubicBezTo>
                    <a:pt x="-1" y="372"/>
                    <a:pt x="5" y="379"/>
                    <a:pt x="13" y="380"/>
                  </a:cubicBezTo>
                  <a:cubicBezTo>
                    <a:pt x="137" y="388"/>
                    <a:pt x="251" y="420"/>
                    <a:pt x="352" y="475"/>
                  </a:cubicBezTo>
                  <a:cubicBezTo>
                    <a:pt x="429" y="614"/>
                    <a:pt x="510" y="751"/>
                    <a:pt x="593" y="886"/>
                  </a:cubicBezTo>
                  <a:cubicBezTo>
                    <a:pt x="445" y="834"/>
                    <a:pt x="293" y="810"/>
                    <a:pt x="141" y="815"/>
                  </a:cubicBezTo>
                  <a:cubicBezTo>
                    <a:pt x="133" y="815"/>
                    <a:pt x="127" y="822"/>
                    <a:pt x="127" y="830"/>
                  </a:cubicBezTo>
                  <a:cubicBezTo>
                    <a:pt x="127" y="838"/>
                    <a:pt x="134" y="844"/>
                    <a:pt x="142" y="844"/>
                  </a:cubicBezTo>
                  <a:cubicBezTo>
                    <a:pt x="301" y="838"/>
                    <a:pt x="460" y="865"/>
                    <a:pt x="615" y="925"/>
                  </a:cubicBezTo>
                  <a:cubicBezTo>
                    <a:pt x="616" y="925"/>
                    <a:pt x="617" y="925"/>
                    <a:pt x="618" y="925"/>
                  </a:cubicBezTo>
                  <a:cubicBezTo>
                    <a:pt x="690" y="1039"/>
                    <a:pt x="764" y="1153"/>
                    <a:pt x="840" y="1265"/>
                  </a:cubicBezTo>
                  <a:cubicBezTo>
                    <a:pt x="690" y="1219"/>
                    <a:pt x="532" y="1197"/>
                    <a:pt x="385" y="1201"/>
                  </a:cubicBezTo>
                  <a:cubicBezTo>
                    <a:pt x="377" y="1201"/>
                    <a:pt x="370" y="1209"/>
                    <a:pt x="371" y="1216"/>
                  </a:cubicBezTo>
                  <a:cubicBezTo>
                    <a:pt x="371" y="1224"/>
                    <a:pt x="378" y="1230"/>
                    <a:pt x="385" y="1230"/>
                  </a:cubicBezTo>
                  <a:cubicBezTo>
                    <a:pt x="541" y="1225"/>
                    <a:pt x="708" y="1250"/>
                    <a:pt x="866" y="1303"/>
                  </a:cubicBezTo>
                  <a:lnTo>
                    <a:pt x="867" y="1303"/>
                  </a:lnTo>
                  <a:cubicBezTo>
                    <a:pt x="934" y="1400"/>
                    <a:pt x="1003" y="1495"/>
                    <a:pt x="1074" y="1590"/>
                  </a:cubicBezTo>
                  <a:cubicBezTo>
                    <a:pt x="916" y="1552"/>
                    <a:pt x="775" y="1532"/>
                    <a:pt x="646" y="1528"/>
                  </a:cubicBezTo>
                  <a:cubicBezTo>
                    <a:pt x="638" y="1528"/>
                    <a:pt x="632" y="1534"/>
                    <a:pt x="632" y="1542"/>
                  </a:cubicBezTo>
                  <a:cubicBezTo>
                    <a:pt x="631" y="1550"/>
                    <a:pt x="638" y="1557"/>
                    <a:pt x="646" y="1557"/>
                  </a:cubicBezTo>
                  <a:cubicBezTo>
                    <a:pt x="780" y="1561"/>
                    <a:pt x="928" y="1583"/>
                    <a:pt x="1097" y="1625"/>
                  </a:cubicBezTo>
                  <a:cubicBezTo>
                    <a:pt x="1098" y="1625"/>
                    <a:pt x="1099" y="1625"/>
                    <a:pt x="1101" y="1625"/>
                  </a:cubicBezTo>
                  <a:cubicBezTo>
                    <a:pt x="1157" y="1698"/>
                    <a:pt x="1213" y="1771"/>
                    <a:pt x="1271" y="1843"/>
                  </a:cubicBezTo>
                  <a:cubicBezTo>
                    <a:pt x="1191" y="1827"/>
                    <a:pt x="1116" y="1823"/>
                    <a:pt x="1046" y="1831"/>
                  </a:cubicBezTo>
                  <a:cubicBezTo>
                    <a:pt x="1038" y="1832"/>
                    <a:pt x="1032" y="1839"/>
                    <a:pt x="1033" y="1847"/>
                  </a:cubicBezTo>
                  <a:cubicBezTo>
                    <a:pt x="1034" y="1855"/>
                    <a:pt x="1041" y="1861"/>
                    <a:pt x="1049" y="1860"/>
                  </a:cubicBezTo>
                  <a:cubicBezTo>
                    <a:pt x="1125" y="1851"/>
                    <a:pt x="1208" y="1857"/>
                    <a:pt x="1297" y="1878"/>
                  </a:cubicBezTo>
                  <a:cubicBezTo>
                    <a:pt x="1298" y="1878"/>
                    <a:pt x="1298" y="1878"/>
                    <a:pt x="1299" y="1878"/>
                  </a:cubicBezTo>
                  <a:cubicBezTo>
                    <a:pt x="1405" y="2008"/>
                    <a:pt x="1514" y="2135"/>
                    <a:pt x="1627" y="2259"/>
                  </a:cubicBezTo>
                  <a:cubicBezTo>
                    <a:pt x="1632" y="2265"/>
                    <a:pt x="1640" y="2266"/>
                    <a:pt x="1646" y="2261"/>
                  </a:cubicBezTo>
                  <a:cubicBezTo>
                    <a:pt x="1646" y="2261"/>
                    <a:pt x="1647" y="2261"/>
                    <a:pt x="1647" y="2260"/>
                  </a:cubicBezTo>
                  <a:cubicBezTo>
                    <a:pt x="1653" y="2255"/>
                    <a:pt x="1653" y="2246"/>
                    <a:pt x="1648" y="2240"/>
                  </a:cubicBezTo>
                  <a:cubicBezTo>
                    <a:pt x="1533" y="2113"/>
                    <a:pt x="1422" y="1984"/>
                    <a:pt x="1314" y="1851"/>
                  </a:cubicBezTo>
                  <a:cubicBezTo>
                    <a:pt x="1314" y="1770"/>
                    <a:pt x="1330" y="1688"/>
                    <a:pt x="1361" y="1614"/>
                  </a:cubicBezTo>
                  <a:cubicBezTo>
                    <a:pt x="1364" y="1606"/>
                    <a:pt x="1360" y="1598"/>
                    <a:pt x="1353" y="1595"/>
                  </a:cubicBezTo>
                  <a:cubicBezTo>
                    <a:pt x="1346" y="1592"/>
                    <a:pt x="1337" y="1595"/>
                    <a:pt x="1334" y="1602"/>
                  </a:cubicBezTo>
                  <a:cubicBezTo>
                    <a:pt x="1306" y="1670"/>
                    <a:pt x="1290" y="1743"/>
                    <a:pt x="1286" y="1816"/>
                  </a:cubicBezTo>
                  <a:cubicBezTo>
                    <a:pt x="1228" y="1742"/>
                    <a:pt x="1170" y="1669"/>
                    <a:pt x="1113" y="1594"/>
                  </a:cubicBezTo>
                  <a:cubicBezTo>
                    <a:pt x="1099" y="1443"/>
                    <a:pt x="1121" y="1289"/>
                    <a:pt x="1176" y="1148"/>
                  </a:cubicBezTo>
                  <a:cubicBezTo>
                    <a:pt x="1179" y="1141"/>
                    <a:pt x="1176" y="1133"/>
                    <a:pt x="1168" y="1130"/>
                  </a:cubicBezTo>
                  <a:cubicBezTo>
                    <a:pt x="1161" y="1127"/>
                    <a:pt x="1153" y="1130"/>
                    <a:pt x="1150" y="1138"/>
                  </a:cubicBezTo>
                  <a:cubicBezTo>
                    <a:pt x="1098" y="1269"/>
                    <a:pt x="1075" y="1410"/>
                    <a:pt x="1081" y="1551"/>
                  </a:cubicBezTo>
                  <a:cubicBezTo>
                    <a:pt x="1014" y="1461"/>
                    <a:pt x="948" y="1369"/>
                    <a:pt x="884" y="1277"/>
                  </a:cubicBezTo>
                  <a:cubicBezTo>
                    <a:pt x="867" y="1103"/>
                    <a:pt x="887" y="925"/>
                    <a:pt x="940" y="759"/>
                  </a:cubicBezTo>
                  <a:cubicBezTo>
                    <a:pt x="942" y="752"/>
                    <a:pt x="939" y="743"/>
                    <a:pt x="931" y="741"/>
                  </a:cubicBezTo>
                  <a:cubicBezTo>
                    <a:pt x="924" y="739"/>
                    <a:pt x="915" y="743"/>
                    <a:pt x="912" y="750"/>
                  </a:cubicBezTo>
                  <a:cubicBezTo>
                    <a:pt x="863" y="904"/>
                    <a:pt x="843" y="1069"/>
                    <a:pt x="852" y="1231"/>
                  </a:cubicBezTo>
                  <a:cubicBezTo>
                    <a:pt x="777" y="1121"/>
                    <a:pt x="705" y="1010"/>
                    <a:pt x="634" y="899"/>
                  </a:cubicBezTo>
                  <a:cubicBezTo>
                    <a:pt x="628" y="738"/>
                    <a:pt x="649" y="578"/>
                    <a:pt x="699" y="425"/>
                  </a:cubicBezTo>
                  <a:cubicBezTo>
                    <a:pt x="702" y="418"/>
                    <a:pt x="697" y="410"/>
                    <a:pt x="690" y="407"/>
                  </a:cubicBezTo>
                  <a:cubicBezTo>
                    <a:pt x="682" y="405"/>
                    <a:pt x="674" y="409"/>
                    <a:pt x="672" y="416"/>
                  </a:cubicBezTo>
                  <a:cubicBezTo>
                    <a:pt x="626" y="557"/>
                    <a:pt x="604" y="703"/>
                    <a:pt x="605" y="850"/>
                  </a:cubicBezTo>
                  <a:cubicBezTo>
                    <a:pt x="524" y="720"/>
                    <a:pt x="447" y="587"/>
                    <a:pt x="373" y="453"/>
                  </a:cubicBezTo>
                  <a:cubicBezTo>
                    <a:pt x="360" y="331"/>
                    <a:pt x="371" y="204"/>
                    <a:pt x="405" y="86"/>
                  </a:cubicBezTo>
                  <a:cubicBezTo>
                    <a:pt x="407" y="78"/>
                    <a:pt x="403" y="70"/>
                    <a:pt x="396" y="68"/>
                  </a:cubicBezTo>
                  <a:cubicBezTo>
                    <a:pt x="388" y="66"/>
                    <a:pt x="380" y="70"/>
                    <a:pt x="378" y="78"/>
                  </a:cubicBezTo>
                  <a:cubicBezTo>
                    <a:pt x="349" y="179"/>
                    <a:pt x="336" y="286"/>
                    <a:pt x="339" y="392"/>
                  </a:cubicBezTo>
                  <a:cubicBezTo>
                    <a:pt x="271" y="265"/>
                    <a:pt x="205" y="137"/>
                    <a:pt x="142" y="8"/>
                  </a:cubicBezTo>
                  <a:cubicBezTo>
                    <a:pt x="139" y="1"/>
                    <a:pt x="130" y="-2"/>
                    <a:pt x="123" y="1"/>
                  </a:cubicBezTo>
                  <a:cubicBezTo>
                    <a:pt x="116" y="5"/>
                    <a:pt x="113" y="13"/>
                    <a:pt x="116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3" name="Google Shape;2783;p40"/>
          <p:cNvGrpSpPr/>
          <p:nvPr/>
        </p:nvGrpSpPr>
        <p:grpSpPr>
          <a:xfrm rot="8252947">
            <a:off x="8520441" y="1888365"/>
            <a:ext cx="210538" cy="933702"/>
            <a:chOff x="7310520" y="2431080"/>
            <a:chExt cx="252720" cy="1120680"/>
          </a:xfrm>
        </p:grpSpPr>
        <p:sp>
          <p:nvSpPr>
            <p:cNvPr id="2784" name="Google Shape;2784;p40"/>
            <p:cNvSpPr/>
            <p:nvPr/>
          </p:nvSpPr>
          <p:spPr>
            <a:xfrm>
              <a:off x="7311240" y="3354840"/>
              <a:ext cx="206280" cy="196920"/>
            </a:xfrm>
            <a:custGeom>
              <a:avLst/>
              <a:gdLst/>
              <a:ahLst/>
              <a:cxnLst/>
              <a:rect l="l" t="t" r="r" b="b"/>
              <a:pathLst>
                <a:path w="573" h="547" extrusionOk="0">
                  <a:moveTo>
                    <a:pt x="573" y="28"/>
                  </a:moveTo>
                  <a:lnTo>
                    <a:pt x="0" y="0"/>
                  </a:lnTo>
                  <a:lnTo>
                    <a:pt x="140" y="454"/>
                  </a:lnTo>
                  <a:cubicBezTo>
                    <a:pt x="157" y="508"/>
                    <a:pt x="203" y="545"/>
                    <a:pt x="260" y="547"/>
                  </a:cubicBezTo>
                  <a:cubicBezTo>
                    <a:pt x="316" y="550"/>
                    <a:pt x="365" y="519"/>
                    <a:pt x="387" y="467"/>
                  </a:cubicBezTo>
                  <a:lnTo>
                    <a:pt x="573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7310520" y="3314160"/>
              <a:ext cx="208080" cy="81000"/>
            </a:xfrm>
            <a:custGeom>
              <a:avLst/>
              <a:gdLst/>
              <a:ahLst/>
              <a:cxnLst/>
              <a:rect l="l" t="t" r="r" b="b"/>
              <a:pathLst>
                <a:path w="578" h="225" extrusionOk="0">
                  <a:moveTo>
                    <a:pt x="578" y="127"/>
                  </a:moveTo>
                  <a:cubicBezTo>
                    <a:pt x="581" y="66"/>
                    <a:pt x="454" y="10"/>
                    <a:pt x="295" y="1"/>
                  </a:cubicBezTo>
                  <a:cubicBezTo>
                    <a:pt x="135" y="-7"/>
                    <a:pt x="3" y="36"/>
                    <a:pt x="0" y="98"/>
                  </a:cubicBezTo>
                  <a:cubicBezTo>
                    <a:pt x="-4" y="160"/>
                    <a:pt x="124" y="216"/>
                    <a:pt x="284" y="224"/>
                  </a:cubicBezTo>
                  <a:cubicBezTo>
                    <a:pt x="443" y="232"/>
                    <a:pt x="575" y="189"/>
                    <a:pt x="578" y="1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36000" rIns="90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7310520" y="2466360"/>
              <a:ext cx="252720" cy="893520"/>
            </a:xfrm>
            <a:custGeom>
              <a:avLst/>
              <a:gdLst/>
              <a:ahLst/>
              <a:cxnLst/>
              <a:rect l="l" t="t" r="r" b="b"/>
              <a:pathLst>
                <a:path w="702" h="2482" extrusionOk="0">
                  <a:moveTo>
                    <a:pt x="0" y="2453"/>
                  </a:moveTo>
                  <a:lnTo>
                    <a:pt x="124" y="0"/>
                  </a:lnTo>
                  <a:lnTo>
                    <a:pt x="702" y="29"/>
                  </a:lnTo>
                  <a:lnTo>
                    <a:pt x="578" y="2482"/>
                  </a:lnTo>
                  <a:lnTo>
                    <a:pt x="0" y="24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7355160" y="2431080"/>
              <a:ext cx="208080" cy="81000"/>
            </a:xfrm>
            <a:custGeom>
              <a:avLst/>
              <a:gdLst/>
              <a:ahLst/>
              <a:cxnLst/>
              <a:rect l="l" t="t" r="r" b="b"/>
              <a:pathLst>
                <a:path w="578" h="225" extrusionOk="0">
                  <a:moveTo>
                    <a:pt x="578" y="127"/>
                  </a:moveTo>
                  <a:cubicBezTo>
                    <a:pt x="581" y="65"/>
                    <a:pt x="454" y="9"/>
                    <a:pt x="294" y="1"/>
                  </a:cubicBezTo>
                  <a:cubicBezTo>
                    <a:pt x="135" y="-8"/>
                    <a:pt x="3" y="35"/>
                    <a:pt x="0" y="97"/>
                  </a:cubicBezTo>
                  <a:cubicBezTo>
                    <a:pt x="-4" y="158"/>
                    <a:pt x="124" y="215"/>
                    <a:pt x="283" y="224"/>
                  </a:cubicBezTo>
                  <a:cubicBezTo>
                    <a:pt x="443" y="232"/>
                    <a:pt x="575" y="188"/>
                    <a:pt x="578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6000" rIns="90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7355160" y="3496680"/>
              <a:ext cx="104400" cy="55080"/>
            </a:xfrm>
            <a:custGeom>
              <a:avLst/>
              <a:gdLst/>
              <a:ahLst/>
              <a:cxnLst/>
              <a:rect l="l" t="t" r="r" b="b"/>
              <a:pathLst>
                <a:path w="290" h="153" extrusionOk="0">
                  <a:moveTo>
                    <a:pt x="290" y="14"/>
                  </a:moveTo>
                  <a:lnTo>
                    <a:pt x="265" y="72"/>
                  </a:lnTo>
                  <a:cubicBezTo>
                    <a:pt x="244" y="124"/>
                    <a:pt x="194" y="156"/>
                    <a:pt x="138" y="153"/>
                  </a:cubicBezTo>
                  <a:cubicBezTo>
                    <a:pt x="82" y="150"/>
                    <a:pt x="35" y="114"/>
                    <a:pt x="18" y="60"/>
                  </a:cubicBezTo>
                  <a:lnTo>
                    <a:pt x="0" y="0"/>
                  </a:lnTo>
                  <a:cubicBezTo>
                    <a:pt x="35" y="17"/>
                    <a:pt x="87" y="29"/>
                    <a:pt x="144" y="32"/>
                  </a:cubicBezTo>
                  <a:cubicBezTo>
                    <a:pt x="201" y="35"/>
                    <a:pt x="253" y="28"/>
                    <a:pt x="290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0075" rIns="90000" bIns="100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7315920" y="2607480"/>
              <a:ext cx="240120" cy="676440"/>
            </a:xfrm>
            <a:custGeom>
              <a:avLst/>
              <a:gdLst/>
              <a:ahLst/>
              <a:cxnLst/>
              <a:rect l="l" t="t" r="r" b="b"/>
              <a:pathLst>
                <a:path w="667" h="1879" extrusionOk="0">
                  <a:moveTo>
                    <a:pt x="0" y="1752"/>
                  </a:moveTo>
                  <a:cubicBezTo>
                    <a:pt x="-3" y="1813"/>
                    <a:pt x="124" y="1870"/>
                    <a:pt x="284" y="1878"/>
                  </a:cubicBezTo>
                  <a:cubicBezTo>
                    <a:pt x="443" y="1886"/>
                    <a:pt x="575" y="1843"/>
                    <a:pt x="579" y="1781"/>
                  </a:cubicBezTo>
                  <a:lnTo>
                    <a:pt x="667" y="29"/>
                  </a:lnTo>
                  <a:cubicBezTo>
                    <a:pt x="664" y="91"/>
                    <a:pt x="532" y="134"/>
                    <a:pt x="372" y="126"/>
                  </a:cubicBezTo>
                  <a:cubicBezTo>
                    <a:pt x="213" y="118"/>
                    <a:pt x="86" y="61"/>
                    <a:pt x="89" y="0"/>
                  </a:cubicBezTo>
                  <a:lnTo>
                    <a:pt x="0" y="175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0" name="Google Shape;2790;p40"/>
          <p:cNvGrpSpPr/>
          <p:nvPr/>
        </p:nvGrpSpPr>
        <p:grpSpPr>
          <a:xfrm>
            <a:off x="6727315" y="2403351"/>
            <a:ext cx="2263733" cy="3419530"/>
            <a:chOff x="6928804" y="2952818"/>
            <a:chExt cx="2263733" cy="3419530"/>
          </a:xfrm>
        </p:grpSpPr>
        <p:grpSp>
          <p:nvGrpSpPr>
            <p:cNvPr id="2791" name="Google Shape;2791;p40"/>
            <p:cNvGrpSpPr/>
            <p:nvPr/>
          </p:nvGrpSpPr>
          <p:grpSpPr>
            <a:xfrm rot="235028">
              <a:off x="7038695" y="3018794"/>
              <a:ext cx="2043952" cy="3287579"/>
              <a:chOff x="3553200" y="567000"/>
              <a:chExt cx="1392120" cy="2238840"/>
            </a:xfrm>
          </p:grpSpPr>
          <p:sp>
            <p:nvSpPr>
              <p:cNvPr id="2792" name="Google Shape;2792;p40"/>
              <p:cNvSpPr/>
              <p:nvPr/>
            </p:nvSpPr>
            <p:spPr>
              <a:xfrm>
                <a:off x="3852000" y="567000"/>
                <a:ext cx="798120" cy="801720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2227" extrusionOk="0">
                    <a:moveTo>
                      <a:pt x="964" y="11"/>
                    </a:moveTo>
                    <a:cubicBezTo>
                      <a:pt x="946" y="15"/>
                      <a:pt x="928" y="19"/>
                      <a:pt x="910" y="24"/>
                    </a:cubicBezTo>
                    <a:cubicBezTo>
                      <a:pt x="856" y="38"/>
                      <a:pt x="804" y="59"/>
                      <a:pt x="755" y="87"/>
                    </a:cubicBezTo>
                    <a:cubicBezTo>
                      <a:pt x="750" y="87"/>
                      <a:pt x="744" y="88"/>
                      <a:pt x="739" y="88"/>
                    </a:cubicBezTo>
                    <a:lnTo>
                      <a:pt x="737" y="88"/>
                    </a:lnTo>
                    <a:cubicBezTo>
                      <a:pt x="719" y="89"/>
                      <a:pt x="701" y="90"/>
                      <a:pt x="684" y="90"/>
                    </a:cubicBezTo>
                    <a:cubicBezTo>
                      <a:pt x="648" y="90"/>
                      <a:pt x="612" y="91"/>
                      <a:pt x="577" y="97"/>
                    </a:cubicBezTo>
                    <a:cubicBezTo>
                      <a:pt x="574" y="98"/>
                      <a:pt x="571" y="98"/>
                      <a:pt x="569" y="99"/>
                    </a:cubicBezTo>
                    <a:cubicBezTo>
                      <a:pt x="520" y="110"/>
                      <a:pt x="474" y="128"/>
                      <a:pt x="431" y="154"/>
                    </a:cubicBezTo>
                    <a:cubicBezTo>
                      <a:pt x="411" y="166"/>
                      <a:pt x="391" y="180"/>
                      <a:pt x="372" y="196"/>
                    </a:cubicBezTo>
                    <a:cubicBezTo>
                      <a:pt x="354" y="211"/>
                      <a:pt x="337" y="228"/>
                      <a:pt x="319" y="249"/>
                    </a:cubicBezTo>
                    <a:cubicBezTo>
                      <a:pt x="302" y="268"/>
                      <a:pt x="287" y="289"/>
                      <a:pt x="273" y="310"/>
                    </a:cubicBezTo>
                    <a:cubicBezTo>
                      <a:pt x="261" y="330"/>
                      <a:pt x="249" y="352"/>
                      <a:pt x="240" y="376"/>
                    </a:cubicBezTo>
                    <a:cubicBezTo>
                      <a:pt x="208" y="453"/>
                      <a:pt x="200" y="537"/>
                      <a:pt x="197" y="617"/>
                    </a:cubicBezTo>
                    <a:cubicBezTo>
                      <a:pt x="196" y="634"/>
                      <a:pt x="195" y="651"/>
                      <a:pt x="195" y="668"/>
                    </a:cubicBezTo>
                    <a:cubicBezTo>
                      <a:pt x="193" y="733"/>
                      <a:pt x="190" y="799"/>
                      <a:pt x="178" y="863"/>
                    </a:cubicBezTo>
                    <a:lnTo>
                      <a:pt x="179" y="860"/>
                    </a:lnTo>
                    <a:cubicBezTo>
                      <a:pt x="171" y="898"/>
                      <a:pt x="159" y="938"/>
                      <a:pt x="144" y="982"/>
                    </a:cubicBezTo>
                    <a:cubicBezTo>
                      <a:pt x="133" y="1013"/>
                      <a:pt x="121" y="1045"/>
                      <a:pt x="109" y="1075"/>
                    </a:cubicBezTo>
                    <a:lnTo>
                      <a:pt x="108" y="1078"/>
                    </a:lnTo>
                    <a:lnTo>
                      <a:pt x="100" y="1098"/>
                    </a:lnTo>
                    <a:cubicBezTo>
                      <a:pt x="72" y="1170"/>
                      <a:pt x="44" y="1246"/>
                      <a:pt x="35" y="1326"/>
                    </a:cubicBezTo>
                    <a:cubicBezTo>
                      <a:pt x="19" y="1380"/>
                      <a:pt x="9" y="1429"/>
                      <a:pt x="3" y="1476"/>
                    </a:cubicBezTo>
                    <a:cubicBezTo>
                      <a:pt x="-2" y="1527"/>
                      <a:pt x="-1" y="1579"/>
                      <a:pt x="6" y="1629"/>
                    </a:cubicBezTo>
                    <a:cubicBezTo>
                      <a:pt x="15" y="1682"/>
                      <a:pt x="32" y="1735"/>
                      <a:pt x="58" y="1788"/>
                    </a:cubicBezTo>
                    <a:cubicBezTo>
                      <a:pt x="71" y="1814"/>
                      <a:pt x="86" y="1841"/>
                      <a:pt x="106" y="1870"/>
                    </a:cubicBezTo>
                    <a:cubicBezTo>
                      <a:pt x="118" y="1888"/>
                      <a:pt x="132" y="1907"/>
                      <a:pt x="147" y="1925"/>
                    </a:cubicBezTo>
                    <a:cubicBezTo>
                      <a:pt x="174" y="1959"/>
                      <a:pt x="206" y="1991"/>
                      <a:pt x="242" y="2020"/>
                    </a:cubicBezTo>
                    <a:cubicBezTo>
                      <a:pt x="306" y="2074"/>
                      <a:pt x="384" y="2119"/>
                      <a:pt x="472" y="2153"/>
                    </a:cubicBezTo>
                    <a:cubicBezTo>
                      <a:pt x="552" y="2184"/>
                      <a:pt x="642" y="2206"/>
                      <a:pt x="740" y="2218"/>
                    </a:cubicBezTo>
                    <a:cubicBezTo>
                      <a:pt x="829" y="2229"/>
                      <a:pt x="925" y="2231"/>
                      <a:pt x="1025" y="2223"/>
                    </a:cubicBezTo>
                    <a:cubicBezTo>
                      <a:pt x="1084" y="2219"/>
                      <a:pt x="1146" y="2211"/>
                      <a:pt x="1207" y="2200"/>
                    </a:cubicBezTo>
                    <a:cubicBezTo>
                      <a:pt x="1240" y="2194"/>
                      <a:pt x="1273" y="2187"/>
                      <a:pt x="1306" y="2179"/>
                    </a:cubicBezTo>
                    <a:cubicBezTo>
                      <a:pt x="1396" y="2157"/>
                      <a:pt x="1483" y="2128"/>
                      <a:pt x="1565" y="2093"/>
                    </a:cubicBezTo>
                    <a:cubicBezTo>
                      <a:pt x="1604" y="2077"/>
                      <a:pt x="1642" y="2058"/>
                      <a:pt x="1679" y="2038"/>
                    </a:cubicBezTo>
                    <a:cubicBezTo>
                      <a:pt x="1726" y="2012"/>
                      <a:pt x="1773" y="1982"/>
                      <a:pt x="1818" y="1949"/>
                    </a:cubicBezTo>
                    <a:cubicBezTo>
                      <a:pt x="1866" y="1914"/>
                      <a:pt x="1912" y="1873"/>
                      <a:pt x="1954" y="1829"/>
                    </a:cubicBezTo>
                    <a:cubicBezTo>
                      <a:pt x="1995" y="1787"/>
                      <a:pt x="2034" y="1740"/>
                      <a:pt x="2069" y="1689"/>
                    </a:cubicBezTo>
                    <a:cubicBezTo>
                      <a:pt x="2086" y="1664"/>
                      <a:pt x="2103" y="1637"/>
                      <a:pt x="2120" y="1610"/>
                    </a:cubicBezTo>
                    <a:cubicBezTo>
                      <a:pt x="2137" y="1579"/>
                      <a:pt x="2152" y="1552"/>
                      <a:pt x="2163" y="1526"/>
                    </a:cubicBezTo>
                    <a:cubicBezTo>
                      <a:pt x="2183" y="1482"/>
                      <a:pt x="2197" y="1437"/>
                      <a:pt x="2204" y="1392"/>
                    </a:cubicBezTo>
                    <a:cubicBezTo>
                      <a:pt x="2208" y="1376"/>
                      <a:pt x="2211" y="1359"/>
                      <a:pt x="2213" y="1343"/>
                    </a:cubicBezTo>
                    <a:cubicBezTo>
                      <a:pt x="2219" y="1292"/>
                      <a:pt x="2217" y="1239"/>
                      <a:pt x="2206" y="1187"/>
                    </a:cubicBezTo>
                    <a:cubicBezTo>
                      <a:pt x="2197" y="1138"/>
                      <a:pt x="2179" y="1088"/>
                      <a:pt x="2154" y="1039"/>
                    </a:cubicBezTo>
                    <a:cubicBezTo>
                      <a:pt x="2130" y="993"/>
                      <a:pt x="2099" y="947"/>
                      <a:pt x="2060" y="903"/>
                    </a:cubicBezTo>
                    <a:cubicBezTo>
                      <a:pt x="2056" y="898"/>
                      <a:pt x="2051" y="893"/>
                      <a:pt x="2046" y="888"/>
                    </a:cubicBezTo>
                    <a:lnTo>
                      <a:pt x="2044" y="885"/>
                    </a:lnTo>
                    <a:lnTo>
                      <a:pt x="2040" y="881"/>
                    </a:lnTo>
                    <a:cubicBezTo>
                      <a:pt x="2038" y="878"/>
                      <a:pt x="2035" y="875"/>
                      <a:pt x="2032" y="872"/>
                    </a:cubicBezTo>
                    <a:cubicBezTo>
                      <a:pt x="2024" y="863"/>
                      <a:pt x="2016" y="854"/>
                      <a:pt x="2007" y="843"/>
                    </a:cubicBezTo>
                    <a:cubicBezTo>
                      <a:pt x="1993" y="824"/>
                      <a:pt x="1978" y="805"/>
                      <a:pt x="1964" y="782"/>
                    </a:cubicBezTo>
                    <a:cubicBezTo>
                      <a:pt x="1939" y="744"/>
                      <a:pt x="1916" y="702"/>
                      <a:pt x="1890" y="651"/>
                    </a:cubicBezTo>
                    <a:cubicBezTo>
                      <a:pt x="1873" y="617"/>
                      <a:pt x="1857" y="581"/>
                      <a:pt x="1843" y="550"/>
                    </a:cubicBezTo>
                    <a:lnTo>
                      <a:pt x="1837" y="538"/>
                    </a:lnTo>
                    <a:cubicBezTo>
                      <a:pt x="1834" y="530"/>
                      <a:pt x="1830" y="522"/>
                      <a:pt x="1826" y="514"/>
                    </a:cubicBezTo>
                    <a:cubicBezTo>
                      <a:pt x="1808" y="474"/>
                      <a:pt x="1786" y="426"/>
                      <a:pt x="1760" y="381"/>
                    </a:cubicBezTo>
                    <a:cubicBezTo>
                      <a:pt x="1734" y="334"/>
                      <a:pt x="1707" y="294"/>
                      <a:pt x="1678" y="258"/>
                    </a:cubicBezTo>
                    <a:cubicBezTo>
                      <a:pt x="1646" y="219"/>
                      <a:pt x="1608" y="183"/>
                      <a:pt x="1566" y="152"/>
                    </a:cubicBezTo>
                    <a:cubicBezTo>
                      <a:pt x="1546" y="137"/>
                      <a:pt x="1522" y="123"/>
                      <a:pt x="1495" y="107"/>
                    </a:cubicBezTo>
                    <a:cubicBezTo>
                      <a:pt x="1471" y="94"/>
                      <a:pt x="1446" y="82"/>
                      <a:pt x="1420" y="70"/>
                    </a:cubicBezTo>
                    <a:cubicBezTo>
                      <a:pt x="1316" y="25"/>
                      <a:pt x="1204" y="1"/>
                      <a:pt x="1095" y="0"/>
                    </a:cubicBezTo>
                    <a:cubicBezTo>
                      <a:pt x="1051" y="0"/>
                      <a:pt x="1007" y="4"/>
                      <a:pt x="964" y="11"/>
                    </a:cubicBezTo>
                    <a:close/>
                  </a:path>
                </a:pathLst>
              </a:custGeom>
              <a:solidFill>
                <a:srgbClr val="79111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40"/>
              <p:cNvSpPr/>
              <p:nvPr/>
            </p:nvSpPr>
            <p:spPr>
              <a:xfrm>
                <a:off x="3931200" y="1950120"/>
                <a:ext cx="764280" cy="39996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111" extrusionOk="0">
                    <a:moveTo>
                      <a:pt x="0" y="632"/>
                    </a:moveTo>
                    <a:cubicBezTo>
                      <a:pt x="0" y="632"/>
                      <a:pt x="489" y="901"/>
                      <a:pt x="938" y="1081"/>
                    </a:cubicBezTo>
                    <a:cubicBezTo>
                      <a:pt x="967" y="1093"/>
                      <a:pt x="998" y="1100"/>
                      <a:pt x="1031" y="1105"/>
                    </a:cubicBezTo>
                    <a:cubicBezTo>
                      <a:pt x="1102" y="1115"/>
                      <a:pt x="1182" y="1110"/>
                      <a:pt x="1265" y="1097"/>
                    </a:cubicBezTo>
                    <a:cubicBezTo>
                      <a:pt x="1361" y="1081"/>
                      <a:pt x="1460" y="1053"/>
                      <a:pt x="1553" y="1021"/>
                    </a:cubicBezTo>
                    <a:cubicBezTo>
                      <a:pt x="1647" y="989"/>
                      <a:pt x="1734" y="952"/>
                      <a:pt x="1807" y="920"/>
                    </a:cubicBezTo>
                    <a:cubicBezTo>
                      <a:pt x="1922" y="868"/>
                      <a:pt x="1998" y="826"/>
                      <a:pt x="1998" y="826"/>
                    </a:cubicBezTo>
                    <a:cubicBezTo>
                      <a:pt x="1998" y="826"/>
                      <a:pt x="2044" y="801"/>
                      <a:pt x="2116" y="776"/>
                    </a:cubicBezTo>
                    <a:cubicBezTo>
                      <a:pt x="2150" y="465"/>
                      <a:pt x="2056" y="301"/>
                      <a:pt x="1995" y="229"/>
                    </a:cubicBezTo>
                    <a:cubicBezTo>
                      <a:pt x="1881" y="220"/>
                      <a:pt x="1801" y="209"/>
                      <a:pt x="1714" y="205"/>
                    </a:cubicBezTo>
                    <a:cubicBezTo>
                      <a:pt x="1660" y="203"/>
                      <a:pt x="1610" y="203"/>
                      <a:pt x="1564" y="205"/>
                    </a:cubicBezTo>
                    <a:cubicBezTo>
                      <a:pt x="1216" y="218"/>
                      <a:pt x="1095" y="336"/>
                      <a:pt x="1095" y="336"/>
                    </a:cubicBezTo>
                    <a:cubicBezTo>
                      <a:pt x="897" y="232"/>
                      <a:pt x="237" y="0"/>
                      <a:pt x="237" y="0"/>
                    </a:cubicBezTo>
                    <a:lnTo>
                      <a:pt x="19" y="581"/>
                    </a:lnTo>
                    <a:lnTo>
                      <a:pt x="0" y="632"/>
                    </a:ln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40"/>
              <p:cNvSpPr/>
              <p:nvPr/>
            </p:nvSpPr>
            <p:spPr>
              <a:xfrm>
                <a:off x="3945240" y="1791000"/>
                <a:ext cx="305640" cy="83592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2322" extrusionOk="0">
                    <a:moveTo>
                      <a:pt x="36" y="1570"/>
                    </a:moveTo>
                    <a:cubicBezTo>
                      <a:pt x="38" y="1586"/>
                      <a:pt x="40" y="1603"/>
                      <a:pt x="41" y="1619"/>
                    </a:cubicBezTo>
                    <a:cubicBezTo>
                      <a:pt x="53" y="1735"/>
                      <a:pt x="68" y="1851"/>
                      <a:pt x="80" y="1961"/>
                    </a:cubicBezTo>
                    <a:lnTo>
                      <a:pt x="80" y="1962"/>
                    </a:lnTo>
                    <a:lnTo>
                      <a:pt x="80" y="1962"/>
                    </a:lnTo>
                    <a:cubicBezTo>
                      <a:pt x="94" y="2079"/>
                      <a:pt x="106" y="2190"/>
                      <a:pt x="111" y="2288"/>
                    </a:cubicBezTo>
                    <a:cubicBezTo>
                      <a:pt x="427" y="2354"/>
                      <a:pt x="681" y="2307"/>
                      <a:pt x="776" y="2283"/>
                    </a:cubicBezTo>
                    <a:cubicBezTo>
                      <a:pt x="784" y="2194"/>
                      <a:pt x="790" y="2098"/>
                      <a:pt x="797" y="1998"/>
                    </a:cubicBezTo>
                    <a:lnTo>
                      <a:pt x="797" y="1998"/>
                    </a:lnTo>
                    <a:cubicBezTo>
                      <a:pt x="807" y="1863"/>
                      <a:pt x="816" y="1723"/>
                      <a:pt x="825" y="1586"/>
                    </a:cubicBezTo>
                    <a:lnTo>
                      <a:pt x="825" y="1586"/>
                    </a:lnTo>
                    <a:cubicBezTo>
                      <a:pt x="829" y="1509"/>
                      <a:pt x="834" y="1433"/>
                      <a:pt x="839" y="1361"/>
                    </a:cubicBezTo>
                    <a:cubicBezTo>
                      <a:pt x="841" y="1324"/>
                      <a:pt x="843" y="1289"/>
                      <a:pt x="845" y="1254"/>
                    </a:cubicBezTo>
                    <a:cubicBezTo>
                      <a:pt x="868" y="887"/>
                      <a:pt x="775" y="489"/>
                      <a:pt x="702" y="242"/>
                    </a:cubicBezTo>
                    <a:cubicBezTo>
                      <a:pt x="658" y="94"/>
                      <a:pt x="621" y="0"/>
                      <a:pt x="621" y="0"/>
                    </a:cubicBezTo>
                    <a:lnTo>
                      <a:pt x="1" y="123"/>
                    </a:lnTo>
                    <a:cubicBezTo>
                      <a:pt x="1" y="123"/>
                      <a:pt x="-9" y="1105"/>
                      <a:pt x="36" y="1570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40"/>
              <p:cNvSpPr/>
              <p:nvPr/>
            </p:nvSpPr>
            <p:spPr>
              <a:xfrm>
                <a:off x="3613680" y="930600"/>
                <a:ext cx="520920" cy="529920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472" extrusionOk="0">
                    <a:moveTo>
                      <a:pt x="1383" y="1472"/>
                    </a:moveTo>
                    <a:cubicBezTo>
                      <a:pt x="1383" y="1472"/>
                      <a:pt x="1596" y="1224"/>
                      <a:pt x="1246" y="938"/>
                    </a:cubicBezTo>
                    <a:cubicBezTo>
                      <a:pt x="1113" y="829"/>
                      <a:pt x="921" y="790"/>
                      <a:pt x="852" y="734"/>
                    </a:cubicBezTo>
                    <a:cubicBezTo>
                      <a:pt x="348" y="324"/>
                      <a:pt x="293" y="100"/>
                      <a:pt x="252" y="0"/>
                    </a:cubicBezTo>
                    <a:cubicBezTo>
                      <a:pt x="252" y="0"/>
                      <a:pt x="111" y="-8"/>
                      <a:pt x="0" y="133"/>
                    </a:cubicBezTo>
                    <a:cubicBezTo>
                      <a:pt x="0" y="133"/>
                      <a:pt x="67" y="633"/>
                      <a:pt x="543" y="1033"/>
                    </a:cubicBezTo>
                    <a:cubicBezTo>
                      <a:pt x="1019" y="1434"/>
                      <a:pt x="1383" y="1472"/>
                      <a:pt x="1383" y="1472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40"/>
              <p:cNvSpPr/>
              <p:nvPr/>
            </p:nvSpPr>
            <p:spPr>
              <a:xfrm>
                <a:off x="3656160" y="830520"/>
                <a:ext cx="64800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81" extrusionOk="0">
                    <a:moveTo>
                      <a:pt x="180" y="379"/>
                    </a:moveTo>
                    <a:cubicBezTo>
                      <a:pt x="180" y="379"/>
                      <a:pt x="186" y="273"/>
                      <a:pt x="141" y="143"/>
                    </a:cubicBezTo>
                    <a:cubicBezTo>
                      <a:pt x="89" y="-6"/>
                      <a:pt x="0" y="-26"/>
                      <a:pt x="0" y="25"/>
                    </a:cubicBezTo>
                    <a:cubicBezTo>
                      <a:pt x="1" y="129"/>
                      <a:pt x="29" y="231"/>
                      <a:pt x="43" y="304"/>
                    </a:cubicBezTo>
                    <a:cubicBezTo>
                      <a:pt x="62" y="402"/>
                      <a:pt x="180" y="379"/>
                      <a:pt x="180" y="379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40"/>
              <p:cNvSpPr/>
              <p:nvPr/>
            </p:nvSpPr>
            <p:spPr>
              <a:xfrm>
                <a:off x="3698640" y="885960"/>
                <a:ext cx="54720" cy="15444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429" extrusionOk="0">
                    <a:moveTo>
                      <a:pt x="12" y="337"/>
                    </a:moveTo>
                    <a:cubicBezTo>
                      <a:pt x="12" y="337"/>
                      <a:pt x="-18" y="203"/>
                      <a:pt x="18" y="100"/>
                    </a:cubicBezTo>
                    <a:cubicBezTo>
                      <a:pt x="53" y="-4"/>
                      <a:pt x="133" y="-11"/>
                      <a:pt x="136" y="9"/>
                    </a:cubicBezTo>
                    <a:cubicBezTo>
                      <a:pt x="139" y="28"/>
                      <a:pt x="159" y="247"/>
                      <a:pt x="149" y="396"/>
                    </a:cubicBezTo>
                    <a:cubicBezTo>
                      <a:pt x="142" y="496"/>
                      <a:pt x="12" y="337"/>
                      <a:pt x="12" y="337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40"/>
              <p:cNvSpPr/>
              <p:nvPr/>
            </p:nvSpPr>
            <p:spPr>
              <a:xfrm>
                <a:off x="3553200" y="841680"/>
                <a:ext cx="127800" cy="20556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1" extrusionOk="0">
                    <a:moveTo>
                      <a:pt x="355" y="271"/>
                    </a:moveTo>
                    <a:cubicBezTo>
                      <a:pt x="355" y="271"/>
                      <a:pt x="268" y="19"/>
                      <a:pt x="178" y="1"/>
                    </a:cubicBezTo>
                    <a:cubicBezTo>
                      <a:pt x="89" y="-17"/>
                      <a:pt x="199" y="216"/>
                      <a:pt x="199" y="216"/>
                    </a:cubicBezTo>
                    <a:cubicBezTo>
                      <a:pt x="199" y="216"/>
                      <a:pt x="111" y="81"/>
                      <a:pt x="64" y="102"/>
                    </a:cubicBezTo>
                    <a:cubicBezTo>
                      <a:pt x="10" y="126"/>
                      <a:pt x="129" y="275"/>
                      <a:pt x="129" y="275"/>
                    </a:cubicBezTo>
                    <a:cubicBezTo>
                      <a:pt x="129" y="275"/>
                      <a:pt x="59" y="185"/>
                      <a:pt x="11" y="215"/>
                    </a:cubicBezTo>
                    <a:cubicBezTo>
                      <a:pt x="-36" y="244"/>
                      <a:pt x="80" y="348"/>
                      <a:pt x="110" y="408"/>
                    </a:cubicBezTo>
                    <a:cubicBezTo>
                      <a:pt x="139" y="467"/>
                      <a:pt x="243" y="573"/>
                      <a:pt x="252" y="571"/>
                    </a:cubicBezTo>
                    <a:cubicBezTo>
                      <a:pt x="263" y="569"/>
                      <a:pt x="355" y="271"/>
                      <a:pt x="355" y="271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9" name="Google Shape;2799;p40"/>
              <p:cNvSpPr/>
              <p:nvPr/>
            </p:nvSpPr>
            <p:spPr>
              <a:xfrm>
                <a:off x="3672720" y="895320"/>
                <a:ext cx="49680" cy="11124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09" fill="none" extrusionOk="0">
                    <a:moveTo>
                      <a:pt x="138" y="0"/>
                    </a:moveTo>
                    <a:lnTo>
                      <a:pt x="88" y="98"/>
                    </a:lnTo>
                    <a:cubicBezTo>
                      <a:pt x="88" y="98"/>
                      <a:pt x="-38" y="198"/>
                      <a:pt x="12" y="30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00" name="Google Shape;2800;p40"/>
              <p:cNvCxnSpPr/>
              <p:nvPr/>
            </p:nvCxnSpPr>
            <p:spPr>
              <a:xfrm>
                <a:off x="3659040" y="887760"/>
                <a:ext cx="9000" cy="237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01" name="Google Shape;2801;p40"/>
              <p:cNvCxnSpPr/>
              <p:nvPr/>
            </p:nvCxnSpPr>
            <p:spPr>
              <a:xfrm>
                <a:off x="3618000" y="907200"/>
                <a:ext cx="9300" cy="222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02" name="Google Shape;2802;p40"/>
              <p:cNvCxnSpPr/>
              <p:nvPr/>
            </p:nvCxnSpPr>
            <p:spPr>
              <a:xfrm>
                <a:off x="3591360" y="931320"/>
                <a:ext cx="15600" cy="219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03" name="Google Shape;2803;p40"/>
              <p:cNvSpPr/>
              <p:nvPr/>
            </p:nvSpPr>
            <p:spPr>
              <a:xfrm>
                <a:off x="3875400" y="1191240"/>
                <a:ext cx="167040" cy="23148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643" extrusionOk="0">
                    <a:moveTo>
                      <a:pt x="463" y="158"/>
                    </a:moveTo>
                    <a:cubicBezTo>
                      <a:pt x="463" y="158"/>
                      <a:pt x="406" y="70"/>
                      <a:pt x="127" y="0"/>
                    </a:cubicBezTo>
                    <a:cubicBezTo>
                      <a:pt x="127" y="0"/>
                      <a:pt x="-51" y="271"/>
                      <a:pt x="15" y="546"/>
                    </a:cubicBezTo>
                    <a:lnTo>
                      <a:pt x="188" y="643"/>
                    </a:lnTo>
                    <a:cubicBezTo>
                      <a:pt x="188" y="643"/>
                      <a:pt x="489" y="307"/>
                      <a:pt x="463" y="1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40"/>
              <p:cNvSpPr/>
              <p:nvPr/>
            </p:nvSpPr>
            <p:spPr>
              <a:xfrm>
                <a:off x="4599720" y="1382400"/>
                <a:ext cx="152640" cy="34200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950" extrusionOk="0">
                    <a:moveTo>
                      <a:pt x="1" y="34"/>
                    </a:moveTo>
                    <a:cubicBezTo>
                      <a:pt x="1" y="34"/>
                      <a:pt x="237" y="-121"/>
                      <a:pt x="364" y="234"/>
                    </a:cubicBezTo>
                    <a:cubicBezTo>
                      <a:pt x="413" y="369"/>
                      <a:pt x="524" y="833"/>
                      <a:pt x="210" y="944"/>
                    </a:cubicBezTo>
                    <a:cubicBezTo>
                      <a:pt x="-30" y="1030"/>
                      <a:pt x="1" y="34"/>
                      <a:pt x="1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40"/>
              <p:cNvSpPr/>
              <p:nvPr/>
            </p:nvSpPr>
            <p:spPr>
              <a:xfrm>
                <a:off x="4649400" y="2029320"/>
                <a:ext cx="286920" cy="1998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555" extrusionOk="0">
                    <a:moveTo>
                      <a:pt x="121" y="555"/>
                    </a:moveTo>
                    <a:cubicBezTo>
                      <a:pt x="222" y="519"/>
                      <a:pt x="373" y="482"/>
                      <a:pt x="521" y="508"/>
                    </a:cubicBezTo>
                    <a:cubicBezTo>
                      <a:pt x="525" y="509"/>
                      <a:pt x="530" y="510"/>
                      <a:pt x="534" y="511"/>
                    </a:cubicBezTo>
                    <a:cubicBezTo>
                      <a:pt x="660" y="534"/>
                      <a:pt x="716" y="560"/>
                      <a:pt x="766" y="540"/>
                    </a:cubicBezTo>
                    <a:cubicBezTo>
                      <a:pt x="816" y="521"/>
                      <a:pt x="800" y="421"/>
                      <a:pt x="753" y="348"/>
                    </a:cubicBezTo>
                    <a:cubicBezTo>
                      <a:pt x="487" y="-63"/>
                      <a:pt x="317" y="-1"/>
                      <a:pt x="206" y="9"/>
                    </a:cubicBezTo>
                    <a:cubicBezTo>
                      <a:pt x="150" y="14"/>
                      <a:pt x="98" y="16"/>
                      <a:pt x="42" y="12"/>
                    </a:cubicBezTo>
                    <a:cubicBezTo>
                      <a:pt x="27" y="11"/>
                      <a:pt x="13" y="10"/>
                      <a:pt x="0" y="9"/>
                    </a:cubicBezTo>
                    <a:cubicBezTo>
                      <a:pt x="61" y="80"/>
                      <a:pt x="155" y="245"/>
                      <a:pt x="121" y="5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40"/>
              <p:cNvSpPr/>
              <p:nvPr/>
            </p:nvSpPr>
            <p:spPr>
              <a:xfrm>
                <a:off x="4727160" y="2019600"/>
                <a:ext cx="218160" cy="23148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43" extrusionOk="0">
                    <a:moveTo>
                      <a:pt x="318" y="538"/>
                    </a:moveTo>
                    <a:cubicBezTo>
                      <a:pt x="484" y="578"/>
                      <a:pt x="486" y="652"/>
                      <a:pt x="540" y="642"/>
                    </a:cubicBezTo>
                    <a:cubicBezTo>
                      <a:pt x="592" y="633"/>
                      <a:pt x="634" y="566"/>
                      <a:pt x="583" y="400"/>
                    </a:cubicBezTo>
                    <a:cubicBezTo>
                      <a:pt x="496" y="119"/>
                      <a:pt x="303" y="11"/>
                      <a:pt x="173" y="1"/>
                    </a:cubicBezTo>
                    <a:cubicBezTo>
                      <a:pt x="86" y="-6"/>
                      <a:pt x="45" y="10"/>
                      <a:pt x="0" y="30"/>
                    </a:cubicBezTo>
                    <a:cubicBezTo>
                      <a:pt x="0" y="30"/>
                      <a:pt x="308" y="146"/>
                      <a:pt x="336" y="353"/>
                    </a:cubicBezTo>
                    <a:cubicBezTo>
                      <a:pt x="346" y="431"/>
                      <a:pt x="345" y="504"/>
                      <a:pt x="318" y="5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40"/>
              <p:cNvSpPr/>
              <p:nvPr/>
            </p:nvSpPr>
            <p:spPr>
              <a:xfrm>
                <a:off x="3929400" y="2612880"/>
                <a:ext cx="295200" cy="19296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536" extrusionOk="0">
                    <a:moveTo>
                      <a:pt x="99" y="515"/>
                    </a:moveTo>
                    <a:cubicBezTo>
                      <a:pt x="260" y="550"/>
                      <a:pt x="710" y="542"/>
                      <a:pt x="755" y="489"/>
                    </a:cubicBezTo>
                    <a:cubicBezTo>
                      <a:pt x="766" y="476"/>
                      <a:pt x="778" y="411"/>
                      <a:pt x="790" y="313"/>
                    </a:cubicBezTo>
                    <a:cubicBezTo>
                      <a:pt x="800" y="230"/>
                      <a:pt x="810" y="122"/>
                      <a:pt x="820" y="0"/>
                    </a:cubicBezTo>
                    <a:cubicBezTo>
                      <a:pt x="725" y="24"/>
                      <a:pt x="471" y="71"/>
                      <a:pt x="155" y="5"/>
                    </a:cubicBezTo>
                    <a:cubicBezTo>
                      <a:pt x="161" y="110"/>
                      <a:pt x="160" y="200"/>
                      <a:pt x="145" y="268"/>
                    </a:cubicBezTo>
                    <a:cubicBezTo>
                      <a:pt x="137" y="305"/>
                      <a:pt x="125" y="335"/>
                      <a:pt x="108" y="358"/>
                    </a:cubicBezTo>
                    <a:cubicBezTo>
                      <a:pt x="0" y="498"/>
                      <a:pt x="-64" y="480"/>
                      <a:pt x="99" y="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40"/>
              <p:cNvSpPr/>
              <p:nvPr/>
            </p:nvSpPr>
            <p:spPr>
              <a:xfrm>
                <a:off x="4127040" y="2089080"/>
                <a:ext cx="11772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70" fill="none" extrusionOk="0">
                    <a:moveTo>
                      <a:pt x="327" y="670"/>
                    </a:moveTo>
                    <a:cubicBezTo>
                      <a:pt x="327" y="670"/>
                      <a:pt x="24" y="42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4266000" y="1198440"/>
                <a:ext cx="446400" cy="66276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841" extrusionOk="0">
                    <a:moveTo>
                      <a:pt x="0" y="1834"/>
                    </a:moveTo>
                    <a:cubicBezTo>
                      <a:pt x="0" y="1834"/>
                      <a:pt x="558" y="1906"/>
                      <a:pt x="1093" y="1588"/>
                    </a:cubicBezTo>
                    <a:cubicBezTo>
                      <a:pt x="1467" y="1366"/>
                      <a:pt x="1045" y="312"/>
                      <a:pt x="730" y="100"/>
                    </a:cubicBezTo>
                    <a:cubicBezTo>
                      <a:pt x="662" y="55"/>
                      <a:pt x="592" y="28"/>
                      <a:pt x="525" y="14"/>
                    </a:cubicBezTo>
                    <a:cubicBezTo>
                      <a:pt x="472" y="3"/>
                      <a:pt x="420" y="-1"/>
                      <a:pt x="371" y="1"/>
                    </a:cubicBezTo>
                    <a:cubicBezTo>
                      <a:pt x="193" y="6"/>
                      <a:pt x="57" y="79"/>
                      <a:pt x="57" y="79"/>
                    </a:cubicBezTo>
                    <a:lnTo>
                      <a:pt x="0" y="18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3891600" y="1220040"/>
                <a:ext cx="579600" cy="54288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508" extrusionOk="0">
                    <a:moveTo>
                      <a:pt x="0" y="1389"/>
                    </a:moveTo>
                    <a:cubicBezTo>
                      <a:pt x="267" y="1442"/>
                      <a:pt x="1073" y="1583"/>
                      <a:pt x="1610" y="1455"/>
                    </a:cubicBezTo>
                    <a:lnTo>
                      <a:pt x="1426" y="156"/>
                    </a:lnTo>
                    <a:cubicBezTo>
                      <a:pt x="1426" y="156"/>
                      <a:pt x="1293" y="27"/>
                      <a:pt x="974" y="3"/>
                    </a:cubicBezTo>
                    <a:cubicBezTo>
                      <a:pt x="886" y="-4"/>
                      <a:pt x="796" y="2"/>
                      <a:pt x="710" y="18"/>
                    </a:cubicBezTo>
                    <a:cubicBezTo>
                      <a:pt x="406" y="74"/>
                      <a:pt x="172" y="317"/>
                      <a:pt x="118" y="620"/>
                    </a:cubicBezTo>
                    <a:cubicBezTo>
                      <a:pt x="82" y="823"/>
                      <a:pt x="38" y="1096"/>
                      <a:pt x="0" y="13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40"/>
              <p:cNvSpPr/>
              <p:nvPr/>
            </p:nvSpPr>
            <p:spPr>
              <a:xfrm>
                <a:off x="4307760" y="1253160"/>
                <a:ext cx="231480" cy="38736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076" extrusionOk="0">
                    <a:moveTo>
                      <a:pt x="269" y="64"/>
                    </a:moveTo>
                    <a:cubicBezTo>
                      <a:pt x="436" y="240"/>
                      <a:pt x="717" y="742"/>
                      <a:pt x="624" y="995"/>
                    </a:cubicBezTo>
                    <a:cubicBezTo>
                      <a:pt x="537" y="1229"/>
                      <a:pt x="40" y="935"/>
                      <a:pt x="3" y="384"/>
                    </a:cubicBezTo>
                    <a:cubicBezTo>
                      <a:pt x="-31" y="-115"/>
                      <a:pt x="198" y="-12"/>
                      <a:pt x="269" y="64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40"/>
              <p:cNvSpPr/>
              <p:nvPr/>
            </p:nvSpPr>
            <p:spPr>
              <a:xfrm>
                <a:off x="3929400" y="2709360"/>
                <a:ext cx="284400" cy="9648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268" extrusionOk="0">
                    <a:moveTo>
                      <a:pt x="99" y="247"/>
                    </a:moveTo>
                    <a:cubicBezTo>
                      <a:pt x="260" y="282"/>
                      <a:pt x="710" y="274"/>
                      <a:pt x="755" y="221"/>
                    </a:cubicBezTo>
                    <a:cubicBezTo>
                      <a:pt x="766" y="208"/>
                      <a:pt x="778" y="143"/>
                      <a:pt x="790" y="45"/>
                    </a:cubicBezTo>
                    <a:cubicBezTo>
                      <a:pt x="643" y="77"/>
                      <a:pt x="284" y="137"/>
                      <a:pt x="145" y="0"/>
                    </a:cubicBezTo>
                    <a:cubicBezTo>
                      <a:pt x="137" y="37"/>
                      <a:pt x="125" y="67"/>
                      <a:pt x="107" y="90"/>
                    </a:cubicBezTo>
                    <a:cubicBezTo>
                      <a:pt x="0" y="230"/>
                      <a:pt x="-64" y="212"/>
                      <a:pt x="99" y="2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40"/>
              <p:cNvSpPr/>
              <p:nvPr/>
            </p:nvSpPr>
            <p:spPr>
              <a:xfrm>
                <a:off x="4304880" y="1242720"/>
                <a:ext cx="203760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15" extrusionOk="0">
                    <a:moveTo>
                      <a:pt x="566" y="401"/>
                    </a:moveTo>
                    <a:cubicBezTo>
                      <a:pt x="566" y="401"/>
                      <a:pt x="355" y="52"/>
                      <a:pt x="114" y="0"/>
                    </a:cubicBezTo>
                    <a:cubicBezTo>
                      <a:pt x="114" y="0"/>
                      <a:pt x="-59" y="99"/>
                      <a:pt x="21" y="515"/>
                    </a:cubicBezTo>
                    <a:cubicBezTo>
                      <a:pt x="21" y="515"/>
                      <a:pt x="254" y="520"/>
                      <a:pt x="566" y="4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40"/>
              <p:cNvSpPr/>
              <p:nvPr/>
            </p:nvSpPr>
            <p:spPr>
              <a:xfrm>
                <a:off x="3934080" y="1220760"/>
                <a:ext cx="261360" cy="22284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19" extrusionOk="0">
                    <a:moveTo>
                      <a:pt x="0" y="619"/>
                    </a:moveTo>
                    <a:cubicBezTo>
                      <a:pt x="0" y="619"/>
                      <a:pt x="69" y="246"/>
                      <a:pt x="252" y="100"/>
                    </a:cubicBezTo>
                    <a:cubicBezTo>
                      <a:pt x="266" y="89"/>
                      <a:pt x="283" y="81"/>
                      <a:pt x="300" y="76"/>
                    </a:cubicBezTo>
                    <a:cubicBezTo>
                      <a:pt x="372" y="56"/>
                      <a:pt x="589" y="0"/>
                      <a:pt x="726" y="0"/>
                    </a:cubicBezTo>
                    <a:cubicBezTo>
                      <a:pt x="726" y="0"/>
                      <a:pt x="145" y="551"/>
                      <a:pt x="0" y="6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40"/>
              <p:cNvSpPr/>
              <p:nvPr/>
            </p:nvSpPr>
            <p:spPr>
              <a:xfrm>
                <a:off x="4075920" y="1125360"/>
                <a:ext cx="13752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68" extrusionOk="0">
                    <a:moveTo>
                      <a:pt x="382" y="0"/>
                    </a:moveTo>
                    <a:lnTo>
                      <a:pt x="374" y="262"/>
                    </a:lnTo>
                    <a:cubicBezTo>
                      <a:pt x="374" y="262"/>
                      <a:pt x="134" y="455"/>
                      <a:pt x="0" y="320"/>
                    </a:cubicBezTo>
                    <a:lnTo>
                      <a:pt x="3" y="1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40"/>
              <p:cNvSpPr/>
              <p:nvPr/>
            </p:nvSpPr>
            <p:spPr>
              <a:xfrm>
                <a:off x="4488840" y="1623240"/>
                <a:ext cx="5616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660" fill="none" extrusionOk="0">
                    <a:moveTo>
                      <a:pt x="117" y="0"/>
                    </a:moveTo>
                    <a:cubicBezTo>
                      <a:pt x="117" y="0"/>
                      <a:pt x="259" y="530"/>
                      <a:pt x="0" y="66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40"/>
              <p:cNvSpPr/>
              <p:nvPr/>
            </p:nvSpPr>
            <p:spPr>
              <a:xfrm>
                <a:off x="3829680" y="1702800"/>
                <a:ext cx="819720" cy="51300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1425" extrusionOk="0">
                    <a:moveTo>
                      <a:pt x="1788" y="116"/>
                    </a:moveTo>
                    <a:lnTo>
                      <a:pt x="2277" y="654"/>
                    </a:lnTo>
                    <a:cubicBezTo>
                      <a:pt x="2277" y="654"/>
                      <a:pt x="1344" y="1768"/>
                      <a:pt x="0" y="1318"/>
                    </a:cubicBezTo>
                    <a:cubicBezTo>
                      <a:pt x="0" y="1318"/>
                      <a:pt x="7" y="811"/>
                      <a:pt x="179" y="0"/>
                    </a:cubicBezTo>
                    <a:cubicBezTo>
                      <a:pt x="179" y="0"/>
                      <a:pt x="1179" y="182"/>
                      <a:pt x="1788" y="1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40"/>
              <p:cNvSpPr/>
              <p:nvPr/>
            </p:nvSpPr>
            <p:spPr>
              <a:xfrm>
                <a:off x="3890160" y="1735920"/>
                <a:ext cx="57240" cy="45252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257" fill="none" extrusionOk="0">
                    <a:moveTo>
                      <a:pt x="159" y="0"/>
                    </a:moveTo>
                    <a:cubicBezTo>
                      <a:pt x="159" y="0"/>
                      <a:pt x="16" y="955"/>
                      <a:pt x="0" y="125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19" name="Google Shape;2819;p40"/>
              <p:cNvCxnSpPr/>
              <p:nvPr/>
            </p:nvCxnSpPr>
            <p:spPr>
              <a:xfrm flipH="1">
                <a:off x="3982980" y="1742400"/>
                <a:ext cx="32100" cy="4620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20" name="Google Shape;2820;p40"/>
              <p:cNvCxnSpPr/>
              <p:nvPr/>
            </p:nvCxnSpPr>
            <p:spPr>
              <a:xfrm>
                <a:off x="4083480" y="1743840"/>
                <a:ext cx="10200" cy="4644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21" name="Google Shape;2821;p40"/>
              <p:cNvSpPr/>
              <p:nvPr/>
            </p:nvSpPr>
            <p:spPr>
              <a:xfrm>
                <a:off x="4149000" y="1743840"/>
                <a:ext cx="57240" cy="44856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246" fill="none" extrusionOk="0">
                    <a:moveTo>
                      <a:pt x="0" y="0"/>
                    </a:moveTo>
                    <a:cubicBezTo>
                      <a:pt x="0" y="0"/>
                      <a:pt x="66" y="993"/>
                      <a:pt x="159" y="12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40"/>
              <p:cNvSpPr/>
              <p:nvPr/>
            </p:nvSpPr>
            <p:spPr>
              <a:xfrm>
                <a:off x="4214160" y="1747800"/>
                <a:ext cx="100440" cy="41508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153" fill="none" extrusionOk="0">
                    <a:moveTo>
                      <a:pt x="0" y="0"/>
                    </a:moveTo>
                    <a:cubicBezTo>
                      <a:pt x="0" y="0"/>
                      <a:pt x="92" y="675"/>
                      <a:pt x="279" y="115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40"/>
              <p:cNvSpPr/>
              <p:nvPr/>
            </p:nvSpPr>
            <p:spPr>
              <a:xfrm>
                <a:off x="4276800" y="1743840"/>
                <a:ext cx="142560" cy="36756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021" fill="none" extrusionOk="0">
                    <a:moveTo>
                      <a:pt x="0" y="0"/>
                    </a:moveTo>
                    <a:cubicBezTo>
                      <a:pt x="0" y="0"/>
                      <a:pt x="143" y="631"/>
                      <a:pt x="396" y="102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40"/>
              <p:cNvSpPr/>
              <p:nvPr/>
            </p:nvSpPr>
            <p:spPr>
              <a:xfrm>
                <a:off x="4340160" y="1749600"/>
                <a:ext cx="168120" cy="30456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846" fill="none" extrusionOk="0">
                    <a:moveTo>
                      <a:pt x="0" y="0"/>
                    </a:moveTo>
                    <a:cubicBezTo>
                      <a:pt x="0" y="0"/>
                      <a:pt x="198" y="467"/>
                      <a:pt x="467" y="8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25" name="Google Shape;2825;p40"/>
              <p:cNvCxnSpPr/>
              <p:nvPr/>
            </p:nvCxnSpPr>
            <p:spPr>
              <a:xfrm>
                <a:off x="4409280" y="1753560"/>
                <a:ext cx="168000" cy="2355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26" name="Google Shape;2826;p40"/>
              <p:cNvSpPr/>
              <p:nvPr/>
            </p:nvSpPr>
            <p:spPr>
              <a:xfrm>
                <a:off x="4657680" y="1384560"/>
                <a:ext cx="69120" cy="17424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484" fill="none" extrusionOk="0">
                    <a:moveTo>
                      <a:pt x="0" y="0"/>
                    </a:moveTo>
                    <a:cubicBezTo>
                      <a:pt x="0" y="0"/>
                      <a:pt x="152" y="229"/>
                      <a:pt x="192" y="48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40"/>
              <p:cNvSpPr/>
              <p:nvPr/>
            </p:nvSpPr>
            <p:spPr>
              <a:xfrm>
                <a:off x="4399560" y="1198800"/>
                <a:ext cx="198360" cy="24696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686" fill="none" extrusionOk="0">
                    <a:moveTo>
                      <a:pt x="0" y="0"/>
                    </a:moveTo>
                    <a:cubicBezTo>
                      <a:pt x="0" y="0"/>
                      <a:pt x="242" y="49"/>
                      <a:pt x="416" y="361"/>
                    </a:cubicBezTo>
                    <a:cubicBezTo>
                      <a:pt x="507" y="526"/>
                      <a:pt x="551" y="686"/>
                      <a:pt x="551" y="68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40"/>
              <p:cNvSpPr/>
              <p:nvPr/>
            </p:nvSpPr>
            <p:spPr>
              <a:xfrm>
                <a:off x="4571280" y="1513440"/>
                <a:ext cx="116640" cy="22104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614" extrusionOk="0">
                    <a:moveTo>
                      <a:pt x="197" y="2"/>
                    </a:moveTo>
                    <a:lnTo>
                      <a:pt x="32" y="47"/>
                    </a:lnTo>
                    <a:cubicBezTo>
                      <a:pt x="10" y="53"/>
                      <a:pt x="-4" y="75"/>
                      <a:pt x="0" y="98"/>
                    </a:cubicBezTo>
                    <a:cubicBezTo>
                      <a:pt x="15" y="175"/>
                      <a:pt x="47" y="351"/>
                      <a:pt x="59" y="501"/>
                    </a:cubicBezTo>
                    <a:cubicBezTo>
                      <a:pt x="66" y="590"/>
                      <a:pt x="163" y="642"/>
                      <a:pt x="240" y="598"/>
                    </a:cubicBezTo>
                    <a:cubicBezTo>
                      <a:pt x="241" y="597"/>
                      <a:pt x="242" y="596"/>
                      <a:pt x="244" y="596"/>
                    </a:cubicBezTo>
                    <a:cubicBezTo>
                      <a:pt x="297" y="564"/>
                      <a:pt x="327" y="505"/>
                      <a:pt x="323" y="444"/>
                    </a:cubicBezTo>
                    <a:cubicBezTo>
                      <a:pt x="317" y="336"/>
                      <a:pt x="299" y="156"/>
                      <a:pt x="249" y="29"/>
                    </a:cubicBezTo>
                    <a:cubicBezTo>
                      <a:pt x="241" y="8"/>
                      <a:pt x="218" y="-3"/>
                      <a:pt x="197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40"/>
              <p:cNvSpPr/>
              <p:nvPr/>
            </p:nvSpPr>
            <p:spPr>
              <a:xfrm>
                <a:off x="4572360" y="1539360"/>
                <a:ext cx="93240" cy="2304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64" fill="none" extrusionOk="0">
                    <a:moveTo>
                      <a:pt x="259" y="0"/>
                    </a:moveTo>
                    <a:cubicBezTo>
                      <a:pt x="259" y="0"/>
                      <a:pt x="142" y="62"/>
                      <a:pt x="0" y="6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40"/>
              <p:cNvSpPr/>
              <p:nvPr/>
            </p:nvSpPr>
            <p:spPr>
              <a:xfrm>
                <a:off x="4570200" y="1400400"/>
                <a:ext cx="49320" cy="756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10" extrusionOk="0">
                    <a:moveTo>
                      <a:pt x="77" y="22"/>
                    </a:moveTo>
                    <a:lnTo>
                      <a:pt x="129" y="114"/>
                    </a:lnTo>
                    <a:cubicBezTo>
                      <a:pt x="149" y="151"/>
                      <a:pt x="130" y="197"/>
                      <a:pt x="90" y="208"/>
                    </a:cubicBezTo>
                    <a:lnTo>
                      <a:pt x="90" y="208"/>
                    </a:lnTo>
                    <a:cubicBezTo>
                      <a:pt x="51" y="218"/>
                      <a:pt x="12" y="191"/>
                      <a:pt x="9" y="151"/>
                    </a:cubicBezTo>
                    <a:lnTo>
                      <a:pt x="0" y="45"/>
                    </a:lnTo>
                    <a:cubicBezTo>
                      <a:pt x="-2" y="23"/>
                      <a:pt x="14" y="4"/>
                      <a:pt x="36" y="1"/>
                    </a:cubicBezTo>
                    <a:lnTo>
                      <a:pt x="36" y="1"/>
                    </a:lnTo>
                    <a:cubicBezTo>
                      <a:pt x="53" y="-1"/>
                      <a:pt x="68" y="7"/>
                      <a:pt x="77" y="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0600" rIns="90000" bIns="306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40"/>
              <p:cNvSpPr/>
              <p:nvPr/>
            </p:nvSpPr>
            <p:spPr>
              <a:xfrm>
                <a:off x="4588560" y="1442160"/>
                <a:ext cx="17640" cy="1764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9" extrusionOk="0">
                    <a:moveTo>
                      <a:pt x="49" y="25"/>
                    </a:moveTo>
                    <a:cubicBezTo>
                      <a:pt x="49" y="38"/>
                      <a:pt x="38" y="49"/>
                      <a:pt x="25" y="49"/>
                    </a:cubicBezTo>
                    <a:cubicBezTo>
                      <a:pt x="11" y="49"/>
                      <a:pt x="0" y="38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8" y="0"/>
                      <a:pt x="49" y="11"/>
                      <a:pt x="49" y="2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40"/>
              <p:cNvSpPr/>
              <p:nvPr/>
            </p:nvSpPr>
            <p:spPr>
              <a:xfrm>
                <a:off x="4377600" y="1305000"/>
                <a:ext cx="4212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33" extrusionOk="0">
                    <a:moveTo>
                      <a:pt x="106" y="41"/>
                    </a:moveTo>
                    <a:cubicBezTo>
                      <a:pt x="125" y="75"/>
                      <a:pt x="118" y="114"/>
                      <a:pt x="91" y="128"/>
                    </a:cubicBezTo>
                    <a:cubicBezTo>
                      <a:pt x="65" y="142"/>
                      <a:pt x="29" y="126"/>
                      <a:pt x="10" y="92"/>
                    </a:cubicBezTo>
                    <a:cubicBezTo>
                      <a:pt x="-8" y="58"/>
                      <a:pt x="-1" y="19"/>
                      <a:pt x="26" y="5"/>
                    </a:cubicBezTo>
                    <a:cubicBezTo>
                      <a:pt x="52" y="-9"/>
                      <a:pt x="88" y="7"/>
                      <a:pt x="106" y="4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40"/>
              <p:cNvSpPr/>
              <p:nvPr/>
            </p:nvSpPr>
            <p:spPr>
              <a:xfrm>
                <a:off x="3891600" y="1720080"/>
                <a:ext cx="3931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65" fill="none" extrusionOk="0">
                    <a:moveTo>
                      <a:pt x="1092" y="28"/>
                    </a:moveTo>
                    <a:cubicBezTo>
                      <a:pt x="1092" y="28"/>
                      <a:pt x="630" y="127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40"/>
              <p:cNvSpPr/>
              <p:nvPr/>
            </p:nvSpPr>
            <p:spPr>
              <a:xfrm>
                <a:off x="4052520" y="1197000"/>
                <a:ext cx="183240" cy="1134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15" extrusionOk="0">
                    <a:moveTo>
                      <a:pt x="508" y="73"/>
                    </a:moveTo>
                    <a:cubicBezTo>
                      <a:pt x="511" y="65"/>
                      <a:pt x="446" y="0"/>
                      <a:pt x="446" y="0"/>
                    </a:cubicBezTo>
                    <a:cubicBezTo>
                      <a:pt x="446" y="0"/>
                      <a:pt x="245" y="105"/>
                      <a:pt x="65" y="19"/>
                    </a:cubicBezTo>
                    <a:lnTo>
                      <a:pt x="0" y="133"/>
                    </a:lnTo>
                    <a:lnTo>
                      <a:pt x="73" y="310"/>
                    </a:lnTo>
                    <a:lnTo>
                      <a:pt x="175" y="189"/>
                    </a:lnTo>
                    <a:lnTo>
                      <a:pt x="220" y="315"/>
                    </a:lnTo>
                    <a:cubicBezTo>
                      <a:pt x="220" y="315"/>
                      <a:pt x="446" y="250"/>
                      <a:pt x="508" y="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40"/>
              <p:cNvSpPr/>
              <p:nvPr/>
            </p:nvSpPr>
            <p:spPr>
              <a:xfrm>
                <a:off x="4109040" y="1206000"/>
                <a:ext cx="408240" cy="586800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630" extrusionOk="0">
                    <a:moveTo>
                      <a:pt x="587" y="34"/>
                    </a:moveTo>
                    <a:cubicBezTo>
                      <a:pt x="608" y="44"/>
                      <a:pt x="615" y="70"/>
                      <a:pt x="599" y="87"/>
                    </a:cubicBezTo>
                    <a:cubicBezTo>
                      <a:pt x="522" y="164"/>
                      <a:pt x="340" y="379"/>
                      <a:pt x="296" y="726"/>
                    </a:cubicBezTo>
                    <a:cubicBezTo>
                      <a:pt x="239" y="1169"/>
                      <a:pt x="547" y="1372"/>
                      <a:pt x="1041" y="1390"/>
                    </a:cubicBezTo>
                    <a:lnTo>
                      <a:pt x="1134" y="1629"/>
                    </a:lnTo>
                    <a:cubicBezTo>
                      <a:pt x="1134" y="1629"/>
                      <a:pt x="-94" y="1656"/>
                      <a:pt x="6" y="755"/>
                    </a:cubicBezTo>
                    <a:cubicBezTo>
                      <a:pt x="6" y="755"/>
                      <a:pt x="171" y="225"/>
                      <a:pt x="347" y="34"/>
                    </a:cubicBezTo>
                    <a:cubicBezTo>
                      <a:pt x="365" y="14"/>
                      <a:pt x="390" y="2"/>
                      <a:pt x="417" y="1"/>
                    </a:cubicBezTo>
                    <a:cubicBezTo>
                      <a:pt x="466" y="0"/>
                      <a:pt x="511" y="-3"/>
                      <a:pt x="587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40"/>
              <p:cNvSpPr/>
              <p:nvPr/>
            </p:nvSpPr>
            <p:spPr>
              <a:xfrm>
                <a:off x="4090320" y="1381320"/>
                <a:ext cx="155520" cy="19872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52" extrusionOk="0">
                    <a:moveTo>
                      <a:pt x="432" y="329"/>
                    </a:moveTo>
                    <a:cubicBezTo>
                      <a:pt x="432" y="329"/>
                      <a:pt x="390" y="136"/>
                      <a:pt x="321" y="68"/>
                    </a:cubicBezTo>
                    <a:cubicBezTo>
                      <a:pt x="252" y="1"/>
                      <a:pt x="109" y="-32"/>
                      <a:pt x="95" y="44"/>
                    </a:cubicBezTo>
                    <a:cubicBezTo>
                      <a:pt x="95" y="44"/>
                      <a:pt x="12" y="44"/>
                      <a:pt x="30" y="133"/>
                    </a:cubicBezTo>
                    <a:cubicBezTo>
                      <a:pt x="30" y="133"/>
                      <a:pt x="-21" y="149"/>
                      <a:pt x="12" y="214"/>
                    </a:cubicBezTo>
                    <a:cubicBezTo>
                      <a:pt x="12" y="214"/>
                      <a:pt x="1" y="234"/>
                      <a:pt x="17" y="265"/>
                    </a:cubicBezTo>
                    <a:cubicBezTo>
                      <a:pt x="35" y="300"/>
                      <a:pt x="182" y="436"/>
                      <a:pt x="178" y="401"/>
                    </a:cubicBezTo>
                    <a:cubicBezTo>
                      <a:pt x="166" y="294"/>
                      <a:pt x="71" y="304"/>
                      <a:pt x="71" y="304"/>
                    </a:cubicBezTo>
                    <a:lnTo>
                      <a:pt x="124" y="346"/>
                    </a:lnTo>
                    <a:cubicBezTo>
                      <a:pt x="124" y="346"/>
                      <a:pt x="93" y="472"/>
                      <a:pt x="221" y="541"/>
                    </a:cubicBezTo>
                    <a:cubicBezTo>
                      <a:pt x="348" y="611"/>
                      <a:pt x="432" y="329"/>
                      <a:pt x="432" y="329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40"/>
              <p:cNvSpPr/>
              <p:nvPr/>
            </p:nvSpPr>
            <p:spPr>
              <a:xfrm>
                <a:off x="4188240" y="1452960"/>
                <a:ext cx="345600" cy="21924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09" extrusionOk="0">
                    <a:moveTo>
                      <a:pt x="101" y="0"/>
                    </a:moveTo>
                    <a:cubicBezTo>
                      <a:pt x="101" y="0"/>
                      <a:pt x="909" y="17"/>
                      <a:pt x="959" y="389"/>
                    </a:cubicBezTo>
                    <a:cubicBezTo>
                      <a:pt x="984" y="574"/>
                      <a:pt x="521" y="793"/>
                      <a:pt x="0" y="348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40"/>
              <p:cNvSpPr/>
              <p:nvPr/>
            </p:nvSpPr>
            <p:spPr>
              <a:xfrm>
                <a:off x="4124520" y="1397160"/>
                <a:ext cx="5868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79" fill="none" extrusionOk="0">
                    <a:moveTo>
                      <a:pt x="0" y="0"/>
                    </a:moveTo>
                    <a:cubicBezTo>
                      <a:pt x="0" y="0"/>
                      <a:pt x="120" y="20"/>
                      <a:pt x="163" y="7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40"/>
              <p:cNvSpPr/>
              <p:nvPr/>
            </p:nvSpPr>
            <p:spPr>
              <a:xfrm>
                <a:off x="4101480" y="1426320"/>
                <a:ext cx="583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65" fill="none" extrusionOk="0">
                    <a:moveTo>
                      <a:pt x="0" y="1"/>
                    </a:moveTo>
                    <a:cubicBezTo>
                      <a:pt x="0" y="1"/>
                      <a:pt x="112" y="-5"/>
                      <a:pt x="162" y="6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40"/>
              <p:cNvSpPr/>
              <p:nvPr/>
            </p:nvSpPr>
            <p:spPr>
              <a:xfrm>
                <a:off x="4094640" y="1458360"/>
                <a:ext cx="5436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73" fill="none" extrusionOk="0">
                    <a:moveTo>
                      <a:pt x="0" y="0"/>
                    </a:moveTo>
                    <a:cubicBezTo>
                      <a:pt x="0" y="0"/>
                      <a:pt x="112" y="26"/>
                      <a:pt x="151" y="7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40"/>
              <p:cNvSpPr/>
              <p:nvPr/>
            </p:nvSpPr>
            <p:spPr>
              <a:xfrm>
                <a:off x="4319640" y="1460520"/>
                <a:ext cx="921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74" fill="none" extrusionOk="0">
                    <a:moveTo>
                      <a:pt x="0" y="0"/>
                    </a:moveTo>
                    <a:cubicBezTo>
                      <a:pt x="0" y="0"/>
                      <a:pt x="169" y="21"/>
                      <a:pt x="256" y="7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40"/>
              <p:cNvSpPr/>
              <p:nvPr/>
            </p:nvSpPr>
            <p:spPr>
              <a:xfrm>
                <a:off x="4313520" y="1215720"/>
                <a:ext cx="1224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60" fill="none" extrusionOk="0">
                    <a:moveTo>
                      <a:pt x="0" y="0"/>
                    </a:moveTo>
                    <a:cubicBezTo>
                      <a:pt x="0" y="0"/>
                      <a:pt x="45" y="21"/>
                      <a:pt x="31" y="6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40"/>
              <p:cNvSpPr/>
              <p:nvPr/>
            </p:nvSpPr>
            <p:spPr>
              <a:xfrm>
                <a:off x="4137840" y="1263240"/>
                <a:ext cx="110160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10" extrusionOk="0">
                    <a:moveTo>
                      <a:pt x="303" y="82"/>
                    </a:moveTo>
                    <a:cubicBezTo>
                      <a:pt x="310" y="62"/>
                      <a:pt x="300" y="40"/>
                      <a:pt x="280" y="31"/>
                    </a:cubicBezTo>
                    <a:cubicBezTo>
                      <a:pt x="244" y="14"/>
                      <a:pt x="186" y="-7"/>
                      <a:pt x="142" y="3"/>
                    </a:cubicBezTo>
                    <a:cubicBezTo>
                      <a:pt x="75" y="20"/>
                      <a:pt x="-16" y="220"/>
                      <a:pt x="3" y="257"/>
                    </a:cubicBezTo>
                    <a:cubicBezTo>
                      <a:pt x="21" y="294"/>
                      <a:pt x="169" y="315"/>
                      <a:pt x="195" y="310"/>
                    </a:cubicBezTo>
                    <a:cubicBezTo>
                      <a:pt x="215" y="306"/>
                      <a:pt x="280" y="153"/>
                      <a:pt x="303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40"/>
              <p:cNvSpPr/>
              <p:nvPr/>
            </p:nvSpPr>
            <p:spPr>
              <a:xfrm>
                <a:off x="4169160" y="1280520"/>
                <a:ext cx="7380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62" fill="none" extrusionOk="0">
                    <a:moveTo>
                      <a:pt x="205" y="62"/>
                    </a:moveTo>
                    <a:cubicBezTo>
                      <a:pt x="205" y="62"/>
                      <a:pt x="126" y="-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40"/>
              <p:cNvSpPr/>
              <p:nvPr/>
            </p:nvSpPr>
            <p:spPr>
              <a:xfrm>
                <a:off x="4456800" y="1702440"/>
                <a:ext cx="87120" cy="288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8" fill="none" extrusionOk="0">
                    <a:moveTo>
                      <a:pt x="0" y="0"/>
                    </a:moveTo>
                    <a:cubicBezTo>
                      <a:pt x="0" y="0"/>
                      <a:pt x="154" y="12"/>
                      <a:pt x="242" y="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46" name="Google Shape;2846;p40"/>
              <p:cNvCxnSpPr/>
              <p:nvPr/>
            </p:nvCxnSpPr>
            <p:spPr>
              <a:xfrm rot="10800000" flipH="1">
                <a:off x="4491720" y="1791480"/>
                <a:ext cx="46200" cy="24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47" name="Google Shape;2847;p40"/>
              <p:cNvCxnSpPr/>
              <p:nvPr/>
            </p:nvCxnSpPr>
            <p:spPr>
              <a:xfrm rot="10800000">
                <a:off x="4109700" y="1239180"/>
                <a:ext cx="8700" cy="435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48" name="Google Shape;2848;p40"/>
              <p:cNvSpPr/>
              <p:nvPr/>
            </p:nvSpPr>
            <p:spPr>
              <a:xfrm>
                <a:off x="3967920" y="2741400"/>
                <a:ext cx="370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58" fill="none" extrusionOk="0">
                    <a:moveTo>
                      <a:pt x="0" y="0"/>
                    </a:moveTo>
                    <a:cubicBezTo>
                      <a:pt x="0" y="0"/>
                      <a:pt x="39" y="45"/>
                      <a:pt x="103" y="5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40"/>
              <p:cNvSpPr/>
              <p:nvPr/>
            </p:nvSpPr>
            <p:spPr>
              <a:xfrm>
                <a:off x="4862880" y="2181600"/>
                <a:ext cx="12240" cy="385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7" fill="none" extrusionOk="0">
                    <a:moveTo>
                      <a:pt x="34" y="0"/>
                    </a:moveTo>
                    <a:cubicBezTo>
                      <a:pt x="34" y="0"/>
                      <a:pt x="38" y="71"/>
                      <a:pt x="0" y="10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40"/>
              <p:cNvSpPr/>
              <p:nvPr/>
            </p:nvSpPr>
            <p:spPr>
              <a:xfrm>
                <a:off x="4880880" y="2202840"/>
                <a:ext cx="16560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70" fill="none" extrusionOk="0">
                    <a:moveTo>
                      <a:pt x="46" y="0"/>
                    </a:moveTo>
                    <a:cubicBezTo>
                      <a:pt x="46" y="0"/>
                      <a:pt x="36" y="53"/>
                      <a:pt x="0" y="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40"/>
              <p:cNvSpPr/>
              <p:nvPr/>
            </p:nvSpPr>
            <p:spPr>
              <a:xfrm>
                <a:off x="3953880" y="2763360"/>
                <a:ext cx="2196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40" fill="none" extrusionOk="0">
                    <a:moveTo>
                      <a:pt x="61" y="40"/>
                    </a:moveTo>
                    <a:cubicBezTo>
                      <a:pt x="61" y="40"/>
                      <a:pt x="24" y="2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40"/>
              <p:cNvSpPr/>
              <p:nvPr/>
            </p:nvSpPr>
            <p:spPr>
              <a:xfrm>
                <a:off x="3973680" y="681120"/>
                <a:ext cx="2196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49" y="10"/>
                    </a:moveTo>
                    <a:cubicBezTo>
                      <a:pt x="43" y="15"/>
                      <a:pt x="38" y="20"/>
                      <a:pt x="32" y="26"/>
                    </a:cubicBezTo>
                    <a:cubicBezTo>
                      <a:pt x="25" y="35"/>
                      <a:pt x="18" y="44"/>
                      <a:pt x="12" y="53"/>
                    </a:cubicBezTo>
                    <a:cubicBezTo>
                      <a:pt x="7" y="59"/>
                      <a:pt x="4" y="66"/>
                      <a:pt x="0" y="73"/>
                    </a:cubicBezTo>
                    <a:cubicBezTo>
                      <a:pt x="4" y="66"/>
                      <a:pt x="9" y="60"/>
                      <a:pt x="14" y="53"/>
                    </a:cubicBezTo>
                    <a:cubicBezTo>
                      <a:pt x="17" y="50"/>
                      <a:pt x="19" y="46"/>
                      <a:pt x="22" y="43"/>
                    </a:cubicBezTo>
                    <a:cubicBezTo>
                      <a:pt x="27" y="36"/>
                      <a:pt x="33" y="29"/>
                      <a:pt x="39" y="23"/>
                    </a:cubicBezTo>
                    <a:cubicBezTo>
                      <a:pt x="46" y="15"/>
                      <a:pt x="54" y="7"/>
                      <a:pt x="61" y="0"/>
                    </a:cubicBezTo>
                    <a:cubicBezTo>
                      <a:pt x="57" y="3"/>
                      <a:pt x="53" y="6"/>
                      <a:pt x="49" y="10"/>
                    </a:cubicBez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40"/>
              <p:cNvSpPr/>
              <p:nvPr/>
            </p:nvSpPr>
            <p:spPr>
              <a:xfrm>
                <a:off x="4398120" y="80172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40"/>
              <p:cNvSpPr/>
              <p:nvPr/>
            </p:nvSpPr>
            <p:spPr>
              <a:xfrm>
                <a:off x="4398120" y="801720"/>
                <a:ext cx="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40"/>
              <p:cNvSpPr/>
              <p:nvPr/>
            </p:nvSpPr>
            <p:spPr>
              <a:xfrm>
                <a:off x="4398120" y="80208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40"/>
              <p:cNvSpPr/>
              <p:nvPr/>
            </p:nvSpPr>
            <p:spPr>
              <a:xfrm>
                <a:off x="3887640" y="824040"/>
                <a:ext cx="94320" cy="11952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332" extrusionOk="0">
                    <a:moveTo>
                      <a:pt x="117" y="2"/>
                    </a:moveTo>
                    <a:cubicBezTo>
                      <a:pt x="106" y="4"/>
                      <a:pt x="95" y="8"/>
                      <a:pt x="84" y="13"/>
                    </a:cubicBezTo>
                    <a:cubicBezTo>
                      <a:pt x="61" y="23"/>
                      <a:pt x="41" y="40"/>
                      <a:pt x="27" y="60"/>
                    </a:cubicBezTo>
                    <a:cubicBezTo>
                      <a:pt x="1" y="97"/>
                      <a:pt x="-6" y="147"/>
                      <a:pt x="6" y="198"/>
                    </a:cubicBezTo>
                    <a:cubicBezTo>
                      <a:pt x="18" y="248"/>
                      <a:pt x="46" y="292"/>
                      <a:pt x="84" y="319"/>
                    </a:cubicBezTo>
                    <a:cubicBezTo>
                      <a:pt x="90" y="323"/>
                      <a:pt x="98" y="327"/>
                      <a:pt x="106" y="332"/>
                    </a:cubicBezTo>
                    <a:cubicBezTo>
                      <a:pt x="108" y="332"/>
                      <a:pt x="109" y="332"/>
                      <a:pt x="111" y="332"/>
                    </a:cubicBezTo>
                    <a:cubicBezTo>
                      <a:pt x="112" y="332"/>
                      <a:pt x="113" y="332"/>
                      <a:pt x="114" y="331"/>
                    </a:cubicBezTo>
                    <a:cubicBezTo>
                      <a:pt x="116" y="330"/>
                      <a:pt x="117" y="329"/>
                      <a:pt x="118" y="327"/>
                    </a:cubicBezTo>
                    <a:cubicBezTo>
                      <a:pt x="124" y="328"/>
                      <a:pt x="129" y="329"/>
                      <a:pt x="134" y="329"/>
                    </a:cubicBezTo>
                    <a:cubicBezTo>
                      <a:pt x="141" y="329"/>
                      <a:pt x="148" y="329"/>
                      <a:pt x="156" y="327"/>
                    </a:cubicBezTo>
                    <a:cubicBezTo>
                      <a:pt x="157" y="327"/>
                      <a:pt x="158" y="327"/>
                      <a:pt x="160" y="326"/>
                    </a:cubicBezTo>
                    <a:cubicBezTo>
                      <a:pt x="174" y="323"/>
                      <a:pt x="188" y="316"/>
                      <a:pt x="202" y="306"/>
                    </a:cubicBezTo>
                    <a:cubicBezTo>
                      <a:pt x="214" y="297"/>
                      <a:pt x="225" y="285"/>
                      <a:pt x="234" y="270"/>
                    </a:cubicBezTo>
                    <a:cubicBezTo>
                      <a:pt x="243" y="257"/>
                      <a:pt x="250" y="242"/>
                      <a:pt x="255" y="226"/>
                    </a:cubicBezTo>
                    <a:cubicBezTo>
                      <a:pt x="262" y="205"/>
                      <a:pt x="264" y="182"/>
                      <a:pt x="262" y="156"/>
                    </a:cubicBezTo>
                    <a:cubicBezTo>
                      <a:pt x="261" y="134"/>
                      <a:pt x="256" y="110"/>
                      <a:pt x="246" y="88"/>
                    </a:cubicBezTo>
                    <a:cubicBezTo>
                      <a:pt x="238" y="66"/>
                      <a:pt x="225" y="47"/>
                      <a:pt x="210" y="32"/>
                    </a:cubicBezTo>
                    <a:cubicBezTo>
                      <a:pt x="202" y="24"/>
                      <a:pt x="193" y="18"/>
                      <a:pt x="184" y="13"/>
                    </a:cubicBezTo>
                    <a:cubicBezTo>
                      <a:pt x="175" y="8"/>
                      <a:pt x="165" y="4"/>
                      <a:pt x="154" y="2"/>
                    </a:cubicBezTo>
                    <a:cubicBezTo>
                      <a:pt x="142" y="0"/>
                      <a:pt x="130" y="0"/>
                      <a:pt x="117" y="2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40"/>
              <p:cNvSpPr/>
              <p:nvPr/>
            </p:nvSpPr>
            <p:spPr>
              <a:xfrm>
                <a:off x="3924000" y="837720"/>
                <a:ext cx="3564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99" h="142" extrusionOk="0">
                    <a:moveTo>
                      <a:pt x="1" y="4"/>
                    </a:moveTo>
                    <a:cubicBezTo>
                      <a:pt x="0" y="7"/>
                      <a:pt x="2" y="9"/>
                      <a:pt x="5" y="10"/>
                    </a:cubicBezTo>
                    <a:cubicBezTo>
                      <a:pt x="8" y="11"/>
                      <a:pt x="12" y="12"/>
                      <a:pt x="15" y="14"/>
                    </a:cubicBezTo>
                    <a:lnTo>
                      <a:pt x="14" y="13"/>
                    </a:lnTo>
                    <a:cubicBezTo>
                      <a:pt x="21" y="16"/>
                      <a:pt x="28" y="20"/>
                      <a:pt x="34" y="25"/>
                    </a:cubicBezTo>
                    <a:cubicBezTo>
                      <a:pt x="40" y="29"/>
                      <a:pt x="45" y="34"/>
                      <a:pt x="49" y="40"/>
                    </a:cubicBezTo>
                    <a:cubicBezTo>
                      <a:pt x="55" y="48"/>
                      <a:pt x="60" y="56"/>
                      <a:pt x="64" y="65"/>
                    </a:cubicBezTo>
                    <a:cubicBezTo>
                      <a:pt x="72" y="84"/>
                      <a:pt x="76" y="103"/>
                      <a:pt x="79" y="122"/>
                    </a:cubicBezTo>
                    <a:lnTo>
                      <a:pt x="79" y="122"/>
                    </a:lnTo>
                    <a:cubicBezTo>
                      <a:pt x="79" y="125"/>
                      <a:pt x="80" y="129"/>
                      <a:pt x="80" y="132"/>
                    </a:cubicBezTo>
                    <a:cubicBezTo>
                      <a:pt x="80" y="135"/>
                      <a:pt x="81" y="137"/>
                      <a:pt x="83" y="139"/>
                    </a:cubicBezTo>
                    <a:cubicBezTo>
                      <a:pt x="85" y="141"/>
                      <a:pt x="87" y="142"/>
                      <a:pt x="90" y="142"/>
                    </a:cubicBezTo>
                    <a:cubicBezTo>
                      <a:pt x="92" y="142"/>
                      <a:pt x="95" y="141"/>
                      <a:pt x="97" y="139"/>
                    </a:cubicBezTo>
                    <a:cubicBezTo>
                      <a:pt x="98" y="137"/>
                      <a:pt x="100" y="134"/>
                      <a:pt x="99" y="132"/>
                    </a:cubicBezTo>
                    <a:cubicBezTo>
                      <a:pt x="96" y="103"/>
                      <a:pt x="89" y="74"/>
                      <a:pt x="73" y="50"/>
                    </a:cubicBezTo>
                    <a:cubicBezTo>
                      <a:pt x="66" y="38"/>
                      <a:pt x="56" y="28"/>
                      <a:pt x="46" y="19"/>
                    </a:cubicBezTo>
                    <a:cubicBezTo>
                      <a:pt x="34" y="10"/>
                      <a:pt x="21" y="4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1" y="2"/>
                      <a:pt x="1" y="4"/>
                    </a:cubicBezTo>
                    <a:moveTo>
                      <a:pt x="50" y="41"/>
                    </a:moveTo>
                    <a:lnTo>
                      <a:pt x="50" y="41"/>
                    </a:lnTo>
                    <a:moveTo>
                      <a:pt x="78" y="120"/>
                    </a:moveTo>
                    <a:lnTo>
                      <a:pt x="78" y="121"/>
                    </a:lnTo>
                    <a:lnTo>
                      <a:pt x="78" y="1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100" rIns="90000" bIns="61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40"/>
              <p:cNvSpPr/>
              <p:nvPr/>
            </p:nvSpPr>
            <p:spPr>
              <a:xfrm>
                <a:off x="3908520" y="636480"/>
                <a:ext cx="551880" cy="529920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472" extrusionOk="0">
                    <a:moveTo>
                      <a:pt x="408" y="0"/>
                    </a:moveTo>
                    <a:cubicBezTo>
                      <a:pt x="406" y="0"/>
                      <a:pt x="405" y="1"/>
                      <a:pt x="404" y="2"/>
                    </a:cubicBezTo>
                    <a:cubicBezTo>
                      <a:pt x="356" y="37"/>
                      <a:pt x="316" y="80"/>
                      <a:pt x="284" y="128"/>
                    </a:cubicBezTo>
                    <a:cubicBezTo>
                      <a:pt x="266" y="157"/>
                      <a:pt x="249" y="188"/>
                      <a:pt x="235" y="221"/>
                    </a:cubicBezTo>
                    <a:cubicBezTo>
                      <a:pt x="222" y="252"/>
                      <a:pt x="211" y="285"/>
                      <a:pt x="201" y="321"/>
                    </a:cubicBezTo>
                    <a:cubicBezTo>
                      <a:pt x="192" y="352"/>
                      <a:pt x="184" y="387"/>
                      <a:pt x="176" y="427"/>
                    </a:cubicBezTo>
                    <a:cubicBezTo>
                      <a:pt x="172" y="445"/>
                      <a:pt x="168" y="463"/>
                      <a:pt x="165" y="481"/>
                    </a:cubicBezTo>
                    <a:lnTo>
                      <a:pt x="164" y="488"/>
                    </a:lnTo>
                    <a:lnTo>
                      <a:pt x="163" y="490"/>
                    </a:lnTo>
                    <a:cubicBezTo>
                      <a:pt x="161" y="503"/>
                      <a:pt x="158" y="519"/>
                      <a:pt x="154" y="534"/>
                    </a:cubicBezTo>
                    <a:cubicBezTo>
                      <a:pt x="138" y="591"/>
                      <a:pt x="110" y="645"/>
                      <a:pt x="83" y="697"/>
                    </a:cubicBezTo>
                    <a:lnTo>
                      <a:pt x="70" y="723"/>
                    </a:lnTo>
                    <a:cubicBezTo>
                      <a:pt x="52" y="758"/>
                      <a:pt x="38" y="787"/>
                      <a:pt x="26" y="818"/>
                    </a:cubicBezTo>
                    <a:cubicBezTo>
                      <a:pt x="12" y="854"/>
                      <a:pt x="4" y="887"/>
                      <a:pt x="1" y="918"/>
                    </a:cubicBezTo>
                    <a:cubicBezTo>
                      <a:pt x="0" y="936"/>
                      <a:pt x="0" y="954"/>
                      <a:pt x="1" y="971"/>
                    </a:cubicBezTo>
                    <a:cubicBezTo>
                      <a:pt x="3" y="988"/>
                      <a:pt x="6" y="1007"/>
                      <a:pt x="11" y="1025"/>
                    </a:cubicBezTo>
                    <a:cubicBezTo>
                      <a:pt x="16" y="1042"/>
                      <a:pt x="22" y="1058"/>
                      <a:pt x="29" y="1076"/>
                    </a:cubicBezTo>
                    <a:cubicBezTo>
                      <a:pt x="36" y="1091"/>
                      <a:pt x="44" y="1106"/>
                      <a:pt x="51" y="1120"/>
                    </a:cubicBezTo>
                    <a:cubicBezTo>
                      <a:pt x="67" y="1149"/>
                      <a:pt x="86" y="1176"/>
                      <a:pt x="105" y="1200"/>
                    </a:cubicBezTo>
                    <a:cubicBezTo>
                      <a:pt x="125" y="1224"/>
                      <a:pt x="148" y="1247"/>
                      <a:pt x="173" y="1269"/>
                    </a:cubicBezTo>
                    <a:cubicBezTo>
                      <a:pt x="219" y="1310"/>
                      <a:pt x="274" y="1345"/>
                      <a:pt x="334" y="1374"/>
                    </a:cubicBezTo>
                    <a:cubicBezTo>
                      <a:pt x="445" y="1427"/>
                      <a:pt x="571" y="1459"/>
                      <a:pt x="709" y="1469"/>
                    </a:cubicBezTo>
                    <a:cubicBezTo>
                      <a:pt x="745" y="1472"/>
                      <a:pt x="779" y="1473"/>
                      <a:pt x="812" y="1472"/>
                    </a:cubicBezTo>
                    <a:cubicBezTo>
                      <a:pt x="850" y="1471"/>
                      <a:pt x="884" y="1468"/>
                      <a:pt x="914" y="1462"/>
                    </a:cubicBezTo>
                    <a:lnTo>
                      <a:pt x="916" y="1462"/>
                    </a:lnTo>
                    <a:cubicBezTo>
                      <a:pt x="950" y="1456"/>
                      <a:pt x="982" y="1447"/>
                      <a:pt x="1012" y="1435"/>
                    </a:cubicBezTo>
                    <a:cubicBezTo>
                      <a:pt x="1041" y="1422"/>
                      <a:pt x="1067" y="1408"/>
                      <a:pt x="1090" y="1391"/>
                    </a:cubicBezTo>
                    <a:cubicBezTo>
                      <a:pt x="1097" y="1400"/>
                      <a:pt x="1106" y="1408"/>
                      <a:pt x="1116" y="1415"/>
                    </a:cubicBezTo>
                    <a:cubicBezTo>
                      <a:pt x="1129" y="1424"/>
                      <a:pt x="1142" y="1432"/>
                      <a:pt x="1154" y="1438"/>
                    </a:cubicBezTo>
                    <a:cubicBezTo>
                      <a:pt x="1180" y="1450"/>
                      <a:pt x="1209" y="1458"/>
                      <a:pt x="1238" y="1460"/>
                    </a:cubicBezTo>
                    <a:cubicBezTo>
                      <a:pt x="1264" y="1463"/>
                      <a:pt x="1289" y="1462"/>
                      <a:pt x="1313" y="1457"/>
                    </a:cubicBezTo>
                    <a:cubicBezTo>
                      <a:pt x="1320" y="1456"/>
                      <a:pt x="1327" y="1454"/>
                      <a:pt x="1334" y="1453"/>
                    </a:cubicBezTo>
                    <a:cubicBezTo>
                      <a:pt x="1351" y="1448"/>
                      <a:pt x="1366" y="1442"/>
                      <a:pt x="1378" y="1436"/>
                    </a:cubicBezTo>
                    <a:cubicBezTo>
                      <a:pt x="1393" y="1428"/>
                      <a:pt x="1405" y="1421"/>
                      <a:pt x="1415" y="1413"/>
                    </a:cubicBezTo>
                    <a:cubicBezTo>
                      <a:pt x="1433" y="1400"/>
                      <a:pt x="1450" y="1383"/>
                      <a:pt x="1463" y="1363"/>
                    </a:cubicBezTo>
                    <a:cubicBezTo>
                      <a:pt x="1478" y="1341"/>
                      <a:pt x="1489" y="1319"/>
                      <a:pt x="1495" y="1298"/>
                    </a:cubicBezTo>
                    <a:cubicBezTo>
                      <a:pt x="1503" y="1272"/>
                      <a:pt x="1506" y="1250"/>
                      <a:pt x="1504" y="1228"/>
                    </a:cubicBezTo>
                    <a:cubicBezTo>
                      <a:pt x="1502" y="1204"/>
                      <a:pt x="1494" y="1183"/>
                      <a:pt x="1481" y="1166"/>
                    </a:cubicBezTo>
                    <a:cubicBezTo>
                      <a:pt x="1474" y="1156"/>
                      <a:pt x="1465" y="1148"/>
                      <a:pt x="1456" y="1141"/>
                    </a:cubicBezTo>
                    <a:cubicBezTo>
                      <a:pt x="1444" y="1132"/>
                      <a:pt x="1432" y="1126"/>
                      <a:pt x="1420" y="1122"/>
                    </a:cubicBezTo>
                    <a:cubicBezTo>
                      <a:pt x="1411" y="1119"/>
                      <a:pt x="1402" y="1117"/>
                      <a:pt x="1393" y="1116"/>
                    </a:cubicBezTo>
                    <a:cubicBezTo>
                      <a:pt x="1385" y="1115"/>
                      <a:pt x="1375" y="1114"/>
                      <a:pt x="1366" y="1115"/>
                    </a:cubicBezTo>
                    <a:cubicBezTo>
                      <a:pt x="1379" y="1100"/>
                      <a:pt x="1394" y="1080"/>
                      <a:pt x="1409" y="1058"/>
                    </a:cubicBezTo>
                    <a:cubicBezTo>
                      <a:pt x="1428" y="1029"/>
                      <a:pt x="1445" y="999"/>
                      <a:pt x="1460" y="969"/>
                    </a:cubicBezTo>
                    <a:cubicBezTo>
                      <a:pt x="1476" y="937"/>
                      <a:pt x="1489" y="904"/>
                      <a:pt x="1499" y="872"/>
                    </a:cubicBezTo>
                    <a:cubicBezTo>
                      <a:pt x="1511" y="837"/>
                      <a:pt x="1519" y="805"/>
                      <a:pt x="1525" y="775"/>
                    </a:cubicBezTo>
                    <a:cubicBezTo>
                      <a:pt x="1530" y="742"/>
                      <a:pt x="1533" y="713"/>
                      <a:pt x="1532" y="685"/>
                    </a:cubicBezTo>
                    <a:cubicBezTo>
                      <a:pt x="1532" y="661"/>
                      <a:pt x="1528" y="637"/>
                      <a:pt x="1523" y="612"/>
                    </a:cubicBezTo>
                    <a:cubicBezTo>
                      <a:pt x="1504" y="525"/>
                      <a:pt x="1452" y="439"/>
                      <a:pt x="1370" y="358"/>
                    </a:cubicBezTo>
                    <a:cubicBezTo>
                      <a:pt x="1333" y="322"/>
                      <a:pt x="1291" y="287"/>
                      <a:pt x="1244" y="255"/>
                    </a:cubicBezTo>
                    <a:cubicBezTo>
                      <a:pt x="1199" y="224"/>
                      <a:pt x="1151" y="195"/>
                      <a:pt x="1100" y="169"/>
                    </a:cubicBezTo>
                    <a:cubicBezTo>
                      <a:pt x="1052" y="144"/>
                      <a:pt x="1002" y="121"/>
                      <a:pt x="952" y="103"/>
                    </a:cubicBezTo>
                    <a:cubicBezTo>
                      <a:pt x="901" y="83"/>
                      <a:pt x="854" y="68"/>
                      <a:pt x="809" y="57"/>
                    </a:cubicBezTo>
                    <a:cubicBezTo>
                      <a:pt x="787" y="51"/>
                      <a:pt x="766" y="47"/>
                      <a:pt x="743" y="42"/>
                    </a:cubicBezTo>
                    <a:cubicBezTo>
                      <a:pt x="701" y="35"/>
                      <a:pt x="663" y="29"/>
                      <a:pt x="629" y="24"/>
                    </a:cubicBezTo>
                    <a:lnTo>
                      <a:pt x="625" y="23"/>
                    </a:lnTo>
                    <a:lnTo>
                      <a:pt x="622" y="23"/>
                    </a:lnTo>
                    <a:cubicBezTo>
                      <a:pt x="541" y="13"/>
                      <a:pt x="476" y="11"/>
                      <a:pt x="417" y="18"/>
                    </a:cubicBezTo>
                    <a:cubicBezTo>
                      <a:pt x="419" y="17"/>
                      <a:pt x="420" y="15"/>
                      <a:pt x="421" y="12"/>
                    </a:cubicBezTo>
                    <a:cubicBezTo>
                      <a:pt x="421" y="9"/>
                      <a:pt x="421" y="6"/>
                      <a:pt x="419" y="4"/>
                    </a:cubicBezTo>
                    <a:cubicBezTo>
                      <a:pt x="417" y="2"/>
                      <a:pt x="415" y="0"/>
                      <a:pt x="412" y="0"/>
                    </a:cubicBezTo>
                    <a:cubicBezTo>
                      <a:pt x="410" y="0"/>
                      <a:pt x="409" y="0"/>
                      <a:pt x="408" y="0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40"/>
              <p:cNvSpPr/>
              <p:nvPr/>
            </p:nvSpPr>
            <p:spPr>
              <a:xfrm>
                <a:off x="4129560" y="81000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A89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40"/>
              <p:cNvSpPr/>
              <p:nvPr/>
            </p:nvSpPr>
            <p:spPr>
              <a:xfrm>
                <a:off x="4322520" y="1001160"/>
                <a:ext cx="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lnTo>
                      <a:pt x="0" y="0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9A89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40"/>
              <p:cNvSpPr/>
              <p:nvPr/>
            </p:nvSpPr>
            <p:spPr>
              <a:xfrm>
                <a:off x="4336200" y="1058760"/>
                <a:ext cx="55800" cy="6516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1" extrusionOk="0">
                    <a:moveTo>
                      <a:pt x="137" y="3"/>
                    </a:moveTo>
                    <a:cubicBezTo>
                      <a:pt x="136" y="4"/>
                      <a:pt x="135" y="5"/>
                      <a:pt x="135" y="6"/>
                    </a:cubicBezTo>
                    <a:cubicBezTo>
                      <a:pt x="134" y="7"/>
                      <a:pt x="133" y="9"/>
                      <a:pt x="134" y="11"/>
                    </a:cubicBezTo>
                    <a:cubicBezTo>
                      <a:pt x="133" y="13"/>
                      <a:pt x="133" y="14"/>
                      <a:pt x="133" y="16"/>
                    </a:cubicBezTo>
                    <a:cubicBezTo>
                      <a:pt x="132" y="32"/>
                      <a:pt x="128" y="47"/>
                      <a:pt x="123" y="62"/>
                    </a:cubicBezTo>
                    <a:cubicBezTo>
                      <a:pt x="117" y="77"/>
                      <a:pt x="110" y="90"/>
                      <a:pt x="101" y="102"/>
                    </a:cubicBezTo>
                    <a:cubicBezTo>
                      <a:pt x="92" y="115"/>
                      <a:pt x="82" y="126"/>
                      <a:pt x="70" y="136"/>
                    </a:cubicBezTo>
                    <a:cubicBezTo>
                      <a:pt x="59" y="145"/>
                      <a:pt x="48" y="152"/>
                      <a:pt x="36" y="158"/>
                    </a:cubicBezTo>
                    <a:cubicBezTo>
                      <a:pt x="26" y="162"/>
                      <a:pt x="15" y="165"/>
                      <a:pt x="5" y="167"/>
                    </a:cubicBezTo>
                    <a:cubicBezTo>
                      <a:pt x="1" y="168"/>
                      <a:pt x="-1" y="173"/>
                      <a:pt x="0" y="176"/>
                    </a:cubicBezTo>
                    <a:cubicBezTo>
                      <a:pt x="1" y="178"/>
                      <a:pt x="2" y="179"/>
                      <a:pt x="4" y="180"/>
                    </a:cubicBezTo>
                    <a:cubicBezTo>
                      <a:pt x="5" y="181"/>
                      <a:pt x="7" y="181"/>
                      <a:pt x="9" y="181"/>
                    </a:cubicBezTo>
                    <a:cubicBezTo>
                      <a:pt x="48" y="173"/>
                      <a:pt x="84" y="152"/>
                      <a:pt x="110" y="122"/>
                    </a:cubicBezTo>
                    <a:cubicBezTo>
                      <a:pt x="124" y="107"/>
                      <a:pt x="135" y="90"/>
                      <a:pt x="143" y="71"/>
                    </a:cubicBezTo>
                    <a:cubicBezTo>
                      <a:pt x="151" y="52"/>
                      <a:pt x="155" y="31"/>
                      <a:pt x="155" y="10"/>
                    </a:cubicBezTo>
                    <a:cubicBezTo>
                      <a:pt x="155" y="4"/>
                      <a:pt x="150" y="0"/>
                      <a:pt x="144" y="0"/>
                    </a:cubicBezTo>
                    <a:lnTo>
                      <a:pt x="143" y="0"/>
                    </a:lnTo>
                    <a:cubicBezTo>
                      <a:pt x="140" y="0"/>
                      <a:pt x="138" y="2"/>
                      <a:pt x="137" y="3"/>
                    </a:cubicBezTo>
                    <a:moveTo>
                      <a:pt x="133" y="14"/>
                    </a:moveTo>
                    <a:cubicBezTo>
                      <a:pt x="133" y="15"/>
                      <a:pt x="133" y="15"/>
                      <a:pt x="133" y="16"/>
                    </a:cubicBezTo>
                    <a:cubicBezTo>
                      <a:pt x="133" y="15"/>
                      <a:pt x="133" y="15"/>
                      <a:pt x="133" y="14"/>
                    </a:cubicBezTo>
                    <a:moveTo>
                      <a:pt x="133" y="16"/>
                    </a:moveTo>
                    <a:lnTo>
                      <a:pt x="133" y="17"/>
                    </a:lnTo>
                    <a:lnTo>
                      <a:pt x="133" y="16"/>
                    </a:lnTo>
                    <a:moveTo>
                      <a:pt x="37" y="157"/>
                    </a:moveTo>
                    <a:cubicBezTo>
                      <a:pt x="37" y="157"/>
                      <a:pt x="36" y="157"/>
                      <a:pt x="36" y="158"/>
                    </a:cubicBezTo>
                    <a:cubicBezTo>
                      <a:pt x="36" y="157"/>
                      <a:pt x="37" y="157"/>
                      <a:pt x="37" y="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0150" rIns="90000" bIns="2015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40"/>
              <p:cNvSpPr/>
              <p:nvPr/>
            </p:nvSpPr>
            <p:spPr>
              <a:xfrm>
                <a:off x="4385160" y="1058400"/>
                <a:ext cx="48600" cy="2916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1" extrusionOk="0">
                    <a:moveTo>
                      <a:pt x="7" y="1"/>
                    </a:moveTo>
                    <a:cubicBezTo>
                      <a:pt x="3" y="2"/>
                      <a:pt x="0" y="6"/>
                      <a:pt x="0" y="11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2" y="18"/>
                      <a:pt x="4" y="20"/>
                      <a:pt x="7" y="20"/>
                    </a:cubicBezTo>
                    <a:cubicBezTo>
                      <a:pt x="12" y="21"/>
                      <a:pt x="17" y="22"/>
                      <a:pt x="23" y="22"/>
                    </a:cubicBezTo>
                    <a:cubicBezTo>
                      <a:pt x="27" y="22"/>
                      <a:pt x="32" y="23"/>
                      <a:pt x="36" y="24"/>
                    </a:cubicBezTo>
                    <a:cubicBezTo>
                      <a:pt x="49" y="26"/>
                      <a:pt x="62" y="29"/>
                      <a:pt x="74" y="35"/>
                    </a:cubicBezTo>
                    <a:cubicBezTo>
                      <a:pt x="84" y="39"/>
                      <a:pt x="93" y="44"/>
                      <a:pt x="101" y="51"/>
                    </a:cubicBezTo>
                    <a:cubicBezTo>
                      <a:pt x="101" y="50"/>
                      <a:pt x="100" y="50"/>
                      <a:pt x="100" y="50"/>
                    </a:cubicBezTo>
                    <a:cubicBezTo>
                      <a:pt x="105" y="55"/>
                      <a:pt x="111" y="60"/>
                      <a:pt x="115" y="66"/>
                    </a:cubicBezTo>
                    <a:cubicBezTo>
                      <a:pt x="118" y="70"/>
                      <a:pt x="120" y="74"/>
                      <a:pt x="122" y="78"/>
                    </a:cubicBezTo>
                    <a:cubicBezTo>
                      <a:pt x="124" y="81"/>
                      <a:pt x="128" y="82"/>
                      <a:pt x="131" y="80"/>
                    </a:cubicBezTo>
                    <a:cubicBezTo>
                      <a:pt x="134" y="79"/>
                      <a:pt x="135" y="75"/>
                      <a:pt x="134" y="71"/>
                    </a:cubicBezTo>
                    <a:cubicBezTo>
                      <a:pt x="122" y="49"/>
                      <a:pt x="105" y="31"/>
                      <a:pt x="83" y="18"/>
                    </a:cubicBezTo>
                    <a:cubicBezTo>
                      <a:pt x="72" y="12"/>
                      <a:pt x="59" y="7"/>
                      <a:pt x="47" y="4"/>
                    </a:cubicBezTo>
                    <a:cubicBezTo>
                      <a:pt x="40" y="2"/>
                      <a:pt x="33" y="1"/>
                      <a:pt x="27" y="0"/>
                    </a:cubicBezTo>
                    <a:cubicBezTo>
                      <a:pt x="21" y="0"/>
                      <a:pt x="14" y="0"/>
                      <a:pt x="8" y="1"/>
                    </a:cubicBezTo>
                    <a:lnTo>
                      <a:pt x="7" y="1"/>
                    </a:lnTo>
                    <a:moveTo>
                      <a:pt x="115" y="65"/>
                    </a:moveTo>
                    <a:lnTo>
                      <a:pt x="115" y="66"/>
                    </a:lnTo>
                    <a:cubicBezTo>
                      <a:pt x="115" y="65"/>
                      <a:pt x="115" y="65"/>
                      <a:pt x="115" y="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40"/>
              <p:cNvSpPr/>
              <p:nvPr/>
            </p:nvSpPr>
            <p:spPr>
              <a:xfrm>
                <a:off x="3960000" y="612000"/>
                <a:ext cx="519840" cy="442440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9" extrusionOk="0">
                    <a:moveTo>
                      <a:pt x="345" y="17"/>
                    </a:moveTo>
                    <a:cubicBezTo>
                      <a:pt x="332" y="19"/>
                      <a:pt x="319" y="22"/>
                      <a:pt x="306" y="25"/>
                    </a:cubicBezTo>
                    <a:cubicBezTo>
                      <a:pt x="251" y="38"/>
                      <a:pt x="202" y="56"/>
                      <a:pt x="160" y="80"/>
                    </a:cubicBezTo>
                    <a:cubicBezTo>
                      <a:pt x="138" y="93"/>
                      <a:pt x="118" y="108"/>
                      <a:pt x="99" y="124"/>
                    </a:cubicBezTo>
                    <a:cubicBezTo>
                      <a:pt x="80" y="141"/>
                      <a:pt x="64" y="160"/>
                      <a:pt x="49" y="181"/>
                    </a:cubicBezTo>
                    <a:cubicBezTo>
                      <a:pt x="37" y="201"/>
                      <a:pt x="26" y="223"/>
                      <a:pt x="17" y="248"/>
                    </a:cubicBezTo>
                    <a:cubicBezTo>
                      <a:pt x="9" y="272"/>
                      <a:pt x="3" y="298"/>
                      <a:pt x="0" y="329"/>
                    </a:cubicBezTo>
                    <a:cubicBezTo>
                      <a:pt x="0" y="330"/>
                      <a:pt x="1" y="332"/>
                      <a:pt x="2" y="334"/>
                    </a:cubicBezTo>
                    <a:cubicBezTo>
                      <a:pt x="2" y="337"/>
                      <a:pt x="3" y="340"/>
                      <a:pt x="6" y="342"/>
                    </a:cubicBezTo>
                    <a:cubicBezTo>
                      <a:pt x="8" y="344"/>
                      <a:pt x="11" y="345"/>
                      <a:pt x="14" y="344"/>
                    </a:cubicBezTo>
                    <a:cubicBezTo>
                      <a:pt x="16" y="344"/>
                      <a:pt x="18" y="343"/>
                      <a:pt x="20" y="341"/>
                    </a:cubicBezTo>
                    <a:cubicBezTo>
                      <a:pt x="35" y="321"/>
                      <a:pt x="53" y="302"/>
                      <a:pt x="72" y="285"/>
                    </a:cubicBezTo>
                    <a:cubicBezTo>
                      <a:pt x="100" y="261"/>
                      <a:pt x="133" y="239"/>
                      <a:pt x="169" y="221"/>
                    </a:cubicBezTo>
                    <a:lnTo>
                      <a:pt x="171" y="220"/>
                    </a:lnTo>
                    <a:cubicBezTo>
                      <a:pt x="216" y="198"/>
                      <a:pt x="268" y="180"/>
                      <a:pt x="334" y="165"/>
                    </a:cubicBezTo>
                    <a:cubicBezTo>
                      <a:pt x="364" y="281"/>
                      <a:pt x="424" y="397"/>
                      <a:pt x="508" y="500"/>
                    </a:cubicBezTo>
                    <a:cubicBezTo>
                      <a:pt x="591" y="603"/>
                      <a:pt x="695" y="689"/>
                      <a:pt x="808" y="750"/>
                    </a:cubicBezTo>
                    <a:cubicBezTo>
                      <a:pt x="857" y="776"/>
                      <a:pt x="910" y="798"/>
                      <a:pt x="963" y="813"/>
                    </a:cubicBezTo>
                    <a:cubicBezTo>
                      <a:pt x="990" y="821"/>
                      <a:pt x="1017" y="828"/>
                      <a:pt x="1045" y="833"/>
                    </a:cubicBezTo>
                    <a:cubicBezTo>
                      <a:pt x="1058" y="835"/>
                      <a:pt x="1072" y="837"/>
                      <a:pt x="1086" y="839"/>
                    </a:cubicBezTo>
                    <a:cubicBezTo>
                      <a:pt x="1095" y="840"/>
                      <a:pt x="1104" y="841"/>
                      <a:pt x="1112" y="841"/>
                    </a:cubicBezTo>
                    <a:lnTo>
                      <a:pt x="1104" y="858"/>
                    </a:lnTo>
                    <a:cubicBezTo>
                      <a:pt x="1098" y="871"/>
                      <a:pt x="1091" y="884"/>
                      <a:pt x="1085" y="898"/>
                    </a:cubicBezTo>
                    <a:cubicBezTo>
                      <a:pt x="1072" y="927"/>
                      <a:pt x="1060" y="954"/>
                      <a:pt x="1051" y="979"/>
                    </a:cubicBezTo>
                    <a:cubicBezTo>
                      <a:pt x="1040" y="1011"/>
                      <a:pt x="1032" y="1040"/>
                      <a:pt x="1027" y="1066"/>
                    </a:cubicBezTo>
                    <a:cubicBezTo>
                      <a:pt x="1022" y="1096"/>
                      <a:pt x="1022" y="1122"/>
                      <a:pt x="1027" y="1145"/>
                    </a:cubicBezTo>
                    <a:cubicBezTo>
                      <a:pt x="1033" y="1172"/>
                      <a:pt x="1046" y="1194"/>
                      <a:pt x="1065" y="1210"/>
                    </a:cubicBezTo>
                    <a:cubicBezTo>
                      <a:pt x="1070" y="1213"/>
                      <a:pt x="1075" y="1216"/>
                      <a:pt x="1081" y="1220"/>
                    </a:cubicBezTo>
                    <a:cubicBezTo>
                      <a:pt x="1087" y="1223"/>
                      <a:pt x="1094" y="1225"/>
                      <a:pt x="1100" y="1226"/>
                    </a:cubicBezTo>
                    <a:cubicBezTo>
                      <a:pt x="1110" y="1229"/>
                      <a:pt x="1123" y="1230"/>
                      <a:pt x="1137" y="1229"/>
                    </a:cubicBezTo>
                    <a:cubicBezTo>
                      <a:pt x="1142" y="1229"/>
                      <a:pt x="1147" y="1228"/>
                      <a:pt x="1151" y="1227"/>
                    </a:cubicBezTo>
                    <a:cubicBezTo>
                      <a:pt x="1159" y="1226"/>
                      <a:pt x="1167" y="1224"/>
                      <a:pt x="1176" y="1221"/>
                    </a:cubicBezTo>
                    <a:cubicBezTo>
                      <a:pt x="1187" y="1217"/>
                      <a:pt x="1199" y="1212"/>
                      <a:pt x="1212" y="1205"/>
                    </a:cubicBezTo>
                    <a:cubicBezTo>
                      <a:pt x="1235" y="1193"/>
                      <a:pt x="1255" y="1177"/>
                      <a:pt x="1271" y="1159"/>
                    </a:cubicBezTo>
                    <a:cubicBezTo>
                      <a:pt x="1289" y="1139"/>
                      <a:pt x="1305" y="1118"/>
                      <a:pt x="1318" y="1097"/>
                    </a:cubicBezTo>
                    <a:cubicBezTo>
                      <a:pt x="1320" y="1096"/>
                      <a:pt x="1322" y="1094"/>
                      <a:pt x="1323" y="1092"/>
                    </a:cubicBezTo>
                    <a:cubicBezTo>
                      <a:pt x="1364" y="1019"/>
                      <a:pt x="1392" y="957"/>
                      <a:pt x="1412" y="898"/>
                    </a:cubicBezTo>
                    <a:cubicBezTo>
                      <a:pt x="1434" y="830"/>
                      <a:pt x="1445" y="763"/>
                      <a:pt x="1444" y="698"/>
                    </a:cubicBezTo>
                    <a:cubicBezTo>
                      <a:pt x="1443" y="663"/>
                      <a:pt x="1439" y="628"/>
                      <a:pt x="1430" y="592"/>
                    </a:cubicBezTo>
                    <a:cubicBezTo>
                      <a:pt x="1423" y="558"/>
                      <a:pt x="1411" y="524"/>
                      <a:pt x="1396" y="487"/>
                    </a:cubicBezTo>
                    <a:cubicBezTo>
                      <a:pt x="1370" y="427"/>
                      <a:pt x="1336" y="371"/>
                      <a:pt x="1296" y="321"/>
                    </a:cubicBezTo>
                    <a:cubicBezTo>
                      <a:pt x="1257" y="272"/>
                      <a:pt x="1211" y="228"/>
                      <a:pt x="1161" y="189"/>
                    </a:cubicBezTo>
                    <a:cubicBezTo>
                      <a:pt x="1112" y="152"/>
                      <a:pt x="1057" y="120"/>
                      <a:pt x="998" y="93"/>
                    </a:cubicBezTo>
                    <a:cubicBezTo>
                      <a:pt x="886" y="41"/>
                      <a:pt x="761" y="10"/>
                      <a:pt x="629" y="2"/>
                    </a:cubicBezTo>
                    <a:cubicBezTo>
                      <a:pt x="602" y="0"/>
                      <a:pt x="574" y="0"/>
                      <a:pt x="541" y="0"/>
                    </a:cubicBezTo>
                    <a:cubicBezTo>
                      <a:pt x="515" y="0"/>
                      <a:pt x="490" y="1"/>
                      <a:pt x="465" y="3"/>
                    </a:cubicBezTo>
                    <a:cubicBezTo>
                      <a:pt x="422" y="5"/>
                      <a:pt x="383" y="10"/>
                      <a:pt x="345" y="17"/>
                    </a:cubicBezTo>
                    <a:close/>
                  </a:path>
                </a:pathLst>
              </a:custGeom>
              <a:solidFill>
                <a:srgbClr val="79111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40"/>
              <p:cNvSpPr/>
              <p:nvPr/>
            </p:nvSpPr>
            <p:spPr>
              <a:xfrm>
                <a:off x="4105440" y="667800"/>
                <a:ext cx="290880" cy="212040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89" extrusionOk="0">
                    <a:moveTo>
                      <a:pt x="3" y="0"/>
                    </a:moveTo>
                    <a:cubicBezTo>
                      <a:pt x="1" y="2"/>
                      <a:pt x="-1" y="5"/>
                      <a:pt x="1" y="8"/>
                    </a:cubicBezTo>
                    <a:cubicBezTo>
                      <a:pt x="28" y="65"/>
                      <a:pt x="61" y="121"/>
                      <a:pt x="99" y="173"/>
                    </a:cubicBezTo>
                    <a:cubicBezTo>
                      <a:pt x="118" y="200"/>
                      <a:pt x="139" y="226"/>
                      <a:pt x="161" y="252"/>
                    </a:cubicBezTo>
                    <a:cubicBezTo>
                      <a:pt x="172" y="265"/>
                      <a:pt x="183" y="277"/>
                      <a:pt x="195" y="289"/>
                    </a:cubicBezTo>
                    <a:cubicBezTo>
                      <a:pt x="206" y="302"/>
                      <a:pt x="218" y="314"/>
                      <a:pt x="230" y="325"/>
                    </a:cubicBezTo>
                    <a:cubicBezTo>
                      <a:pt x="256" y="349"/>
                      <a:pt x="281" y="372"/>
                      <a:pt x="309" y="393"/>
                    </a:cubicBezTo>
                    <a:cubicBezTo>
                      <a:pt x="335" y="415"/>
                      <a:pt x="362" y="434"/>
                      <a:pt x="390" y="453"/>
                    </a:cubicBezTo>
                    <a:cubicBezTo>
                      <a:pt x="419" y="472"/>
                      <a:pt x="449" y="489"/>
                      <a:pt x="480" y="505"/>
                    </a:cubicBezTo>
                    <a:cubicBezTo>
                      <a:pt x="510" y="520"/>
                      <a:pt x="540" y="533"/>
                      <a:pt x="571" y="545"/>
                    </a:cubicBezTo>
                    <a:cubicBezTo>
                      <a:pt x="607" y="558"/>
                      <a:pt x="643" y="568"/>
                      <a:pt x="680" y="576"/>
                    </a:cubicBezTo>
                    <a:cubicBezTo>
                      <a:pt x="697" y="580"/>
                      <a:pt x="715" y="583"/>
                      <a:pt x="733" y="585"/>
                    </a:cubicBezTo>
                    <a:cubicBezTo>
                      <a:pt x="742" y="586"/>
                      <a:pt x="751" y="587"/>
                      <a:pt x="760" y="587"/>
                    </a:cubicBezTo>
                    <a:cubicBezTo>
                      <a:pt x="769" y="588"/>
                      <a:pt x="778" y="588"/>
                      <a:pt x="787" y="589"/>
                    </a:cubicBezTo>
                    <a:cubicBezTo>
                      <a:pt x="792" y="589"/>
                      <a:pt x="797" y="587"/>
                      <a:pt x="801" y="584"/>
                    </a:cubicBezTo>
                    <a:cubicBezTo>
                      <a:pt x="805" y="580"/>
                      <a:pt x="808" y="576"/>
                      <a:pt x="808" y="571"/>
                    </a:cubicBezTo>
                    <a:cubicBezTo>
                      <a:pt x="809" y="560"/>
                      <a:pt x="801" y="550"/>
                      <a:pt x="790" y="549"/>
                    </a:cubicBezTo>
                    <a:cubicBezTo>
                      <a:pt x="780" y="549"/>
                      <a:pt x="770" y="548"/>
                      <a:pt x="759" y="547"/>
                    </a:cubicBezTo>
                    <a:cubicBezTo>
                      <a:pt x="749" y="546"/>
                      <a:pt x="739" y="545"/>
                      <a:pt x="729" y="544"/>
                    </a:cubicBezTo>
                    <a:cubicBezTo>
                      <a:pt x="709" y="541"/>
                      <a:pt x="689" y="537"/>
                      <a:pt x="669" y="533"/>
                    </a:cubicBezTo>
                    <a:cubicBezTo>
                      <a:pt x="596" y="516"/>
                      <a:pt x="526" y="490"/>
                      <a:pt x="460" y="455"/>
                    </a:cubicBezTo>
                    <a:cubicBezTo>
                      <a:pt x="460" y="456"/>
                      <a:pt x="460" y="456"/>
                      <a:pt x="461" y="456"/>
                    </a:cubicBezTo>
                    <a:cubicBezTo>
                      <a:pt x="460" y="456"/>
                      <a:pt x="460" y="455"/>
                      <a:pt x="459" y="455"/>
                    </a:cubicBezTo>
                    <a:cubicBezTo>
                      <a:pt x="458" y="455"/>
                      <a:pt x="457" y="454"/>
                      <a:pt x="456" y="454"/>
                    </a:cubicBezTo>
                    <a:cubicBezTo>
                      <a:pt x="457" y="454"/>
                      <a:pt x="457" y="454"/>
                      <a:pt x="457" y="454"/>
                    </a:cubicBezTo>
                    <a:cubicBezTo>
                      <a:pt x="414" y="431"/>
                      <a:pt x="373" y="406"/>
                      <a:pt x="335" y="377"/>
                    </a:cubicBezTo>
                    <a:cubicBezTo>
                      <a:pt x="295" y="348"/>
                      <a:pt x="256" y="315"/>
                      <a:pt x="219" y="281"/>
                    </a:cubicBezTo>
                    <a:lnTo>
                      <a:pt x="220" y="282"/>
                    </a:lnTo>
                    <a:cubicBezTo>
                      <a:pt x="204" y="267"/>
                      <a:pt x="189" y="251"/>
                      <a:pt x="174" y="236"/>
                    </a:cubicBezTo>
                    <a:cubicBezTo>
                      <a:pt x="158" y="219"/>
                      <a:pt x="143" y="202"/>
                      <a:pt x="128" y="185"/>
                    </a:cubicBezTo>
                    <a:cubicBezTo>
                      <a:pt x="100" y="151"/>
                      <a:pt x="75" y="115"/>
                      <a:pt x="52" y="78"/>
                    </a:cubicBezTo>
                    <a:lnTo>
                      <a:pt x="52" y="79"/>
                    </a:lnTo>
                    <a:cubicBezTo>
                      <a:pt x="37" y="54"/>
                      <a:pt x="23" y="29"/>
                      <a:pt x="11" y="3"/>
                    </a:cubicBezTo>
                    <a:cubicBezTo>
                      <a:pt x="10" y="1"/>
                      <a:pt x="7" y="-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moveTo>
                      <a:pt x="459" y="455"/>
                    </a:moveTo>
                    <a:lnTo>
                      <a:pt x="460" y="455"/>
                    </a:lnTo>
                    <a:cubicBezTo>
                      <a:pt x="459" y="455"/>
                      <a:pt x="458" y="455"/>
                      <a:pt x="457" y="454"/>
                    </a:cubicBezTo>
                    <a:cubicBezTo>
                      <a:pt x="458" y="454"/>
                      <a:pt x="458" y="455"/>
                      <a:pt x="459" y="455"/>
                    </a:cubicBezTo>
                    <a:moveTo>
                      <a:pt x="221" y="283"/>
                    </a:moveTo>
                    <a:cubicBezTo>
                      <a:pt x="221" y="283"/>
                      <a:pt x="221" y="282"/>
                      <a:pt x="220" y="282"/>
                    </a:cubicBezTo>
                    <a:cubicBezTo>
                      <a:pt x="221" y="282"/>
                      <a:pt x="221" y="283"/>
                      <a:pt x="221" y="283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40"/>
              <p:cNvSpPr/>
              <p:nvPr/>
            </p:nvSpPr>
            <p:spPr>
              <a:xfrm>
                <a:off x="4258800" y="770760"/>
                <a:ext cx="17388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483" h="192" extrusionOk="0">
                    <a:moveTo>
                      <a:pt x="0" y="6"/>
                    </a:moveTo>
                    <a:cubicBezTo>
                      <a:pt x="13" y="16"/>
                      <a:pt x="27" y="26"/>
                      <a:pt x="41" y="36"/>
                    </a:cubicBezTo>
                    <a:cubicBezTo>
                      <a:pt x="55" y="46"/>
                      <a:pt x="70" y="56"/>
                      <a:pt x="85" y="66"/>
                    </a:cubicBezTo>
                    <a:cubicBezTo>
                      <a:pt x="100" y="76"/>
                      <a:pt x="115" y="86"/>
                      <a:pt x="131" y="95"/>
                    </a:cubicBezTo>
                    <a:cubicBezTo>
                      <a:pt x="146" y="105"/>
                      <a:pt x="162" y="113"/>
                      <a:pt x="178" y="122"/>
                    </a:cubicBezTo>
                    <a:cubicBezTo>
                      <a:pt x="194" y="130"/>
                      <a:pt x="211" y="138"/>
                      <a:pt x="228" y="145"/>
                    </a:cubicBezTo>
                    <a:cubicBezTo>
                      <a:pt x="244" y="153"/>
                      <a:pt x="261" y="159"/>
                      <a:pt x="278" y="165"/>
                    </a:cubicBezTo>
                    <a:cubicBezTo>
                      <a:pt x="312" y="177"/>
                      <a:pt x="348" y="185"/>
                      <a:pt x="383" y="189"/>
                    </a:cubicBezTo>
                    <a:cubicBezTo>
                      <a:pt x="397" y="191"/>
                      <a:pt x="412" y="192"/>
                      <a:pt x="426" y="192"/>
                    </a:cubicBezTo>
                    <a:cubicBezTo>
                      <a:pt x="433" y="192"/>
                      <a:pt x="440" y="192"/>
                      <a:pt x="447" y="191"/>
                    </a:cubicBezTo>
                    <a:cubicBezTo>
                      <a:pt x="456" y="191"/>
                      <a:pt x="464" y="190"/>
                      <a:pt x="472" y="189"/>
                    </a:cubicBezTo>
                    <a:cubicBezTo>
                      <a:pt x="475" y="188"/>
                      <a:pt x="477" y="187"/>
                      <a:pt x="479" y="185"/>
                    </a:cubicBezTo>
                    <a:cubicBezTo>
                      <a:pt x="481" y="182"/>
                      <a:pt x="483" y="178"/>
                      <a:pt x="483" y="175"/>
                    </a:cubicBezTo>
                    <a:cubicBezTo>
                      <a:pt x="483" y="171"/>
                      <a:pt x="481" y="167"/>
                      <a:pt x="478" y="164"/>
                    </a:cubicBezTo>
                    <a:cubicBezTo>
                      <a:pt x="476" y="162"/>
                      <a:pt x="472" y="160"/>
                      <a:pt x="468" y="160"/>
                    </a:cubicBezTo>
                    <a:cubicBezTo>
                      <a:pt x="449" y="162"/>
                      <a:pt x="430" y="164"/>
                      <a:pt x="411" y="164"/>
                    </a:cubicBezTo>
                    <a:cubicBezTo>
                      <a:pt x="393" y="164"/>
                      <a:pt x="375" y="162"/>
                      <a:pt x="357" y="160"/>
                    </a:cubicBezTo>
                    <a:cubicBezTo>
                      <a:pt x="333" y="157"/>
                      <a:pt x="311" y="152"/>
                      <a:pt x="288" y="146"/>
                    </a:cubicBezTo>
                    <a:cubicBezTo>
                      <a:pt x="264" y="139"/>
                      <a:pt x="241" y="132"/>
                      <a:pt x="218" y="123"/>
                    </a:cubicBezTo>
                    <a:cubicBezTo>
                      <a:pt x="219" y="123"/>
                      <a:pt x="219" y="123"/>
                      <a:pt x="220" y="123"/>
                    </a:cubicBezTo>
                    <a:cubicBezTo>
                      <a:pt x="200" y="115"/>
                      <a:pt x="181" y="107"/>
                      <a:pt x="162" y="97"/>
                    </a:cubicBezTo>
                    <a:cubicBezTo>
                      <a:pt x="143" y="88"/>
                      <a:pt x="125" y="78"/>
                      <a:pt x="106" y="68"/>
                    </a:cubicBezTo>
                    <a:cubicBezTo>
                      <a:pt x="71" y="47"/>
                      <a:pt x="37" y="25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0" y="0"/>
                      <a:pt x="-2" y="4"/>
                      <a:pt x="0" y="6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40"/>
              <p:cNvSpPr/>
              <p:nvPr/>
            </p:nvSpPr>
            <p:spPr>
              <a:xfrm>
                <a:off x="4357080" y="918360"/>
                <a:ext cx="3132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87" h="277" extrusionOk="0">
                    <a:moveTo>
                      <a:pt x="80" y="2"/>
                    </a:moveTo>
                    <a:cubicBezTo>
                      <a:pt x="68" y="21"/>
                      <a:pt x="56" y="41"/>
                      <a:pt x="46" y="62"/>
                    </a:cubicBezTo>
                    <a:cubicBezTo>
                      <a:pt x="40" y="72"/>
                      <a:pt x="35" y="83"/>
                      <a:pt x="30" y="93"/>
                    </a:cubicBezTo>
                    <a:cubicBezTo>
                      <a:pt x="25" y="105"/>
                      <a:pt x="21" y="116"/>
                      <a:pt x="16" y="128"/>
                    </a:cubicBezTo>
                    <a:cubicBezTo>
                      <a:pt x="9" y="150"/>
                      <a:pt x="4" y="173"/>
                      <a:pt x="1" y="196"/>
                    </a:cubicBezTo>
                    <a:cubicBezTo>
                      <a:pt x="-1" y="220"/>
                      <a:pt x="-1" y="245"/>
                      <a:pt x="3" y="269"/>
                    </a:cubicBezTo>
                    <a:cubicBezTo>
                      <a:pt x="4" y="275"/>
                      <a:pt x="9" y="278"/>
                      <a:pt x="15" y="277"/>
                    </a:cubicBezTo>
                    <a:cubicBezTo>
                      <a:pt x="21" y="276"/>
                      <a:pt x="25" y="271"/>
                      <a:pt x="23" y="265"/>
                    </a:cubicBezTo>
                    <a:cubicBezTo>
                      <a:pt x="21" y="252"/>
                      <a:pt x="19" y="239"/>
                      <a:pt x="18" y="226"/>
                    </a:cubicBezTo>
                    <a:cubicBezTo>
                      <a:pt x="17" y="213"/>
                      <a:pt x="18" y="201"/>
                      <a:pt x="19" y="189"/>
                    </a:cubicBezTo>
                    <a:cubicBezTo>
                      <a:pt x="20" y="177"/>
                      <a:pt x="22" y="165"/>
                      <a:pt x="25" y="153"/>
                    </a:cubicBezTo>
                    <a:cubicBezTo>
                      <a:pt x="25" y="154"/>
                      <a:pt x="25" y="154"/>
                      <a:pt x="25" y="155"/>
                    </a:cubicBezTo>
                    <a:cubicBezTo>
                      <a:pt x="29" y="134"/>
                      <a:pt x="36" y="114"/>
                      <a:pt x="43" y="93"/>
                    </a:cubicBezTo>
                    <a:cubicBezTo>
                      <a:pt x="50" y="74"/>
                      <a:pt x="59" y="54"/>
                      <a:pt x="69" y="35"/>
                    </a:cubicBezTo>
                    <a:lnTo>
                      <a:pt x="69" y="36"/>
                    </a:lnTo>
                    <a:cubicBezTo>
                      <a:pt x="74" y="26"/>
                      <a:pt x="80" y="16"/>
                      <a:pt x="86" y="6"/>
                    </a:cubicBezTo>
                    <a:cubicBezTo>
                      <a:pt x="87" y="4"/>
                      <a:pt x="86" y="2"/>
                      <a:pt x="85" y="1"/>
                    </a:cubicBezTo>
                    <a:cubicBezTo>
                      <a:pt x="84" y="0"/>
                      <a:pt x="83" y="0"/>
                      <a:pt x="82" y="0"/>
                    </a:cubicBezTo>
                    <a:cubicBezTo>
                      <a:pt x="81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40"/>
              <p:cNvSpPr/>
              <p:nvPr/>
            </p:nvSpPr>
            <p:spPr>
              <a:xfrm>
                <a:off x="4179240" y="597600"/>
                <a:ext cx="316800" cy="21456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596" extrusionOk="0">
                    <a:moveTo>
                      <a:pt x="5" y="15"/>
                    </a:moveTo>
                    <a:cubicBezTo>
                      <a:pt x="2" y="15"/>
                      <a:pt x="0" y="17"/>
                      <a:pt x="1" y="20"/>
                    </a:cubicBezTo>
                    <a:cubicBezTo>
                      <a:pt x="1" y="23"/>
                      <a:pt x="4" y="25"/>
                      <a:pt x="6" y="25"/>
                    </a:cubicBezTo>
                    <a:cubicBezTo>
                      <a:pt x="40" y="16"/>
                      <a:pt x="75" y="12"/>
                      <a:pt x="109" y="12"/>
                    </a:cubicBezTo>
                    <a:lnTo>
                      <a:pt x="108" y="12"/>
                    </a:lnTo>
                    <a:cubicBezTo>
                      <a:pt x="151" y="12"/>
                      <a:pt x="194" y="17"/>
                      <a:pt x="237" y="28"/>
                    </a:cubicBezTo>
                    <a:lnTo>
                      <a:pt x="236" y="28"/>
                    </a:lnTo>
                    <a:cubicBezTo>
                      <a:pt x="285" y="41"/>
                      <a:pt x="333" y="60"/>
                      <a:pt x="377" y="85"/>
                    </a:cubicBezTo>
                    <a:lnTo>
                      <a:pt x="376" y="84"/>
                    </a:lnTo>
                    <a:cubicBezTo>
                      <a:pt x="393" y="94"/>
                      <a:pt x="409" y="103"/>
                      <a:pt x="426" y="114"/>
                    </a:cubicBezTo>
                    <a:cubicBezTo>
                      <a:pt x="443" y="125"/>
                      <a:pt x="459" y="137"/>
                      <a:pt x="475" y="149"/>
                    </a:cubicBezTo>
                    <a:cubicBezTo>
                      <a:pt x="507" y="173"/>
                      <a:pt x="538" y="199"/>
                      <a:pt x="567" y="227"/>
                    </a:cubicBezTo>
                    <a:cubicBezTo>
                      <a:pt x="588" y="247"/>
                      <a:pt x="608" y="268"/>
                      <a:pt x="627" y="290"/>
                    </a:cubicBezTo>
                    <a:cubicBezTo>
                      <a:pt x="647" y="312"/>
                      <a:pt x="667" y="335"/>
                      <a:pt x="685" y="358"/>
                    </a:cubicBezTo>
                    <a:cubicBezTo>
                      <a:pt x="722" y="403"/>
                      <a:pt x="756" y="450"/>
                      <a:pt x="788" y="498"/>
                    </a:cubicBezTo>
                    <a:cubicBezTo>
                      <a:pt x="797" y="512"/>
                      <a:pt x="806" y="526"/>
                      <a:pt x="815" y="541"/>
                    </a:cubicBezTo>
                    <a:cubicBezTo>
                      <a:pt x="823" y="554"/>
                      <a:pt x="832" y="568"/>
                      <a:pt x="840" y="581"/>
                    </a:cubicBezTo>
                    <a:cubicBezTo>
                      <a:pt x="840" y="582"/>
                      <a:pt x="841" y="583"/>
                      <a:pt x="842" y="584"/>
                    </a:cubicBezTo>
                    <a:cubicBezTo>
                      <a:pt x="844" y="589"/>
                      <a:pt x="847" y="593"/>
                      <a:pt x="853" y="595"/>
                    </a:cubicBezTo>
                    <a:cubicBezTo>
                      <a:pt x="857" y="597"/>
                      <a:pt x="864" y="597"/>
                      <a:pt x="868" y="595"/>
                    </a:cubicBezTo>
                    <a:cubicBezTo>
                      <a:pt x="873" y="593"/>
                      <a:pt x="876" y="589"/>
                      <a:pt x="878" y="584"/>
                    </a:cubicBezTo>
                    <a:cubicBezTo>
                      <a:pt x="880" y="579"/>
                      <a:pt x="880" y="573"/>
                      <a:pt x="878" y="569"/>
                    </a:cubicBezTo>
                    <a:cubicBezTo>
                      <a:pt x="875" y="563"/>
                      <a:pt x="872" y="558"/>
                      <a:pt x="870" y="552"/>
                    </a:cubicBezTo>
                    <a:cubicBezTo>
                      <a:pt x="867" y="546"/>
                      <a:pt x="863" y="540"/>
                      <a:pt x="860" y="534"/>
                    </a:cubicBezTo>
                    <a:cubicBezTo>
                      <a:pt x="854" y="522"/>
                      <a:pt x="847" y="511"/>
                      <a:pt x="840" y="499"/>
                    </a:cubicBezTo>
                    <a:cubicBezTo>
                      <a:pt x="825" y="474"/>
                      <a:pt x="809" y="449"/>
                      <a:pt x="792" y="425"/>
                    </a:cubicBezTo>
                    <a:cubicBezTo>
                      <a:pt x="758" y="377"/>
                      <a:pt x="721" y="331"/>
                      <a:pt x="681" y="288"/>
                    </a:cubicBezTo>
                    <a:cubicBezTo>
                      <a:pt x="660" y="265"/>
                      <a:pt x="637" y="244"/>
                      <a:pt x="614" y="223"/>
                    </a:cubicBezTo>
                    <a:cubicBezTo>
                      <a:pt x="592" y="203"/>
                      <a:pt x="569" y="184"/>
                      <a:pt x="545" y="165"/>
                    </a:cubicBezTo>
                    <a:cubicBezTo>
                      <a:pt x="498" y="129"/>
                      <a:pt x="448" y="96"/>
                      <a:pt x="395" y="69"/>
                    </a:cubicBezTo>
                    <a:cubicBezTo>
                      <a:pt x="344" y="44"/>
                      <a:pt x="290" y="24"/>
                      <a:pt x="234" y="12"/>
                    </a:cubicBezTo>
                    <a:cubicBezTo>
                      <a:pt x="206" y="6"/>
                      <a:pt x="179" y="2"/>
                      <a:pt x="151" y="0"/>
                    </a:cubicBezTo>
                    <a:cubicBezTo>
                      <a:pt x="123" y="-1"/>
                      <a:pt x="95" y="0"/>
                      <a:pt x="67" y="3"/>
                    </a:cubicBezTo>
                    <a:cubicBezTo>
                      <a:pt x="57" y="5"/>
                      <a:pt x="47" y="6"/>
                      <a:pt x="37" y="8"/>
                    </a:cubicBezTo>
                    <a:cubicBezTo>
                      <a:pt x="26" y="10"/>
                      <a:pt x="15" y="12"/>
                      <a:pt x="5" y="15"/>
                    </a:cubicBezTo>
                    <a:moveTo>
                      <a:pt x="376" y="84"/>
                    </a:moveTo>
                    <a:lnTo>
                      <a:pt x="375" y="84"/>
                    </a:lnTo>
                    <a:lnTo>
                      <a:pt x="376" y="84"/>
                    </a:ln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40"/>
              <p:cNvSpPr/>
              <p:nvPr/>
            </p:nvSpPr>
            <p:spPr>
              <a:xfrm>
                <a:off x="4525560" y="891720"/>
                <a:ext cx="79560" cy="246960"/>
              </a:xfrm>
              <a:custGeom>
                <a:avLst/>
                <a:gdLst/>
                <a:ahLst/>
                <a:cxnLst/>
                <a:rect l="l" t="t" r="r" b="b"/>
                <a:pathLst>
                  <a:path w="221" h="686" extrusionOk="0">
                    <a:moveTo>
                      <a:pt x="0" y="8"/>
                    </a:moveTo>
                    <a:cubicBezTo>
                      <a:pt x="28" y="44"/>
                      <a:pt x="53" y="81"/>
                      <a:pt x="77" y="120"/>
                    </a:cubicBezTo>
                    <a:lnTo>
                      <a:pt x="76" y="119"/>
                    </a:lnTo>
                    <a:cubicBezTo>
                      <a:pt x="77" y="120"/>
                      <a:pt x="78" y="122"/>
                      <a:pt x="78" y="123"/>
                    </a:cubicBezTo>
                    <a:lnTo>
                      <a:pt x="78" y="122"/>
                    </a:lnTo>
                    <a:cubicBezTo>
                      <a:pt x="115" y="184"/>
                      <a:pt x="147" y="250"/>
                      <a:pt x="167" y="319"/>
                    </a:cubicBezTo>
                    <a:cubicBezTo>
                      <a:pt x="179" y="363"/>
                      <a:pt x="186" y="409"/>
                      <a:pt x="186" y="455"/>
                    </a:cubicBezTo>
                    <a:cubicBezTo>
                      <a:pt x="186" y="485"/>
                      <a:pt x="182" y="515"/>
                      <a:pt x="175" y="544"/>
                    </a:cubicBezTo>
                    <a:cubicBezTo>
                      <a:pt x="168" y="571"/>
                      <a:pt x="157" y="598"/>
                      <a:pt x="144" y="622"/>
                    </a:cubicBezTo>
                    <a:cubicBezTo>
                      <a:pt x="137" y="633"/>
                      <a:pt x="131" y="644"/>
                      <a:pt x="123" y="655"/>
                    </a:cubicBezTo>
                    <a:cubicBezTo>
                      <a:pt x="117" y="663"/>
                      <a:pt x="119" y="676"/>
                      <a:pt x="127" y="682"/>
                    </a:cubicBezTo>
                    <a:cubicBezTo>
                      <a:pt x="136" y="689"/>
                      <a:pt x="149" y="687"/>
                      <a:pt x="155" y="678"/>
                    </a:cubicBezTo>
                    <a:cubicBezTo>
                      <a:pt x="174" y="651"/>
                      <a:pt x="190" y="622"/>
                      <a:pt x="201" y="591"/>
                    </a:cubicBezTo>
                    <a:cubicBezTo>
                      <a:pt x="211" y="561"/>
                      <a:pt x="218" y="530"/>
                      <a:pt x="220" y="499"/>
                    </a:cubicBezTo>
                    <a:cubicBezTo>
                      <a:pt x="222" y="469"/>
                      <a:pt x="221" y="438"/>
                      <a:pt x="217" y="407"/>
                    </a:cubicBezTo>
                    <a:cubicBezTo>
                      <a:pt x="212" y="376"/>
                      <a:pt x="204" y="346"/>
                      <a:pt x="194" y="317"/>
                    </a:cubicBezTo>
                    <a:cubicBezTo>
                      <a:pt x="173" y="257"/>
                      <a:pt x="145" y="201"/>
                      <a:pt x="112" y="148"/>
                    </a:cubicBezTo>
                    <a:cubicBezTo>
                      <a:pt x="81" y="97"/>
                      <a:pt x="45" y="49"/>
                      <a:pt x="8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0" y="1"/>
                      <a:pt x="-2" y="5"/>
                      <a:pt x="0" y="8"/>
                    </a:cubicBezTo>
                    <a:moveTo>
                      <a:pt x="186" y="452"/>
                    </a:moveTo>
                    <a:cubicBezTo>
                      <a:pt x="186" y="453"/>
                      <a:pt x="186" y="454"/>
                      <a:pt x="186" y="455"/>
                    </a:cubicBezTo>
                    <a:cubicBezTo>
                      <a:pt x="186" y="454"/>
                      <a:pt x="186" y="453"/>
                      <a:pt x="186" y="452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40"/>
              <p:cNvSpPr/>
              <p:nvPr/>
            </p:nvSpPr>
            <p:spPr>
              <a:xfrm>
                <a:off x="4506480" y="1022400"/>
                <a:ext cx="34560" cy="12024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34" extrusionOk="0">
                    <a:moveTo>
                      <a:pt x="69" y="9"/>
                    </a:moveTo>
                    <a:cubicBezTo>
                      <a:pt x="73" y="32"/>
                      <a:pt x="76" y="56"/>
                      <a:pt x="76" y="79"/>
                    </a:cubicBezTo>
                    <a:cubicBezTo>
                      <a:pt x="76" y="113"/>
                      <a:pt x="71" y="147"/>
                      <a:pt x="63" y="180"/>
                    </a:cubicBezTo>
                    <a:lnTo>
                      <a:pt x="64" y="177"/>
                    </a:lnTo>
                    <a:cubicBezTo>
                      <a:pt x="56" y="209"/>
                      <a:pt x="44" y="239"/>
                      <a:pt x="28" y="268"/>
                    </a:cubicBezTo>
                    <a:cubicBezTo>
                      <a:pt x="20" y="281"/>
                      <a:pt x="12" y="293"/>
                      <a:pt x="4" y="306"/>
                    </a:cubicBezTo>
                    <a:cubicBezTo>
                      <a:pt x="-2" y="313"/>
                      <a:pt x="-1" y="325"/>
                      <a:pt x="7" y="331"/>
                    </a:cubicBezTo>
                    <a:cubicBezTo>
                      <a:pt x="15" y="336"/>
                      <a:pt x="27" y="335"/>
                      <a:pt x="33" y="327"/>
                    </a:cubicBezTo>
                    <a:cubicBezTo>
                      <a:pt x="63" y="280"/>
                      <a:pt x="83" y="226"/>
                      <a:pt x="92" y="171"/>
                    </a:cubicBezTo>
                    <a:cubicBezTo>
                      <a:pt x="96" y="144"/>
                      <a:pt x="96" y="116"/>
                      <a:pt x="95" y="89"/>
                    </a:cubicBezTo>
                    <a:cubicBezTo>
                      <a:pt x="94" y="61"/>
                      <a:pt x="90" y="34"/>
                      <a:pt x="84" y="7"/>
                    </a:cubicBezTo>
                    <a:cubicBezTo>
                      <a:pt x="83" y="3"/>
                      <a:pt x="80" y="0"/>
                      <a:pt x="75" y="0"/>
                    </a:cubicBezTo>
                    <a:lnTo>
                      <a:pt x="75" y="0"/>
                    </a:lnTo>
                    <a:cubicBezTo>
                      <a:pt x="71" y="1"/>
                      <a:pt x="68" y="5"/>
                      <a:pt x="69" y="9"/>
                    </a:cubicBezTo>
                    <a:moveTo>
                      <a:pt x="76" y="78"/>
                    </a:moveTo>
                    <a:lnTo>
                      <a:pt x="76" y="79"/>
                    </a:lnTo>
                    <a:cubicBezTo>
                      <a:pt x="76" y="78"/>
                      <a:pt x="76" y="78"/>
                      <a:pt x="76" y="78"/>
                    </a:cubicBezTo>
                    <a:moveTo>
                      <a:pt x="29" y="265"/>
                    </a:moveTo>
                    <a:cubicBezTo>
                      <a:pt x="29" y="266"/>
                      <a:pt x="28" y="267"/>
                      <a:pt x="28" y="267"/>
                    </a:cubicBezTo>
                    <a:cubicBezTo>
                      <a:pt x="28" y="267"/>
                      <a:pt x="29" y="266"/>
                      <a:pt x="29" y="265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40"/>
              <p:cNvSpPr/>
              <p:nvPr/>
            </p:nvSpPr>
            <p:spPr>
              <a:xfrm>
                <a:off x="3968280" y="639000"/>
                <a:ext cx="98640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56" extrusionOk="0">
                    <a:moveTo>
                      <a:pt x="126" y="41"/>
                    </a:moveTo>
                    <a:cubicBezTo>
                      <a:pt x="102" y="54"/>
                      <a:pt x="81" y="69"/>
                      <a:pt x="59" y="86"/>
                    </a:cubicBezTo>
                    <a:cubicBezTo>
                      <a:pt x="49" y="93"/>
                      <a:pt x="39" y="102"/>
                      <a:pt x="30" y="110"/>
                    </a:cubicBezTo>
                    <a:cubicBezTo>
                      <a:pt x="25" y="114"/>
                      <a:pt x="21" y="119"/>
                      <a:pt x="16" y="123"/>
                    </a:cubicBezTo>
                    <a:cubicBezTo>
                      <a:pt x="12" y="127"/>
                      <a:pt x="7" y="132"/>
                      <a:pt x="3" y="136"/>
                    </a:cubicBezTo>
                    <a:cubicBezTo>
                      <a:pt x="1" y="138"/>
                      <a:pt x="0" y="141"/>
                      <a:pt x="0" y="144"/>
                    </a:cubicBezTo>
                    <a:cubicBezTo>
                      <a:pt x="0" y="147"/>
                      <a:pt x="1" y="150"/>
                      <a:pt x="3" y="153"/>
                    </a:cubicBezTo>
                    <a:cubicBezTo>
                      <a:pt x="8" y="157"/>
                      <a:pt x="16" y="158"/>
                      <a:pt x="20" y="153"/>
                    </a:cubicBezTo>
                    <a:cubicBezTo>
                      <a:pt x="25" y="147"/>
                      <a:pt x="30" y="141"/>
                      <a:pt x="36" y="135"/>
                    </a:cubicBezTo>
                    <a:cubicBezTo>
                      <a:pt x="42" y="128"/>
                      <a:pt x="48" y="122"/>
                      <a:pt x="55" y="115"/>
                    </a:cubicBezTo>
                    <a:cubicBezTo>
                      <a:pt x="68" y="103"/>
                      <a:pt x="81" y="91"/>
                      <a:pt x="96" y="80"/>
                    </a:cubicBezTo>
                    <a:cubicBezTo>
                      <a:pt x="122" y="59"/>
                      <a:pt x="151" y="42"/>
                      <a:pt x="182" y="28"/>
                    </a:cubicBezTo>
                    <a:lnTo>
                      <a:pt x="182" y="28"/>
                    </a:lnTo>
                    <a:cubicBezTo>
                      <a:pt x="200" y="21"/>
                      <a:pt x="220" y="15"/>
                      <a:pt x="239" y="12"/>
                    </a:cubicBezTo>
                    <a:cubicBezTo>
                      <a:pt x="249" y="11"/>
                      <a:pt x="259" y="10"/>
                      <a:pt x="269" y="10"/>
                    </a:cubicBezTo>
                    <a:cubicBezTo>
                      <a:pt x="271" y="11"/>
                      <a:pt x="274" y="8"/>
                      <a:pt x="274" y="5"/>
                    </a:cubicBezTo>
                    <a:cubicBezTo>
                      <a:pt x="274" y="2"/>
                      <a:pt x="271" y="0"/>
                      <a:pt x="268" y="0"/>
                    </a:cubicBezTo>
                    <a:cubicBezTo>
                      <a:pt x="253" y="-1"/>
                      <a:pt x="239" y="0"/>
                      <a:pt x="224" y="3"/>
                    </a:cubicBezTo>
                    <a:cubicBezTo>
                      <a:pt x="189" y="9"/>
                      <a:pt x="156" y="24"/>
                      <a:pt x="126" y="41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40"/>
              <p:cNvSpPr/>
              <p:nvPr/>
            </p:nvSpPr>
            <p:spPr>
              <a:xfrm>
                <a:off x="4210920" y="622800"/>
                <a:ext cx="12240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182" extrusionOk="0">
                    <a:moveTo>
                      <a:pt x="1" y="4"/>
                    </a:moveTo>
                    <a:cubicBezTo>
                      <a:pt x="0" y="7"/>
                      <a:pt x="2" y="11"/>
                      <a:pt x="5" y="12"/>
                    </a:cubicBezTo>
                    <a:cubicBezTo>
                      <a:pt x="39" y="17"/>
                      <a:pt x="71" y="26"/>
                      <a:pt x="103" y="39"/>
                    </a:cubicBezTo>
                    <a:lnTo>
                      <a:pt x="102" y="39"/>
                    </a:lnTo>
                    <a:cubicBezTo>
                      <a:pt x="128" y="49"/>
                      <a:pt x="152" y="61"/>
                      <a:pt x="176" y="75"/>
                    </a:cubicBezTo>
                    <a:cubicBezTo>
                      <a:pt x="200" y="89"/>
                      <a:pt x="223" y="105"/>
                      <a:pt x="245" y="122"/>
                    </a:cubicBezTo>
                    <a:cubicBezTo>
                      <a:pt x="268" y="139"/>
                      <a:pt x="290" y="158"/>
                      <a:pt x="311" y="178"/>
                    </a:cubicBezTo>
                    <a:cubicBezTo>
                      <a:pt x="315" y="181"/>
                      <a:pt x="318" y="182"/>
                      <a:pt x="323" y="182"/>
                    </a:cubicBezTo>
                    <a:cubicBezTo>
                      <a:pt x="328" y="182"/>
                      <a:pt x="332" y="181"/>
                      <a:pt x="335" y="178"/>
                    </a:cubicBezTo>
                    <a:cubicBezTo>
                      <a:pt x="341" y="172"/>
                      <a:pt x="342" y="160"/>
                      <a:pt x="335" y="154"/>
                    </a:cubicBezTo>
                    <a:cubicBezTo>
                      <a:pt x="311" y="133"/>
                      <a:pt x="286" y="115"/>
                      <a:pt x="260" y="97"/>
                    </a:cubicBezTo>
                    <a:cubicBezTo>
                      <a:pt x="235" y="81"/>
                      <a:pt x="209" y="66"/>
                      <a:pt x="182" y="53"/>
                    </a:cubicBezTo>
                    <a:cubicBezTo>
                      <a:pt x="127" y="27"/>
                      <a:pt x="68" y="9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2" y="2"/>
                      <a:pt x="1" y="4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40"/>
              <p:cNvSpPr/>
              <p:nvPr/>
            </p:nvSpPr>
            <p:spPr>
              <a:xfrm>
                <a:off x="4064400" y="1035720"/>
                <a:ext cx="62640" cy="3168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88" extrusionOk="0">
                    <a:moveTo>
                      <a:pt x="124" y="5"/>
                    </a:moveTo>
                    <a:cubicBezTo>
                      <a:pt x="125" y="6"/>
                      <a:pt x="127" y="6"/>
                      <a:pt x="128" y="6"/>
                    </a:cubicBezTo>
                    <a:cubicBezTo>
                      <a:pt x="134" y="8"/>
                      <a:pt x="141" y="10"/>
                      <a:pt x="147" y="13"/>
                    </a:cubicBezTo>
                    <a:cubicBezTo>
                      <a:pt x="150" y="15"/>
                      <a:pt x="153" y="16"/>
                      <a:pt x="156" y="18"/>
                    </a:cubicBezTo>
                    <a:cubicBezTo>
                      <a:pt x="161" y="20"/>
                      <a:pt x="165" y="23"/>
                      <a:pt x="168" y="25"/>
                    </a:cubicBezTo>
                    <a:cubicBezTo>
                      <a:pt x="168" y="26"/>
                      <a:pt x="169" y="26"/>
                      <a:pt x="169" y="26"/>
                    </a:cubicBezTo>
                    <a:cubicBezTo>
                      <a:pt x="169" y="26"/>
                      <a:pt x="170" y="26"/>
                      <a:pt x="170" y="27"/>
                    </a:cubicBezTo>
                    <a:cubicBezTo>
                      <a:pt x="172" y="27"/>
                      <a:pt x="173" y="28"/>
                      <a:pt x="174" y="29"/>
                    </a:cubicBezTo>
                    <a:cubicBezTo>
                      <a:pt x="174" y="31"/>
                      <a:pt x="174" y="32"/>
                      <a:pt x="174" y="33"/>
                    </a:cubicBezTo>
                    <a:cubicBezTo>
                      <a:pt x="172" y="38"/>
                      <a:pt x="170" y="42"/>
                      <a:pt x="167" y="46"/>
                    </a:cubicBezTo>
                    <a:cubicBezTo>
                      <a:pt x="165" y="50"/>
                      <a:pt x="162" y="54"/>
                      <a:pt x="158" y="58"/>
                    </a:cubicBezTo>
                    <a:cubicBezTo>
                      <a:pt x="151" y="65"/>
                      <a:pt x="144" y="71"/>
                      <a:pt x="134" y="76"/>
                    </a:cubicBezTo>
                    <a:cubicBezTo>
                      <a:pt x="126" y="80"/>
                      <a:pt x="116" y="83"/>
                      <a:pt x="105" y="85"/>
                    </a:cubicBezTo>
                    <a:cubicBezTo>
                      <a:pt x="96" y="87"/>
                      <a:pt x="86" y="88"/>
                      <a:pt x="75" y="88"/>
                    </a:cubicBezTo>
                    <a:cubicBezTo>
                      <a:pt x="66" y="87"/>
                      <a:pt x="56" y="86"/>
                      <a:pt x="46" y="83"/>
                    </a:cubicBezTo>
                    <a:lnTo>
                      <a:pt x="45" y="83"/>
                    </a:lnTo>
                    <a:cubicBezTo>
                      <a:pt x="36" y="80"/>
                      <a:pt x="27" y="76"/>
                      <a:pt x="19" y="71"/>
                    </a:cubicBezTo>
                    <a:cubicBezTo>
                      <a:pt x="14" y="68"/>
                      <a:pt x="9" y="64"/>
                      <a:pt x="6" y="60"/>
                    </a:cubicBezTo>
                    <a:cubicBezTo>
                      <a:pt x="3" y="57"/>
                      <a:pt x="1" y="52"/>
                      <a:pt x="0" y="48"/>
                    </a:cubicBezTo>
                    <a:cubicBezTo>
                      <a:pt x="0" y="44"/>
                      <a:pt x="0" y="40"/>
                      <a:pt x="2" y="37"/>
                    </a:cubicBezTo>
                    <a:cubicBezTo>
                      <a:pt x="4" y="32"/>
                      <a:pt x="7" y="28"/>
                      <a:pt x="10" y="25"/>
                    </a:cubicBezTo>
                    <a:cubicBezTo>
                      <a:pt x="15" y="21"/>
                      <a:pt x="20" y="17"/>
                      <a:pt x="25" y="14"/>
                    </a:cubicBezTo>
                    <a:cubicBezTo>
                      <a:pt x="31" y="11"/>
                      <a:pt x="37" y="8"/>
                      <a:pt x="44" y="6"/>
                    </a:cubicBezTo>
                    <a:cubicBezTo>
                      <a:pt x="57" y="1"/>
                      <a:pt x="70" y="-1"/>
                      <a:pt x="86" y="0"/>
                    </a:cubicBezTo>
                    <a:cubicBezTo>
                      <a:pt x="98" y="0"/>
                      <a:pt x="111" y="2"/>
                      <a:pt x="124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40"/>
              <p:cNvSpPr/>
              <p:nvPr/>
            </p:nvSpPr>
            <p:spPr>
              <a:xfrm>
                <a:off x="4051440" y="991800"/>
                <a:ext cx="90000" cy="7812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17" extrusionOk="0">
                    <a:moveTo>
                      <a:pt x="250" y="61"/>
                    </a:moveTo>
                    <a:cubicBezTo>
                      <a:pt x="232" y="62"/>
                      <a:pt x="213" y="61"/>
                      <a:pt x="192" y="59"/>
                    </a:cubicBezTo>
                    <a:cubicBezTo>
                      <a:pt x="171" y="56"/>
                      <a:pt x="150" y="52"/>
                      <a:pt x="129" y="47"/>
                    </a:cubicBezTo>
                    <a:cubicBezTo>
                      <a:pt x="126" y="46"/>
                      <a:pt x="124" y="45"/>
                      <a:pt x="122" y="44"/>
                    </a:cubicBezTo>
                    <a:cubicBezTo>
                      <a:pt x="98" y="38"/>
                      <a:pt x="76" y="29"/>
                      <a:pt x="55" y="18"/>
                    </a:cubicBezTo>
                    <a:cubicBezTo>
                      <a:pt x="44" y="13"/>
                      <a:pt x="33" y="6"/>
                      <a:pt x="23" y="0"/>
                    </a:cubicBezTo>
                    <a:cubicBezTo>
                      <a:pt x="22" y="0"/>
                      <a:pt x="22" y="1"/>
                      <a:pt x="22" y="2"/>
                    </a:cubicBezTo>
                    <a:cubicBezTo>
                      <a:pt x="16" y="16"/>
                      <a:pt x="11" y="30"/>
                      <a:pt x="7" y="45"/>
                    </a:cubicBezTo>
                    <a:cubicBezTo>
                      <a:pt x="4" y="60"/>
                      <a:pt x="2" y="75"/>
                      <a:pt x="1" y="88"/>
                    </a:cubicBezTo>
                    <a:cubicBezTo>
                      <a:pt x="0" y="111"/>
                      <a:pt x="3" y="132"/>
                      <a:pt x="11" y="150"/>
                    </a:cubicBezTo>
                    <a:cubicBezTo>
                      <a:pt x="19" y="169"/>
                      <a:pt x="32" y="185"/>
                      <a:pt x="49" y="196"/>
                    </a:cubicBezTo>
                    <a:cubicBezTo>
                      <a:pt x="58" y="202"/>
                      <a:pt x="69" y="207"/>
                      <a:pt x="80" y="211"/>
                    </a:cubicBezTo>
                    <a:cubicBezTo>
                      <a:pt x="82" y="212"/>
                      <a:pt x="85" y="213"/>
                      <a:pt x="87" y="213"/>
                    </a:cubicBezTo>
                    <a:cubicBezTo>
                      <a:pt x="95" y="215"/>
                      <a:pt x="103" y="217"/>
                      <a:pt x="110" y="217"/>
                    </a:cubicBezTo>
                    <a:cubicBezTo>
                      <a:pt x="130" y="219"/>
                      <a:pt x="148" y="215"/>
                      <a:pt x="165" y="206"/>
                    </a:cubicBezTo>
                    <a:cubicBezTo>
                      <a:pt x="180" y="198"/>
                      <a:pt x="194" y="186"/>
                      <a:pt x="206" y="170"/>
                    </a:cubicBezTo>
                    <a:cubicBezTo>
                      <a:pt x="217" y="155"/>
                      <a:pt x="227" y="138"/>
                      <a:pt x="234" y="119"/>
                    </a:cubicBezTo>
                    <a:cubicBezTo>
                      <a:pt x="241" y="101"/>
                      <a:pt x="247" y="82"/>
                      <a:pt x="250" y="62"/>
                    </a:cubicBezTo>
                    <a:lnTo>
                      <a:pt x="250" y="61"/>
                    </a:lnTo>
                    <a:moveTo>
                      <a:pt x="90" y="203"/>
                    </a:moveTo>
                    <a:cubicBezTo>
                      <a:pt x="83" y="201"/>
                      <a:pt x="76" y="198"/>
                      <a:pt x="69" y="195"/>
                    </a:cubicBezTo>
                    <a:cubicBezTo>
                      <a:pt x="61" y="191"/>
                      <a:pt x="53" y="186"/>
                      <a:pt x="46" y="181"/>
                    </a:cubicBezTo>
                    <a:cubicBezTo>
                      <a:pt x="43" y="178"/>
                      <a:pt x="39" y="174"/>
                      <a:pt x="36" y="171"/>
                    </a:cubicBezTo>
                    <a:cubicBezTo>
                      <a:pt x="37" y="170"/>
                      <a:pt x="38" y="169"/>
                      <a:pt x="38" y="168"/>
                    </a:cubicBezTo>
                    <a:cubicBezTo>
                      <a:pt x="41" y="163"/>
                      <a:pt x="44" y="159"/>
                      <a:pt x="47" y="155"/>
                    </a:cubicBezTo>
                    <a:cubicBezTo>
                      <a:pt x="51" y="151"/>
                      <a:pt x="56" y="146"/>
                      <a:pt x="61" y="143"/>
                    </a:cubicBezTo>
                    <a:lnTo>
                      <a:pt x="62" y="142"/>
                    </a:lnTo>
                    <a:cubicBezTo>
                      <a:pt x="69" y="138"/>
                      <a:pt x="77" y="134"/>
                      <a:pt x="86" y="131"/>
                    </a:cubicBezTo>
                    <a:cubicBezTo>
                      <a:pt x="97" y="127"/>
                      <a:pt x="110" y="125"/>
                      <a:pt x="122" y="124"/>
                    </a:cubicBezTo>
                    <a:cubicBezTo>
                      <a:pt x="134" y="124"/>
                      <a:pt x="146" y="125"/>
                      <a:pt x="157" y="127"/>
                    </a:cubicBezTo>
                    <a:cubicBezTo>
                      <a:pt x="158" y="127"/>
                      <a:pt x="159" y="128"/>
                      <a:pt x="161" y="128"/>
                    </a:cubicBezTo>
                    <a:cubicBezTo>
                      <a:pt x="167" y="130"/>
                      <a:pt x="174" y="132"/>
                      <a:pt x="180" y="135"/>
                    </a:cubicBezTo>
                    <a:cubicBezTo>
                      <a:pt x="185" y="138"/>
                      <a:pt x="190" y="141"/>
                      <a:pt x="195" y="146"/>
                    </a:cubicBezTo>
                    <a:cubicBezTo>
                      <a:pt x="198" y="149"/>
                      <a:pt x="201" y="152"/>
                      <a:pt x="204" y="155"/>
                    </a:cubicBezTo>
                    <a:cubicBezTo>
                      <a:pt x="200" y="160"/>
                      <a:pt x="197" y="165"/>
                      <a:pt x="193" y="169"/>
                    </a:cubicBezTo>
                    <a:cubicBezTo>
                      <a:pt x="186" y="177"/>
                      <a:pt x="178" y="184"/>
                      <a:pt x="170" y="190"/>
                    </a:cubicBezTo>
                    <a:cubicBezTo>
                      <a:pt x="163" y="195"/>
                      <a:pt x="156" y="199"/>
                      <a:pt x="148" y="202"/>
                    </a:cubicBezTo>
                    <a:cubicBezTo>
                      <a:pt x="141" y="204"/>
                      <a:pt x="133" y="206"/>
                      <a:pt x="126" y="206"/>
                    </a:cubicBezTo>
                    <a:cubicBezTo>
                      <a:pt x="118" y="207"/>
                      <a:pt x="109" y="207"/>
                      <a:pt x="100" y="205"/>
                    </a:cubicBezTo>
                    <a:cubicBezTo>
                      <a:pt x="97" y="205"/>
                      <a:pt x="94" y="204"/>
                      <a:pt x="90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40"/>
              <p:cNvSpPr/>
              <p:nvPr/>
            </p:nvSpPr>
            <p:spPr>
              <a:xfrm>
                <a:off x="3998880" y="876960"/>
                <a:ext cx="70920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79" extrusionOk="0">
                    <a:moveTo>
                      <a:pt x="139" y="2"/>
                    </a:moveTo>
                    <a:cubicBezTo>
                      <a:pt x="140" y="3"/>
                      <a:pt x="142" y="3"/>
                      <a:pt x="143" y="3"/>
                    </a:cubicBezTo>
                    <a:cubicBezTo>
                      <a:pt x="156" y="8"/>
                      <a:pt x="168" y="16"/>
                      <a:pt x="177" y="27"/>
                    </a:cubicBezTo>
                    <a:cubicBezTo>
                      <a:pt x="193" y="48"/>
                      <a:pt x="197" y="73"/>
                      <a:pt x="197" y="90"/>
                    </a:cubicBezTo>
                    <a:cubicBezTo>
                      <a:pt x="197" y="117"/>
                      <a:pt x="188" y="145"/>
                      <a:pt x="172" y="177"/>
                    </a:cubicBezTo>
                    <a:cubicBezTo>
                      <a:pt x="171" y="179"/>
                      <a:pt x="168" y="180"/>
                      <a:pt x="165" y="179"/>
                    </a:cubicBezTo>
                    <a:cubicBezTo>
                      <a:pt x="165" y="179"/>
                      <a:pt x="164" y="179"/>
                      <a:pt x="164" y="178"/>
                    </a:cubicBezTo>
                    <a:cubicBezTo>
                      <a:pt x="161" y="177"/>
                      <a:pt x="161" y="173"/>
                      <a:pt x="162" y="171"/>
                    </a:cubicBezTo>
                    <a:cubicBezTo>
                      <a:pt x="165" y="165"/>
                      <a:pt x="168" y="160"/>
                      <a:pt x="170" y="154"/>
                    </a:cubicBezTo>
                    <a:cubicBezTo>
                      <a:pt x="176" y="139"/>
                      <a:pt x="180" y="124"/>
                      <a:pt x="182" y="110"/>
                    </a:cubicBezTo>
                    <a:cubicBezTo>
                      <a:pt x="184" y="100"/>
                      <a:pt x="184" y="90"/>
                      <a:pt x="182" y="80"/>
                    </a:cubicBezTo>
                    <a:cubicBezTo>
                      <a:pt x="181" y="72"/>
                      <a:pt x="179" y="65"/>
                      <a:pt x="177" y="58"/>
                    </a:cubicBezTo>
                    <a:cubicBezTo>
                      <a:pt x="174" y="53"/>
                      <a:pt x="171" y="48"/>
                      <a:pt x="168" y="44"/>
                    </a:cubicBezTo>
                    <a:cubicBezTo>
                      <a:pt x="165" y="40"/>
                      <a:pt x="161" y="36"/>
                      <a:pt x="157" y="33"/>
                    </a:cubicBezTo>
                    <a:cubicBezTo>
                      <a:pt x="153" y="30"/>
                      <a:pt x="150" y="28"/>
                      <a:pt x="145" y="26"/>
                    </a:cubicBezTo>
                    <a:cubicBezTo>
                      <a:pt x="143" y="25"/>
                      <a:pt x="141" y="24"/>
                      <a:pt x="139" y="23"/>
                    </a:cubicBezTo>
                    <a:cubicBezTo>
                      <a:pt x="136" y="23"/>
                      <a:pt x="134" y="22"/>
                      <a:pt x="131" y="22"/>
                    </a:cubicBezTo>
                    <a:cubicBezTo>
                      <a:pt x="126" y="21"/>
                      <a:pt x="121" y="21"/>
                      <a:pt x="116" y="22"/>
                    </a:cubicBezTo>
                    <a:cubicBezTo>
                      <a:pt x="110" y="23"/>
                      <a:pt x="103" y="25"/>
                      <a:pt x="97" y="27"/>
                    </a:cubicBezTo>
                    <a:cubicBezTo>
                      <a:pt x="90" y="30"/>
                      <a:pt x="83" y="34"/>
                      <a:pt x="76" y="39"/>
                    </a:cubicBezTo>
                    <a:cubicBezTo>
                      <a:pt x="65" y="47"/>
                      <a:pt x="55" y="58"/>
                      <a:pt x="45" y="70"/>
                    </a:cubicBezTo>
                    <a:cubicBezTo>
                      <a:pt x="39" y="78"/>
                      <a:pt x="34" y="86"/>
                      <a:pt x="27" y="97"/>
                    </a:cubicBezTo>
                    <a:cubicBezTo>
                      <a:pt x="23" y="103"/>
                      <a:pt x="17" y="105"/>
                      <a:pt x="11" y="104"/>
                    </a:cubicBezTo>
                    <a:cubicBezTo>
                      <a:pt x="10" y="103"/>
                      <a:pt x="9" y="103"/>
                      <a:pt x="8" y="102"/>
                    </a:cubicBezTo>
                    <a:cubicBezTo>
                      <a:pt x="4" y="100"/>
                      <a:pt x="2" y="96"/>
                      <a:pt x="1" y="93"/>
                    </a:cubicBezTo>
                    <a:cubicBezTo>
                      <a:pt x="0" y="89"/>
                      <a:pt x="1" y="86"/>
                      <a:pt x="3" y="83"/>
                    </a:cubicBezTo>
                    <a:cubicBezTo>
                      <a:pt x="17" y="59"/>
                      <a:pt x="32" y="41"/>
                      <a:pt x="49" y="27"/>
                    </a:cubicBezTo>
                    <a:cubicBezTo>
                      <a:pt x="65" y="14"/>
                      <a:pt x="81" y="6"/>
                      <a:pt x="98" y="2"/>
                    </a:cubicBezTo>
                    <a:cubicBezTo>
                      <a:pt x="112" y="-1"/>
                      <a:pt x="127" y="-1"/>
                      <a:pt x="139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9425" rIns="90000" bIns="194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40"/>
              <p:cNvSpPr/>
              <p:nvPr/>
            </p:nvSpPr>
            <p:spPr>
              <a:xfrm>
                <a:off x="4181040" y="967320"/>
                <a:ext cx="74520" cy="7056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96" extrusionOk="0">
                    <a:moveTo>
                      <a:pt x="144" y="3"/>
                    </a:moveTo>
                    <a:cubicBezTo>
                      <a:pt x="154" y="6"/>
                      <a:pt x="163" y="10"/>
                      <a:pt x="171" y="17"/>
                    </a:cubicBezTo>
                    <a:cubicBezTo>
                      <a:pt x="172" y="17"/>
                      <a:pt x="173" y="18"/>
                      <a:pt x="174" y="19"/>
                    </a:cubicBezTo>
                    <a:cubicBezTo>
                      <a:pt x="185" y="28"/>
                      <a:pt x="193" y="41"/>
                      <a:pt x="199" y="56"/>
                    </a:cubicBezTo>
                    <a:cubicBezTo>
                      <a:pt x="205" y="73"/>
                      <a:pt x="208" y="92"/>
                      <a:pt x="206" y="114"/>
                    </a:cubicBezTo>
                    <a:cubicBezTo>
                      <a:pt x="204" y="137"/>
                      <a:pt x="197" y="162"/>
                      <a:pt x="184" y="188"/>
                    </a:cubicBezTo>
                    <a:cubicBezTo>
                      <a:pt x="181" y="194"/>
                      <a:pt x="173" y="198"/>
                      <a:pt x="166" y="196"/>
                    </a:cubicBezTo>
                    <a:cubicBezTo>
                      <a:pt x="166" y="196"/>
                      <a:pt x="165" y="196"/>
                      <a:pt x="164" y="195"/>
                    </a:cubicBezTo>
                    <a:cubicBezTo>
                      <a:pt x="157" y="192"/>
                      <a:pt x="153" y="183"/>
                      <a:pt x="157" y="175"/>
                    </a:cubicBezTo>
                    <a:cubicBezTo>
                      <a:pt x="162" y="163"/>
                      <a:pt x="166" y="153"/>
                      <a:pt x="170" y="143"/>
                    </a:cubicBezTo>
                    <a:lnTo>
                      <a:pt x="171" y="141"/>
                    </a:lnTo>
                    <a:lnTo>
                      <a:pt x="171" y="142"/>
                    </a:lnTo>
                    <a:cubicBezTo>
                      <a:pt x="175" y="125"/>
                      <a:pt x="178" y="111"/>
                      <a:pt x="179" y="97"/>
                    </a:cubicBezTo>
                    <a:cubicBezTo>
                      <a:pt x="179" y="88"/>
                      <a:pt x="179" y="79"/>
                      <a:pt x="177" y="71"/>
                    </a:cubicBezTo>
                    <a:cubicBezTo>
                      <a:pt x="176" y="64"/>
                      <a:pt x="174" y="57"/>
                      <a:pt x="171" y="51"/>
                    </a:cubicBezTo>
                    <a:cubicBezTo>
                      <a:pt x="168" y="46"/>
                      <a:pt x="165" y="42"/>
                      <a:pt x="162" y="38"/>
                    </a:cubicBezTo>
                    <a:cubicBezTo>
                      <a:pt x="158" y="34"/>
                      <a:pt x="154" y="31"/>
                      <a:pt x="150" y="28"/>
                    </a:cubicBezTo>
                    <a:cubicBezTo>
                      <a:pt x="146" y="25"/>
                      <a:pt x="141" y="23"/>
                      <a:pt x="137" y="21"/>
                    </a:cubicBezTo>
                    <a:cubicBezTo>
                      <a:pt x="136" y="21"/>
                      <a:pt x="135" y="21"/>
                      <a:pt x="134" y="20"/>
                    </a:cubicBezTo>
                    <a:cubicBezTo>
                      <a:pt x="130" y="19"/>
                      <a:pt x="126" y="18"/>
                      <a:pt x="121" y="18"/>
                    </a:cubicBezTo>
                    <a:cubicBezTo>
                      <a:pt x="115" y="18"/>
                      <a:pt x="109" y="18"/>
                      <a:pt x="103" y="19"/>
                    </a:cubicBezTo>
                    <a:cubicBezTo>
                      <a:pt x="96" y="21"/>
                      <a:pt x="89" y="23"/>
                      <a:pt x="81" y="27"/>
                    </a:cubicBezTo>
                    <a:cubicBezTo>
                      <a:pt x="71" y="32"/>
                      <a:pt x="62" y="38"/>
                      <a:pt x="54" y="45"/>
                    </a:cubicBezTo>
                    <a:lnTo>
                      <a:pt x="53" y="45"/>
                    </a:lnTo>
                    <a:lnTo>
                      <a:pt x="53" y="46"/>
                    </a:lnTo>
                    <a:cubicBezTo>
                      <a:pt x="42" y="56"/>
                      <a:pt x="31" y="68"/>
                      <a:pt x="22" y="82"/>
                    </a:cubicBezTo>
                    <a:cubicBezTo>
                      <a:pt x="19" y="87"/>
                      <a:pt x="15" y="93"/>
                      <a:pt x="12" y="99"/>
                    </a:cubicBezTo>
                    <a:cubicBezTo>
                      <a:pt x="11" y="101"/>
                      <a:pt x="8" y="103"/>
                      <a:pt x="5" y="102"/>
                    </a:cubicBezTo>
                    <a:lnTo>
                      <a:pt x="4" y="102"/>
                    </a:lnTo>
                    <a:cubicBezTo>
                      <a:pt x="3" y="101"/>
                      <a:pt x="1" y="100"/>
                      <a:pt x="1" y="98"/>
                    </a:cubicBezTo>
                    <a:cubicBezTo>
                      <a:pt x="0" y="96"/>
                      <a:pt x="1" y="95"/>
                      <a:pt x="1" y="94"/>
                    </a:cubicBezTo>
                    <a:cubicBezTo>
                      <a:pt x="19" y="60"/>
                      <a:pt x="40" y="36"/>
                      <a:pt x="63" y="20"/>
                    </a:cubicBezTo>
                    <a:cubicBezTo>
                      <a:pt x="79" y="10"/>
                      <a:pt x="103" y="-2"/>
                      <a:pt x="131" y="0"/>
                    </a:cubicBezTo>
                    <a:cubicBezTo>
                      <a:pt x="135" y="1"/>
                      <a:pt x="139" y="2"/>
                      <a:pt x="144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5550" rIns="90000" bIns="2555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40"/>
              <p:cNvSpPr/>
              <p:nvPr/>
            </p:nvSpPr>
            <p:spPr>
              <a:xfrm>
                <a:off x="4253760" y="903600"/>
                <a:ext cx="52920" cy="5472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2" extrusionOk="0">
                    <a:moveTo>
                      <a:pt x="26" y="2"/>
                    </a:moveTo>
                    <a:cubicBezTo>
                      <a:pt x="46" y="7"/>
                      <a:pt x="73" y="27"/>
                      <a:pt x="98" y="52"/>
                    </a:cubicBezTo>
                    <a:cubicBezTo>
                      <a:pt x="116" y="71"/>
                      <a:pt x="131" y="92"/>
                      <a:pt x="139" y="110"/>
                    </a:cubicBezTo>
                    <a:cubicBezTo>
                      <a:pt x="148" y="128"/>
                      <a:pt x="149" y="142"/>
                      <a:pt x="142" y="148"/>
                    </a:cubicBezTo>
                    <a:cubicBezTo>
                      <a:pt x="138" y="152"/>
                      <a:pt x="130" y="153"/>
                      <a:pt x="120" y="150"/>
                    </a:cubicBezTo>
                    <a:cubicBezTo>
                      <a:pt x="100" y="145"/>
                      <a:pt x="73" y="126"/>
                      <a:pt x="48" y="100"/>
                    </a:cubicBezTo>
                    <a:cubicBezTo>
                      <a:pt x="30" y="81"/>
                      <a:pt x="15" y="60"/>
                      <a:pt x="7" y="42"/>
                    </a:cubicBezTo>
                    <a:cubicBezTo>
                      <a:pt x="-2" y="24"/>
                      <a:pt x="-3" y="11"/>
                      <a:pt x="4" y="4"/>
                    </a:cubicBezTo>
                    <a:cubicBezTo>
                      <a:pt x="8" y="0"/>
                      <a:pt x="16" y="-1"/>
                      <a:pt x="26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9700" rIns="90000" bIns="97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40"/>
              <p:cNvSpPr/>
              <p:nvPr/>
            </p:nvSpPr>
            <p:spPr>
              <a:xfrm>
                <a:off x="4020120" y="817920"/>
                <a:ext cx="71640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1" extrusionOk="0">
                    <a:moveTo>
                      <a:pt x="148" y="9"/>
                    </a:moveTo>
                    <a:cubicBezTo>
                      <a:pt x="181" y="18"/>
                      <a:pt x="200" y="32"/>
                      <a:pt x="199" y="44"/>
                    </a:cubicBezTo>
                    <a:cubicBezTo>
                      <a:pt x="198" y="54"/>
                      <a:pt x="187" y="61"/>
                      <a:pt x="168" y="66"/>
                    </a:cubicBezTo>
                    <a:cubicBezTo>
                      <a:pt x="148" y="71"/>
                      <a:pt x="123" y="72"/>
                      <a:pt x="97" y="70"/>
                    </a:cubicBezTo>
                    <a:cubicBezTo>
                      <a:pt x="81" y="69"/>
                      <a:pt x="65" y="66"/>
                      <a:pt x="52" y="62"/>
                    </a:cubicBezTo>
                    <a:cubicBezTo>
                      <a:pt x="19" y="53"/>
                      <a:pt x="-1" y="40"/>
                      <a:pt x="1" y="27"/>
                    </a:cubicBezTo>
                    <a:cubicBezTo>
                      <a:pt x="1" y="18"/>
                      <a:pt x="13" y="10"/>
                      <a:pt x="32" y="5"/>
                    </a:cubicBezTo>
                    <a:cubicBezTo>
                      <a:pt x="51" y="0"/>
                      <a:pt x="77" y="-1"/>
                      <a:pt x="103" y="1"/>
                    </a:cubicBezTo>
                    <a:cubicBezTo>
                      <a:pt x="119" y="3"/>
                      <a:pt x="134" y="5"/>
                      <a:pt x="148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40"/>
              <p:cNvSpPr/>
              <p:nvPr/>
            </p:nvSpPr>
            <p:spPr>
              <a:xfrm>
                <a:off x="4081680" y="920880"/>
                <a:ext cx="56160" cy="6048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68" extrusionOk="0">
                    <a:moveTo>
                      <a:pt x="153" y="0"/>
                    </a:moveTo>
                    <a:cubicBezTo>
                      <a:pt x="154" y="0"/>
                      <a:pt x="155" y="1"/>
                      <a:pt x="155" y="2"/>
                    </a:cubicBezTo>
                    <a:cubicBezTo>
                      <a:pt x="156" y="3"/>
                      <a:pt x="156" y="4"/>
                      <a:pt x="156" y="5"/>
                    </a:cubicBezTo>
                    <a:cubicBezTo>
                      <a:pt x="152" y="17"/>
                      <a:pt x="149" y="29"/>
                      <a:pt x="146" y="42"/>
                    </a:cubicBezTo>
                    <a:cubicBezTo>
                      <a:pt x="143" y="50"/>
                      <a:pt x="141" y="59"/>
                      <a:pt x="139" y="67"/>
                    </a:cubicBezTo>
                    <a:cubicBezTo>
                      <a:pt x="136" y="77"/>
                      <a:pt x="133" y="88"/>
                      <a:pt x="130" y="99"/>
                    </a:cubicBezTo>
                    <a:cubicBezTo>
                      <a:pt x="129" y="104"/>
                      <a:pt x="127" y="109"/>
                      <a:pt x="126" y="114"/>
                    </a:cubicBezTo>
                    <a:cubicBezTo>
                      <a:pt x="124" y="119"/>
                      <a:pt x="122" y="125"/>
                      <a:pt x="121" y="130"/>
                    </a:cubicBezTo>
                    <a:cubicBezTo>
                      <a:pt x="120" y="132"/>
                      <a:pt x="118" y="133"/>
                      <a:pt x="116" y="133"/>
                    </a:cubicBezTo>
                    <a:lnTo>
                      <a:pt x="115" y="133"/>
                    </a:lnTo>
                    <a:cubicBezTo>
                      <a:pt x="113" y="133"/>
                      <a:pt x="112" y="131"/>
                      <a:pt x="111" y="130"/>
                    </a:cubicBezTo>
                    <a:lnTo>
                      <a:pt x="109" y="123"/>
                    </a:lnTo>
                    <a:cubicBezTo>
                      <a:pt x="107" y="116"/>
                      <a:pt x="105" y="111"/>
                      <a:pt x="103" y="106"/>
                    </a:cubicBezTo>
                    <a:cubicBezTo>
                      <a:pt x="99" y="96"/>
                      <a:pt x="94" y="88"/>
                      <a:pt x="89" y="80"/>
                    </a:cubicBezTo>
                    <a:cubicBezTo>
                      <a:pt x="86" y="76"/>
                      <a:pt x="83" y="73"/>
                      <a:pt x="79" y="70"/>
                    </a:cubicBezTo>
                    <a:cubicBezTo>
                      <a:pt x="76" y="67"/>
                      <a:pt x="73" y="66"/>
                      <a:pt x="71" y="65"/>
                    </a:cubicBezTo>
                    <a:cubicBezTo>
                      <a:pt x="70" y="64"/>
                      <a:pt x="69" y="64"/>
                      <a:pt x="67" y="64"/>
                    </a:cubicBezTo>
                    <a:cubicBezTo>
                      <a:pt x="66" y="63"/>
                      <a:pt x="65" y="63"/>
                      <a:pt x="64" y="63"/>
                    </a:cubicBezTo>
                    <a:cubicBezTo>
                      <a:pt x="62" y="63"/>
                      <a:pt x="60" y="63"/>
                      <a:pt x="58" y="63"/>
                    </a:cubicBezTo>
                    <a:cubicBezTo>
                      <a:pt x="56" y="63"/>
                      <a:pt x="54" y="64"/>
                      <a:pt x="52" y="65"/>
                    </a:cubicBezTo>
                    <a:cubicBezTo>
                      <a:pt x="50" y="66"/>
                      <a:pt x="48" y="67"/>
                      <a:pt x="46" y="68"/>
                    </a:cubicBezTo>
                    <a:cubicBezTo>
                      <a:pt x="43" y="71"/>
                      <a:pt x="40" y="73"/>
                      <a:pt x="38" y="76"/>
                    </a:cubicBezTo>
                    <a:cubicBezTo>
                      <a:pt x="34" y="81"/>
                      <a:pt x="31" y="87"/>
                      <a:pt x="29" y="93"/>
                    </a:cubicBezTo>
                    <a:cubicBezTo>
                      <a:pt x="25" y="102"/>
                      <a:pt x="22" y="112"/>
                      <a:pt x="21" y="122"/>
                    </a:cubicBezTo>
                    <a:cubicBezTo>
                      <a:pt x="20" y="134"/>
                      <a:pt x="20" y="146"/>
                      <a:pt x="21" y="159"/>
                    </a:cubicBezTo>
                    <a:cubicBezTo>
                      <a:pt x="21" y="162"/>
                      <a:pt x="19" y="164"/>
                      <a:pt x="18" y="166"/>
                    </a:cubicBezTo>
                    <a:cubicBezTo>
                      <a:pt x="16" y="167"/>
                      <a:pt x="14" y="168"/>
                      <a:pt x="11" y="168"/>
                    </a:cubicBezTo>
                    <a:cubicBezTo>
                      <a:pt x="10" y="168"/>
                      <a:pt x="9" y="168"/>
                      <a:pt x="9" y="168"/>
                    </a:cubicBezTo>
                    <a:cubicBezTo>
                      <a:pt x="7" y="168"/>
                      <a:pt x="5" y="167"/>
                      <a:pt x="4" y="166"/>
                    </a:cubicBezTo>
                    <a:cubicBezTo>
                      <a:pt x="3" y="164"/>
                      <a:pt x="2" y="162"/>
                      <a:pt x="1" y="159"/>
                    </a:cubicBezTo>
                    <a:cubicBezTo>
                      <a:pt x="0" y="146"/>
                      <a:pt x="0" y="132"/>
                      <a:pt x="2" y="119"/>
                    </a:cubicBezTo>
                    <a:cubicBezTo>
                      <a:pt x="4" y="108"/>
                      <a:pt x="6" y="98"/>
                      <a:pt x="10" y="88"/>
                    </a:cubicBezTo>
                    <a:cubicBezTo>
                      <a:pt x="13" y="83"/>
                      <a:pt x="15" y="79"/>
                      <a:pt x="17" y="75"/>
                    </a:cubicBezTo>
                    <a:cubicBezTo>
                      <a:pt x="19" y="72"/>
                      <a:pt x="22" y="68"/>
                      <a:pt x="25" y="64"/>
                    </a:cubicBezTo>
                    <a:cubicBezTo>
                      <a:pt x="31" y="58"/>
                      <a:pt x="37" y="53"/>
                      <a:pt x="45" y="50"/>
                    </a:cubicBezTo>
                    <a:cubicBezTo>
                      <a:pt x="48" y="49"/>
                      <a:pt x="51" y="48"/>
                      <a:pt x="55" y="47"/>
                    </a:cubicBezTo>
                    <a:cubicBezTo>
                      <a:pt x="59" y="47"/>
                      <a:pt x="62" y="47"/>
                      <a:pt x="66" y="48"/>
                    </a:cubicBezTo>
                    <a:cubicBezTo>
                      <a:pt x="67" y="48"/>
                      <a:pt x="69" y="48"/>
                      <a:pt x="70" y="49"/>
                    </a:cubicBezTo>
                    <a:cubicBezTo>
                      <a:pt x="75" y="50"/>
                      <a:pt x="81" y="53"/>
                      <a:pt x="87" y="58"/>
                    </a:cubicBezTo>
                    <a:cubicBezTo>
                      <a:pt x="93" y="63"/>
                      <a:pt x="99" y="70"/>
                      <a:pt x="105" y="80"/>
                    </a:cubicBezTo>
                    <a:cubicBezTo>
                      <a:pt x="110" y="89"/>
                      <a:pt x="114" y="100"/>
                      <a:pt x="117" y="112"/>
                    </a:cubicBezTo>
                    <a:cubicBezTo>
                      <a:pt x="118" y="108"/>
                      <a:pt x="119" y="105"/>
                      <a:pt x="120" y="101"/>
                    </a:cubicBezTo>
                    <a:lnTo>
                      <a:pt x="121" y="98"/>
                    </a:lnTo>
                    <a:cubicBezTo>
                      <a:pt x="125" y="88"/>
                      <a:pt x="128" y="77"/>
                      <a:pt x="131" y="66"/>
                    </a:cubicBezTo>
                    <a:cubicBezTo>
                      <a:pt x="133" y="57"/>
                      <a:pt x="136" y="48"/>
                      <a:pt x="138" y="39"/>
                    </a:cubicBezTo>
                    <a:lnTo>
                      <a:pt x="140" y="33"/>
                    </a:lnTo>
                    <a:cubicBezTo>
                      <a:pt x="143" y="23"/>
                      <a:pt x="145" y="13"/>
                      <a:pt x="148" y="3"/>
                    </a:cubicBezTo>
                    <a:cubicBezTo>
                      <a:pt x="148" y="1"/>
                      <a:pt x="151" y="-1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5475" rIns="90000" bIns="1547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40"/>
              <p:cNvSpPr/>
              <p:nvPr/>
            </p:nvSpPr>
            <p:spPr>
              <a:xfrm>
                <a:off x="3936600" y="916920"/>
                <a:ext cx="83520" cy="8352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2" extrusionOk="0">
                    <a:moveTo>
                      <a:pt x="4" y="85"/>
                    </a:moveTo>
                    <a:cubicBezTo>
                      <a:pt x="-13" y="147"/>
                      <a:pt x="24" y="211"/>
                      <a:pt x="86" y="228"/>
                    </a:cubicBezTo>
                    <a:cubicBezTo>
                      <a:pt x="148" y="245"/>
                      <a:pt x="212" y="208"/>
                      <a:pt x="229" y="146"/>
                    </a:cubicBezTo>
                    <a:cubicBezTo>
                      <a:pt x="245" y="84"/>
                      <a:pt x="209" y="20"/>
                      <a:pt x="147" y="4"/>
                    </a:cubicBezTo>
                    <a:cubicBezTo>
                      <a:pt x="85" y="-13"/>
                      <a:pt x="21" y="23"/>
                      <a:pt x="4" y="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38500" rIns="90000" bIns="385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40"/>
              <p:cNvSpPr/>
              <p:nvPr/>
            </p:nvSpPr>
            <p:spPr>
              <a:xfrm>
                <a:off x="4175640" y="1042560"/>
                <a:ext cx="84240" cy="8388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3" extrusionOk="0">
                    <a:moveTo>
                      <a:pt x="5" y="86"/>
                    </a:moveTo>
                    <a:cubicBezTo>
                      <a:pt x="-12" y="148"/>
                      <a:pt x="25" y="212"/>
                      <a:pt x="87" y="229"/>
                    </a:cubicBezTo>
                    <a:cubicBezTo>
                      <a:pt x="149" y="246"/>
                      <a:pt x="212" y="209"/>
                      <a:pt x="229" y="147"/>
                    </a:cubicBezTo>
                    <a:cubicBezTo>
                      <a:pt x="246" y="85"/>
                      <a:pt x="209" y="21"/>
                      <a:pt x="148" y="4"/>
                    </a:cubicBezTo>
                    <a:cubicBezTo>
                      <a:pt x="86" y="-13"/>
                      <a:pt x="22" y="24"/>
                      <a:pt x="5" y="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38875" rIns="90000" bIns="3887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40"/>
              <p:cNvSpPr/>
              <p:nvPr/>
            </p:nvSpPr>
            <p:spPr>
              <a:xfrm>
                <a:off x="4076640" y="1149480"/>
                <a:ext cx="13572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1" fill="none" extrusionOk="0">
                    <a:moveTo>
                      <a:pt x="377" y="48"/>
                    </a:moveTo>
                    <a:cubicBezTo>
                      <a:pt x="377" y="48"/>
                      <a:pt x="180" y="7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rgbClr val="DF878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2" name="Google Shape;2882;p40"/>
            <p:cNvSpPr/>
            <p:nvPr/>
          </p:nvSpPr>
          <p:spPr>
            <a:xfrm rot="-1748438">
              <a:off x="7875894" y="4358773"/>
              <a:ext cx="38813" cy="468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sp>
        <p:nvSpPr>
          <p:cNvPr id="6" name="Google Shape;2203;p57">
            <a:extLst>
              <a:ext uri="{FF2B5EF4-FFF2-40B4-BE49-F238E27FC236}">
                <a16:creationId xmlns:a16="http://schemas.microsoft.com/office/drawing/2014/main" id="{7D79D2B0-1F1E-40F8-4876-F117BEC75E20}"/>
              </a:ext>
            </a:extLst>
          </p:cNvPr>
          <p:cNvSpPr txBox="1">
            <a:spLocks/>
          </p:cNvSpPr>
          <p:nvPr/>
        </p:nvSpPr>
        <p:spPr>
          <a:xfrm>
            <a:off x="302229" y="137396"/>
            <a:ext cx="8647482" cy="131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72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C827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D4D1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UỶ BAN NHÂN DÂN QUẬN HỒNG BÀNG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C827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D4D1B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ontserrat"/>
              </a:rPr>
              <a:t>TRƯỜNG TIỂU HỌC AN HỒNG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ED4D1B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Fredoka One"/>
            </a:endParaRPr>
          </a:p>
        </p:txBody>
      </p:sp>
      <p:pic>
        <p:nvPicPr>
          <p:cNvPr id="2" name="Google Shape;195;p2">
            <a:extLst>
              <a:ext uri="{FF2B5EF4-FFF2-40B4-BE49-F238E27FC236}">
                <a16:creationId xmlns:a16="http://schemas.microsoft.com/office/drawing/2014/main" id="{D7206CEE-5643-FCAB-3510-3CC69A62A0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309" y="69887"/>
            <a:ext cx="1326761" cy="353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77;p12">
            <a:extLst>
              <a:ext uri="{FF2B5EF4-FFF2-40B4-BE49-F238E27FC236}">
                <a16:creationId xmlns:a16="http://schemas.microsoft.com/office/drawing/2014/main" id="{6A21965D-F601-F159-1746-7317BA92D743}"/>
              </a:ext>
            </a:extLst>
          </p:cNvPr>
          <p:cNvSpPr txBox="1"/>
          <p:nvPr/>
        </p:nvSpPr>
        <p:spPr>
          <a:xfrm>
            <a:off x="1321436" y="1248863"/>
            <a:ext cx="6258744" cy="226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7" tIns="25706" rIns="51427" bIns="25706" anchor="t" anchorCtr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5: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đẹp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4: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Giáo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Trần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̣ Trang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>
            <a:extLst>
              <a:ext uri="{FF2B5EF4-FFF2-40B4-BE49-F238E27FC236}">
                <a16:creationId xmlns:a16="http://schemas.microsoft.com/office/drawing/2014/main" id="{BCE32012-37C5-35D5-23CA-0718B77A9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91939" y="3101439"/>
            <a:ext cx="3290922" cy="22254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6DA1BD-D9A7-0B12-38A1-443C5EE0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5996"/>
            <a:ext cx="9144000" cy="572700"/>
          </a:xfrm>
          <a:solidFill>
            <a:srgbClr val="FFFFFF"/>
          </a:solidFill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 BÀY SẢN PHẨM</a:t>
            </a:r>
            <a:endParaRPr lang="vi-VN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A3C81676-EC82-05CE-361B-017C4396F2F7}"/>
              </a:ext>
            </a:extLst>
          </p:cNvPr>
          <p:cNvSpPr/>
          <p:nvPr/>
        </p:nvSpPr>
        <p:spPr>
          <a:xfrm>
            <a:off x="313599" y="1365827"/>
            <a:ext cx="1805487" cy="2502230"/>
          </a:xfrm>
          <a:prstGeom prst="wedgeRoundRectCallout">
            <a:avLst>
              <a:gd name="adj1" fmla="val 44516"/>
              <a:gd name="adj2" fmla="val 64876"/>
              <a:gd name="adj3" fmla="val 16667"/>
            </a:avLst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thể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31AD088-C7BC-05EC-23FC-E55C8EE5535E}"/>
              </a:ext>
            </a:extLst>
          </p:cNvPr>
          <p:cNvSpPr/>
          <p:nvPr/>
        </p:nvSpPr>
        <p:spPr>
          <a:xfrm>
            <a:off x="2699657" y="1365827"/>
            <a:ext cx="3075487" cy="1527277"/>
          </a:xfrm>
          <a:prstGeom prst="wedgeRoundRectCallout">
            <a:avLst>
              <a:gd name="adj1" fmla="val 13840"/>
              <a:gd name="adj2" fmla="val 68202"/>
              <a:gd name="adj3" fmla="val 16667"/>
            </a:avLst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ình ảnh và màu sắc của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 thể hiện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654547A8-5362-03A1-51A4-54480E001A70}"/>
              </a:ext>
            </a:extLst>
          </p:cNvPr>
          <p:cNvSpPr/>
          <p:nvPr/>
        </p:nvSpPr>
        <p:spPr>
          <a:xfrm>
            <a:off x="6444344" y="1365827"/>
            <a:ext cx="2386057" cy="2705430"/>
          </a:xfrm>
          <a:prstGeom prst="wedgeRoundRectCallout">
            <a:avLst>
              <a:gd name="adj1" fmla="val -58641"/>
              <a:gd name="adj2" fmla="val 40734"/>
              <a:gd name="adj3" fmla="val 16667"/>
            </a:avLst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601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4" name="Google Shape;2754;p40"/>
          <p:cNvGrpSpPr/>
          <p:nvPr/>
        </p:nvGrpSpPr>
        <p:grpSpPr>
          <a:xfrm>
            <a:off x="583597" y="737568"/>
            <a:ext cx="7817662" cy="3668363"/>
            <a:chOff x="713224" y="841049"/>
            <a:chExt cx="7817662" cy="3668363"/>
          </a:xfrm>
        </p:grpSpPr>
        <p:sp>
          <p:nvSpPr>
            <p:cNvPr id="2755" name="Google Shape;2755;p40"/>
            <p:cNvSpPr/>
            <p:nvPr/>
          </p:nvSpPr>
          <p:spPr>
            <a:xfrm>
              <a:off x="713224" y="948584"/>
              <a:ext cx="7817662" cy="3560828"/>
            </a:xfrm>
            <a:custGeom>
              <a:avLst/>
              <a:gdLst/>
              <a:ahLst/>
              <a:cxnLst/>
              <a:rect l="l" t="t" r="r" b="b"/>
              <a:pathLst>
                <a:path w="26317" h="11987" extrusionOk="0">
                  <a:moveTo>
                    <a:pt x="25904" y="11987"/>
                  </a:moveTo>
                  <a:lnTo>
                    <a:pt x="12669" y="11492"/>
                  </a:lnTo>
                  <a:lnTo>
                    <a:pt x="0" y="10689"/>
                  </a:lnTo>
                  <a:lnTo>
                    <a:pt x="406" y="0"/>
                  </a:lnTo>
                  <a:lnTo>
                    <a:pt x="26317" y="969"/>
                  </a:lnTo>
                  <a:lnTo>
                    <a:pt x="25904" y="119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40"/>
            <p:cNvSpPr/>
            <p:nvPr/>
          </p:nvSpPr>
          <p:spPr>
            <a:xfrm>
              <a:off x="727483" y="3683007"/>
              <a:ext cx="2059500" cy="571836"/>
            </a:xfrm>
            <a:custGeom>
              <a:avLst/>
              <a:gdLst/>
              <a:ahLst/>
              <a:cxnLst/>
              <a:rect l="l" t="t" r="r" b="b"/>
              <a:pathLst>
                <a:path w="6933" h="1925" extrusionOk="0">
                  <a:moveTo>
                    <a:pt x="0" y="1505"/>
                  </a:moveTo>
                  <a:lnTo>
                    <a:pt x="6933" y="1925"/>
                  </a:lnTo>
                  <a:lnTo>
                    <a:pt x="614" y="0"/>
                  </a:lnTo>
                  <a:lnTo>
                    <a:pt x="0" y="15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40"/>
            <p:cNvSpPr/>
            <p:nvPr/>
          </p:nvSpPr>
          <p:spPr>
            <a:xfrm>
              <a:off x="3696271" y="841049"/>
              <a:ext cx="1855718" cy="453904"/>
            </a:xfrm>
            <a:custGeom>
              <a:avLst/>
              <a:gdLst/>
              <a:ahLst/>
              <a:cxnLst/>
              <a:rect l="l" t="t" r="r" b="b"/>
              <a:pathLst>
                <a:path w="6247" h="1528" extrusionOk="0">
                  <a:moveTo>
                    <a:pt x="8" y="0"/>
                  </a:moveTo>
                  <a:lnTo>
                    <a:pt x="0" y="1386"/>
                  </a:lnTo>
                  <a:lnTo>
                    <a:pt x="6247" y="1528"/>
                  </a:lnTo>
                  <a:lnTo>
                    <a:pt x="6245" y="20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0" name="Google Shape;2760;p40"/>
          <p:cNvGrpSpPr/>
          <p:nvPr/>
        </p:nvGrpSpPr>
        <p:grpSpPr>
          <a:xfrm>
            <a:off x="404418" y="387654"/>
            <a:ext cx="1125497" cy="1027955"/>
            <a:chOff x="319680" y="3727440"/>
            <a:chExt cx="1451880" cy="1325880"/>
          </a:xfrm>
        </p:grpSpPr>
        <p:sp>
          <p:nvSpPr>
            <p:cNvPr id="2761" name="Google Shape;2761;p40"/>
            <p:cNvSpPr/>
            <p:nvPr/>
          </p:nvSpPr>
          <p:spPr>
            <a:xfrm>
              <a:off x="319680" y="3727440"/>
              <a:ext cx="1451880" cy="1325880"/>
            </a:xfrm>
            <a:custGeom>
              <a:avLst/>
              <a:gdLst/>
              <a:ahLst/>
              <a:cxnLst/>
              <a:rect l="l" t="t" r="r" b="b"/>
              <a:pathLst>
                <a:path w="4033" h="3683" extrusionOk="0">
                  <a:moveTo>
                    <a:pt x="192" y="253"/>
                  </a:moveTo>
                  <a:lnTo>
                    <a:pt x="0" y="697"/>
                  </a:lnTo>
                  <a:lnTo>
                    <a:pt x="1599" y="3683"/>
                  </a:lnTo>
                  <a:cubicBezTo>
                    <a:pt x="1599" y="3683"/>
                    <a:pt x="3503" y="3364"/>
                    <a:pt x="3828" y="3286"/>
                  </a:cubicBezTo>
                  <a:cubicBezTo>
                    <a:pt x="3859" y="3279"/>
                    <a:pt x="4084" y="2942"/>
                    <a:pt x="4023" y="2804"/>
                  </a:cubicBezTo>
                  <a:cubicBezTo>
                    <a:pt x="3916" y="2565"/>
                    <a:pt x="3815" y="2365"/>
                    <a:pt x="3696" y="2144"/>
                  </a:cubicBezTo>
                  <a:cubicBezTo>
                    <a:pt x="3603" y="1974"/>
                    <a:pt x="3510" y="1804"/>
                    <a:pt x="3418" y="1635"/>
                  </a:cubicBezTo>
                  <a:cubicBezTo>
                    <a:pt x="3219" y="1270"/>
                    <a:pt x="3021" y="905"/>
                    <a:pt x="2822" y="540"/>
                  </a:cubicBezTo>
                  <a:cubicBezTo>
                    <a:pt x="2724" y="360"/>
                    <a:pt x="2626" y="180"/>
                    <a:pt x="2528" y="0"/>
                  </a:cubicBezTo>
                  <a:lnTo>
                    <a:pt x="192" y="2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40"/>
            <p:cNvSpPr/>
            <p:nvPr/>
          </p:nvSpPr>
          <p:spPr>
            <a:xfrm>
              <a:off x="618840" y="3850200"/>
              <a:ext cx="601560" cy="217080"/>
            </a:xfrm>
            <a:custGeom>
              <a:avLst/>
              <a:gdLst/>
              <a:ahLst/>
              <a:cxnLst/>
              <a:rect l="l" t="t" r="r" b="b"/>
              <a:pathLst>
                <a:path w="1671" h="603" extrusionOk="0">
                  <a:moveTo>
                    <a:pt x="1671" y="385"/>
                  </a:moveTo>
                  <a:lnTo>
                    <a:pt x="217" y="603"/>
                  </a:lnTo>
                  <a:lnTo>
                    <a:pt x="0" y="184"/>
                  </a:lnTo>
                  <a:lnTo>
                    <a:pt x="1458" y="0"/>
                  </a:lnTo>
                  <a:lnTo>
                    <a:pt x="1671" y="3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40"/>
            <p:cNvSpPr/>
            <p:nvPr/>
          </p:nvSpPr>
          <p:spPr>
            <a:xfrm>
              <a:off x="329400" y="3834000"/>
              <a:ext cx="1411560" cy="1203120"/>
            </a:xfrm>
            <a:custGeom>
              <a:avLst/>
              <a:gdLst/>
              <a:ahLst/>
              <a:cxnLst/>
              <a:rect l="l" t="t" r="r" b="b"/>
              <a:pathLst>
                <a:path w="3921" h="3342" extrusionOk="0">
                  <a:moveTo>
                    <a:pt x="147" y="0"/>
                  </a:moveTo>
                  <a:lnTo>
                    <a:pt x="0" y="340"/>
                  </a:lnTo>
                  <a:lnTo>
                    <a:pt x="9" y="367"/>
                  </a:lnTo>
                  <a:lnTo>
                    <a:pt x="16" y="387"/>
                  </a:lnTo>
                  <a:lnTo>
                    <a:pt x="1605" y="3342"/>
                  </a:lnTo>
                  <a:lnTo>
                    <a:pt x="3736" y="2956"/>
                  </a:lnTo>
                  <a:lnTo>
                    <a:pt x="3752" y="2924"/>
                  </a:lnTo>
                  <a:lnTo>
                    <a:pt x="3755" y="2917"/>
                  </a:lnTo>
                  <a:lnTo>
                    <a:pt x="3789" y="2846"/>
                  </a:lnTo>
                  <a:lnTo>
                    <a:pt x="3793" y="2839"/>
                  </a:lnTo>
                  <a:lnTo>
                    <a:pt x="3829" y="2764"/>
                  </a:lnTo>
                  <a:lnTo>
                    <a:pt x="3832" y="2757"/>
                  </a:lnTo>
                  <a:lnTo>
                    <a:pt x="3862" y="2694"/>
                  </a:lnTo>
                  <a:lnTo>
                    <a:pt x="3866" y="2687"/>
                  </a:lnTo>
                  <a:lnTo>
                    <a:pt x="3897" y="2620"/>
                  </a:lnTo>
                  <a:lnTo>
                    <a:pt x="3901" y="2613"/>
                  </a:lnTo>
                  <a:lnTo>
                    <a:pt x="3921" y="2572"/>
                  </a:lnTo>
                  <a:lnTo>
                    <a:pt x="1773" y="292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40"/>
            <p:cNvSpPr/>
            <p:nvPr/>
          </p:nvSpPr>
          <p:spPr>
            <a:xfrm>
              <a:off x="371520" y="3856320"/>
              <a:ext cx="1362240" cy="1054080"/>
            </a:xfrm>
            <a:custGeom>
              <a:avLst/>
              <a:gdLst/>
              <a:ahLst/>
              <a:cxnLst/>
              <a:rect l="l" t="t" r="r" b="b"/>
              <a:pathLst>
                <a:path w="3784" h="2928" extrusionOk="0">
                  <a:moveTo>
                    <a:pt x="3" y="0"/>
                  </a:moveTo>
                  <a:lnTo>
                    <a:pt x="0" y="8"/>
                  </a:lnTo>
                  <a:lnTo>
                    <a:pt x="1627" y="2928"/>
                  </a:lnTo>
                  <a:lnTo>
                    <a:pt x="1629" y="2927"/>
                  </a:lnTo>
                  <a:lnTo>
                    <a:pt x="3780" y="2558"/>
                  </a:lnTo>
                  <a:lnTo>
                    <a:pt x="3784" y="2551"/>
                  </a:lnTo>
                  <a:lnTo>
                    <a:pt x="1630" y="292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40"/>
            <p:cNvSpPr/>
            <p:nvPr/>
          </p:nvSpPr>
          <p:spPr>
            <a:xfrm>
              <a:off x="359640" y="3884040"/>
              <a:ext cx="1361520" cy="1052280"/>
            </a:xfrm>
            <a:custGeom>
              <a:avLst/>
              <a:gdLst/>
              <a:ahLst/>
              <a:cxnLst/>
              <a:rect l="l" t="t" r="r" b="b"/>
              <a:pathLst>
                <a:path w="3782" h="2923" extrusionOk="0">
                  <a:moveTo>
                    <a:pt x="3" y="0"/>
                  </a:moveTo>
                  <a:lnTo>
                    <a:pt x="0" y="7"/>
                  </a:lnTo>
                  <a:lnTo>
                    <a:pt x="1628" y="2923"/>
                  </a:lnTo>
                  <a:lnTo>
                    <a:pt x="1630" y="2923"/>
                  </a:lnTo>
                  <a:lnTo>
                    <a:pt x="3778" y="2555"/>
                  </a:lnTo>
                  <a:lnTo>
                    <a:pt x="3782" y="2548"/>
                  </a:lnTo>
                  <a:lnTo>
                    <a:pt x="1631" y="29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40"/>
            <p:cNvSpPr/>
            <p:nvPr/>
          </p:nvSpPr>
          <p:spPr>
            <a:xfrm>
              <a:off x="348840" y="3908880"/>
              <a:ext cx="1360080" cy="1052640"/>
            </a:xfrm>
            <a:custGeom>
              <a:avLst/>
              <a:gdLst/>
              <a:ahLst/>
              <a:cxnLst/>
              <a:rect l="l" t="t" r="r" b="b"/>
              <a:pathLst>
                <a:path w="3778" h="2924" extrusionOk="0">
                  <a:moveTo>
                    <a:pt x="3" y="0"/>
                  </a:moveTo>
                  <a:lnTo>
                    <a:pt x="0" y="7"/>
                  </a:lnTo>
                  <a:lnTo>
                    <a:pt x="1628" y="2924"/>
                  </a:lnTo>
                  <a:lnTo>
                    <a:pt x="1630" y="2924"/>
                  </a:lnTo>
                  <a:lnTo>
                    <a:pt x="3775" y="2556"/>
                  </a:lnTo>
                  <a:lnTo>
                    <a:pt x="3778" y="2549"/>
                  </a:lnTo>
                  <a:lnTo>
                    <a:pt x="1631" y="29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40"/>
            <p:cNvSpPr/>
            <p:nvPr/>
          </p:nvSpPr>
          <p:spPr>
            <a:xfrm>
              <a:off x="335880" y="3938040"/>
              <a:ext cx="1359000" cy="1052640"/>
            </a:xfrm>
            <a:custGeom>
              <a:avLst/>
              <a:gdLst/>
              <a:ahLst/>
              <a:cxnLst/>
              <a:rect l="l" t="t" r="r" b="b"/>
              <a:pathLst>
                <a:path w="3775" h="2924" extrusionOk="0">
                  <a:moveTo>
                    <a:pt x="4" y="0"/>
                  </a:moveTo>
                  <a:lnTo>
                    <a:pt x="0" y="7"/>
                  </a:lnTo>
                  <a:lnTo>
                    <a:pt x="1629" y="2924"/>
                  </a:lnTo>
                  <a:lnTo>
                    <a:pt x="1631" y="2924"/>
                  </a:lnTo>
                  <a:lnTo>
                    <a:pt x="3771" y="2557"/>
                  </a:lnTo>
                  <a:lnTo>
                    <a:pt x="3775" y="2550"/>
                  </a:lnTo>
                  <a:lnTo>
                    <a:pt x="1632" y="291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40"/>
            <p:cNvSpPr/>
            <p:nvPr/>
          </p:nvSpPr>
          <p:spPr>
            <a:xfrm>
              <a:off x="329400" y="3955680"/>
              <a:ext cx="1351800" cy="1065600"/>
            </a:xfrm>
            <a:custGeom>
              <a:avLst/>
              <a:gdLst/>
              <a:ahLst/>
              <a:cxnLst/>
              <a:rect l="l" t="t" r="r" b="b"/>
              <a:pathLst>
                <a:path w="3755" h="2960" extrusionOk="0">
                  <a:moveTo>
                    <a:pt x="0" y="0"/>
                  </a:moveTo>
                  <a:lnTo>
                    <a:pt x="0" y="2"/>
                  </a:lnTo>
                  <a:lnTo>
                    <a:pt x="9" y="29"/>
                  </a:lnTo>
                  <a:lnTo>
                    <a:pt x="1619" y="2960"/>
                  </a:lnTo>
                  <a:lnTo>
                    <a:pt x="1621" y="2959"/>
                  </a:lnTo>
                  <a:lnTo>
                    <a:pt x="3752" y="2586"/>
                  </a:lnTo>
                  <a:lnTo>
                    <a:pt x="3755" y="2579"/>
                  </a:lnTo>
                  <a:lnTo>
                    <a:pt x="1622" y="29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40"/>
            <p:cNvSpPr/>
            <p:nvPr/>
          </p:nvSpPr>
          <p:spPr>
            <a:xfrm>
              <a:off x="906120" y="4885200"/>
              <a:ext cx="63360" cy="152280"/>
            </a:xfrm>
            <a:custGeom>
              <a:avLst/>
              <a:gdLst/>
              <a:ahLst/>
              <a:cxnLst/>
              <a:rect l="l" t="t" r="r" b="b"/>
              <a:pathLst>
                <a:path w="176" h="423" extrusionOk="0">
                  <a:moveTo>
                    <a:pt x="0" y="421"/>
                  </a:moveTo>
                  <a:lnTo>
                    <a:pt x="6" y="423"/>
                  </a:lnTo>
                  <a:lnTo>
                    <a:pt x="176" y="2"/>
                  </a:lnTo>
                  <a:lnTo>
                    <a:pt x="171" y="0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1710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0" name="Google Shape;2770;p40"/>
          <p:cNvGrpSpPr/>
          <p:nvPr/>
        </p:nvGrpSpPr>
        <p:grpSpPr>
          <a:xfrm>
            <a:off x="5162845" y="4242915"/>
            <a:ext cx="538200" cy="527760"/>
            <a:chOff x="6055920" y="2130840"/>
            <a:chExt cx="538200" cy="527760"/>
          </a:xfrm>
        </p:grpSpPr>
        <p:sp>
          <p:nvSpPr>
            <p:cNvPr id="2771" name="Google Shape;2771;p40"/>
            <p:cNvSpPr/>
            <p:nvPr/>
          </p:nvSpPr>
          <p:spPr>
            <a:xfrm>
              <a:off x="6055920" y="2130840"/>
              <a:ext cx="538200" cy="527760"/>
            </a:xfrm>
            <a:custGeom>
              <a:avLst/>
              <a:gdLst/>
              <a:ahLst/>
              <a:cxnLst/>
              <a:rect l="l" t="t" r="r" b="b"/>
              <a:pathLst>
                <a:path w="1495" h="1466" extrusionOk="0">
                  <a:moveTo>
                    <a:pt x="1469" y="870"/>
                  </a:moveTo>
                  <a:cubicBezTo>
                    <a:pt x="1586" y="476"/>
                    <a:pt x="1266" y="329"/>
                    <a:pt x="1165" y="336"/>
                  </a:cubicBezTo>
                  <a:cubicBezTo>
                    <a:pt x="1064" y="343"/>
                    <a:pt x="982" y="296"/>
                    <a:pt x="982" y="296"/>
                  </a:cubicBezTo>
                  <a:cubicBezTo>
                    <a:pt x="982" y="296"/>
                    <a:pt x="900" y="247"/>
                    <a:pt x="856" y="156"/>
                  </a:cubicBezTo>
                  <a:cubicBezTo>
                    <a:pt x="813" y="64"/>
                    <a:pt x="528" y="-142"/>
                    <a:pt x="242" y="155"/>
                  </a:cubicBezTo>
                  <a:cubicBezTo>
                    <a:pt x="-45" y="451"/>
                    <a:pt x="-156" y="1058"/>
                    <a:pt x="361" y="1359"/>
                  </a:cubicBezTo>
                  <a:cubicBezTo>
                    <a:pt x="877" y="1661"/>
                    <a:pt x="1352" y="1266"/>
                    <a:pt x="1469" y="8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40"/>
            <p:cNvSpPr/>
            <p:nvPr/>
          </p:nvSpPr>
          <p:spPr>
            <a:xfrm>
              <a:off x="6348600" y="2235960"/>
              <a:ext cx="90360" cy="58320"/>
            </a:xfrm>
            <a:custGeom>
              <a:avLst/>
              <a:gdLst/>
              <a:ahLst/>
              <a:cxnLst/>
              <a:rect l="l" t="t" r="r" b="b"/>
              <a:pathLst>
                <a:path w="251" h="162" extrusionOk="0">
                  <a:moveTo>
                    <a:pt x="0" y="0"/>
                  </a:moveTo>
                  <a:cubicBezTo>
                    <a:pt x="64" y="85"/>
                    <a:pt x="146" y="143"/>
                    <a:pt x="251" y="155"/>
                  </a:cubicBezTo>
                  <a:cubicBezTo>
                    <a:pt x="144" y="188"/>
                    <a:pt x="24" y="107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3300" rIns="90000" bIns="133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40"/>
            <p:cNvSpPr/>
            <p:nvPr/>
          </p:nvSpPr>
          <p:spPr>
            <a:xfrm>
              <a:off x="6380640" y="2197800"/>
              <a:ext cx="129600" cy="84960"/>
            </a:xfrm>
            <a:custGeom>
              <a:avLst/>
              <a:gdLst/>
              <a:ahLst/>
              <a:cxnLst/>
              <a:rect l="l" t="t" r="r" b="b"/>
              <a:pathLst>
                <a:path w="360" h="236" extrusionOk="0">
                  <a:moveTo>
                    <a:pt x="7" y="235"/>
                  </a:moveTo>
                  <a:cubicBezTo>
                    <a:pt x="0" y="231"/>
                    <a:pt x="-2" y="222"/>
                    <a:pt x="1" y="215"/>
                  </a:cubicBezTo>
                  <a:cubicBezTo>
                    <a:pt x="6" y="205"/>
                    <a:pt x="130" y="-23"/>
                    <a:pt x="347" y="2"/>
                  </a:cubicBezTo>
                  <a:cubicBezTo>
                    <a:pt x="355" y="3"/>
                    <a:pt x="361" y="11"/>
                    <a:pt x="360" y="19"/>
                  </a:cubicBezTo>
                  <a:cubicBezTo>
                    <a:pt x="359" y="27"/>
                    <a:pt x="352" y="33"/>
                    <a:pt x="344" y="32"/>
                  </a:cubicBezTo>
                  <a:cubicBezTo>
                    <a:pt x="147" y="8"/>
                    <a:pt x="29" y="227"/>
                    <a:pt x="27" y="229"/>
                  </a:cubicBezTo>
                  <a:cubicBezTo>
                    <a:pt x="24" y="236"/>
                    <a:pt x="15" y="239"/>
                    <a:pt x="8" y="235"/>
                  </a:cubicBezTo>
                  <a:cubicBezTo>
                    <a:pt x="7" y="235"/>
                    <a:pt x="7" y="235"/>
                    <a:pt x="7" y="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9950" rIns="90000" bIns="39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4" name="Google Shape;2774;p40"/>
          <p:cNvGrpSpPr/>
          <p:nvPr/>
        </p:nvGrpSpPr>
        <p:grpSpPr>
          <a:xfrm rot="-271967">
            <a:off x="7999743" y="415549"/>
            <a:ext cx="733534" cy="688039"/>
            <a:chOff x="9222480" y="1353600"/>
            <a:chExt cx="470160" cy="441000"/>
          </a:xfrm>
        </p:grpSpPr>
        <p:sp>
          <p:nvSpPr>
            <p:cNvPr id="2775" name="Google Shape;2775;p40"/>
            <p:cNvSpPr/>
            <p:nvPr/>
          </p:nvSpPr>
          <p:spPr>
            <a:xfrm>
              <a:off x="9222480" y="1353600"/>
              <a:ext cx="470160" cy="375480"/>
            </a:xfrm>
            <a:custGeom>
              <a:avLst/>
              <a:gdLst/>
              <a:ahLst/>
              <a:cxnLst/>
              <a:rect l="l" t="t" r="r" b="b"/>
              <a:pathLst>
                <a:path w="1306" h="1043" extrusionOk="0">
                  <a:moveTo>
                    <a:pt x="1306" y="192"/>
                  </a:moveTo>
                  <a:cubicBezTo>
                    <a:pt x="1173" y="284"/>
                    <a:pt x="1067" y="416"/>
                    <a:pt x="1006" y="565"/>
                  </a:cubicBezTo>
                  <a:cubicBezTo>
                    <a:pt x="946" y="715"/>
                    <a:pt x="929" y="883"/>
                    <a:pt x="960" y="1043"/>
                  </a:cubicBezTo>
                  <a:cubicBezTo>
                    <a:pt x="825" y="949"/>
                    <a:pt x="662" y="900"/>
                    <a:pt x="498" y="887"/>
                  </a:cubicBezTo>
                  <a:cubicBezTo>
                    <a:pt x="334" y="873"/>
                    <a:pt x="170" y="892"/>
                    <a:pt x="8" y="920"/>
                  </a:cubicBezTo>
                  <a:cubicBezTo>
                    <a:pt x="-17" y="743"/>
                    <a:pt x="16" y="549"/>
                    <a:pt x="104" y="393"/>
                  </a:cubicBezTo>
                  <a:cubicBezTo>
                    <a:pt x="215" y="408"/>
                    <a:pt x="324" y="444"/>
                    <a:pt x="423" y="499"/>
                  </a:cubicBezTo>
                  <a:cubicBezTo>
                    <a:pt x="364" y="406"/>
                    <a:pt x="290" y="323"/>
                    <a:pt x="204" y="255"/>
                  </a:cubicBezTo>
                  <a:cubicBezTo>
                    <a:pt x="336" y="114"/>
                    <a:pt x="521" y="22"/>
                    <a:pt x="714" y="4"/>
                  </a:cubicBezTo>
                  <a:cubicBezTo>
                    <a:pt x="828" y="-7"/>
                    <a:pt x="945" y="8"/>
                    <a:pt x="1053" y="46"/>
                  </a:cubicBezTo>
                  <a:cubicBezTo>
                    <a:pt x="1032" y="115"/>
                    <a:pt x="1021" y="186"/>
                    <a:pt x="1023" y="259"/>
                  </a:cubicBezTo>
                  <a:cubicBezTo>
                    <a:pt x="1050" y="194"/>
                    <a:pt x="1086" y="132"/>
                    <a:pt x="1130" y="77"/>
                  </a:cubicBezTo>
                  <a:cubicBezTo>
                    <a:pt x="1193" y="107"/>
                    <a:pt x="1253" y="145"/>
                    <a:pt x="1306" y="1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40"/>
            <p:cNvSpPr/>
            <p:nvPr/>
          </p:nvSpPr>
          <p:spPr>
            <a:xfrm>
              <a:off x="9321480" y="1436760"/>
              <a:ext cx="348120" cy="357840"/>
            </a:xfrm>
            <a:custGeom>
              <a:avLst/>
              <a:gdLst/>
              <a:ahLst/>
              <a:cxnLst/>
              <a:rect l="l" t="t" r="r" b="b"/>
              <a:pathLst>
                <a:path w="967" h="994" extrusionOk="0">
                  <a:moveTo>
                    <a:pt x="11" y="459"/>
                  </a:moveTo>
                  <a:cubicBezTo>
                    <a:pt x="261" y="509"/>
                    <a:pt x="447" y="628"/>
                    <a:pt x="668" y="805"/>
                  </a:cubicBezTo>
                  <a:cubicBezTo>
                    <a:pt x="754" y="886"/>
                    <a:pt x="849" y="949"/>
                    <a:pt x="949" y="992"/>
                  </a:cubicBezTo>
                  <a:cubicBezTo>
                    <a:pt x="953" y="994"/>
                    <a:pt x="957" y="994"/>
                    <a:pt x="960" y="992"/>
                  </a:cubicBezTo>
                  <a:cubicBezTo>
                    <a:pt x="963" y="991"/>
                    <a:pt x="965" y="989"/>
                    <a:pt x="966" y="986"/>
                  </a:cubicBezTo>
                  <a:cubicBezTo>
                    <a:pt x="969" y="979"/>
                    <a:pt x="966" y="971"/>
                    <a:pt x="959" y="969"/>
                  </a:cubicBezTo>
                  <a:cubicBezTo>
                    <a:pt x="862" y="927"/>
                    <a:pt x="771" y="865"/>
                    <a:pt x="687" y="787"/>
                  </a:cubicBezTo>
                  <a:cubicBezTo>
                    <a:pt x="560" y="573"/>
                    <a:pt x="525" y="314"/>
                    <a:pt x="590" y="56"/>
                  </a:cubicBezTo>
                  <a:cubicBezTo>
                    <a:pt x="592" y="49"/>
                    <a:pt x="588" y="42"/>
                    <a:pt x="581" y="41"/>
                  </a:cubicBezTo>
                  <a:cubicBezTo>
                    <a:pt x="574" y="39"/>
                    <a:pt x="567" y="43"/>
                    <a:pt x="565" y="50"/>
                  </a:cubicBezTo>
                  <a:cubicBezTo>
                    <a:pt x="506" y="284"/>
                    <a:pt x="527" y="520"/>
                    <a:pt x="624" y="724"/>
                  </a:cubicBezTo>
                  <a:cubicBezTo>
                    <a:pt x="581" y="677"/>
                    <a:pt x="541" y="626"/>
                    <a:pt x="504" y="570"/>
                  </a:cubicBezTo>
                  <a:cubicBezTo>
                    <a:pt x="405" y="423"/>
                    <a:pt x="325" y="245"/>
                    <a:pt x="253" y="10"/>
                  </a:cubicBezTo>
                  <a:cubicBezTo>
                    <a:pt x="250" y="3"/>
                    <a:pt x="243" y="-1"/>
                    <a:pt x="236" y="1"/>
                  </a:cubicBezTo>
                  <a:cubicBezTo>
                    <a:pt x="230" y="3"/>
                    <a:pt x="226" y="11"/>
                    <a:pt x="228" y="18"/>
                  </a:cubicBezTo>
                  <a:cubicBezTo>
                    <a:pt x="301" y="255"/>
                    <a:pt x="383" y="435"/>
                    <a:pt x="482" y="585"/>
                  </a:cubicBezTo>
                  <a:cubicBezTo>
                    <a:pt x="507" y="622"/>
                    <a:pt x="533" y="657"/>
                    <a:pt x="560" y="690"/>
                  </a:cubicBezTo>
                  <a:cubicBezTo>
                    <a:pt x="387" y="562"/>
                    <a:pt x="223" y="475"/>
                    <a:pt x="16" y="433"/>
                  </a:cubicBezTo>
                  <a:cubicBezTo>
                    <a:pt x="9" y="432"/>
                    <a:pt x="2" y="436"/>
                    <a:pt x="1" y="443"/>
                  </a:cubicBezTo>
                  <a:cubicBezTo>
                    <a:pt x="-1" y="450"/>
                    <a:pt x="4" y="457"/>
                    <a:pt x="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7" name="Google Shape;2777;p40"/>
          <p:cNvGrpSpPr/>
          <p:nvPr/>
        </p:nvGrpSpPr>
        <p:grpSpPr>
          <a:xfrm>
            <a:off x="2086155" y="539644"/>
            <a:ext cx="348335" cy="232958"/>
            <a:chOff x="5609880" y="3647520"/>
            <a:chExt cx="455400" cy="304560"/>
          </a:xfrm>
        </p:grpSpPr>
        <p:sp>
          <p:nvSpPr>
            <p:cNvPr id="2778" name="Google Shape;2778;p40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40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0" name="Google Shape;2780;p40"/>
          <p:cNvGrpSpPr/>
          <p:nvPr/>
        </p:nvGrpSpPr>
        <p:grpSpPr>
          <a:xfrm flipH="1">
            <a:off x="232145" y="2512895"/>
            <a:ext cx="678960" cy="933120"/>
            <a:chOff x="7492320" y="4032720"/>
            <a:chExt cx="678960" cy="933120"/>
          </a:xfrm>
        </p:grpSpPr>
        <p:sp>
          <p:nvSpPr>
            <p:cNvPr id="2781" name="Google Shape;2781;p40"/>
            <p:cNvSpPr/>
            <p:nvPr/>
          </p:nvSpPr>
          <p:spPr>
            <a:xfrm>
              <a:off x="7492320" y="4032720"/>
              <a:ext cx="621000" cy="825840"/>
            </a:xfrm>
            <a:custGeom>
              <a:avLst/>
              <a:gdLst/>
              <a:ahLst/>
              <a:cxnLst/>
              <a:rect l="l" t="t" r="r" b="b"/>
              <a:pathLst>
                <a:path w="1725" h="2294" extrusionOk="0">
                  <a:moveTo>
                    <a:pt x="983" y="2197"/>
                  </a:moveTo>
                  <a:cubicBezTo>
                    <a:pt x="1081" y="2337"/>
                    <a:pt x="1363" y="2295"/>
                    <a:pt x="1575" y="2253"/>
                  </a:cubicBezTo>
                  <a:cubicBezTo>
                    <a:pt x="1665" y="2096"/>
                    <a:pt x="1751" y="1871"/>
                    <a:pt x="1718" y="1756"/>
                  </a:cubicBezTo>
                  <a:cubicBezTo>
                    <a:pt x="1707" y="1716"/>
                    <a:pt x="1654" y="1707"/>
                    <a:pt x="1630" y="1740"/>
                  </a:cubicBezTo>
                  <a:cubicBezTo>
                    <a:pt x="1611" y="1767"/>
                    <a:pt x="1599" y="1805"/>
                    <a:pt x="1564" y="1809"/>
                  </a:cubicBezTo>
                  <a:cubicBezTo>
                    <a:pt x="1541" y="1812"/>
                    <a:pt x="1516" y="1793"/>
                    <a:pt x="1510" y="1770"/>
                  </a:cubicBezTo>
                  <a:cubicBezTo>
                    <a:pt x="1496" y="1722"/>
                    <a:pt x="1524" y="1683"/>
                    <a:pt x="1546" y="1644"/>
                  </a:cubicBezTo>
                  <a:cubicBezTo>
                    <a:pt x="1602" y="1543"/>
                    <a:pt x="1621" y="1422"/>
                    <a:pt x="1598" y="1308"/>
                  </a:cubicBezTo>
                  <a:cubicBezTo>
                    <a:pt x="1590" y="1272"/>
                    <a:pt x="1578" y="1236"/>
                    <a:pt x="1547" y="1213"/>
                  </a:cubicBezTo>
                  <a:cubicBezTo>
                    <a:pt x="1534" y="1204"/>
                    <a:pt x="1518" y="1199"/>
                    <a:pt x="1502" y="1199"/>
                  </a:cubicBezTo>
                  <a:cubicBezTo>
                    <a:pt x="1437" y="1200"/>
                    <a:pt x="1438" y="1284"/>
                    <a:pt x="1388" y="1300"/>
                  </a:cubicBezTo>
                  <a:cubicBezTo>
                    <a:pt x="1367" y="1306"/>
                    <a:pt x="1344" y="1298"/>
                    <a:pt x="1330" y="1281"/>
                  </a:cubicBezTo>
                  <a:cubicBezTo>
                    <a:pt x="1311" y="1259"/>
                    <a:pt x="1307" y="1231"/>
                    <a:pt x="1308" y="1203"/>
                  </a:cubicBezTo>
                  <a:cubicBezTo>
                    <a:pt x="1312" y="1140"/>
                    <a:pt x="1342" y="1081"/>
                    <a:pt x="1363" y="1022"/>
                  </a:cubicBezTo>
                  <a:cubicBezTo>
                    <a:pt x="1388" y="954"/>
                    <a:pt x="1402" y="875"/>
                    <a:pt x="1357" y="814"/>
                  </a:cubicBezTo>
                  <a:cubicBezTo>
                    <a:pt x="1333" y="781"/>
                    <a:pt x="1293" y="764"/>
                    <a:pt x="1254" y="772"/>
                  </a:cubicBezTo>
                  <a:cubicBezTo>
                    <a:pt x="1184" y="787"/>
                    <a:pt x="1192" y="859"/>
                    <a:pt x="1145" y="892"/>
                  </a:cubicBezTo>
                  <a:cubicBezTo>
                    <a:pt x="1135" y="899"/>
                    <a:pt x="1122" y="903"/>
                    <a:pt x="1109" y="901"/>
                  </a:cubicBezTo>
                  <a:cubicBezTo>
                    <a:pt x="1070" y="894"/>
                    <a:pt x="1065" y="843"/>
                    <a:pt x="1069" y="805"/>
                  </a:cubicBezTo>
                  <a:cubicBezTo>
                    <a:pt x="1075" y="732"/>
                    <a:pt x="1082" y="659"/>
                    <a:pt x="1088" y="586"/>
                  </a:cubicBezTo>
                  <a:cubicBezTo>
                    <a:pt x="1093" y="534"/>
                    <a:pt x="1097" y="478"/>
                    <a:pt x="1062" y="435"/>
                  </a:cubicBezTo>
                  <a:cubicBezTo>
                    <a:pt x="1045" y="414"/>
                    <a:pt x="1020" y="402"/>
                    <a:pt x="994" y="405"/>
                  </a:cubicBezTo>
                  <a:cubicBezTo>
                    <a:pt x="951" y="411"/>
                    <a:pt x="933" y="453"/>
                    <a:pt x="927" y="492"/>
                  </a:cubicBezTo>
                  <a:cubicBezTo>
                    <a:pt x="920" y="532"/>
                    <a:pt x="921" y="574"/>
                    <a:pt x="891" y="606"/>
                  </a:cubicBezTo>
                  <a:cubicBezTo>
                    <a:pt x="876" y="621"/>
                    <a:pt x="853" y="629"/>
                    <a:pt x="833" y="621"/>
                  </a:cubicBezTo>
                  <a:cubicBezTo>
                    <a:pt x="800" y="608"/>
                    <a:pt x="798" y="568"/>
                    <a:pt x="799" y="535"/>
                  </a:cubicBezTo>
                  <a:cubicBezTo>
                    <a:pt x="803" y="453"/>
                    <a:pt x="806" y="372"/>
                    <a:pt x="810" y="291"/>
                  </a:cubicBezTo>
                  <a:cubicBezTo>
                    <a:pt x="812" y="240"/>
                    <a:pt x="814" y="186"/>
                    <a:pt x="781" y="143"/>
                  </a:cubicBezTo>
                  <a:cubicBezTo>
                    <a:pt x="762" y="118"/>
                    <a:pt x="731" y="103"/>
                    <a:pt x="701" y="110"/>
                  </a:cubicBezTo>
                  <a:cubicBezTo>
                    <a:pt x="620" y="126"/>
                    <a:pt x="628" y="262"/>
                    <a:pt x="545" y="275"/>
                  </a:cubicBezTo>
                  <a:cubicBezTo>
                    <a:pt x="521" y="279"/>
                    <a:pt x="496" y="270"/>
                    <a:pt x="478" y="253"/>
                  </a:cubicBezTo>
                  <a:cubicBezTo>
                    <a:pt x="419" y="199"/>
                    <a:pt x="429" y="109"/>
                    <a:pt x="382" y="49"/>
                  </a:cubicBezTo>
                  <a:cubicBezTo>
                    <a:pt x="348" y="5"/>
                    <a:pt x="282" y="-12"/>
                    <a:pt x="230" y="8"/>
                  </a:cubicBezTo>
                  <a:cubicBezTo>
                    <a:pt x="178" y="29"/>
                    <a:pt x="143" y="87"/>
                    <a:pt x="148" y="143"/>
                  </a:cubicBezTo>
                  <a:cubicBezTo>
                    <a:pt x="154" y="206"/>
                    <a:pt x="203" y="255"/>
                    <a:pt x="239" y="308"/>
                  </a:cubicBezTo>
                  <a:cubicBezTo>
                    <a:pt x="275" y="361"/>
                    <a:pt x="296" y="439"/>
                    <a:pt x="250" y="484"/>
                  </a:cubicBezTo>
                  <a:cubicBezTo>
                    <a:pt x="188" y="543"/>
                    <a:pt x="67" y="483"/>
                    <a:pt x="15" y="569"/>
                  </a:cubicBezTo>
                  <a:cubicBezTo>
                    <a:pt x="-5" y="603"/>
                    <a:pt x="-4" y="647"/>
                    <a:pt x="16" y="681"/>
                  </a:cubicBezTo>
                  <a:cubicBezTo>
                    <a:pt x="70" y="777"/>
                    <a:pt x="182" y="791"/>
                    <a:pt x="270" y="836"/>
                  </a:cubicBezTo>
                  <a:cubicBezTo>
                    <a:pt x="293" y="848"/>
                    <a:pt x="308" y="872"/>
                    <a:pt x="304" y="898"/>
                  </a:cubicBezTo>
                  <a:cubicBezTo>
                    <a:pt x="298" y="942"/>
                    <a:pt x="250" y="946"/>
                    <a:pt x="216" y="934"/>
                  </a:cubicBezTo>
                  <a:cubicBezTo>
                    <a:pt x="171" y="918"/>
                    <a:pt x="133" y="881"/>
                    <a:pt x="77" y="911"/>
                  </a:cubicBezTo>
                  <a:cubicBezTo>
                    <a:pt x="52" y="924"/>
                    <a:pt x="33" y="945"/>
                    <a:pt x="24" y="970"/>
                  </a:cubicBezTo>
                  <a:cubicBezTo>
                    <a:pt x="3" y="1025"/>
                    <a:pt x="23" y="1086"/>
                    <a:pt x="60" y="1129"/>
                  </a:cubicBezTo>
                  <a:cubicBezTo>
                    <a:pt x="93" y="1169"/>
                    <a:pt x="137" y="1197"/>
                    <a:pt x="182" y="1221"/>
                  </a:cubicBezTo>
                  <a:cubicBezTo>
                    <a:pt x="268" y="1267"/>
                    <a:pt x="359" y="1306"/>
                    <a:pt x="452" y="1336"/>
                  </a:cubicBezTo>
                  <a:cubicBezTo>
                    <a:pt x="491" y="1348"/>
                    <a:pt x="494" y="1404"/>
                    <a:pt x="455" y="1418"/>
                  </a:cubicBezTo>
                  <a:cubicBezTo>
                    <a:pt x="440" y="1423"/>
                    <a:pt x="424" y="1426"/>
                    <a:pt x="409" y="1426"/>
                  </a:cubicBezTo>
                  <a:cubicBezTo>
                    <a:pt x="361" y="1427"/>
                    <a:pt x="303" y="1421"/>
                    <a:pt x="276" y="1462"/>
                  </a:cubicBezTo>
                  <a:cubicBezTo>
                    <a:pt x="258" y="1487"/>
                    <a:pt x="261" y="1521"/>
                    <a:pt x="278" y="1547"/>
                  </a:cubicBezTo>
                  <a:cubicBezTo>
                    <a:pt x="306" y="1591"/>
                    <a:pt x="355" y="1607"/>
                    <a:pt x="402" y="1622"/>
                  </a:cubicBezTo>
                  <a:lnTo>
                    <a:pt x="636" y="1695"/>
                  </a:lnTo>
                  <a:cubicBezTo>
                    <a:pt x="659" y="1702"/>
                    <a:pt x="671" y="1729"/>
                    <a:pt x="660" y="1750"/>
                  </a:cubicBezTo>
                  <a:cubicBezTo>
                    <a:pt x="650" y="1768"/>
                    <a:pt x="629" y="1776"/>
                    <a:pt x="609" y="1780"/>
                  </a:cubicBezTo>
                  <a:cubicBezTo>
                    <a:pt x="579" y="1786"/>
                    <a:pt x="545" y="1787"/>
                    <a:pt x="527" y="1823"/>
                  </a:cubicBezTo>
                  <a:cubicBezTo>
                    <a:pt x="514" y="1849"/>
                    <a:pt x="516" y="1879"/>
                    <a:pt x="529" y="1905"/>
                  </a:cubicBezTo>
                  <a:cubicBezTo>
                    <a:pt x="549" y="1944"/>
                    <a:pt x="590" y="1967"/>
                    <a:pt x="630" y="1985"/>
                  </a:cubicBezTo>
                  <a:cubicBezTo>
                    <a:pt x="731" y="2029"/>
                    <a:pt x="843" y="2049"/>
                    <a:pt x="953" y="2042"/>
                  </a:cubicBezTo>
                  <a:cubicBezTo>
                    <a:pt x="979" y="2040"/>
                    <a:pt x="1004" y="2037"/>
                    <a:pt x="1027" y="2052"/>
                  </a:cubicBezTo>
                  <a:cubicBezTo>
                    <a:pt x="1037" y="2058"/>
                    <a:pt x="1045" y="2069"/>
                    <a:pt x="1046" y="2081"/>
                  </a:cubicBezTo>
                  <a:cubicBezTo>
                    <a:pt x="1048" y="2104"/>
                    <a:pt x="1030" y="2116"/>
                    <a:pt x="1013" y="2125"/>
                  </a:cubicBezTo>
                  <a:cubicBezTo>
                    <a:pt x="999" y="2132"/>
                    <a:pt x="984" y="2139"/>
                    <a:pt x="977" y="2152"/>
                  </a:cubicBezTo>
                  <a:cubicBezTo>
                    <a:pt x="969" y="2165"/>
                    <a:pt x="969" y="2192"/>
                    <a:pt x="983" y="21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40"/>
            <p:cNvSpPr/>
            <p:nvPr/>
          </p:nvSpPr>
          <p:spPr>
            <a:xfrm>
              <a:off x="7576560" y="4150800"/>
              <a:ext cx="594720" cy="815040"/>
            </a:xfrm>
            <a:custGeom>
              <a:avLst/>
              <a:gdLst/>
              <a:ahLst/>
              <a:cxnLst/>
              <a:rect l="l" t="t" r="r" b="b"/>
              <a:pathLst>
                <a:path w="1652" h="2264" extrusionOk="0">
                  <a:moveTo>
                    <a:pt x="116" y="21"/>
                  </a:moveTo>
                  <a:cubicBezTo>
                    <a:pt x="184" y="159"/>
                    <a:pt x="254" y="296"/>
                    <a:pt x="328" y="431"/>
                  </a:cubicBezTo>
                  <a:cubicBezTo>
                    <a:pt x="233" y="386"/>
                    <a:pt x="128" y="359"/>
                    <a:pt x="15" y="351"/>
                  </a:cubicBezTo>
                  <a:cubicBezTo>
                    <a:pt x="7" y="350"/>
                    <a:pt x="0" y="356"/>
                    <a:pt x="0" y="364"/>
                  </a:cubicBezTo>
                  <a:cubicBezTo>
                    <a:pt x="-1" y="372"/>
                    <a:pt x="5" y="379"/>
                    <a:pt x="13" y="380"/>
                  </a:cubicBezTo>
                  <a:cubicBezTo>
                    <a:pt x="137" y="388"/>
                    <a:pt x="251" y="420"/>
                    <a:pt x="352" y="475"/>
                  </a:cubicBezTo>
                  <a:cubicBezTo>
                    <a:pt x="429" y="614"/>
                    <a:pt x="510" y="751"/>
                    <a:pt x="593" y="886"/>
                  </a:cubicBezTo>
                  <a:cubicBezTo>
                    <a:pt x="445" y="834"/>
                    <a:pt x="293" y="810"/>
                    <a:pt x="141" y="815"/>
                  </a:cubicBezTo>
                  <a:cubicBezTo>
                    <a:pt x="133" y="815"/>
                    <a:pt x="127" y="822"/>
                    <a:pt x="127" y="830"/>
                  </a:cubicBezTo>
                  <a:cubicBezTo>
                    <a:pt x="127" y="838"/>
                    <a:pt x="134" y="844"/>
                    <a:pt x="142" y="844"/>
                  </a:cubicBezTo>
                  <a:cubicBezTo>
                    <a:pt x="301" y="838"/>
                    <a:pt x="460" y="865"/>
                    <a:pt x="615" y="925"/>
                  </a:cubicBezTo>
                  <a:cubicBezTo>
                    <a:pt x="616" y="925"/>
                    <a:pt x="617" y="925"/>
                    <a:pt x="618" y="925"/>
                  </a:cubicBezTo>
                  <a:cubicBezTo>
                    <a:pt x="690" y="1039"/>
                    <a:pt x="764" y="1153"/>
                    <a:pt x="840" y="1265"/>
                  </a:cubicBezTo>
                  <a:cubicBezTo>
                    <a:pt x="690" y="1219"/>
                    <a:pt x="532" y="1197"/>
                    <a:pt x="385" y="1201"/>
                  </a:cubicBezTo>
                  <a:cubicBezTo>
                    <a:pt x="377" y="1201"/>
                    <a:pt x="370" y="1209"/>
                    <a:pt x="371" y="1216"/>
                  </a:cubicBezTo>
                  <a:cubicBezTo>
                    <a:pt x="371" y="1224"/>
                    <a:pt x="378" y="1230"/>
                    <a:pt x="385" y="1230"/>
                  </a:cubicBezTo>
                  <a:cubicBezTo>
                    <a:pt x="541" y="1225"/>
                    <a:pt x="708" y="1250"/>
                    <a:pt x="866" y="1303"/>
                  </a:cubicBezTo>
                  <a:lnTo>
                    <a:pt x="867" y="1303"/>
                  </a:lnTo>
                  <a:cubicBezTo>
                    <a:pt x="934" y="1400"/>
                    <a:pt x="1003" y="1495"/>
                    <a:pt x="1074" y="1590"/>
                  </a:cubicBezTo>
                  <a:cubicBezTo>
                    <a:pt x="916" y="1552"/>
                    <a:pt x="775" y="1532"/>
                    <a:pt x="646" y="1528"/>
                  </a:cubicBezTo>
                  <a:cubicBezTo>
                    <a:pt x="638" y="1528"/>
                    <a:pt x="632" y="1534"/>
                    <a:pt x="632" y="1542"/>
                  </a:cubicBezTo>
                  <a:cubicBezTo>
                    <a:pt x="631" y="1550"/>
                    <a:pt x="638" y="1557"/>
                    <a:pt x="646" y="1557"/>
                  </a:cubicBezTo>
                  <a:cubicBezTo>
                    <a:pt x="780" y="1561"/>
                    <a:pt x="928" y="1583"/>
                    <a:pt x="1097" y="1625"/>
                  </a:cubicBezTo>
                  <a:cubicBezTo>
                    <a:pt x="1098" y="1625"/>
                    <a:pt x="1099" y="1625"/>
                    <a:pt x="1101" y="1625"/>
                  </a:cubicBezTo>
                  <a:cubicBezTo>
                    <a:pt x="1157" y="1698"/>
                    <a:pt x="1213" y="1771"/>
                    <a:pt x="1271" y="1843"/>
                  </a:cubicBezTo>
                  <a:cubicBezTo>
                    <a:pt x="1191" y="1827"/>
                    <a:pt x="1116" y="1823"/>
                    <a:pt x="1046" y="1831"/>
                  </a:cubicBezTo>
                  <a:cubicBezTo>
                    <a:pt x="1038" y="1832"/>
                    <a:pt x="1032" y="1839"/>
                    <a:pt x="1033" y="1847"/>
                  </a:cubicBezTo>
                  <a:cubicBezTo>
                    <a:pt x="1034" y="1855"/>
                    <a:pt x="1041" y="1861"/>
                    <a:pt x="1049" y="1860"/>
                  </a:cubicBezTo>
                  <a:cubicBezTo>
                    <a:pt x="1125" y="1851"/>
                    <a:pt x="1208" y="1857"/>
                    <a:pt x="1297" y="1878"/>
                  </a:cubicBezTo>
                  <a:cubicBezTo>
                    <a:pt x="1298" y="1878"/>
                    <a:pt x="1298" y="1878"/>
                    <a:pt x="1299" y="1878"/>
                  </a:cubicBezTo>
                  <a:cubicBezTo>
                    <a:pt x="1405" y="2008"/>
                    <a:pt x="1514" y="2135"/>
                    <a:pt x="1627" y="2259"/>
                  </a:cubicBezTo>
                  <a:cubicBezTo>
                    <a:pt x="1632" y="2265"/>
                    <a:pt x="1640" y="2266"/>
                    <a:pt x="1646" y="2261"/>
                  </a:cubicBezTo>
                  <a:cubicBezTo>
                    <a:pt x="1646" y="2261"/>
                    <a:pt x="1647" y="2261"/>
                    <a:pt x="1647" y="2260"/>
                  </a:cubicBezTo>
                  <a:cubicBezTo>
                    <a:pt x="1653" y="2255"/>
                    <a:pt x="1653" y="2246"/>
                    <a:pt x="1648" y="2240"/>
                  </a:cubicBezTo>
                  <a:cubicBezTo>
                    <a:pt x="1533" y="2113"/>
                    <a:pt x="1422" y="1984"/>
                    <a:pt x="1314" y="1851"/>
                  </a:cubicBezTo>
                  <a:cubicBezTo>
                    <a:pt x="1314" y="1770"/>
                    <a:pt x="1330" y="1688"/>
                    <a:pt x="1361" y="1614"/>
                  </a:cubicBezTo>
                  <a:cubicBezTo>
                    <a:pt x="1364" y="1606"/>
                    <a:pt x="1360" y="1598"/>
                    <a:pt x="1353" y="1595"/>
                  </a:cubicBezTo>
                  <a:cubicBezTo>
                    <a:pt x="1346" y="1592"/>
                    <a:pt x="1337" y="1595"/>
                    <a:pt x="1334" y="1602"/>
                  </a:cubicBezTo>
                  <a:cubicBezTo>
                    <a:pt x="1306" y="1670"/>
                    <a:pt x="1290" y="1743"/>
                    <a:pt x="1286" y="1816"/>
                  </a:cubicBezTo>
                  <a:cubicBezTo>
                    <a:pt x="1228" y="1742"/>
                    <a:pt x="1170" y="1669"/>
                    <a:pt x="1113" y="1594"/>
                  </a:cubicBezTo>
                  <a:cubicBezTo>
                    <a:pt x="1099" y="1443"/>
                    <a:pt x="1121" y="1289"/>
                    <a:pt x="1176" y="1148"/>
                  </a:cubicBezTo>
                  <a:cubicBezTo>
                    <a:pt x="1179" y="1141"/>
                    <a:pt x="1176" y="1133"/>
                    <a:pt x="1168" y="1130"/>
                  </a:cubicBezTo>
                  <a:cubicBezTo>
                    <a:pt x="1161" y="1127"/>
                    <a:pt x="1153" y="1130"/>
                    <a:pt x="1150" y="1138"/>
                  </a:cubicBezTo>
                  <a:cubicBezTo>
                    <a:pt x="1098" y="1269"/>
                    <a:pt x="1075" y="1410"/>
                    <a:pt x="1081" y="1551"/>
                  </a:cubicBezTo>
                  <a:cubicBezTo>
                    <a:pt x="1014" y="1461"/>
                    <a:pt x="948" y="1369"/>
                    <a:pt x="884" y="1277"/>
                  </a:cubicBezTo>
                  <a:cubicBezTo>
                    <a:pt x="867" y="1103"/>
                    <a:pt x="887" y="925"/>
                    <a:pt x="940" y="759"/>
                  </a:cubicBezTo>
                  <a:cubicBezTo>
                    <a:pt x="942" y="752"/>
                    <a:pt x="939" y="743"/>
                    <a:pt x="931" y="741"/>
                  </a:cubicBezTo>
                  <a:cubicBezTo>
                    <a:pt x="924" y="739"/>
                    <a:pt x="915" y="743"/>
                    <a:pt x="912" y="750"/>
                  </a:cubicBezTo>
                  <a:cubicBezTo>
                    <a:pt x="863" y="904"/>
                    <a:pt x="843" y="1069"/>
                    <a:pt x="852" y="1231"/>
                  </a:cubicBezTo>
                  <a:cubicBezTo>
                    <a:pt x="777" y="1121"/>
                    <a:pt x="705" y="1010"/>
                    <a:pt x="634" y="899"/>
                  </a:cubicBezTo>
                  <a:cubicBezTo>
                    <a:pt x="628" y="738"/>
                    <a:pt x="649" y="578"/>
                    <a:pt x="699" y="425"/>
                  </a:cubicBezTo>
                  <a:cubicBezTo>
                    <a:pt x="702" y="418"/>
                    <a:pt x="697" y="410"/>
                    <a:pt x="690" y="407"/>
                  </a:cubicBezTo>
                  <a:cubicBezTo>
                    <a:pt x="682" y="405"/>
                    <a:pt x="674" y="409"/>
                    <a:pt x="672" y="416"/>
                  </a:cubicBezTo>
                  <a:cubicBezTo>
                    <a:pt x="626" y="557"/>
                    <a:pt x="604" y="703"/>
                    <a:pt x="605" y="850"/>
                  </a:cubicBezTo>
                  <a:cubicBezTo>
                    <a:pt x="524" y="720"/>
                    <a:pt x="447" y="587"/>
                    <a:pt x="373" y="453"/>
                  </a:cubicBezTo>
                  <a:cubicBezTo>
                    <a:pt x="360" y="331"/>
                    <a:pt x="371" y="204"/>
                    <a:pt x="405" y="86"/>
                  </a:cubicBezTo>
                  <a:cubicBezTo>
                    <a:pt x="407" y="78"/>
                    <a:pt x="403" y="70"/>
                    <a:pt x="396" y="68"/>
                  </a:cubicBezTo>
                  <a:cubicBezTo>
                    <a:pt x="388" y="66"/>
                    <a:pt x="380" y="70"/>
                    <a:pt x="378" y="78"/>
                  </a:cubicBezTo>
                  <a:cubicBezTo>
                    <a:pt x="349" y="179"/>
                    <a:pt x="336" y="286"/>
                    <a:pt x="339" y="392"/>
                  </a:cubicBezTo>
                  <a:cubicBezTo>
                    <a:pt x="271" y="265"/>
                    <a:pt x="205" y="137"/>
                    <a:pt x="142" y="8"/>
                  </a:cubicBezTo>
                  <a:cubicBezTo>
                    <a:pt x="139" y="1"/>
                    <a:pt x="130" y="-2"/>
                    <a:pt x="123" y="1"/>
                  </a:cubicBezTo>
                  <a:cubicBezTo>
                    <a:pt x="116" y="5"/>
                    <a:pt x="113" y="13"/>
                    <a:pt x="116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83" name="Google Shape;2783;p40"/>
          <p:cNvGrpSpPr/>
          <p:nvPr/>
        </p:nvGrpSpPr>
        <p:grpSpPr>
          <a:xfrm rot="8252947">
            <a:off x="8520441" y="1888365"/>
            <a:ext cx="210538" cy="933702"/>
            <a:chOff x="7310520" y="2431080"/>
            <a:chExt cx="252720" cy="1120680"/>
          </a:xfrm>
        </p:grpSpPr>
        <p:sp>
          <p:nvSpPr>
            <p:cNvPr id="2784" name="Google Shape;2784;p40"/>
            <p:cNvSpPr/>
            <p:nvPr/>
          </p:nvSpPr>
          <p:spPr>
            <a:xfrm>
              <a:off x="7311240" y="3354840"/>
              <a:ext cx="206280" cy="196920"/>
            </a:xfrm>
            <a:custGeom>
              <a:avLst/>
              <a:gdLst/>
              <a:ahLst/>
              <a:cxnLst/>
              <a:rect l="l" t="t" r="r" b="b"/>
              <a:pathLst>
                <a:path w="573" h="547" extrusionOk="0">
                  <a:moveTo>
                    <a:pt x="573" y="28"/>
                  </a:moveTo>
                  <a:lnTo>
                    <a:pt x="0" y="0"/>
                  </a:lnTo>
                  <a:lnTo>
                    <a:pt x="140" y="454"/>
                  </a:lnTo>
                  <a:cubicBezTo>
                    <a:pt x="157" y="508"/>
                    <a:pt x="203" y="545"/>
                    <a:pt x="260" y="547"/>
                  </a:cubicBezTo>
                  <a:cubicBezTo>
                    <a:pt x="316" y="550"/>
                    <a:pt x="365" y="519"/>
                    <a:pt x="387" y="467"/>
                  </a:cubicBezTo>
                  <a:lnTo>
                    <a:pt x="573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40"/>
            <p:cNvSpPr/>
            <p:nvPr/>
          </p:nvSpPr>
          <p:spPr>
            <a:xfrm>
              <a:off x="7310520" y="3314160"/>
              <a:ext cx="208080" cy="81000"/>
            </a:xfrm>
            <a:custGeom>
              <a:avLst/>
              <a:gdLst/>
              <a:ahLst/>
              <a:cxnLst/>
              <a:rect l="l" t="t" r="r" b="b"/>
              <a:pathLst>
                <a:path w="578" h="225" extrusionOk="0">
                  <a:moveTo>
                    <a:pt x="578" y="127"/>
                  </a:moveTo>
                  <a:cubicBezTo>
                    <a:pt x="581" y="66"/>
                    <a:pt x="454" y="10"/>
                    <a:pt x="295" y="1"/>
                  </a:cubicBezTo>
                  <a:cubicBezTo>
                    <a:pt x="135" y="-7"/>
                    <a:pt x="3" y="36"/>
                    <a:pt x="0" y="98"/>
                  </a:cubicBezTo>
                  <a:cubicBezTo>
                    <a:pt x="-4" y="160"/>
                    <a:pt x="124" y="216"/>
                    <a:pt x="284" y="224"/>
                  </a:cubicBezTo>
                  <a:cubicBezTo>
                    <a:pt x="443" y="232"/>
                    <a:pt x="575" y="189"/>
                    <a:pt x="578" y="1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36000" rIns="90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40"/>
            <p:cNvSpPr/>
            <p:nvPr/>
          </p:nvSpPr>
          <p:spPr>
            <a:xfrm>
              <a:off x="7310520" y="2466360"/>
              <a:ext cx="252720" cy="893520"/>
            </a:xfrm>
            <a:custGeom>
              <a:avLst/>
              <a:gdLst/>
              <a:ahLst/>
              <a:cxnLst/>
              <a:rect l="l" t="t" r="r" b="b"/>
              <a:pathLst>
                <a:path w="702" h="2482" extrusionOk="0">
                  <a:moveTo>
                    <a:pt x="0" y="2453"/>
                  </a:moveTo>
                  <a:lnTo>
                    <a:pt x="124" y="0"/>
                  </a:lnTo>
                  <a:lnTo>
                    <a:pt x="702" y="29"/>
                  </a:lnTo>
                  <a:lnTo>
                    <a:pt x="578" y="2482"/>
                  </a:lnTo>
                  <a:lnTo>
                    <a:pt x="0" y="24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40"/>
            <p:cNvSpPr/>
            <p:nvPr/>
          </p:nvSpPr>
          <p:spPr>
            <a:xfrm>
              <a:off x="7355160" y="2431080"/>
              <a:ext cx="208080" cy="81000"/>
            </a:xfrm>
            <a:custGeom>
              <a:avLst/>
              <a:gdLst/>
              <a:ahLst/>
              <a:cxnLst/>
              <a:rect l="l" t="t" r="r" b="b"/>
              <a:pathLst>
                <a:path w="578" h="225" extrusionOk="0">
                  <a:moveTo>
                    <a:pt x="578" y="127"/>
                  </a:moveTo>
                  <a:cubicBezTo>
                    <a:pt x="581" y="65"/>
                    <a:pt x="454" y="9"/>
                    <a:pt x="294" y="1"/>
                  </a:cubicBezTo>
                  <a:cubicBezTo>
                    <a:pt x="135" y="-8"/>
                    <a:pt x="3" y="35"/>
                    <a:pt x="0" y="97"/>
                  </a:cubicBezTo>
                  <a:cubicBezTo>
                    <a:pt x="-4" y="158"/>
                    <a:pt x="124" y="215"/>
                    <a:pt x="283" y="224"/>
                  </a:cubicBezTo>
                  <a:cubicBezTo>
                    <a:pt x="443" y="232"/>
                    <a:pt x="575" y="188"/>
                    <a:pt x="578" y="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6000" rIns="90000" bIns="36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40"/>
            <p:cNvSpPr/>
            <p:nvPr/>
          </p:nvSpPr>
          <p:spPr>
            <a:xfrm>
              <a:off x="7355160" y="3496680"/>
              <a:ext cx="104400" cy="55080"/>
            </a:xfrm>
            <a:custGeom>
              <a:avLst/>
              <a:gdLst/>
              <a:ahLst/>
              <a:cxnLst/>
              <a:rect l="l" t="t" r="r" b="b"/>
              <a:pathLst>
                <a:path w="290" h="153" extrusionOk="0">
                  <a:moveTo>
                    <a:pt x="290" y="14"/>
                  </a:moveTo>
                  <a:lnTo>
                    <a:pt x="265" y="72"/>
                  </a:lnTo>
                  <a:cubicBezTo>
                    <a:pt x="244" y="124"/>
                    <a:pt x="194" y="156"/>
                    <a:pt x="138" y="153"/>
                  </a:cubicBezTo>
                  <a:cubicBezTo>
                    <a:pt x="82" y="150"/>
                    <a:pt x="35" y="114"/>
                    <a:pt x="18" y="60"/>
                  </a:cubicBezTo>
                  <a:lnTo>
                    <a:pt x="0" y="0"/>
                  </a:lnTo>
                  <a:cubicBezTo>
                    <a:pt x="35" y="17"/>
                    <a:pt x="87" y="29"/>
                    <a:pt x="144" y="32"/>
                  </a:cubicBezTo>
                  <a:cubicBezTo>
                    <a:pt x="201" y="35"/>
                    <a:pt x="253" y="28"/>
                    <a:pt x="290" y="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0075" rIns="90000" bIns="100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40"/>
            <p:cNvSpPr/>
            <p:nvPr/>
          </p:nvSpPr>
          <p:spPr>
            <a:xfrm>
              <a:off x="7315920" y="2607480"/>
              <a:ext cx="240120" cy="676440"/>
            </a:xfrm>
            <a:custGeom>
              <a:avLst/>
              <a:gdLst/>
              <a:ahLst/>
              <a:cxnLst/>
              <a:rect l="l" t="t" r="r" b="b"/>
              <a:pathLst>
                <a:path w="667" h="1879" extrusionOk="0">
                  <a:moveTo>
                    <a:pt x="0" y="1752"/>
                  </a:moveTo>
                  <a:cubicBezTo>
                    <a:pt x="-3" y="1813"/>
                    <a:pt x="124" y="1870"/>
                    <a:pt x="284" y="1878"/>
                  </a:cubicBezTo>
                  <a:cubicBezTo>
                    <a:pt x="443" y="1886"/>
                    <a:pt x="575" y="1843"/>
                    <a:pt x="579" y="1781"/>
                  </a:cubicBezTo>
                  <a:lnTo>
                    <a:pt x="667" y="29"/>
                  </a:lnTo>
                  <a:cubicBezTo>
                    <a:pt x="664" y="91"/>
                    <a:pt x="532" y="134"/>
                    <a:pt x="372" y="126"/>
                  </a:cubicBezTo>
                  <a:cubicBezTo>
                    <a:pt x="213" y="118"/>
                    <a:pt x="86" y="61"/>
                    <a:pt x="89" y="0"/>
                  </a:cubicBezTo>
                  <a:lnTo>
                    <a:pt x="0" y="175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0" name="Google Shape;2790;p40"/>
          <p:cNvGrpSpPr/>
          <p:nvPr/>
        </p:nvGrpSpPr>
        <p:grpSpPr>
          <a:xfrm>
            <a:off x="6727315" y="2403351"/>
            <a:ext cx="2263733" cy="3419530"/>
            <a:chOff x="6928804" y="2952818"/>
            <a:chExt cx="2263733" cy="3419530"/>
          </a:xfrm>
        </p:grpSpPr>
        <p:grpSp>
          <p:nvGrpSpPr>
            <p:cNvPr id="2791" name="Google Shape;2791;p40"/>
            <p:cNvGrpSpPr/>
            <p:nvPr/>
          </p:nvGrpSpPr>
          <p:grpSpPr>
            <a:xfrm rot="235028">
              <a:off x="7038695" y="3018794"/>
              <a:ext cx="2043952" cy="3287579"/>
              <a:chOff x="3553200" y="567000"/>
              <a:chExt cx="1392120" cy="2238840"/>
            </a:xfrm>
          </p:grpSpPr>
          <p:sp>
            <p:nvSpPr>
              <p:cNvPr id="2792" name="Google Shape;2792;p40"/>
              <p:cNvSpPr/>
              <p:nvPr/>
            </p:nvSpPr>
            <p:spPr>
              <a:xfrm>
                <a:off x="3852000" y="567000"/>
                <a:ext cx="798120" cy="801720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2227" extrusionOk="0">
                    <a:moveTo>
                      <a:pt x="964" y="11"/>
                    </a:moveTo>
                    <a:cubicBezTo>
                      <a:pt x="946" y="15"/>
                      <a:pt x="928" y="19"/>
                      <a:pt x="910" y="24"/>
                    </a:cubicBezTo>
                    <a:cubicBezTo>
                      <a:pt x="856" y="38"/>
                      <a:pt x="804" y="59"/>
                      <a:pt x="755" y="87"/>
                    </a:cubicBezTo>
                    <a:cubicBezTo>
                      <a:pt x="750" y="87"/>
                      <a:pt x="744" y="88"/>
                      <a:pt x="739" y="88"/>
                    </a:cubicBezTo>
                    <a:lnTo>
                      <a:pt x="737" y="88"/>
                    </a:lnTo>
                    <a:cubicBezTo>
                      <a:pt x="719" y="89"/>
                      <a:pt x="701" y="90"/>
                      <a:pt x="684" y="90"/>
                    </a:cubicBezTo>
                    <a:cubicBezTo>
                      <a:pt x="648" y="90"/>
                      <a:pt x="612" y="91"/>
                      <a:pt x="577" y="97"/>
                    </a:cubicBezTo>
                    <a:cubicBezTo>
                      <a:pt x="574" y="98"/>
                      <a:pt x="571" y="98"/>
                      <a:pt x="569" y="99"/>
                    </a:cubicBezTo>
                    <a:cubicBezTo>
                      <a:pt x="520" y="110"/>
                      <a:pt x="474" y="128"/>
                      <a:pt x="431" y="154"/>
                    </a:cubicBezTo>
                    <a:cubicBezTo>
                      <a:pt x="411" y="166"/>
                      <a:pt x="391" y="180"/>
                      <a:pt x="372" y="196"/>
                    </a:cubicBezTo>
                    <a:cubicBezTo>
                      <a:pt x="354" y="211"/>
                      <a:pt x="337" y="228"/>
                      <a:pt x="319" y="249"/>
                    </a:cubicBezTo>
                    <a:cubicBezTo>
                      <a:pt x="302" y="268"/>
                      <a:pt x="287" y="289"/>
                      <a:pt x="273" y="310"/>
                    </a:cubicBezTo>
                    <a:cubicBezTo>
                      <a:pt x="261" y="330"/>
                      <a:pt x="249" y="352"/>
                      <a:pt x="240" y="376"/>
                    </a:cubicBezTo>
                    <a:cubicBezTo>
                      <a:pt x="208" y="453"/>
                      <a:pt x="200" y="537"/>
                      <a:pt x="197" y="617"/>
                    </a:cubicBezTo>
                    <a:cubicBezTo>
                      <a:pt x="196" y="634"/>
                      <a:pt x="195" y="651"/>
                      <a:pt x="195" y="668"/>
                    </a:cubicBezTo>
                    <a:cubicBezTo>
                      <a:pt x="193" y="733"/>
                      <a:pt x="190" y="799"/>
                      <a:pt x="178" y="863"/>
                    </a:cubicBezTo>
                    <a:lnTo>
                      <a:pt x="179" y="860"/>
                    </a:lnTo>
                    <a:cubicBezTo>
                      <a:pt x="171" y="898"/>
                      <a:pt x="159" y="938"/>
                      <a:pt x="144" y="982"/>
                    </a:cubicBezTo>
                    <a:cubicBezTo>
                      <a:pt x="133" y="1013"/>
                      <a:pt x="121" y="1045"/>
                      <a:pt x="109" y="1075"/>
                    </a:cubicBezTo>
                    <a:lnTo>
                      <a:pt x="108" y="1078"/>
                    </a:lnTo>
                    <a:lnTo>
                      <a:pt x="100" y="1098"/>
                    </a:lnTo>
                    <a:cubicBezTo>
                      <a:pt x="72" y="1170"/>
                      <a:pt x="44" y="1246"/>
                      <a:pt x="35" y="1326"/>
                    </a:cubicBezTo>
                    <a:cubicBezTo>
                      <a:pt x="19" y="1380"/>
                      <a:pt x="9" y="1429"/>
                      <a:pt x="3" y="1476"/>
                    </a:cubicBezTo>
                    <a:cubicBezTo>
                      <a:pt x="-2" y="1527"/>
                      <a:pt x="-1" y="1579"/>
                      <a:pt x="6" y="1629"/>
                    </a:cubicBezTo>
                    <a:cubicBezTo>
                      <a:pt x="15" y="1682"/>
                      <a:pt x="32" y="1735"/>
                      <a:pt x="58" y="1788"/>
                    </a:cubicBezTo>
                    <a:cubicBezTo>
                      <a:pt x="71" y="1814"/>
                      <a:pt x="86" y="1841"/>
                      <a:pt x="106" y="1870"/>
                    </a:cubicBezTo>
                    <a:cubicBezTo>
                      <a:pt x="118" y="1888"/>
                      <a:pt x="132" y="1907"/>
                      <a:pt x="147" y="1925"/>
                    </a:cubicBezTo>
                    <a:cubicBezTo>
                      <a:pt x="174" y="1959"/>
                      <a:pt x="206" y="1991"/>
                      <a:pt x="242" y="2020"/>
                    </a:cubicBezTo>
                    <a:cubicBezTo>
                      <a:pt x="306" y="2074"/>
                      <a:pt x="384" y="2119"/>
                      <a:pt x="472" y="2153"/>
                    </a:cubicBezTo>
                    <a:cubicBezTo>
                      <a:pt x="552" y="2184"/>
                      <a:pt x="642" y="2206"/>
                      <a:pt x="740" y="2218"/>
                    </a:cubicBezTo>
                    <a:cubicBezTo>
                      <a:pt x="829" y="2229"/>
                      <a:pt x="925" y="2231"/>
                      <a:pt x="1025" y="2223"/>
                    </a:cubicBezTo>
                    <a:cubicBezTo>
                      <a:pt x="1084" y="2219"/>
                      <a:pt x="1146" y="2211"/>
                      <a:pt x="1207" y="2200"/>
                    </a:cubicBezTo>
                    <a:cubicBezTo>
                      <a:pt x="1240" y="2194"/>
                      <a:pt x="1273" y="2187"/>
                      <a:pt x="1306" y="2179"/>
                    </a:cubicBezTo>
                    <a:cubicBezTo>
                      <a:pt x="1396" y="2157"/>
                      <a:pt x="1483" y="2128"/>
                      <a:pt x="1565" y="2093"/>
                    </a:cubicBezTo>
                    <a:cubicBezTo>
                      <a:pt x="1604" y="2077"/>
                      <a:pt x="1642" y="2058"/>
                      <a:pt x="1679" y="2038"/>
                    </a:cubicBezTo>
                    <a:cubicBezTo>
                      <a:pt x="1726" y="2012"/>
                      <a:pt x="1773" y="1982"/>
                      <a:pt x="1818" y="1949"/>
                    </a:cubicBezTo>
                    <a:cubicBezTo>
                      <a:pt x="1866" y="1914"/>
                      <a:pt x="1912" y="1873"/>
                      <a:pt x="1954" y="1829"/>
                    </a:cubicBezTo>
                    <a:cubicBezTo>
                      <a:pt x="1995" y="1787"/>
                      <a:pt x="2034" y="1740"/>
                      <a:pt x="2069" y="1689"/>
                    </a:cubicBezTo>
                    <a:cubicBezTo>
                      <a:pt x="2086" y="1664"/>
                      <a:pt x="2103" y="1637"/>
                      <a:pt x="2120" y="1610"/>
                    </a:cubicBezTo>
                    <a:cubicBezTo>
                      <a:pt x="2137" y="1579"/>
                      <a:pt x="2152" y="1552"/>
                      <a:pt x="2163" y="1526"/>
                    </a:cubicBezTo>
                    <a:cubicBezTo>
                      <a:pt x="2183" y="1482"/>
                      <a:pt x="2197" y="1437"/>
                      <a:pt x="2204" y="1392"/>
                    </a:cubicBezTo>
                    <a:cubicBezTo>
                      <a:pt x="2208" y="1376"/>
                      <a:pt x="2211" y="1359"/>
                      <a:pt x="2213" y="1343"/>
                    </a:cubicBezTo>
                    <a:cubicBezTo>
                      <a:pt x="2219" y="1292"/>
                      <a:pt x="2217" y="1239"/>
                      <a:pt x="2206" y="1187"/>
                    </a:cubicBezTo>
                    <a:cubicBezTo>
                      <a:pt x="2197" y="1138"/>
                      <a:pt x="2179" y="1088"/>
                      <a:pt x="2154" y="1039"/>
                    </a:cubicBezTo>
                    <a:cubicBezTo>
                      <a:pt x="2130" y="993"/>
                      <a:pt x="2099" y="947"/>
                      <a:pt x="2060" y="903"/>
                    </a:cubicBezTo>
                    <a:cubicBezTo>
                      <a:pt x="2056" y="898"/>
                      <a:pt x="2051" y="893"/>
                      <a:pt x="2046" y="888"/>
                    </a:cubicBezTo>
                    <a:lnTo>
                      <a:pt x="2044" y="885"/>
                    </a:lnTo>
                    <a:lnTo>
                      <a:pt x="2040" y="881"/>
                    </a:lnTo>
                    <a:cubicBezTo>
                      <a:pt x="2038" y="878"/>
                      <a:pt x="2035" y="875"/>
                      <a:pt x="2032" y="872"/>
                    </a:cubicBezTo>
                    <a:cubicBezTo>
                      <a:pt x="2024" y="863"/>
                      <a:pt x="2016" y="854"/>
                      <a:pt x="2007" y="843"/>
                    </a:cubicBezTo>
                    <a:cubicBezTo>
                      <a:pt x="1993" y="824"/>
                      <a:pt x="1978" y="805"/>
                      <a:pt x="1964" y="782"/>
                    </a:cubicBezTo>
                    <a:cubicBezTo>
                      <a:pt x="1939" y="744"/>
                      <a:pt x="1916" y="702"/>
                      <a:pt x="1890" y="651"/>
                    </a:cubicBezTo>
                    <a:cubicBezTo>
                      <a:pt x="1873" y="617"/>
                      <a:pt x="1857" y="581"/>
                      <a:pt x="1843" y="550"/>
                    </a:cubicBezTo>
                    <a:lnTo>
                      <a:pt x="1837" y="538"/>
                    </a:lnTo>
                    <a:cubicBezTo>
                      <a:pt x="1834" y="530"/>
                      <a:pt x="1830" y="522"/>
                      <a:pt x="1826" y="514"/>
                    </a:cubicBezTo>
                    <a:cubicBezTo>
                      <a:pt x="1808" y="474"/>
                      <a:pt x="1786" y="426"/>
                      <a:pt x="1760" y="381"/>
                    </a:cubicBezTo>
                    <a:cubicBezTo>
                      <a:pt x="1734" y="334"/>
                      <a:pt x="1707" y="294"/>
                      <a:pt x="1678" y="258"/>
                    </a:cubicBezTo>
                    <a:cubicBezTo>
                      <a:pt x="1646" y="219"/>
                      <a:pt x="1608" y="183"/>
                      <a:pt x="1566" y="152"/>
                    </a:cubicBezTo>
                    <a:cubicBezTo>
                      <a:pt x="1546" y="137"/>
                      <a:pt x="1522" y="123"/>
                      <a:pt x="1495" y="107"/>
                    </a:cubicBezTo>
                    <a:cubicBezTo>
                      <a:pt x="1471" y="94"/>
                      <a:pt x="1446" y="82"/>
                      <a:pt x="1420" y="70"/>
                    </a:cubicBezTo>
                    <a:cubicBezTo>
                      <a:pt x="1316" y="25"/>
                      <a:pt x="1204" y="1"/>
                      <a:pt x="1095" y="0"/>
                    </a:cubicBezTo>
                    <a:cubicBezTo>
                      <a:pt x="1051" y="0"/>
                      <a:pt x="1007" y="4"/>
                      <a:pt x="964" y="11"/>
                    </a:cubicBezTo>
                    <a:close/>
                  </a:path>
                </a:pathLst>
              </a:custGeom>
              <a:solidFill>
                <a:srgbClr val="79111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40"/>
              <p:cNvSpPr/>
              <p:nvPr/>
            </p:nvSpPr>
            <p:spPr>
              <a:xfrm>
                <a:off x="3931200" y="1950120"/>
                <a:ext cx="764280" cy="39996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111" extrusionOk="0">
                    <a:moveTo>
                      <a:pt x="0" y="632"/>
                    </a:moveTo>
                    <a:cubicBezTo>
                      <a:pt x="0" y="632"/>
                      <a:pt x="489" y="901"/>
                      <a:pt x="938" y="1081"/>
                    </a:cubicBezTo>
                    <a:cubicBezTo>
                      <a:pt x="967" y="1093"/>
                      <a:pt x="998" y="1100"/>
                      <a:pt x="1031" y="1105"/>
                    </a:cubicBezTo>
                    <a:cubicBezTo>
                      <a:pt x="1102" y="1115"/>
                      <a:pt x="1182" y="1110"/>
                      <a:pt x="1265" y="1097"/>
                    </a:cubicBezTo>
                    <a:cubicBezTo>
                      <a:pt x="1361" y="1081"/>
                      <a:pt x="1460" y="1053"/>
                      <a:pt x="1553" y="1021"/>
                    </a:cubicBezTo>
                    <a:cubicBezTo>
                      <a:pt x="1647" y="989"/>
                      <a:pt x="1734" y="952"/>
                      <a:pt x="1807" y="920"/>
                    </a:cubicBezTo>
                    <a:cubicBezTo>
                      <a:pt x="1922" y="868"/>
                      <a:pt x="1998" y="826"/>
                      <a:pt x="1998" y="826"/>
                    </a:cubicBezTo>
                    <a:cubicBezTo>
                      <a:pt x="1998" y="826"/>
                      <a:pt x="2044" y="801"/>
                      <a:pt x="2116" y="776"/>
                    </a:cubicBezTo>
                    <a:cubicBezTo>
                      <a:pt x="2150" y="465"/>
                      <a:pt x="2056" y="301"/>
                      <a:pt x="1995" y="229"/>
                    </a:cubicBezTo>
                    <a:cubicBezTo>
                      <a:pt x="1881" y="220"/>
                      <a:pt x="1801" y="209"/>
                      <a:pt x="1714" y="205"/>
                    </a:cubicBezTo>
                    <a:cubicBezTo>
                      <a:pt x="1660" y="203"/>
                      <a:pt x="1610" y="203"/>
                      <a:pt x="1564" y="205"/>
                    </a:cubicBezTo>
                    <a:cubicBezTo>
                      <a:pt x="1216" y="218"/>
                      <a:pt x="1095" y="336"/>
                      <a:pt x="1095" y="336"/>
                    </a:cubicBezTo>
                    <a:cubicBezTo>
                      <a:pt x="897" y="232"/>
                      <a:pt x="237" y="0"/>
                      <a:pt x="237" y="0"/>
                    </a:cubicBezTo>
                    <a:lnTo>
                      <a:pt x="19" y="581"/>
                    </a:lnTo>
                    <a:lnTo>
                      <a:pt x="0" y="632"/>
                    </a:ln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40"/>
              <p:cNvSpPr/>
              <p:nvPr/>
            </p:nvSpPr>
            <p:spPr>
              <a:xfrm>
                <a:off x="3945240" y="1791000"/>
                <a:ext cx="305640" cy="835920"/>
              </a:xfrm>
              <a:custGeom>
                <a:avLst/>
                <a:gdLst/>
                <a:ahLst/>
                <a:cxnLst/>
                <a:rect l="l" t="t" r="r" b="b"/>
                <a:pathLst>
                  <a:path w="849" h="2322" extrusionOk="0">
                    <a:moveTo>
                      <a:pt x="36" y="1570"/>
                    </a:moveTo>
                    <a:cubicBezTo>
                      <a:pt x="38" y="1586"/>
                      <a:pt x="40" y="1603"/>
                      <a:pt x="41" y="1619"/>
                    </a:cubicBezTo>
                    <a:cubicBezTo>
                      <a:pt x="53" y="1735"/>
                      <a:pt x="68" y="1851"/>
                      <a:pt x="80" y="1961"/>
                    </a:cubicBezTo>
                    <a:lnTo>
                      <a:pt x="80" y="1962"/>
                    </a:lnTo>
                    <a:lnTo>
                      <a:pt x="80" y="1962"/>
                    </a:lnTo>
                    <a:cubicBezTo>
                      <a:pt x="94" y="2079"/>
                      <a:pt x="106" y="2190"/>
                      <a:pt x="111" y="2288"/>
                    </a:cubicBezTo>
                    <a:cubicBezTo>
                      <a:pt x="427" y="2354"/>
                      <a:pt x="681" y="2307"/>
                      <a:pt x="776" y="2283"/>
                    </a:cubicBezTo>
                    <a:cubicBezTo>
                      <a:pt x="784" y="2194"/>
                      <a:pt x="790" y="2098"/>
                      <a:pt x="797" y="1998"/>
                    </a:cubicBezTo>
                    <a:lnTo>
                      <a:pt x="797" y="1998"/>
                    </a:lnTo>
                    <a:cubicBezTo>
                      <a:pt x="807" y="1863"/>
                      <a:pt x="816" y="1723"/>
                      <a:pt x="825" y="1586"/>
                    </a:cubicBezTo>
                    <a:lnTo>
                      <a:pt x="825" y="1586"/>
                    </a:lnTo>
                    <a:cubicBezTo>
                      <a:pt x="829" y="1509"/>
                      <a:pt x="834" y="1433"/>
                      <a:pt x="839" y="1361"/>
                    </a:cubicBezTo>
                    <a:cubicBezTo>
                      <a:pt x="841" y="1324"/>
                      <a:pt x="843" y="1289"/>
                      <a:pt x="845" y="1254"/>
                    </a:cubicBezTo>
                    <a:cubicBezTo>
                      <a:pt x="868" y="887"/>
                      <a:pt x="775" y="489"/>
                      <a:pt x="702" y="242"/>
                    </a:cubicBezTo>
                    <a:cubicBezTo>
                      <a:pt x="658" y="94"/>
                      <a:pt x="621" y="0"/>
                      <a:pt x="621" y="0"/>
                    </a:cubicBezTo>
                    <a:lnTo>
                      <a:pt x="1" y="123"/>
                    </a:lnTo>
                    <a:cubicBezTo>
                      <a:pt x="1" y="123"/>
                      <a:pt x="-9" y="1105"/>
                      <a:pt x="36" y="1570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40"/>
              <p:cNvSpPr/>
              <p:nvPr/>
            </p:nvSpPr>
            <p:spPr>
              <a:xfrm>
                <a:off x="3613680" y="930600"/>
                <a:ext cx="520920" cy="529920"/>
              </a:xfrm>
              <a:custGeom>
                <a:avLst/>
                <a:gdLst/>
                <a:ahLst/>
                <a:cxnLst/>
                <a:rect l="l" t="t" r="r" b="b"/>
                <a:pathLst>
                  <a:path w="1447" h="1472" extrusionOk="0">
                    <a:moveTo>
                      <a:pt x="1383" y="1472"/>
                    </a:moveTo>
                    <a:cubicBezTo>
                      <a:pt x="1383" y="1472"/>
                      <a:pt x="1596" y="1224"/>
                      <a:pt x="1246" y="938"/>
                    </a:cubicBezTo>
                    <a:cubicBezTo>
                      <a:pt x="1113" y="829"/>
                      <a:pt x="921" y="790"/>
                      <a:pt x="852" y="734"/>
                    </a:cubicBezTo>
                    <a:cubicBezTo>
                      <a:pt x="348" y="324"/>
                      <a:pt x="293" y="100"/>
                      <a:pt x="252" y="0"/>
                    </a:cubicBezTo>
                    <a:cubicBezTo>
                      <a:pt x="252" y="0"/>
                      <a:pt x="111" y="-8"/>
                      <a:pt x="0" y="133"/>
                    </a:cubicBezTo>
                    <a:cubicBezTo>
                      <a:pt x="0" y="133"/>
                      <a:pt x="67" y="633"/>
                      <a:pt x="543" y="1033"/>
                    </a:cubicBezTo>
                    <a:cubicBezTo>
                      <a:pt x="1019" y="1434"/>
                      <a:pt x="1383" y="1472"/>
                      <a:pt x="1383" y="1472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40"/>
              <p:cNvSpPr/>
              <p:nvPr/>
            </p:nvSpPr>
            <p:spPr>
              <a:xfrm>
                <a:off x="3656160" y="830520"/>
                <a:ext cx="64800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81" extrusionOk="0">
                    <a:moveTo>
                      <a:pt x="180" y="379"/>
                    </a:moveTo>
                    <a:cubicBezTo>
                      <a:pt x="180" y="379"/>
                      <a:pt x="186" y="273"/>
                      <a:pt x="141" y="143"/>
                    </a:cubicBezTo>
                    <a:cubicBezTo>
                      <a:pt x="89" y="-6"/>
                      <a:pt x="0" y="-26"/>
                      <a:pt x="0" y="25"/>
                    </a:cubicBezTo>
                    <a:cubicBezTo>
                      <a:pt x="1" y="129"/>
                      <a:pt x="29" y="231"/>
                      <a:pt x="43" y="304"/>
                    </a:cubicBezTo>
                    <a:cubicBezTo>
                      <a:pt x="62" y="402"/>
                      <a:pt x="180" y="379"/>
                      <a:pt x="180" y="379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40"/>
              <p:cNvSpPr/>
              <p:nvPr/>
            </p:nvSpPr>
            <p:spPr>
              <a:xfrm>
                <a:off x="3698640" y="885960"/>
                <a:ext cx="54720" cy="154440"/>
              </a:xfrm>
              <a:custGeom>
                <a:avLst/>
                <a:gdLst/>
                <a:ahLst/>
                <a:cxnLst/>
                <a:rect l="l" t="t" r="r" b="b"/>
                <a:pathLst>
                  <a:path w="152" h="429" extrusionOk="0">
                    <a:moveTo>
                      <a:pt x="12" y="337"/>
                    </a:moveTo>
                    <a:cubicBezTo>
                      <a:pt x="12" y="337"/>
                      <a:pt x="-18" y="203"/>
                      <a:pt x="18" y="100"/>
                    </a:cubicBezTo>
                    <a:cubicBezTo>
                      <a:pt x="53" y="-4"/>
                      <a:pt x="133" y="-11"/>
                      <a:pt x="136" y="9"/>
                    </a:cubicBezTo>
                    <a:cubicBezTo>
                      <a:pt x="139" y="28"/>
                      <a:pt x="159" y="247"/>
                      <a:pt x="149" y="396"/>
                    </a:cubicBezTo>
                    <a:cubicBezTo>
                      <a:pt x="142" y="496"/>
                      <a:pt x="12" y="337"/>
                      <a:pt x="12" y="337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40"/>
              <p:cNvSpPr/>
              <p:nvPr/>
            </p:nvSpPr>
            <p:spPr>
              <a:xfrm>
                <a:off x="3553200" y="841680"/>
                <a:ext cx="127800" cy="20556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1" extrusionOk="0">
                    <a:moveTo>
                      <a:pt x="355" y="271"/>
                    </a:moveTo>
                    <a:cubicBezTo>
                      <a:pt x="355" y="271"/>
                      <a:pt x="268" y="19"/>
                      <a:pt x="178" y="1"/>
                    </a:cubicBezTo>
                    <a:cubicBezTo>
                      <a:pt x="89" y="-17"/>
                      <a:pt x="199" y="216"/>
                      <a:pt x="199" y="216"/>
                    </a:cubicBezTo>
                    <a:cubicBezTo>
                      <a:pt x="199" y="216"/>
                      <a:pt x="111" y="81"/>
                      <a:pt x="64" y="102"/>
                    </a:cubicBezTo>
                    <a:cubicBezTo>
                      <a:pt x="10" y="126"/>
                      <a:pt x="129" y="275"/>
                      <a:pt x="129" y="275"/>
                    </a:cubicBezTo>
                    <a:cubicBezTo>
                      <a:pt x="129" y="275"/>
                      <a:pt x="59" y="185"/>
                      <a:pt x="11" y="215"/>
                    </a:cubicBezTo>
                    <a:cubicBezTo>
                      <a:pt x="-36" y="244"/>
                      <a:pt x="80" y="348"/>
                      <a:pt x="110" y="408"/>
                    </a:cubicBezTo>
                    <a:cubicBezTo>
                      <a:pt x="139" y="467"/>
                      <a:pt x="243" y="573"/>
                      <a:pt x="252" y="571"/>
                    </a:cubicBezTo>
                    <a:cubicBezTo>
                      <a:pt x="263" y="569"/>
                      <a:pt x="355" y="271"/>
                      <a:pt x="355" y="271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9" name="Google Shape;2799;p40"/>
              <p:cNvSpPr/>
              <p:nvPr/>
            </p:nvSpPr>
            <p:spPr>
              <a:xfrm>
                <a:off x="3672720" y="895320"/>
                <a:ext cx="49680" cy="11124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09" fill="none" extrusionOk="0">
                    <a:moveTo>
                      <a:pt x="138" y="0"/>
                    </a:moveTo>
                    <a:lnTo>
                      <a:pt x="88" y="98"/>
                    </a:lnTo>
                    <a:cubicBezTo>
                      <a:pt x="88" y="98"/>
                      <a:pt x="-38" y="198"/>
                      <a:pt x="12" y="30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00" name="Google Shape;2800;p40"/>
              <p:cNvCxnSpPr/>
              <p:nvPr/>
            </p:nvCxnSpPr>
            <p:spPr>
              <a:xfrm>
                <a:off x="3659040" y="887760"/>
                <a:ext cx="9000" cy="237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01" name="Google Shape;2801;p40"/>
              <p:cNvCxnSpPr/>
              <p:nvPr/>
            </p:nvCxnSpPr>
            <p:spPr>
              <a:xfrm>
                <a:off x="3618000" y="907200"/>
                <a:ext cx="9300" cy="222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02" name="Google Shape;2802;p40"/>
              <p:cNvCxnSpPr/>
              <p:nvPr/>
            </p:nvCxnSpPr>
            <p:spPr>
              <a:xfrm>
                <a:off x="3591360" y="931320"/>
                <a:ext cx="15600" cy="219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03" name="Google Shape;2803;p40"/>
              <p:cNvSpPr/>
              <p:nvPr/>
            </p:nvSpPr>
            <p:spPr>
              <a:xfrm>
                <a:off x="3875400" y="1191240"/>
                <a:ext cx="167040" cy="231480"/>
              </a:xfrm>
              <a:custGeom>
                <a:avLst/>
                <a:gdLst/>
                <a:ahLst/>
                <a:cxnLst/>
                <a:rect l="l" t="t" r="r" b="b"/>
                <a:pathLst>
                  <a:path w="464" h="643" extrusionOk="0">
                    <a:moveTo>
                      <a:pt x="463" y="158"/>
                    </a:moveTo>
                    <a:cubicBezTo>
                      <a:pt x="463" y="158"/>
                      <a:pt x="406" y="70"/>
                      <a:pt x="127" y="0"/>
                    </a:cubicBezTo>
                    <a:cubicBezTo>
                      <a:pt x="127" y="0"/>
                      <a:pt x="-51" y="271"/>
                      <a:pt x="15" y="546"/>
                    </a:cubicBezTo>
                    <a:lnTo>
                      <a:pt x="188" y="643"/>
                    </a:lnTo>
                    <a:cubicBezTo>
                      <a:pt x="188" y="643"/>
                      <a:pt x="489" y="307"/>
                      <a:pt x="463" y="15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40"/>
              <p:cNvSpPr/>
              <p:nvPr/>
            </p:nvSpPr>
            <p:spPr>
              <a:xfrm>
                <a:off x="4599720" y="1382400"/>
                <a:ext cx="152640" cy="34200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950" extrusionOk="0">
                    <a:moveTo>
                      <a:pt x="1" y="34"/>
                    </a:moveTo>
                    <a:cubicBezTo>
                      <a:pt x="1" y="34"/>
                      <a:pt x="237" y="-121"/>
                      <a:pt x="364" y="234"/>
                    </a:cubicBezTo>
                    <a:cubicBezTo>
                      <a:pt x="413" y="369"/>
                      <a:pt x="524" y="833"/>
                      <a:pt x="210" y="944"/>
                    </a:cubicBezTo>
                    <a:cubicBezTo>
                      <a:pt x="-30" y="1030"/>
                      <a:pt x="1" y="34"/>
                      <a:pt x="1" y="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40"/>
              <p:cNvSpPr/>
              <p:nvPr/>
            </p:nvSpPr>
            <p:spPr>
              <a:xfrm>
                <a:off x="4649400" y="2029320"/>
                <a:ext cx="286920" cy="1998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555" extrusionOk="0">
                    <a:moveTo>
                      <a:pt x="121" y="555"/>
                    </a:moveTo>
                    <a:cubicBezTo>
                      <a:pt x="222" y="519"/>
                      <a:pt x="373" y="482"/>
                      <a:pt x="521" y="508"/>
                    </a:cubicBezTo>
                    <a:cubicBezTo>
                      <a:pt x="525" y="509"/>
                      <a:pt x="530" y="510"/>
                      <a:pt x="534" y="511"/>
                    </a:cubicBezTo>
                    <a:cubicBezTo>
                      <a:pt x="660" y="534"/>
                      <a:pt x="716" y="560"/>
                      <a:pt x="766" y="540"/>
                    </a:cubicBezTo>
                    <a:cubicBezTo>
                      <a:pt x="816" y="521"/>
                      <a:pt x="800" y="421"/>
                      <a:pt x="753" y="348"/>
                    </a:cubicBezTo>
                    <a:cubicBezTo>
                      <a:pt x="487" y="-63"/>
                      <a:pt x="317" y="-1"/>
                      <a:pt x="206" y="9"/>
                    </a:cubicBezTo>
                    <a:cubicBezTo>
                      <a:pt x="150" y="14"/>
                      <a:pt x="98" y="16"/>
                      <a:pt x="42" y="12"/>
                    </a:cubicBezTo>
                    <a:cubicBezTo>
                      <a:pt x="27" y="11"/>
                      <a:pt x="13" y="10"/>
                      <a:pt x="0" y="9"/>
                    </a:cubicBezTo>
                    <a:cubicBezTo>
                      <a:pt x="61" y="80"/>
                      <a:pt x="155" y="245"/>
                      <a:pt x="121" y="5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40"/>
              <p:cNvSpPr/>
              <p:nvPr/>
            </p:nvSpPr>
            <p:spPr>
              <a:xfrm>
                <a:off x="4727160" y="2019600"/>
                <a:ext cx="218160" cy="23148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643" extrusionOk="0">
                    <a:moveTo>
                      <a:pt x="318" y="538"/>
                    </a:moveTo>
                    <a:cubicBezTo>
                      <a:pt x="484" y="578"/>
                      <a:pt x="486" y="652"/>
                      <a:pt x="540" y="642"/>
                    </a:cubicBezTo>
                    <a:cubicBezTo>
                      <a:pt x="592" y="633"/>
                      <a:pt x="634" y="566"/>
                      <a:pt x="583" y="400"/>
                    </a:cubicBezTo>
                    <a:cubicBezTo>
                      <a:pt x="496" y="119"/>
                      <a:pt x="303" y="11"/>
                      <a:pt x="173" y="1"/>
                    </a:cubicBezTo>
                    <a:cubicBezTo>
                      <a:pt x="86" y="-6"/>
                      <a:pt x="45" y="10"/>
                      <a:pt x="0" y="30"/>
                    </a:cubicBezTo>
                    <a:cubicBezTo>
                      <a:pt x="0" y="30"/>
                      <a:pt x="308" y="146"/>
                      <a:pt x="336" y="353"/>
                    </a:cubicBezTo>
                    <a:cubicBezTo>
                      <a:pt x="346" y="431"/>
                      <a:pt x="345" y="504"/>
                      <a:pt x="318" y="5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40"/>
              <p:cNvSpPr/>
              <p:nvPr/>
            </p:nvSpPr>
            <p:spPr>
              <a:xfrm>
                <a:off x="3929400" y="2612880"/>
                <a:ext cx="295200" cy="19296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536" extrusionOk="0">
                    <a:moveTo>
                      <a:pt x="99" y="515"/>
                    </a:moveTo>
                    <a:cubicBezTo>
                      <a:pt x="260" y="550"/>
                      <a:pt x="710" y="542"/>
                      <a:pt x="755" y="489"/>
                    </a:cubicBezTo>
                    <a:cubicBezTo>
                      <a:pt x="766" y="476"/>
                      <a:pt x="778" y="411"/>
                      <a:pt x="790" y="313"/>
                    </a:cubicBezTo>
                    <a:cubicBezTo>
                      <a:pt x="800" y="230"/>
                      <a:pt x="810" y="122"/>
                      <a:pt x="820" y="0"/>
                    </a:cubicBezTo>
                    <a:cubicBezTo>
                      <a:pt x="725" y="24"/>
                      <a:pt x="471" y="71"/>
                      <a:pt x="155" y="5"/>
                    </a:cubicBezTo>
                    <a:cubicBezTo>
                      <a:pt x="161" y="110"/>
                      <a:pt x="160" y="200"/>
                      <a:pt x="145" y="268"/>
                    </a:cubicBezTo>
                    <a:cubicBezTo>
                      <a:pt x="137" y="305"/>
                      <a:pt x="125" y="335"/>
                      <a:pt x="108" y="358"/>
                    </a:cubicBezTo>
                    <a:cubicBezTo>
                      <a:pt x="0" y="498"/>
                      <a:pt x="-64" y="480"/>
                      <a:pt x="99" y="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40"/>
              <p:cNvSpPr/>
              <p:nvPr/>
            </p:nvSpPr>
            <p:spPr>
              <a:xfrm>
                <a:off x="4127040" y="2089080"/>
                <a:ext cx="11772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70" fill="none" extrusionOk="0">
                    <a:moveTo>
                      <a:pt x="327" y="670"/>
                    </a:moveTo>
                    <a:cubicBezTo>
                      <a:pt x="327" y="670"/>
                      <a:pt x="24" y="42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4266000" y="1198440"/>
                <a:ext cx="446400" cy="66276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841" extrusionOk="0">
                    <a:moveTo>
                      <a:pt x="0" y="1834"/>
                    </a:moveTo>
                    <a:cubicBezTo>
                      <a:pt x="0" y="1834"/>
                      <a:pt x="558" y="1906"/>
                      <a:pt x="1093" y="1588"/>
                    </a:cubicBezTo>
                    <a:cubicBezTo>
                      <a:pt x="1467" y="1366"/>
                      <a:pt x="1045" y="312"/>
                      <a:pt x="730" y="100"/>
                    </a:cubicBezTo>
                    <a:cubicBezTo>
                      <a:pt x="662" y="55"/>
                      <a:pt x="592" y="28"/>
                      <a:pt x="525" y="14"/>
                    </a:cubicBezTo>
                    <a:cubicBezTo>
                      <a:pt x="472" y="3"/>
                      <a:pt x="420" y="-1"/>
                      <a:pt x="371" y="1"/>
                    </a:cubicBezTo>
                    <a:cubicBezTo>
                      <a:pt x="193" y="6"/>
                      <a:pt x="57" y="79"/>
                      <a:pt x="57" y="79"/>
                    </a:cubicBezTo>
                    <a:lnTo>
                      <a:pt x="0" y="18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3891600" y="1220040"/>
                <a:ext cx="579600" cy="54288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508" extrusionOk="0">
                    <a:moveTo>
                      <a:pt x="0" y="1389"/>
                    </a:moveTo>
                    <a:cubicBezTo>
                      <a:pt x="267" y="1442"/>
                      <a:pt x="1073" y="1583"/>
                      <a:pt x="1610" y="1455"/>
                    </a:cubicBezTo>
                    <a:lnTo>
                      <a:pt x="1426" y="156"/>
                    </a:lnTo>
                    <a:cubicBezTo>
                      <a:pt x="1426" y="156"/>
                      <a:pt x="1293" y="27"/>
                      <a:pt x="974" y="3"/>
                    </a:cubicBezTo>
                    <a:cubicBezTo>
                      <a:pt x="886" y="-4"/>
                      <a:pt x="796" y="2"/>
                      <a:pt x="710" y="18"/>
                    </a:cubicBezTo>
                    <a:cubicBezTo>
                      <a:pt x="406" y="74"/>
                      <a:pt x="172" y="317"/>
                      <a:pt x="118" y="620"/>
                    </a:cubicBezTo>
                    <a:cubicBezTo>
                      <a:pt x="82" y="823"/>
                      <a:pt x="38" y="1096"/>
                      <a:pt x="0" y="13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40"/>
              <p:cNvSpPr/>
              <p:nvPr/>
            </p:nvSpPr>
            <p:spPr>
              <a:xfrm>
                <a:off x="4307760" y="1253160"/>
                <a:ext cx="231480" cy="38736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076" extrusionOk="0">
                    <a:moveTo>
                      <a:pt x="269" y="64"/>
                    </a:moveTo>
                    <a:cubicBezTo>
                      <a:pt x="436" y="240"/>
                      <a:pt x="717" y="742"/>
                      <a:pt x="624" y="995"/>
                    </a:cubicBezTo>
                    <a:cubicBezTo>
                      <a:pt x="537" y="1229"/>
                      <a:pt x="40" y="935"/>
                      <a:pt x="3" y="384"/>
                    </a:cubicBezTo>
                    <a:cubicBezTo>
                      <a:pt x="-31" y="-115"/>
                      <a:pt x="198" y="-12"/>
                      <a:pt x="269" y="64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40"/>
              <p:cNvSpPr/>
              <p:nvPr/>
            </p:nvSpPr>
            <p:spPr>
              <a:xfrm>
                <a:off x="3929400" y="2709360"/>
                <a:ext cx="284400" cy="96480"/>
              </a:xfrm>
              <a:custGeom>
                <a:avLst/>
                <a:gdLst/>
                <a:ahLst/>
                <a:cxnLst/>
                <a:rect l="l" t="t" r="r" b="b"/>
                <a:pathLst>
                  <a:path w="790" h="268" extrusionOk="0">
                    <a:moveTo>
                      <a:pt x="99" y="247"/>
                    </a:moveTo>
                    <a:cubicBezTo>
                      <a:pt x="260" y="282"/>
                      <a:pt x="710" y="274"/>
                      <a:pt x="755" y="221"/>
                    </a:cubicBezTo>
                    <a:cubicBezTo>
                      <a:pt x="766" y="208"/>
                      <a:pt x="778" y="143"/>
                      <a:pt x="790" y="45"/>
                    </a:cubicBezTo>
                    <a:cubicBezTo>
                      <a:pt x="643" y="77"/>
                      <a:pt x="284" y="137"/>
                      <a:pt x="145" y="0"/>
                    </a:cubicBezTo>
                    <a:cubicBezTo>
                      <a:pt x="137" y="37"/>
                      <a:pt x="125" y="67"/>
                      <a:pt x="107" y="90"/>
                    </a:cubicBezTo>
                    <a:cubicBezTo>
                      <a:pt x="0" y="230"/>
                      <a:pt x="-64" y="212"/>
                      <a:pt x="99" y="24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40"/>
              <p:cNvSpPr/>
              <p:nvPr/>
            </p:nvSpPr>
            <p:spPr>
              <a:xfrm>
                <a:off x="4304880" y="1242720"/>
                <a:ext cx="203760" cy="18540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15" extrusionOk="0">
                    <a:moveTo>
                      <a:pt x="566" y="401"/>
                    </a:moveTo>
                    <a:cubicBezTo>
                      <a:pt x="566" y="401"/>
                      <a:pt x="355" y="52"/>
                      <a:pt x="114" y="0"/>
                    </a:cubicBezTo>
                    <a:cubicBezTo>
                      <a:pt x="114" y="0"/>
                      <a:pt x="-59" y="99"/>
                      <a:pt x="21" y="515"/>
                    </a:cubicBezTo>
                    <a:cubicBezTo>
                      <a:pt x="21" y="515"/>
                      <a:pt x="254" y="520"/>
                      <a:pt x="566" y="40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40"/>
              <p:cNvSpPr/>
              <p:nvPr/>
            </p:nvSpPr>
            <p:spPr>
              <a:xfrm>
                <a:off x="3934080" y="1220760"/>
                <a:ext cx="261360" cy="22284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19" extrusionOk="0">
                    <a:moveTo>
                      <a:pt x="0" y="619"/>
                    </a:moveTo>
                    <a:cubicBezTo>
                      <a:pt x="0" y="619"/>
                      <a:pt x="69" y="246"/>
                      <a:pt x="252" y="100"/>
                    </a:cubicBezTo>
                    <a:cubicBezTo>
                      <a:pt x="266" y="89"/>
                      <a:pt x="283" y="81"/>
                      <a:pt x="300" y="76"/>
                    </a:cubicBezTo>
                    <a:cubicBezTo>
                      <a:pt x="372" y="56"/>
                      <a:pt x="589" y="0"/>
                      <a:pt x="726" y="0"/>
                    </a:cubicBezTo>
                    <a:cubicBezTo>
                      <a:pt x="726" y="0"/>
                      <a:pt x="145" y="551"/>
                      <a:pt x="0" y="6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40"/>
              <p:cNvSpPr/>
              <p:nvPr/>
            </p:nvSpPr>
            <p:spPr>
              <a:xfrm>
                <a:off x="4075920" y="1125360"/>
                <a:ext cx="137520" cy="132480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68" extrusionOk="0">
                    <a:moveTo>
                      <a:pt x="382" y="0"/>
                    </a:moveTo>
                    <a:lnTo>
                      <a:pt x="374" y="262"/>
                    </a:lnTo>
                    <a:cubicBezTo>
                      <a:pt x="374" y="262"/>
                      <a:pt x="134" y="455"/>
                      <a:pt x="0" y="320"/>
                    </a:cubicBezTo>
                    <a:lnTo>
                      <a:pt x="3" y="14"/>
                    </a:lnTo>
                    <a:lnTo>
                      <a:pt x="382" y="0"/>
                    </a:ln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40"/>
              <p:cNvSpPr/>
              <p:nvPr/>
            </p:nvSpPr>
            <p:spPr>
              <a:xfrm>
                <a:off x="4488840" y="1623240"/>
                <a:ext cx="5616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660" fill="none" extrusionOk="0">
                    <a:moveTo>
                      <a:pt x="117" y="0"/>
                    </a:moveTo>
                    <a:cubicBezTo>
                      <a:pt x="117" y="0"/>
                      <a:pt x="259" y="530"/>
                      <a:pt x="0" y="66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40"/>
              <p:cNvSpPr/>
              <p:nvPr/>
            </p:nvSpPr>
            <p:spPr>
              <a:xfrm>
                <a:off x="3829680" y="1702800"/>
                <a:ext cx="819720" cy="513000"/>
              </a:xfrm>
              <a:custGeom>
                <a:avLst/>
                <a:gdLst/>
                <a:ahLst/>
                <a:cxnLst/>
                <a:rect l="l" t="t" r="r" b="b"/>
                <a:pathLst>
                  <a:path w="2277" h="1425" extrusionOk="0">
                    <a:moveTo>
                      <a:pt x="1788" y="116"/>
                    </a:moveTo>
                    <a:lnTo>
                      <a:pt x="2277" y="654"/>
                    </a:lnTo>
                    <a:cubicBezTo>
                      <a:pt x="2277" y="654"/>
                      <a:pt x="1344" y="1768"/>
                      <a:pt x="0" y="1318"/>
                    </a:cubicBezTo>
                    <a:cubicBezTo>
                      <a:pt x="0" y="1318"/>
                      <a:pt x="7" y="811"/>
                      <a:pt x="179" y="0"/>
                    </a:cubicBezTo>
                    <a:cubicBezTo>
                      <a:pt x="179" y="0"/>
                      <a:pt x="1179" y="182"/>
                      <a:pt x="1788" y="11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40"/>
              <p:cNvSpPr/>
              <p:nvPr/>
            </p:nvSpPr>
            <p:spPr>
              <a:xfrm>
                <a:off x="3890160" y="1735920"/>
                <a:ext cx="57240" cy="45252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257" fill="none" extrusionOk="0">
                    <a:moveTo>
                      <a:pt x="159" y="0"/>
                    </a:moveTo>
                    <a:cubicBezTo>
                      <a:pt x="159" y="0"/>
                      <a:pt x="16" y="955"/>
                      <a:pt x="0" y="125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19" name="Google Shape;2819;p40"/>
              <p:cNvCxnSpPr/>
              <p:nvPr/>
            </p:nvCxnSpPr>
            <p:spPr>
              <a:xfrm flipH="1">
                <a:off x="3982980" y="1742400"/>
                <a:ext cx="32100" cy="4620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20" name="Google Shape;2820;p40"/>
              <p:cNvCxnSpPr/>
              <p:nvPr/>
            </p:nvCxnSpPr>
            <p:spPr>
              <a:xfrm>
                <a:off x="4083480" y="1743840"/>
                <a:ext cx="10200" cy="4644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21" name="Google Shape;2821;p40"/>
              <p:cNvSpPr/>
              <p:nvPr/>
            </p:nvSpPr>
            <p:spPr>
              <a:xfrm>
                <a:off x="4149000" y="1743840"/>
                <a:ext cx="57240" cy="448560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246" fill="none" extrusionOk="0">
                    <a:moveTo>
                      <a:pt x="0" y="0"/>
                    </a:moveTo>
                    <a:cubicBezTo>
                      <a:pt x="0" y="0"/>
                      <a:pt x="66" y="993"/>
                      <a:pt x="159" y="12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40"/>
              <p:cNvSpPr/>
              <p:nvPr/>
            </p:nvSpPr>
            <p:spPr>
              <a:xfrm>
                <a:off x="4214160" y="1747800"/>
                <a:ext cx="100440" cy="41508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1153" fill="none" extrusionOk="0">
                    <a:moveTo>
                      <a:pt x="0" y="0"/>
                    </a:moveTo>
                    <a:cubicBezTo>
                      <a:pt x="0" y="0"/>
                      <a:pt x="92" y="675"/>
                      <a:pt x="279" y="115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40"/>
              <p:cNvSpPr/>
              <p:nvPr/>
            </p:nvSpPr>
            <p:spPr>
              <a:xfrm>
                <a:off x="4276800" y="1743840"/>
                <a:ext cx="142560" cy="36756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021" fill="none" extrusionOk="0">
                    <a:moveTo>
                      <a:pt x="0" y="0"/>
                    </a:moveTo>
                    <a:cubicBezTo>
                      <a:pt x="0" y="0"/>
                      <a:pt x="143" y="631"/>
                      <a:pt x="396" y="102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40"/>
              <p:cNvSpPr/>
              <p:nvPr/>
            </p:nvSpPr>
            <p:spPr>
              <a:xfrm>
                <a:off x="4340160" y="1749600"/>
                <a:ext cx="168120" cy="30456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846" fill="none" extrusionOk="0">
                    <a:moveTo>
                      <a:pt x="0" y="0"/>
                    </a:moveTo>
                    <a:cubicBezTo>
                      <a:pt x="0" y="0"/>
                      <a:pt x="198" y="467"/>
                      <a:pt x="467" y="8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25" name="Google Shape;2825;p40"/>
              <p:cNvCxnSpPr/>
              <p:nvPr/>
            </p:nvCxnSpPr>
            <p:spPr>
              <a:xfrm>
                <a:off x="4409280" y="1753560"/>
                <a:ext cx="168000" cy="2355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26" name="Google Shape;2826;p40"/>
              <p:cNvSpPr/>
              <p:nvPr/>
            </p:nvSpPr>
            <p:spPr>
              <a:xfrm>
                <a:off x="4657680" y="1384560"/>
                <a:ext cx="69120" cy="174240"/>
              </a:xfrm>
              <a:custGeom>
                <a:avLst/>
                <a:gdLst/>
                <a:ahLst/>
                <a:cxnLst/>
                <a:rect l="l" t="t" r="r" b="b"/>
                <a:pathLst>
                  <a:path w="192" h="484" fill="none" extrusionOk="0">
                    <a:moveTo>
                      <a:pt x="0" y="0"/>
                    </a:moveTo>
                    <a:cubicBezTo>
                      <a:pt x="0" y="0"/>
                      <a:pt x="152" y="229"/>
                      <a:pt x="192" y="48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40"/>
              <p:cNvSpPr/>
              <p:nvPr/>
            </p:nvSpPr>
            <p:spPr>
              <a:xfrm>
                <a:off x="4399560" y="1198800"/>
                <a:ext cx="198360" cy="24696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686" fill="none" extrusionOk="0">
                    <a:moveTo>
                      <a:pt x="0" y="0"/>
                    </a:moveTo>
                    <a:cubicBezTo>
                      <a:pt x="0" y="0"/>
                      <a:pt x="242" y="49"/>
                      <a:pt x="416" y="361"/>
                    </a:cubicBezTo>
                    <a:cubicBezTo>
                      <a:pt x="507" y="526"/>
                      <a:pt x="551" y="686"/>
                      <a:pt x="551" y="68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48225" rIns="93225" bIns="482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40"/>
              <p:cNvSpPr/>
              <p:nvPr/>
            </p:nvSpPr>
            <p:spPr>
              <a:xfrm>
                <a:off x="4571280" y="1513440"/>
                <a:ext cx="116640" cy="221040"/>
              </a:xfrm>
              <a:custGeom>
                <a:avLst/>
                <a:gdLst/>
                <a:ahLst/>
                <a:cxnLst/>
                <a:rect l="l" t="t" r="r" b="b"/>
                <a:pathLst>
                  <a:path w="324" h="614" extrusionOk="0">
                    <a:moveTo>
                      <a:pt x="197" y="2"/>
                    </a:moveTo>
                    <a:lnTo>
                      <a:pt x="32" y="47"/>
                    </a:lnTo>
                    <a:cubicBezTo>
                      <a:pt x="10" y="53"/>
                      <a:pt x="-4" y="75"/>
                      <a:pt x="0" y="98"/>
                    </a:cubicBezTo>
                    <a:cubicBezTo>
                      <a:pt x="15" y="175"/>
                      <a:pt x="47" y="351"/>
                      <a:pt x="59" y="501"/>
                    </a:cubicBezTo>
                    <a:cubicBezTo>
                      <a:pt x="66" y="590"/>
                      <a:pt x="163" y="642"/>
                      <a:pt x="240" y="598"/>
                    </a:cubicBezTo>
                    <a:cubicBezTo>
                      <a:pt x="241" y="597"/>
                      <a:pt x="242" y="596"/>
                      <a:pt x="244" y="596"/>
                    </a:cubicBezTo>
                    <a:cubicBezTo>
                      <a:pt x="297" y="564"/>
                      <a:pt x="327" y="505"/>
                      <a:pt x="323" y="444"/>
                    </a:cubicBezTo>
                    <a:cubicBezTo>
                      <a:pt x="317" y="336"/>
                      <a:pt x="299" y="156"/>
                      <a:pt x="249" y="29"/>
                    </a:cubicBezTo>
                    <a:cubicBezTo>
                      <a:pt x="241" y="8"/>
                      <a:pt x="218" y="-3"/>
                      <a:pt x="197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40"/>
              <p:cNvSpPr/>
              <p:nvPr/>
            </p:nvSpPr>
            <p:spPr>
              <a:xfrm>
                <a:off x="4572360" y="1539360"/>
                <a:ext cx="93240" cy="2304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64" fill="none" extrusionOk="0">
                    <a:moveTo>
                      <a:pt x="259" y="0"/>
                    </a:moveTo>
                    <a:cubicBezTo>
                      <a:pt x="259" y="0"/>
                      <a:pt x="142" y="62"/>
                      <a:pt x="0" y="64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40"/>
              <p:cNvSpPr/>
              <p:nvPr/>
            </p:nvSpPr>
            <p:spPr>
              <a:xfrm>
                <a:off x="4570200" y="1400400"/>
                <a:ext cx="49320" cy="756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10" extrusionOk="0">
                    <a:moveTo>
                      <a:pt x="77" y="22"/>
                    </a:moveTo>
                    <a:lnTo>
                      <a:pt x="129" y="114"/>
                    </a:lnTo>
                    <a:cubicBezTo>
                      <a:pt x="149" y="151"/>
                      <a:pt x="130" y="197"/>
                      <a:pt x="90" y="208"/>
                    </a:cubicBezTo>
                    <a:lnTo>
                      <a:pt x="90" y="208"/>
                    </a:lnTo>
                    <a:cubicBezTo>
                      <a:pt x="51" y="218"/>
                      <a:pt x="12" y="191"/>
                      <a:pt x="9" y="151"/>
                    </a:cubicBezTo>
                    <a:lnTo>
                      <a:pt x="0" y="45"/>
                    </a:lnTo>
                    <a:cubicBezTo>
                      <a:pt x="-2" y="23"/>
                      <a:pt x="14" y="4"/>
                      <a:pt x="36" y="1"/>
                    </a:cubicBezTo>
                    <a:lnTo>
                      <a:pt x="36" y="1"/>
                    </a:lnTo>
                    <a:cubicBezTo>
                      <a:pt x="53" y="-1"/>
                      <a:pt x="68" y="7"/>
                      <a:pt x="77" y="2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30600" rIns="90000" bIns="306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40"/>
              <p:cNvSpPr/>
              <p:nvPr/>
            </p:nvSpPr>
            <p:spPr>
              <a:xfrm>
                <a:off x="4588560" y="1442160"/>
                <a:ext cx="17640" cy="17640"/>
              </a:xfrm>
              <a:custGeom>
                <a:avLst/>
                <a:gdLst/>
                <a:ahLst/>
                <a:cxnLst/>
                <a:rect l="l" t="t" r="r" b="b"/>
                <a:pathLst>
                  <a:path w="49" h="49" extrusionOk="0">
                    <a:moveTo>
                      <a:pt x="49" y="25"/>
                    </a:moveTo>
                    <a:cubicBezTo>
                      <a:pt x="49" y="38"/>
                      <a:pt x="38" y="49"/>
                      <a:pt x="25" y="49"/>
                    </a:cubicBezTo>
                    <a:cubicBezTo>
                      <a:pt x="11" y="49"/>
                      <a:pt x="0" y="38"/>
                      <a:pt x="0" y="25"/>
                    </a:cubicBezTo>
                    <a:cubicBezTo>
                      <a:pt x="0" y="11"/>
                      <a:pt x="11" y="0"/>
                      <a:pt x="25" y="0"/>
                    </a:cubicBezTo>
                    <a:cubicBezTo>
                      <a:pt x="38" y="0"/>
                      <a:pt x="49" y="11"/>
                      <a:pt x="49" y="25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40"/>
              <p:cNvSpPr/>
              <p:nvPr/>
            </p:nvSpPr>
            <p:spPr>
              <a:xfrm>
                <a:off x="4377600" y="1305000"/>
                <a:ext cx="42120" cy="4788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33" extrusionOk="0">
                    <a:moveTo>
                      <a:pt x="106" y="41"/>
                    </a:moveTo>
                    <a:cubicBezTo>
                      <a:pt x="125" y="75"/>
                      <a:pt x="118" y="114"/>
                      <a:pt x="91" y="128"/>
                    </a:cubicBezTo>
                    <a:cubicBezTo>
                      <a:pt x="65" y="142"/>
                      <a:pt x="29" y="126"/>
                      <a:pt x="10" y="92"/>
                    </a:cubicBezTo>
                    <a:cubicBezTo>
                      <a:pt x="-8" y="58"/>
                      <a:pt x="-1" y="19"/>
                      <a:pt x="26" y="5"/>
                    </a:cubicBezTo>
                    <a:cubicBezTo>
                      <a:pt x="52" y="-9"/>
                      <a:pt x="88" y="7"/>
                      <a:pt x="106" y="4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40"/>
              <p:cNvSpPr/>
              <p:nvPr/>
            </p:nvSpPr>
            <p:spPr>
              <a:xfrm>
                <a:off x="3891600" y="1720080"/>
                <a:ext cx="3931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65" fill="none" extrusionOk="0">
                    <a:moveTo>
                      <a:pt x="1092" y="28"/>
                    </a:moveTo>
                    <a:cubicBezTo>
                      <a:pt x="1092" y="28"/>
                      <a:pt x="630" y="127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40"/>
              <p:cNvSpPr/>
              <p:nvPr/>
            </p:nvSpPr>
            <p:spPr>
              <a:xfrm>
                <a:off x="4052520" y="1197000"/>
                <a:ext cx="183240" cy="1134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15" extrusionOk="0">
                    <a:moveTo>
                      <a:pt x="508" y="73"/>
                    </a:moveTo>
                    <a:cubicBezTo>
                      <a:pt x="511" y="65"/>
                      <a:pt x="446" y="0"/>
                      <a:pt x="446" y="0"/>
                    </a:cubicBezTo>
                    <a:cubicBezTo>
                      <a:pt x="446" y="0"/>
                      <a:pt x="245" y="105"/>
                      <a:pt x="65" y="19"/>
                    </a:cubicBezTo>
                    <a:lnTo>
                      <a:pt x="0" y="133"/>
                    </a:lnTo>
                    <a:lnTo>
                      <a:pt x="73" y="310"/>
                    </a:lnTo>
                    <a:lnTo>
                      <a:pt x="175" y="189"/>
                    </a:lnTo>
                    <a:lnTo>
                      <a:pt x="220" y="315"/>
                    </a:lnTo>
                    <a:cubicBezTo>
                      <a:pt x="220" y="315"/>
                      <a:pt x="446" y="250"/>
                      <a:pt x="508" y="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40"/>
              <p:cNvSpPr/>
              <p:nvPr/>
            </p:nvSpPr>
            <p:spPr>
              <a:xfrm>
                <a:off x="4109040" y="1206000"/>
                <a:ext cx="408240" cy="586800"/>
              </a:xfrm>
              <a:custGeom>
                <a:avLst/>
                <a:gdLst/>
                <a:ahLst/>
                <a:cxnLst/>
                <a:rect l="l" t="t" r="r" b="b"/>
                <a:pathLst>
                  <a:path w="1134" h="1630" extrusionOk="0">
                    <a:moveTo>
                      <a:pt x="587" y="34"/>
                    </a:moveTo>
                    <a:cubicBezTo>
                      <a:pt x="608" y="44"/>
                      <a:pt x="615" y="70"/>
                      <a:pt x="599" y="87"/>
                    </a:cubicBezTo>
                    <a:cubicBezTo>
                      <a:pt x="522" y="164"/>
                      <a:pt x="340" y="379"/>
                      <a:pt x="296" y="726"/>
                    </a:cubicBezTo>
                    <a:cubicBezTo>
                      <a:pt x="239" y="1169"/>
                      <a:pt x="547" y="1372"/>
                      <a:pt x="1041" y="1390"/>
                    </a:cubicBezTo>
                    <a:lnTo>
                      <a:pt x="1134" y="1629"/>
                    </a:lnTo>
                    <a:cubicBezTo>
                      <a:pt x="1134" y="1629"/>
                      <a:pt x="-94" y="1656"/>
                      <a:pt x="6" y="755"/>
                    </a:cubicBezTo>
                    <a:cubicBezTo>
                      <a:pt x="6" y="755"/>
                      <a:pt x="171" y="225"/>
                      <a:pt x="347" y="34"/>
                    </a:cubicBezTo>
                    <a:cubicBezTo>
                      <a:pt x="365" y="14"/>
                      <a:pt x="390" y="2"/>
                      <a:pt x="417" y="1"/>
                    </a:cubicBezTo>
                    <a:cubicBezTo>
                      <a:pt x="466" y="0"/>
                      <a:pt x="511" y="-3"/>
                      <a:pt x="587" y="3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40"/>
              <p:cNvSpPr/>
              <p:nvPr/>
            </p:nvSpPr>
            <p:spPr>
              <a:xfrm>
                <a:off x="4090320" y="1381320"/>
                <a:ext cx="155520" cy="19872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552" extrusionOk="0">
                    <a:moveTo>
                      <a:pt x="432" y="329"/>
                    </a:moveTo>
                    <a:cubicBezTo>
                      <a:pt x="432" y="329"/>
                      <a:pt x="390" y="136"/>
                      <a:pt x="321" y="68"/>
                    </a:cubicBezTo>
                    <a:cubicBezTo>
                      <a:pt x="252" y="1"/>
                      <a:pt x="109" y="-32"/>
                      <a:pt x="95" y="44"/>
                    </a:cubicBezTo>
                    <a:cubicBezTo>
                      <a:pt x="95" y="44"/>
                      <a:pt x="12" y="44"/>
                      <a:pt x="30" y="133"/>
                    </a:cubicBezTo>
                    <a:cubicBezTo>
                      <a:pt x="30" y="133"/>
                      <a:pt x="-21" y="149"/>
                      <a:pt x="12" y="214"/>
                    </a:cubicBezTo>
                    <a:cubicBezTo>
                      <a:pt x="12" y="214"/>
                      <a:pt x="1" y="234"/>
                      <a:pt x="17" y="265"/>
                    </a:cubicBezTo>
                    <a:cubicBezTo>
                      <a:pt x="35" y="300"/>
                      <a:pt x="182" y="436"/>
                      <a:pt x="178" y="401"/>
                    </a:cubicBezTo>
                    <a:cubicBezTo>
                      <a:pt x="166" y="294"/>
                      <a:pt x="71" y="304"/>
                      <a:pt x="71" y="304"/>
                    </a:cubicBezTo>
                    <a:lnTo>
                      <a:pt x="124" y="346"/>
                    </a:lnTo>
                    <a:cubicBezTo>
                      <a:pt x="124" y="346"/>
                      <a:pt x="93" y="472"/>
                      <a:pt x="221" y="541"/>
                    </a:cubicBezTo>
                    <a:cubicBezTo>
                      <a:pt x="348" y="611"/>
                      <a:pt x="432" y="329"/>
                      <a:pt x="432" y="329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40"/>
              <p:cNvSpPr/>
              <p:nvPr/>
            </p:nvSpPr>
            <p:spPr>
              <a:xfrm>
                <a:off x="4188240" y="1452960"/>
                <a:ext cx="345600" cy="21924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09" extrusionOk="0">
                    <a:moveTo>
                      <a:pt x="101" y="0"/>
                    </a:moveTo>
                    <a:cubicBezTo>
                      <a:pt x="101" y="0"/>
                      <a:pt x="909" y="17"/>
                      <a:pt x="959" y="389"/>
                    </a:cubicBezTo>
                    <a:cubicBezTo>
                      <a:pt x="984" y="574"/>
                      <a:pt x="521" y="793"/>
                      <a:pt x="0" y="348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40"/>
              <p:cNvSpPr/>
              <p:nvPr/>
            </p:nvSpPr>
            <p:spPr>
              <a:xfrm>
                <a:off x="4124520" y="1397160"/>
                <a:ext cx="58680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79" fill="none" extrusionOk="0">
                    <a:moveTo>
                      <a:pt x="0" y="0"/>
                    </a:moveTo>
                    <a:cubicBezTo>
                      <a:pt x="0" y="0"/>
                      <a:pt x="120" y="20"/>
                      <a:pt x="163" y="7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40"/>
              <p:cNvSpPr/>
              <p:nvPr/>
            </p:nvSpPr>
            <p:spPr>
              <a:xfrm>
                <a:off x="4101480" y="1426320"/>
                <a:ext cx="5832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65" fill="none" extrusionOk="0">
                    <a:moveTo>
                      <a:pt x="0" y="1"/>
                    </a:moveTo>
                    <a:cubicBezTo>
                      <a:pt x="0" y="1"/>
                      <a:pt x="112" y="-5"/>
                      <a:pt x="162" y="6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40"/>
              <p:cNvSpPr/>
              <p:nvPr/>
            </p:nvSpPr>
            <p:spPr>
              <a:xfrm>
                <a:off x="4094640" y="1458360"/>
                <a:ext cx="5436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73" fill="none" extrusionOk="0">
                    <a:moveTo>
                      <a:pt x="0" y="0"/>
                    </a:moveTo>
                    <a:cubicBezTo>
                      <a:pt x="0" y="0"/>
                      <a:pt x="112" y="26"/>
                      <a:pt x="151" y="7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40"/>
              <p:cNvSpPr/>
              <p:nvPr/>
            </p:nvSpPr>
            <p:spPr>
              <a:xfrm>
                <a:off x="4319640" y="1460520"/>
                <a:ext cx="92160" cy="26640"/>
              </a:xfrm>
              <a:custGeom>
                <a:avLst/>
                <a:gdLst/>
                <a:ahLst/>
                <a:cxnLst/>
                <a:rect l="l" t="t" r="r" b="b"/>
                <a:pathLst>
                  <a:path w="256" h="74" fill="none" extrusionOk="0">
                    <a:moveTo>
                      <a:pt x="0" y="0"/>
                    </a:moveTo>
                    <a:cubicBezTo>
                      <a:pt x="0" y="0"/>
                      <a:pt x="169" y="21"/>
                      <a:pt x="256" y="7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40"/>
              <p:cNvSpPr/>
              <p:nvPr/>
            </p:nvSpPr>
            <p:spPr>
              <a:xfrm>
                <a:off x="4313520" y="1215720"/>
                <a:ext cx="12240" cy="21600"/>
              </a:xfrm>
              <a:custGeom>
                <a:avLst/>
                <a:gdLst/>
                <a:ahLst/>
                <a:cxnLst/>
                <a:rect l="l" t="t" r="r" b="b"/>
                <a:pathLst>
                  <a:path w="34" h="60" fill="none" extrusionOk="0">
                    <a:moveTo>
                      <a:pt x="0" y="0"/>
                    </a:moveTo>
                    <a:cubicBezTo>
                      <a:pt x="0" y="0"/>
                      <a:pt x="45" y="21"/>
                      <a:pt x="31" y="6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40"/>
              <p:cNvSpPr/>
              <p:nvPr/>
            </p:nvSpPr>
            <p:spPr>
              <a:xfrm>
                <a:off x="4137840" y="1263240"/>
                <a:ext cx="110160" cy="1116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10" extrusionOk="0">
                    <a:moveTo>
                      <a:pt x="303" y="82"/>
                    </a:moveTo>
                    <a:cubicBezTo>
                      <a:pt x="310" y="62"/>
                      <a:pt x="300" y="40"/>
                      <a:pt x="280" y="31"/>
                    </a:cubicBezTo>
                    <a:cubicBezTo>
                      <a:pt x="244" y="14"/>
                      <a:pt x="186" y="-7"/>
                      <a:pt x="142" y="3"/>
                    </a:cubicBezTo>
                    <a:cubicBezTo>
                      <a:pt x="75" y="20"/>
                      <a:pt x="-16" y="220"/>
                      <a:pt x="3" y="257"/>
                    </a:cubicBezTo>
                    <a:cubicBezTo>
                      <a:pt x="21" y="294"/>
                      <a:pt x="169" y="315"/>
                      <a:pt x="195" y="310"/>
                    </a:cubicBezTo>
                    <a:cubicBezTo>
                      <a:pt x="215" y="306"/>
                      <a:pt x="280" y="153"/>
                      <a:pt x="303" y="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40"/>
              <p:cNvSpPr/>
              <p:nvPr/>
            </p:nvSpPr>
            <p:spPr>
              <a:xfrm>
                <a:off x="4169160" y="1280520"/>
                <a:ext cx="73800" cy="22320"/>
              </a:xfrm>
              <a:custGeom>
                <a:avLst/>
                <a:gdLst/>
                <a:ahLst/>
                <a:cxnLst/>
                <a:rect l="l" t="t" r="r" b="b"/>
                <a:pathLst>
                  <a:path w="205" h="62" fill="none" extrusionOk="0">
                    <a:moveTo>
                      <a:pt x="205" y="62"/>
                    </a:moveTo>
                    <a:cubicBezTo>
                      <a:pt x="205" y="62"/>
                      <a:pt x="126" y="-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40"/>
              <p:cNvSpPr/>
              <p:nvPr/>
            </p:nvSpPr>
            <p:spPr>
              <a:xfrm>
                <a:off x="4456800" y="1702440"/>
                <a:ext cx="87120" cy="2880"/>
              </a:xfrm>
              <a:custGeom>
                <a:avLst/>
                <a:gdLst/>
                <a:ahLst/>
                <a:cxnLst/>
                <a:rect l="l" t="t" r="r" b="b"/>
                <a:pathLst>
                  <a:path w="242" h="8" fill="none" extrusionOk="0">
                    <a:moveTo>
                      <a:pt x="0" y="0"/>
                    </a:moveTo>
                    <a:cubicBezTo>
                      <a:pt x="0" y="0"/>
                      <a:pt x="154" y="12"/>
                      <a:pt x="242" y="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46" name="Google Shape;2846;p40"/>
              <p:cNvCxnSpPr/>
              <p:nvPr/>
            </p:nvCxnSpPr>
            <p:spPr>
              <a:xfrm rot="10800000" flipH="1">
                <a:off x="4491720" y="1791480"/>
                <a:ext cx="46200" cy="24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847" name="Google Shape;2847;p40"/>
              <p:cNvCxnSpPr/>
              <p:nvPr/>
            </p:nvCxnSpPr>
            <p:spPr>
              <a:xfrm rot="10800000">
                <a:off x="4109700" y="1239180"/>
                <a:ext cx="8700" cy="435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848" name="Google Shape;2848;p40"/>
              <p:cNvSpPr/>
              <p:nvPr/>
            </p:nvSpPr>
            <p:spPr>
              <a:xfrm>
                <a:off x="3967920" y="2741400"/>
                <a:ext cx="37080" cy="2088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58" fill="none" extrusionOk="0">
                    <a:moveTo>
                      <a:pt x="0" y="0"/>
                    </a:moveTo>
                    <a:cubicBezTo>
                      <a:pt x="0" y="0"/>
                      <a:pt x="39" y="45"/>
                      <a:pt x="103" y="5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40"/>
              <p:cNvSpPr/>
              <p:nvPr/>
            </p:nvSpPr>
            <p:spPr>
              <a:xfrm>
                <a:off x="4862880" y="2181600"/>
                <a:ext cx="12240" cy="385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107" fill="none" extrusionOk="0">
                    <a:moveTo>
                      <a:pt x="34" y="0"/>
                    </a:moveTo>
                    <a:cubicBezTo>
                      <a:pt x="34" y="0"/>
                      <a:pt x="38" y="71"/>
                      <a:pt x="0" y="10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40"/>
              <p:cNvSpPr/>
              <p:nvPr/>
            </p:nvSpPr>
            <p:spPr>
              <a:xfrm>
                <a:off x="4880880" y="2202840"/>
                <a:ext cx="16560" cy="252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70" fill="none" extrusionOk="0">
                    <a:moveTo>
                      <a:pt x="46" y="0"/>
                    </a:moveTo>
                    <a:cubicBezTo>
                      <a:pt x="46" y="0"/>
                      <a:pt x="36" y="53"/>
                      <a:pt x="0" y="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40"/>
              <p:cNvSpPr/>
              <p:nvPr/>
            </p:nvSpPr>
            <p:spPr>
              <a:xfrm>
                <a:off x="3953880" y="2763360"/>
                <a:ext cx="2196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61" h="40" fill="none" extrusionOk="0">
                    <a:moveTo>
                      <a:pt x="61" y="40"/>
                    </a:moveTo>
                    <a:cubicBezTo>
                      <a:pt x="61" y="40"/>
                      <a:pt x="24" y="2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40"/>
              <p:cNvSpPr/>
              <p:nvPr/>
            </p:nvSpPr>
            <p:spPr>
              <a:xfrm>
                <a:off x="3973680" y="681120"/>
                <a:ext cx="21960" cy="262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73" extrusionOk="0">
                    <a:moveTo>
                      <a:pt x="49" y="10"/>
                    </a:moveTo>
                    <a:cubicBezTo>
                      <a:pt x="43" y="15"/>
                      <a:pt x="38" y="20"/>
                      <a:pt x="32" y="26"/>
                    </a:cubicBezTo>
                    <a:cubicBezTo>
                      <a:pt x="25" y="35"/>
                      <a:pt x="18" y="44"/>
                      <a:pt x="12" y="53"/>
                    </a:cubicBezTo>
                    <a:cubicBezTo>
                      <a:pt x="7" y="59"/>
                      <a:pt x="4" y="66"/>
                      <a:pt x="0" y="73"/>
                    </a:cubicBezTo>
                    <a:cubicBezTo>
                      <a:pt x="4" y="66"/>
                      <a:pt x="9" y="60"/>
                      <a:pt x="14" y="53"/>
                    </a:cubicBezTo>
                    <a:cubicBezTo>
                      <a:pt x="17" y="50"/>
                      <a:pt x="19" y="46"/>
                      <a:pt x="22" y="43"/>
                    </a:cubicBezTo>
                    <a:cubicBezTo>
                      <a:pt x="27" y="36"/>
                      <a:pt x="33" y="29"/>
                      <a:pt x="39" y="23"/>
                    </a:cubicBezTo>
                    <a:cubicBezTo>
                      <a:pt x="46" y="15"/>
                      <a:pt x="54" y="7"/>
                      <a:pt x="61" y="0"/>
                    </a:cubicBezTo>
                    <a:cubicBezTo>
                      <a:pt x="57" y="3"/>
                      <a:pt x="53" y="6"/>
                      <a:pt x="49" y="10"/>
                    </a:cubicBez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40"/>
              <p:cNvSpPr/>
              <p:nvPr/>
            </p:nvSpPr>
            <p:spPr>
              <a:xfrm>
                <a:off x="4398120" y="80172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40"/>
              <p:cNvSpPr/>
              <p:nvPr/>
            </p:nvSpPr>
            <p:spPr>
              <a:xfrm>
                <a:off x="4398120" y="801720"/>
                <a:ext cx="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40"/>
              <p:cNvSpPr/>
              <p:nvPr/>
            </p:nvSpPr>
            <p:spPr>
              <a:xfrm>
                <a:off x="4398120" y="80208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604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40"/>
              <p:cNvSpPr/>
              <p:nvPr/>
            </p:nvSpPr>
            <p:spPr>
              <a:xfrm>
                <a:off x="3887640" y="824040"/>
                <a:ext cx="94320" cy="11952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332" extrusionOk="0">
                    <a:moveTo>
                      <a:pt x="117" y="2"/>
                    </a:moveTo>
                    <a:cubicBezTo>
                      <a:pt x="106" y="4"/>
                      <a:pt x="95" y="8"/>
                      <a:pt x="84" y="13"/>
                    </a:cubicBezTo>
                    <a:cubicBezTo>
                      <a:pt x="61" y="23"/>
                      <a:pt x="41" y="40"/>
                      <a:pt x="27" y="60"/>
                    </a:cubicBezTo>
                    <a:cubicBezTo>
                      <a:pt x="1" y="97"/>
                      <a:pt x="-6" y="147"/>
                      <a:pt x="6" y="198"/>
                    </a:cubicBezTo>
                    <a:cubicBezTo>
                      <a:pt x="18" y="248"/>
                      <a:pt x="46" y="292"/>
                      <a:pt x="84" y="319"/>
                    </a:cubicBezTo>
                    <a:cubicBezTo>
                      <a:pt x="90" y="323"/>
                      <a:pt x="98" y="327"/>
                      <a:pt x="106" y="332"/>
                    </a:cubicBezTo>
                    <a:cubicBezTo>
                      <a:pt x="108" y="332"/>
                      <a:pt x="109" y="332"/>
                      <a:pt x="111" y="332"/>
                    </a:cubicBezTo>
                    <a:cubicBezTo>
                      <a:pt x="112" y="332"/>
                      <a:pt x="113" y="332"/>
                      <a:pt x="114" y="331"/>
                    </a:cubicBezTo>
                    <a:cubicBezTo>
                      <a:pt x="116" y="330"/>
                      <a:pt x="117" y="329"/>
                      <a:pt x="118" y="327"/>
                    </a:cubicBezTo>
                    <a:cubicBezTo>
                      <a:pt x="124" y="328"/>
                      <a:pt x="129" y="329"/>
                      <a:pt x="134" y="329"/>
                    </a:cubicBezTo>
                    <a:cubicBezTo>
                      <a:pt x="141" y="329"/>
                      <a:pt x="148" y="329"/>
                      <a:pt x="156" y="327"/>
                    </a:cubicBezTo>
                    <a:cubicBezTo>
                      <a:pt x="157" y="327"/>
                      <a:pt x="158" y="327"/>
                      <a:pt x="160" y="326"/>
                    </a:cubicBezTo>
                    <a:cubicBezTo>
                      <a:pt x="174" y="323"/>
                      <a:pt x="188" y="316"/>
                      <a:pt x="202" y="306"/>
                    </a:cubicBezTo>
                    <a:cubicBezTo>
                      <a:pt x="214" y="297"/>
                      <a:pt x="225" y="285"/>
                      <a:pt x="234" y="270"/>
                    </a:cubicBezTo>
                    <a:cubicBezTo>
                      <a:pt x="243" y="257"/>
                      <a:pt x="250" y="242"/>
                      <a:pt x="255" y="226"/>
                    </a:cubicBezTo>
                    <a:cubicBezTo>
                      <a:pt x="262" y="205"/>
                      <a:pt x="264" y="182"/>
                      <a:pt x="262" y="156"/>
                    </a:cubicBezTo>
                    <a:cubicBezTo>
                      <a:pt x="261" y="134"/>
                      <a:pt x="256" y="110"/>
                      <a:pt x="246" y="88"/>
                    </a:cubicBezTo>
                    <a:cubicBezTo>
                      <a:pt x="238" y="66"/>
                      <a:pt x="225" y="47"/>
                      <a:pt x="210" y="32"/>
                    </a:cubicBezTo>
                    <a:cubicBezTo>
                      <a:pt x="202" y="24"/>
                      <a:pt x="193" y="18"/>
                      <a:pt x="184" y="13"/>
                    </a:cubicBezTo>
                    <a:cubicBezTo>
                      <a:pt x="175" y="8"/>
                      <a:pt x="165" y="4"/>
                      <a:pt x="154" y="2"/>
                    </a:cubicBezTo>
                    <a:cubicBezTo>
                      <a:pt x="142" y="0"/>
                      <a:pt x="130" y="0"/>
                      <a:pt x="117" y="2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40"/>
              <p:cNvSpPr/>
              <p:nvPr/>
            </p:nvSpPr>
            <p:spPr>
              <a:xfrm>
                <a:off x="3924000" y="837720"/>
                <a:ext cx="35640" cy="51120"/>
              </a:xfrm>
              <a:custGeom>
                <a:avLst/>
                <a:gdLst/>
                <a:ahLst/>
                <a:cxnLst/>
                <a:rect l="l" t="t" r="r" b="b"/>
                <a:pathLst>
                  <a:path w="99" h="142" extrusionOk="0">
                    <a:moveTo>
                      <a:pt x="1" y="4"/>
                    </a:moveTo>
                    <a:cubicBezTo>
                      <a:pt x="0" y="7"/>
                      <a:pt x="2" y="9"/>
                      <a:pt x="5" y="10"/>
                    </a:cubicBezTo>
                    <a:cubicBezTo>
                      <a:pt x="8" y="11"/>
                      <a:pt x="12" y="12"/>
                      <a:pt x="15" y="14"/>
                    </a:cubicBezTo>
                    <a:lnTo>
                      <a:pt x="14" y="13"/>
                    </a:lnTo>
                    <a:cubicBezTo>
                      <a:pt x="21" y="16"/>
                      <a:pt x="28" y="20"/>
                      <a:pt x="34" y="25"/>
                    </a:cubicBezTo>
                    <a:cubicBezTo>
                      <a:pt x="40" y="29"/>
                      <a:pt x="45" y="34"/>
                      <a:pt x="49" y="40"/>
                    </a:cubicBezTo>
                    <a:cubicBezTo>
                      <a:pt x="55" y="48"/>
                      <a:pt x="60" y="56"/>
                      <a:pt x="64" y="65"/>
                    </a:cubicBezTo>
                    <a:cubicBezTo>
                      <a:pt x="72" y="84"/>
                      <a:pt x="76" y="103"/>
                      <a:pt x="79" y="122"/>
                    </a:cubicBezTo>
                    <a:lnTo>
                      <a:pt x="79" y="122"/>
                    </a:lnTo>
                    <a:cubicBezTo>
                      <a:pt x="79" y="125"/>
                      <a:pt x="80" y="129"/>
                      <a:pt x="80" y="132"/>
                    </a:cubicBezTo>
                    <a:cubicBezTo>
                      <a:pt x="80" y="135"/>
                      <a:pt x="81" y="137"/>
                      <a:pt x="83" y="139"/>
                    </a:cubicBezTo>
                    <a:cubicBezTo>
                      <a:pt x="85" y="141"/>
                      <a:pt x="87" y="142"/>
                      <a:pt x="90" y="142"/>
                    </a:cubicBezTo>
                    <a:cubicBezTo>
                      <a:pt x="92" y="142"/>
                      <a:pt x="95" y="141"/>
                      <a:pt x="97" y="139"/>
                    </a:cubicBezTo>
                    <a:cubicBezTo>
                      <a:pt x="98" y="137"/>
                      <a:pt x="100" y="134"/>
                      <a:pt x="99" y="132"/>
                    </a:cubicBezTo>
                    <a:cubicBezTo>
                      <a:pt x="96" y="103"/>
                      <a:pt x="89" y="74"/>
                      <a:pt x="73" y="50"/>
                    </a:cubicBezTo>
                    <a:cubicBezTo>
                      <a:pt x="66" y="38"/>
                      <a:pt x="56" y="28"/>
                      <a:pt x="46" y="19"/>
                    </a:cubicBezTo>
                    <a:cubicBezTo>
                      <a:pt x="34" y="10"/>
                      <a:pt x="21" y="4"/>
                      <a:pt x="7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1" y="2"/>
                      <a:pt x="1" y="4"/>
                    </a:cubicBezTo>
                    <a:moveTo>
                      <a:pt x="50" y="41"/>
                    </a:moveTo>
                    <a:lnTo>
                      <a:pt x="50" y="41"/>
                    </a:lnTo>
                    <a:moveTo>
                      <a:pt x="78" y="120"/>
                    </a:moveTo>
                    <a:lnTo>
                      <a:pt x="78" y="121"/>
                    </a:lnTo>
                    <a:lnTo>
                      <a:pt x="78" y="1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6100" rIns="90000" bIns="61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40"/>
              <p:cNvSpPr/>
              <p:nvPr/>
            </p:nvSpPr>
            <p:spPr>
              <a:xfrm>
                <a:off x="3908520" y="636480"/>
                <a:ext cx="551880" cy="529920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1472" extrusionOk="0">
                    <a:moveTo>
                      <a:pt x="408" y="0"/>
                    </a:moveTo>
                    <a:cubicBezTo>
                      <a:pt x="406" y="0"/>
                      <a:pt x="405" y="1"/>
                      <a:pt x="404" y="2"/>
                    </a:cubicBezTo>
                    <a:cubicBezTo>
                      <a:pt x="356" y="37"/>
                      <a:pt x="316" y="80"/>
                      <a:pt x="284" y="128"/>
                    </a:cubicBezTo>
                    <a:cubicBezTo>
                      <a:pt x="266" y="157"/>
                      <a:pt x="249" y="188"/>
                      <a:pt x="235" y="221"/>
                    </a:cubicBezTo>
                    <a:cubicBezTo>
                      <a:pt x="222" y="252"/>
                      <a:pt x="211" y="285"/>
                      <a:pt x="201" y="321"/>
                    </a:cubicBezTo>
                    <a:cubicBezTo>
                      <a:pt x="192" y="352"/>
                      <a:pt x="184" y="387"/>
                      <a:pt x="176" y="427"/>
                    </a:cubicBezTo>
                    <a:cubicBezTo>
                      <a:pt x="172" y="445"/>
                      <a:pt x="168" y="463"/>
                      <a:pt x="165" y="481"/>
                    </a:cubicBezTo>
                    <a:lnTo>
                      <a:pt x="164" y="488"/>
                    </a:lnTo>
                    <a:lnTo>
                      <a:pt x="163" y="490"/>
                    </a:lnTo>
                    <a:cubicBezTo>
                      <a:pt x="161" y="503"/>
                      <a:pt x="158" y="519"/>
                      <a:pt x="154" y="534"/>
                    </a:cubicBezTo>
                    <a:cubicBezTo>
                      <a:pt x="138" y="591"/>
                      <a:pt x="110" y="645"/>
                      <a:pt x="83" y="697"/>
                    </a:cubicBezTo>
                    <a:lnTo>
                      <a:pt x="70" y="723"/>
                    </a:lnTo>
                    <a:cubicBezTo>
                      <a:pt x="52" y="758"/>
                      <a:pt x="38" y="787"/>
                      <a:pt x="26" y="818"/>
                    </a:cubicBezTo>
                    <a:cubicBezTo>
                      <a:pt x="12" y="854"/>
                      <a:pt x="4" y="887"/>
                      <a:pt x="1" y="918"/>
                    </a:cubicBezTo>
                    <a:cubicBezTo>
                      <a:pt x="0" y="936"/>
                      <a:pt x="0" y="954"/>
                      <a:pt x="1" y="971"/>
                    </a:cubicBezTo>
                    <a:cubicBezTo>
                      <a:pt x="3" y="988"/>
                      <a:pt x="6" y="1007"/>
                      <a:pt x="11" y="1025"/>
                    </a:cubicBezTo>
                    <a:cubicBezTo>
                      <a:pt x="16" y="1042"/>
                      <a:pt x="22" y="1058"/>
                      <a:pt x="29" y="1076"/>
                    </a:cubicBezTo>
                    <a:cubicBezTo>
                      <a:pt x="36" y="1091"/>
                      <a:pt x="44" y="1106"/>
                      <a:pt x="51" y="1120"/>
                    </a:cubicBezTo>
                    <a:cubicBezTo>
                      <a:pt x="67" y="1149"/>
                      <a:pt x="86" y="1176"/>
                      <a:pt x="105" y="1200"/>
                    </a:cubicBezTo>
                    <a:cubicBezTo>
                      <a:pt x="125" y="1224"/>
                      <a:pt x="148" y="1247"/>
                      <a:pt x="173" y="1269"/>
                    </a:cubicBezTo>
                    <a:cubicBezTo>
                      <a:pt x="219" y="1310"/>
                      <a:pt x="274" y="1345"/>
                      <a:pt x="334" y="1374"/>
                    </a:cubicBezTo>
                    <a:cubicBezTo>
                      <a:pt x="445" y="1427"/>
                      <a:pt x="571" y="1459"/>
                      <a:pt x="709" y="1469"/>
                    </a:cubicBezTo>
                    <a:cubicBezTo>
                      <a:pt x="745" y="1472"/>
                      <a:pt x="779" y="1473"/>
                      <a:pt x="812" y="1472"/>
                    </a:cubicBezTo>
                    <a:cubicBezTo>
                      <a:pt x="850" y="1471"/>
                      <a:pt x="884" y="1468"/>
                      <a:pt x="914" y="1462"/>
                    </a:cubicBezTo>
                    <a:lnTo>
                      <a:pt x="916" y="1462"/>
                    </a:lnTo>
                    <a:cubicBezTo>
                      <a:pt x="950" y="1456"/>
                      <a:pt x="982" y="1447"/>
                      <a:pt x="1012" y="1435"/>
                    </a:cubicBezTo>
                    <a:cubicBezTo>
                      <a:pt x="1041" y="1422"/>
                      <a:pt x="1067" y="1408"/>
                      <a:pt x="1090" y="1391"/>
                    </a:cubicBezTo>
                    <a:cubicBezTo>
                      <a:pt x="1097" y="1400"/>
                      <a:pt x="1106" y="1408"/>
                      <a:pt x="1116" y="1415"/>
                    </a:cubicBezTo>
                    <a:cubicBezTo>
                      <a:pt x="1129" y="1424"/>
                      <a:pt x="1142" y="1432"/>
                      <a:pt x="1154" y="1438"/>
                    </a:cubicBezTo>
                    <a:cubicBezTo>
                      <a:pt x="1180" y="1450"/>
                      <a:pt x="1209" y="1458"/>
                      <a:pt x="1238" y="1460"/>
                    </a:cubicBezTo>
                    <a:cubicBezTo>
                      <a:pt x="1264" y="1463"/>
                      <a:pt x="1289" y="1462"/>
                      <a:pt x="1313" y="1457"/>
                    </a:cubicBezTo>
                    <a:cubicBezTo>
                      <a:pt x="1320" y="1456"/>
                      <a:pt x="1327" y="1454"/>
                      <a:pt x="1334" y="1453"/>
                    </a:cubicBezTo>
                    <a:cubicBezTo>
                      <a:pt x="1351" y="1448"/>
                      <a:pt x="1366" y="1442"/>
                      <a:pt x="1378" y="1436"/>
                    </a:cubicBezTo>
                    <a:cubicBezTo>
                      <a:pt x="1393" y="1428"/>
                      <a:pt x="1405" y="1421"/>
                      <a:pt x="1415" y="1413"/>
                    </a:cubicBezTo>
                    <a:cubicBezTo>
                      <a:pt x="1433" y="1400"/>
                      <a:pt x="1450" y="1383"/>
                      <a:pt x="1463" y="1363"/>
                    </a:cubicBezTo>
                    <a:cubicBezTo>
                      <a:pt x="1478" y="1341"/>
                      <a:pt x="1489" y="1319"/>
                      <a:pt x="1495" y="1298"/>
                    </a:cubicBezTo>
                    <a:cubicBezTo>
                      <a:pt x="1503" y="1272"/>
                      <a:pt x="1506" y="1250"/>
                      <a:pt x="1504" y="1228"/>
                    </a:cubicBezTo>
                    <a:cubicBezTo>
                      <a:pt x="1502" y="1204"/>
                      <a:pt x="1494" y="1183"/>
                      <a:pt x="1481" y="1166"/>
                    </a:cubicBezTo>
                    <a:cubicBezTo>
                      <a:pt x="1474" y="1156"/>
                      <a:pt x="1465" y="1148"/>
                      <a:pt x="1456" y="1141"/>
                    </a:cubicBezTo>
                    <a:cubicBezTo>
                      <a:pt x="1444" y="1132"/>
                      <a:pt x="1432" y="1126"/>
                      <a:pt x="1420" y="1122"/>
                    </a:cubicBezTo>
                    <a:cubicBezTo>
                      <a:pt x="1411" y="1119"/>
                      <a:pt x="1402" y="1117"/>
                      <a:pt x="1393" y="1116"/>
                    </a:cubicBezTo>
                    <a:cubicBezTo>
                      <a:pt x="1385" y="1115"/>
                      <a:pt x="1375" y="1114"/>
                      <a:pt x="1366" y="1115"/>
                    </a:cubicBezTo>
                    <a:cubicBezTo>
                      <a:pt x="1379" y="1100"/>
                      <a:pt x="1394" y="1080"/>
                      <a:pt x="1409" y="1058"/>
                    </a:cubicBezTo>
                    <a:cubicBezTo>
                      <a:pt x="1428" y="1029"/>
                      <a:pt x="1445" y="999"/>
                      <a:pt x="1460" y="969"/>
                    </a:cubicBezTo>
                    <a:cubicBezTo>
                      <a:pt x="1476" y="937"/>
                      <a:pt x="1489" y="904"/>
                      <a:pt x="1499" y="872"/>
                    </a:cubicBezTo>
                    <a:cubicBezTo>
                      <a:pt x="1511" y="837"/>
                      <a:pt x="1519" y="805"/>
                      <a:pt x="1525" y="775"/>
                    </a:cubicBezTo>
                    <a:cubicBezTo>
                      <a:pt x="1530" y="742"/>
                      <a:pt x="1533" y="713"/>
                      <a:pt x="1532" y="685"/>
                    </a:cubicBezTo>
                    <a:cubicBezTo>
                      <a:pt x="1532" y="661"/>
                      <a:pt x="1528" y="637"/>
                      <a:pt x="1523" y="612"/>
                    </a:cubicBezTo>
                    <a:cubicBezTo>
                      <a:pt x="1504" y="525"/>
                      <a:pt x="1452" y="439"/>
                      <a:pt x="1370" y="358"/>
                    </a:cubicBezTo>
                    <a:cubicBezTo>
                      <a:pt x="1333" y="322"/>
                      <a:pt x="1291" y="287"/>
                      <a:pt x="1244" y="255"/>
                    </a:cubicBezTo>
                    <a:cubicBezTo>
                      <a:pt x="1199" y="224"/>
                      <a:pt x="1151" y="195"/>
                      <a:pt x="1100" y="169"/>
                    </a:cubicBezTo>
                    <a:cubicBezTo>
                      <a:pt x="1052" y="144"/>
                      <a:pt x="1002" y="121"/>
                      <a:pt x="952" y="103"/>
                    </a:cubicBezTo>
                    <a:cubicBezTo>
                      <a:pt x="901" y="83"/>
                      <a:pt x="854" y="68"/>
                      <a:pt x="809" y="57"/>
                    </a:cubicBezTo>
                    <a:cubicBezTo>
                      <a:pt x="787" y="51"/>
                      <a:pt x="766" y="47"/>
                      <a:pt x="743" y="42"/>
                    </a:cubicBezTo>
                    <a:cubicBezTo>
                      <a:pt x="701" y="35"/>
                      <a:pt x="663" y="29"/>
                      <a:pt x="629" y="24"/>
                    </a:cubicBezTo>
                    <a:lnTo>
                      <a:pt x="625" y="23"/>
                    </a:lnTo>
                    <a:lnTo>
                      <a:pt x="622" y="23"/>
                    </a:lnTo>
                    <a:cubicBezTo>
                      <a:pt x="541" y="13"/>
                      <a:pt x="476" y="11"/>
                      <a:pt x="417" y="18"/>
                    </a:cubicBezTo>
                    <a:cubicBezTo>
                      <a:pt x="419" y="17"/>
                      <a:pt x="420" y="15"/>
                      <a:pt x="421" y="12"/>
                    </a:cubicBezTo>
                    <a:cubicBezTo>
                      <a:pt x="421" y="9"/>
                      <a:pt x="421" y="6"/>
                      <a:pt x="419" y="4"/>
                    </a:cubicBezTo>
                    <a:cubicBezTo>
                      <a:pt x="417" y="2"/>
                      <a:pt x="415" y="0"/>
                      <a:pt x="412" y="0"/>
                    </a:cubicBezTo>
                    <a:cubicBezTo>
                      <a:pt x="410" y="0"/>
                      <a:pt x="409" y="0"/>
                      <a:pt x="408" y="0"/>
                    </a:cubicBezTo>
                    <a:close/>
                  </a:path>
                </a:pathLst>
              </a:custGeom>
              <a:solidFill>
                <a:srgbClr val="FEAAA0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40"/>
              <p:cNvSpPr/>
              <p:nvPr/>
            </p:nvSpPr>
            <p:spPr>
              <a:xfrm>
                <a:off x="4129560" y="810000"/>
                <a:ext cx="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A89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40"/>
              <p:cNvSpPr/>
              <p:nvPr/>
            </p:nvSpPr>
            <p:spPr>
              <a:xfrm>
                <a:off x="4322520" y="1001160"/>
                <a:ext cx="0" cy="36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" extrusionOk="0">
                    <a:moveTo>
                      <a:pt x="0" y="1"/>
                    </a:moveTo>
                    <a:lnTo>
                      <a:pt x="0" y="0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9A89F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40"/>
              <p:cNvSpPr/>
              <p:nvPr/>
            </p:nvSpPr>
            <p:spPr>
              <a:xfrm>
                <a:off x="4336200" y="1058760"/>
                <a:ext cx="55800" cy="65160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81" extrusionOk="0">
                    <a:moveTo>
                      <a:pt x="137" y="3"/>
                    </a:moveTo>
                    <a:cubicBezTo>
                      <a:pt x="136" y="4"/>
                      <a:pt x="135" y="5"/>
                      <a:pt x="135" y="6"/>
                    </a:cubicBezTo>
                    <a:cubicBezTo>
                      <a:pt x="134" y="7"/>
                      <a:pt x="133" y="9"/>
                      <a:pt x="134" y="11"/>
                    </a:cubicBezTo>
                    <a:cubicBezTo>
                      <a:pt x="133" y="13"/>
                      <a:pt x="133" y="14"/>
                      <a:pt x="133" y="16"/>
                    </a:cubicBezTo>
                    <a:cubicBezTo>
                      <a:pt x="132" y="32"/>
                      <a:pt x="128" y="47"/>
                      <a:pt x="123" y="62"/>
                    </a:cubicBezTo>
                    <a:cubicBezTo>
                      <a:pt x="117" y="77"/>
                      <a:pt x="110" y="90"/>
                      <a:pt x="101" y="102"/>
                    </a:cubicBezTo>
                    <a:cubicBezTo>
                      <a:pt x="92" y="115"/>
                      <a:pt x="82" y="126"/>
                      <a:pt x="70" y="136"/>
                    </a:cubicBezTo>
                    <a:cubicBezTo>
                      <a:pt x="59" y="145"/>
                      <a:pt x="48" y="152"/>
                      <a:pt x="36" y="158"/>
                    </a:cubicBezTo>
                    <a:cubicBezTo>
                      <a:pt x="26" y="162"/>
                      <a:pt x="15" y="165"/>
                      <a:pt x="5" y="167"/>
                    </a:cubicBezTo>
                    <a:cubicBezTo>
                      <a:pt x="1" y="168"/>
                      <a:pt x="-1" y="173"/>
                      <a:pt x="0" y="176"/>
                    </a:cubicBezTo>
                    <a:cubicBezTo>
                      <a:pt x="1" y="178"/>
                      <a:pt x="2" y="179"/>
                      <a:pt x="4" y="180"/>
                    </a:cubicBezTo>
                    <a:cubicBezTo>
                      <a:pt x="5" y="181"/>
                      <a:pt x="7" y="181"/>
                      <a:pt x="9" y="181"/>
                    </a:cubicBezTo>
                    <a:cubicBezTo>
                      <a:pt x="48" y="173"/>
                      <a:pt x="84" y="152"/>
                      <a:pt x="110" y="122"/>
                    </a:cubicBezTo>
                    <a:cubicBezTo>
                      <a:pt x="124" y="107"/>
                      <a:pt x="135" y="90"/>
                      <a:pt x="143" y="71"/>
                    </a:cubicBezTo>
                    <a:cubicBezTo>
                      <a:pt x="151" y="52"/>
                      <a:pt x="155" y="31"/>
                      <a:pt x="155" y="10"/>
                    </a:cubicBezTo>
                    <a:cubicBezTo>
                      <a:pt x="155" y="4"/>
                      <a:pt x="150" y="0"/>
                      <a:pt x="144" y="0"/>
                    </a:cubicBezTo>
                    <a:lnTo>
                      <a:pt x="143" y="0"/>
                    </a:lnTo>
                    <a:cubicBezTo>
                      <a:pt x="140" y="0"/>
                      <a:pt x="138" y="2"/>
                      <a:pt x="137" y="3"/>
                    </a:cubicBezTo>
                    <a:moveTo>
                      <a:pt x="133" y="14"/>
                    </a:moveTo>
                    <a:cubicBezTo>
                      <a:pt x="133" y="15"/>
                      <a:pt x="133" y="15"/>
                      <a:pt x="133" y="16"/>
                    </a:cubicBezTo>
                    <a:cubicBezTo>
                      <a:pt x="133" y="15"/>
                      <a:pt x="133" y="15"/>
                      <a:pt x="133" y="14"/>
                    </a:cubicBezTo>
                    <a:moveTo>
                      <a:pt x="133" y="16"/>
                    </a:moveTo>
                    <a:lnTo>
                      <a:pt x="133" y="17"/>
                    </a:lnTo>
                    <a:lnTo>
                      <a:pt x="133" y="16"/>
                    </a:lnTo>
                    <a:moveTo>
                      <a:pt x="37" y="157"/>
                    </a:moveTo>
                    <a:cubicBezTo>
                      <a:pt x="37" y="157"/>
                      <a:pt x="36" y="157"/>
                      <a:pt x="36" y="158"/>
                    </a:cubicBezTo>
                    <a:cubicBezTo>
                      <a:pt x="36" y="157"/>
                      <a:pt x="37" y="157"/>
                      <a:pt x="37" y="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0150" rIns="90000" bIns="2015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40"/>
              <p:cNvSpPr/>
              <p:nvPr/>
            </p:nvSpPr>
            <p:spPr>
              <a:xfrm>
                <a:off x="4385160" y="1058400"/>
                <a:ext cx="48600" cy="29160"/>
              </a:xfrm>
              <a:custGeom>
                <a:avLst/>
                <a:gdLst/>
                <a:ahLst/>
                <a:cxnLst/>
                <a:rect l="l" t="t" r="r" b="b"/>
                <a:pathLst>
                  <a:path w="135" h="81" extrusionOk="0">
                    <a:moveTo>
                      <a:pt x="7" y="1"/>
                    </a:moveTo>
                    <a:cubicBezTo>
                      <a:pt x="3" y="2"/>
                      <a:pt x="0" y="6"/>
                      <a:pt x="0" y="11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2" y="18"/>
                      <a:pt x="4" y="20"/>
                      <a:pt x="7" y="20"/>
                    </a:cubicBezTo>
                    <a:cubicBezTo>
                      <a:pt x="12" y="21"/>
                      <a:pt x="17" y="22"/>
                      <a:pt x="23" y="22"/>
                    </a:cubicBezTo>
                    <a:cubicBezTo>
                      <a:pt x="27" y="22"/>
                      <a:pt x="32" y="23"/>
                      <a:pt x="36" y="24"/>
                    </a:cubicBezTo>
                    <a:cubicBezTo>
                      <a:pt x="49" y="26"/>
                      <a:pt x="62" y="29"/>
                      <a:pt x="74" y="35"/>
                    </a:cubicBezTo>
                    <a:cubicBezTo>
                      <a:pt x="84" y="39"/>
                      <a:pt x="93" y="44"/>
                      <a:pt x="101" y="51"/>
                    </a:cubicBezTo>
                    <a:cubicBezTo>
                      <a:pt x="101" y="50"/>
                      <a:pt x="100" y="50"/>
                      <a:pt x="100" y="50"/>
                    </a:cubicBezTo>
                    <a:cubicBezTo>
                      <a:pt x="105" y="55"/>
                      <a:pt x="111" y="60"/>
                      <a:pt x="115" y="66"/>
                    </a:cubicBezTo>
                    <a:cubicBezTo>
                      <a:pt x="118" y="70"/>
                      <a:pt x="120" y="74"/>
                      <a:pt x="122" y="78"/>
                    </a:cubicBezTo>
                    <a:cubicBezTo>
                      <a:pt x="124" y="81"/>
                      <a:pt x="128" y="82"/>
                      <a:pt x="131" y="80"/>
                    </a:cubicBezTo>
                    <a:cubicBezTo>
                      <a:pt x="134" y="79"/>
                      <a:pt x="135" y="75"/>
                      <a:pt x="134" y="71"/>
                    </a:cubicBezTo>
                    <a:cubicBezTo>
                      <a:pt x="122" y="49"/>
                      <a:pt x="105" y="31"/>
                      <a:pt x="83" y="18"/>
                    </a:cubicBezTo>
                    <a:cubicBezTo>
                      <a:pt x="72" y="12"/>
                      <a:pt x="59" y="7"/>
                      <a:pt x="47" y="4"/>
                    </a:cubicBezTo>
                    <a:cubicBezTo>
                      <a:pt x="40" y="2"/>
                      <a:pt x="33" y="1"/>
                      <a:pt x="27" y="0"/>
                    </a:cubicBezTo>
                    <a:cubicBezTo>
                      <a:pt x="21" y="0"/>
                      <a:pt x="14" y="0"/>
                      <a:pt x="8" y="1"/>
                    </a:cubicBezTo>
                    <a:lnTo>
                      <a:pt x="7" y="1"/>
                    </a:lnTo>
                    <a:moveTo>
                      <a:pt x="115" y="65"/>
                    </a:moveTo>
                    <a:lnTo>
                      <a:pt x="115" y="66"/>
                    </a:lnTo>
                    <a:cubicBezTo>
                      <a:pt x="115" y="65"/>
                      <a:pt x="115" y="65"/>
                      <a:pt x="115" y="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40"/>
              <p:cNvSpPr/>
              <p:nvPr/>
            </p:nvSpPr>
            <p:spPr>
              <a:xfrm>
                <a:off x="3960000" y="612000"/>
                <a:ext cx="519840" cy="442440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229" extrusionOk="0">
                    <a:moveTo>
                      <a:pt x="345" y="17"/>
                    </a:moveTo>
                    <a:cubicBezTo>
                      <a:pt x="332" y="19"/>
                      <a:pt x="319" y="22"/>
                      <a:pt x="306" y="25"/>
                    </a:cubicBezTo>
                    <a:cubicBezTo>
                      <a:pt x="251" y="38"/>
                      <a:pt x="202" y="56"/>
                      <a:pt x="160" y="80"/>
                    </a:cubicBezTo>
                    <a:cubicBezTo>
                      <a:pt x="138" y="93"/>
                      <a:pt x="118" y="108"/>
                      <a:pt x="99" y="124"/>
                    </a:cubicBezTo>
                    <a:cubicBezTo>
                      <a:pt x="80" y="141"/>
                      <a:pt x="64" y="160"/>
                      <a:pt x="49" y="181"/>
                    </a:cubicBezTo>
                    <a:cubicBezTo>
                      <a:pt x="37" y="201"/>
                      <a:pt x="26" y="223"/>
                      <a:pt x="17" y="248"/>
                    </a:cubicBezTo>
                    <a:cubicBezTo>
                      <a:pt x="9" y="272"/>
                      <a:pt x="3" y="298"/>
                      <a:pt x="0" y="329"/>
                    </a:cubicBezTo>
                    <a:cubicBezTo>
                      <a:pt x="0" y="330"/>
                      <a:pt x="1" y="332"/>
                      <a:pt x="2" y="334"/>
                    </a:cubicBezTo>
                    <a:cubicBezTo>
                      <a:pt x="2" y="337"/>
                      <a:pt x="3" y="340"/>
                      <a:pt x="6" y="342"/>
                    </a:cubicBezTo>
                    <a:cubicBezTo>
                      <a:pt x="8" y="344"/>
                      <a:pt x="11" y="345"/>
                      <a:pt x="14" y="344"/>
                    </a:cubicBezTo>
                    <a:cubicBezTo>
                      <a:pt x="16" y="344"/>
                      <a:pt x="18" y="343"/>
                      <a:pt x="20" y="341"/>
                    </a:cubicBezTo>
                    <a:cubicBezTo>
                      <a:pt x="35" y="321"/>
                      <a:pt x="53" y="302"/>
                      <a:pt x="72" y="285"/>
                    </a:cubicBezTo>
                    <a:cubicBezTo>
                      <a:pt x="100" y="261"/>
                      <a:pt x="133" y="239"/>
                      <a:pt x="169" y="221"/>
                    </a:cubicBezTo>
                    <a:lnTo>
                      <a:pt x="171" y="220"/>
                    </a:lnTo>
                    <a:cubicBezTo>
                      <a:pt x="216" y="198"/>
                      <a:pt x="268" y="180"/>
                      <a:pt x="334" y="165"/>
                    </a:cubicBezTo>
                    <a:cubicBezTo>
                      <a:pt x="364" y="281"/>
                      <a:pt x="424" y="397"/>
                      <a:pt x="508" y="500"/>
                    </a:cubicBezTo>
                    <a:cubicBezTo>
                      <a:pt x="591" y="603"/>
                      <a:pt x="695" y="689"/>
                      <a:pt x="808" y="750"/>
                    </a:cubicBezTo>
                    <a:cubicBezTo>
                      <a:pt x="857" y="776"/>
                      <a:pt x="910" y="798"/>
                      <a:pt x="963" y="813"/>
                    </a:cubicBezTo>
                    <a:cubicBezTo>
                      <a:pt x="990" y="821"/>
                      <a:pt x="1017" y="828"/>
                      <a:pt x="1045" y="833"/>
                    </a:cubicBezTo>
                    <a:cubicBezTo>
                      <a:pt x="1058" y="835"/>
                      <a:pt x="1072" y="837"/>
                      <a:pt x="1086" y="839"/>
                    </a:cubicBezTo>
                    <a:cubicBezTo>
                      <a:pt x="1095" y="840"/>
                      <a:pt x="1104" y="841"/>
                      <a:pt x="1112" y="841"/>
                    </a:cubicBezTo>
                    <a:lnTo>
                      <a:pt x="1104" y="858"/>
                    </a:lnTo>
                    <a:cubicBezTo>
                      <a:pt x="1098" y="871"/>
                      <a:pt x="1091" y="884"/>
                      <a:pt x="1085" y="898"/>
                    </a:cubicBezTo>
                    <a:cubicBezTo>
                      <a:pt x="1072" y="927"/>
                      <a:pt x="1060" y="954"/>
                      <a:pt x="1051" y="979"/>
                    </a:cubicBezTo>
                    <a:cubicBezTo>
                      <a:pt x="1040" y="1011"/>
                      <a:pt x="1032" y="1040"/>
                      <a:pt x="1027" y="1066"/>
                    </a:cubicBezTo>
                    <a:cubicBezTo>
                      <a:pt x="1022" y="1096"/>
                      <a:pt x="1022" y="1122"/>
                      <a:pt x="1027" y="1145"/>
                    </a:cubicBezTo>
                    <a:cubicBezTo>
                      <a:pt x="1033" y="1172"/>
                      <a:pt x="1046" y="1194"/>
                      <a:pt x="1065" y="1210"/>
                    </a:cubicBezTo>
                    <a:cubicBezTo>
                      <a:pt x="1070" y="1213"/>
                      <a:pt x="1075" y="1216"/>
                      <a:pt x="1081" y="1220"/>
                    </a:cubicBezTo>
                    <a:cubicBezTo>
                      <a:pt x="1087" y="1223"/>
                      <a:pt x="1094" y="1225"/>
                      <a:pt x="1100" y="1226"/>
                    </a:cubicBezTo>
                    <a:cubicBezTo>
                      <a:pt x="1110" y="1229"/>
                      <a:pt x="1123" y="1230"/>
                      <a:pt x="1137" y="1229"/>
                    </a:cubicBezTo>
                    <a:cubicBezTo>
                      <a:pt x="1142" y="1229"/>
                      <a:pt x="1147" y="1228"/>
                      <a:pt x="1151" y="1227"/>
                    </a:cubicBezTo>
                    <a:cubicBezTo>
                      <a:pt x="1159" y="1226"/>
                      <a:pt x="1167" y="1224"/>
                      <a:pt x="1176" y="1221"/>
                    </a:cubicBezTo>
                    <a:cubicBezTo>
                      <a:pt x="1187" y="1217"/>
                      <a:pt x="1199" y="1212"/>
                      <a:pt x="1212" y="1205"/>
                    </a:cubicBezTo>
                    <a:cubicBezTo>
                      <a:pt x="1235" y="1193"/>
                      <a:pt x="1255" y="1177"/>
                      <a:pt x="1271" y="1159"/>
                    </a:cubicBezTo>
                    <a:cubicBezTo>
                      <a:pt x="1289" y="1139"/>
                      <a:pt x="1305" y="1118"/>
                      <a:pt x="1318" y="1097"/>
                    </a:cubicBezTo>
                    <a:cubicBezTo>
                      <a:pt x="1320" y="1096"/>
                      <a:pt x="1322" y="1094"/>
                      <a:pt x="1323" y="1092"/>
                    </a:cubicBezTo>
                    <a:cubicBezTo>
                      <a:pt x="1364" y="1019"/>
                      <a:pt x="1392" y="957"/>
                      <a:pt x="1412" y="898"/>
                    </a:cubicBezTo>
                    <a:cubicBezTo>
                      <a:pt x="1434" y="830"/>
                      <a:pt x="1445" y="763"/>
                      <a:pt x="1444" y="698"/>
                    </a:cubicBezTo>
                    <a:cubicBezTo>
                      <a:pt x="1443" y="663"/>
                      <a:pt x="1439" y="628"/>
                      <a:pt x="1430" y="592"/>
                    </a:cubicBezTo>
                    <a:cubicBezTo>
                      <a:pt x="1423" y="558"/>
                      <a:pt x="1411" y="524"/>
                      <a:pt x="1396" y="487"/>
                    </a:cubicBezTo>
                    <a:cubicBezTo>
                      <a:pt x="1370" y="427"/>
                      <a:pt x="1336" y="371"/>
                      <a:pt x="1296" y="321"/>
                    </a:cubicBezTo>
                    <a:cubicBezTo>
                      <a:pt x="1257" y="272"/>
                      <a:pt x="1211" y="228"/>
                      <a:pt x="1161" y="189"/>
                    </a:cubicBezTo>
                    <a:cubicBezTo>
                      <a:pt x="1112" y="152"/>
                      <a:pt x="1057" y="120"/>
                      <a:pt x="998" y="93"/>
                    </a:cubicBezTo>
                    <a:cubicBezTo>
                      <a:pt x="886" y="41"/>
                      <a:pt x="761" y="10"/>
                      <a:pt x="629" y="2"/>
                    </a:cubicBezTo>
                    <a:cubicBezTo>
                      <a:pt x="602" y="0"/>
                      <a:pt x="574" y="0"/>
                      <a:pt x="541" y="0"/>
                    </a:cubicBezTo>
                    <a:cubicBezTo>
                      <a:pt x="515" y="0"/>
                      <a:pt x="490" y="1"/>
                      <a:pt x="465" y="3"/>
                    </a:cubicBezTo>
                    <a:cubicBezTo>
                      <a:pt x="422" y="5"/>
                      <a:pt x="383" y="10"/>
                      <a:pt x="345" y="17"/>
                    </a:cubicBezTo>
                    <a:close/>
                  </a:path>
                </a:pathLst>
              </a:custGeom>
              <a:solidFill>
                <a:srgbClr val="79111D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40"/>
              <p:cNvSpPr/>
              <p:nvPr/>
            </p:nvSpPr>
            <p:spPr>
              <a:xfrm>
                <a:off x="4105440" y="667800"/>
                <a:ext cx="290880" cy="212040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89" extrusionOk="0">
                    <a:moveTo>
                      <a:pt x="3" y="0"/>
                    </a:moveTo>
                    <a:cubicBezTo>
                      <a:pt x="1" y="2"/>
                      <a:pt x="-1" y="5"/>
                      <a:pt x="1" y="8"/>
                    </a:cubicBezTo>
                    <a:cubicBezTo>
                      <a:pt x="28" y="65"/>
                      <a:pt x="61" y="121"/>
                      <a:pt x="99" y="173"/>
                    </a:cubicBezTo>
                    <a:cubicBezTo>
                      <a:pt x="118" y="200"/>
                      <a:pt x="139" y="226"/>
                      <a:pt x="161" y="252"/>
                    </a:cubicBezTo>
                    <a:cubicBezTo>
                      <a:pt x="172" y="265"/>
                      <a:pt x="183" y="277"/>
                      <a:pt x="195" y="289"/>
                    </a:cubicBezTo>
                    <a:cubicBezTo>
                      <a:pt x="206" y="302"/>
                      <a:pt x="218" y="314"/>
                      <a:pt x="230" y="325"/>
                    </a:cubicBezTo>
                    <a:cubicBezTo>
                      <a:pt x="256" y="349"/>
                      <a:pt x="281" y="372"/>
                      <a:pt x="309" y="393"/>
                    </a:cubicBezTo>
                    <a:cubicBezTo>
                      <a:pt x="335" y="415"/>
                      <a:pt x="362" y="434"/>
                      <a:pt x="390" y="453"/>
                    </a:cubicBezTo>
                    <a:cubicBezTo>
                      <a:pt x="419" y="472"/>
                      <a:pt x="449" y="489"/>
                      <a:pt x="480" y="505"/>
                    </a:cubicBezTo>
                    <a:cubicBezTo>
                      <a:pt x="510" y="520"/>
                      <a:pt x="540" y="533"/>
                      <a:pt x="571" y="545"/>
                    </a:cubicBezTo>
                    <a:cubicBezTo>
                      <a:pt x="607" y="558"/>
                      <a:pt x="643" y="568"/>
                      <a:pt x="680" y="576"/>
                    </a:cubicBezTo>
                    <a:cubicBezTo>
                      <a:pt x="697" y="580"/>
                      <a:pt x="715" y="583"/>
                      <a:pt x="733" y="585"/>
                    </a:cubicBezTo>
                    <a:cubicBezTo>
                      <a:pt x="742" y="586"/>
                      <a:pt x="751" y="587"/>
                      <a:pt x="760" y="587"/>
                    </a:cubicBezTo>
                    <a:cubicBezTo>
                      <a:pt x="769" y="588"/>
                      <a:pt x="778" y="588"/>
                      <a:pt x="787" y="589"/>
                    </a:cubicBezTo>
                    <a:cubicBezTo>
                      <a:pt x="792" y="589"/>
                      <a:pt x="797" y="587"/>
                      <a:pt x="801" y="584"/>
                    </a:cubicBezTo>
                    <a:cubicBezTo>
                      <a:pt x="805" y="580"/>
                      <a:pt x="808" y="576"/>
                      <a:pt x="808" y="571"/>
                    </a:cubicBezTo>
                    <a:cubicBezTo>
                      <a:pt x="809" y="560"/>
                      <a:pt x="801" y="550"/>
                      <a:pt x="790" y="549"/>
                    </a:cubicBezTo>
                    <a:cubicBezTo>
                      <a:pt x="780" y="549"/>
                      <a:pt x="770" y="548"/>
                      <a:pt x="759" y="547"/>
                    </a:cubicBezTo>
                    <a:cubicBezTo>
                      <a:pt x="749" y="546"/>
                      <a:pt x="739" y="545"/>
                      <a:pt x="729" y="544"/>
                    </a:cubicBezTo>
                    <a:cubicBezTo>
                      <a:pt x="709" y="541"/>
                      <a:pt x="689" y="537"/>
                      <a:pt x="669" y="533"/>
                    </a:cubicBezTo>
                    <a:cubicBezTo>
                      <a:pt x="596" y="516"/>
                      <a:pt x="526" y="490"/>
                      <a:pt x="460" y="455"/>
                    </a:cubicBezTo>
                    <a:cubicBezTo>
                      <a:pt x="460" y="456"/>
                      <a:pt x="460" y="456"/>
                      <a:pt x="461" y="456"/>
                    </a:cubicBezTo>
                    <a:cubicBezTo>
                      <a:pt x="460" y="456"/>
                      <a:pt x="460" y="455"/>
                      <a:pt x="459" y="455"/>
                    </a:cubicBezTo>
                    <a:cubicBezTo>
                      <a:pt x="458" y="455"/>
                      <a:pt x="457" y="454"/>
                      <a:pt x="456" y="454"/>
                    </a:cubicBezTo>
                    <a:cubicBezTo>
                      <a:pt x="457" y="454"/>
                      <a:pt x="457" y="454"/>
                      <a:pt x="457" y="454"/>
                    </a:cubicBezTo>
                    <a:cubicBezTo>
                      <a:pt x="414" y="431"/>
                      <a:pt x="373" y="406"/>
                      <a:pt x="335" y="377"/>
                    </a:cubicBezTo>
                    <a:cubicBezTo>
                      <a:pt x="295" y="348"/>
                      <a:pt x="256" y="315"/>
                      <a:pt x="219" y="281"/>
                    </a:cubicBezTo>
                    <a:lnTo>
                      <a:pt x="220" y="282"/>
                    </a:lnTo>
                    <a:cubicBezTo>
                      <a:pt x="204" y="267"/>
                      <a:pt x="189" y="251"/>
                      <a:pt x="174" y="236"/>
                    </a:cubicBezTo>
                    <a:cubicBezTo>
                      <a:pt x="158" y="219"/>
                      <a:pt x="143" y="202"/>
                      <a:pt x="128" y="185"/>
                    </a:cubicBezTo>
                    <a:cubicBezTo>
                      <a:pt x="100" y="151"/>
                      <a:pt x="75" y="115"/>
                      <a:pt x="52" y="78"/>
                    </a:cubicBezTo>
                    <a:lnTo>
                      <a:pt x="52" y="79"/>
                    </a:lnTo>
                    <a:cubicBezTo>
                      <a:pt x="37" y="54"/>
                      <a:pt x="23" y="29"/>
                      <a:pt x="11" y="3"/>
                    </a:cubicBezTo>
                    <a:cubicBezTo>
                      <a:pt x="10" y="1"/>
                      <a:pt x="7" y="-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moveTo>
                      <a:pt x="459" y="455"/>
                    </a:moveTo>
                    <a:lnTo>
                      <a:pt x="460" y="455"/>
                    </a:lnTo>
                    <a:cubicBezTo>
                      <a:pt x="459" y="455"/>
                      <a:pt x="458" y="455"/>
                      <a:pt x="457" y="454"/>
                    </a:cubicBezTo>
                    <a:cubicBezTo>
                      <a:pt x="458" y="454"/>
                      <a:pt x="458" y="455"/>
                      <a:pt x="459" y="455"/>
                    </a:cubicBezTo>
                    <a:moveTo>
                      <a:pt x="221" y="283"/>
                    </a:moveTo>
                    <a:cubicBezTo>
                      <a:pt x="221" y="283"/>
                      <a:pt x="221" y="282"/>
                      <a:pt x="220" y="282"/>
                    </a:cubicBezTo>
                    <a:cubicBezTo>
                      <a:pt x="221" y="282"/>
                      <a:pt x="221" y="283"/>
                      <a:pt x="221" y="283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40"/>
              <p:cNvSpPr/>
              <p:nvPr/>
            </p:nvSpPr>
            <p:spPr>
              <a:xfrm>
                <a:off x="4258800" y="770760"/>
                <a:ext cx="173880" cy="69120"/>
              </a:xfrm>
              <a:custGeom>
                <a:avLst/>
                <a:gdLst/>
                <a:ahLst/>
                <a:cxnLst/>
                <a:rect l="l" t="t" r="r" b="b"/>
                <a:pathLst>
                  <a:path w="483" h="192" extrusionOk="0">
                    <a:moveTo>
                      <a:pt x="0" y="6"/>
                    </a:moveTo>
                    <a:cubicBezTo>
                      <a:pt x="13" y="16"/>
                      <a:pt x="27" y="26"/>
                      <a:pt x="41" y="36"/>
                    </a:cubicBezTo>
                    <a:cubicBezTo>
                      <a:pt x="55" y="46"/>
                      <a:pt x="70" y="56"/>
                      <a:pt x="85" y="66"/>
                    </a:cubicBezTo>
                    <a:cubicBezTo>
                      <a:pt x="100" y="76"/>
                      <a:pt x="115" y="86"/>
                      <a:pt x="131" y="95"/>
                    </a:cubicBezTo>
                    <a:cubicBezTo>
                      <a:pt x="146" y="105"/>
                      <a:pt x="162" y="113"/>
                      <a:pt x="178" y="122"/>
                    </a:cubicBezTo>
                    <a:cubicBezTo>
                      <a:pt x="194" y="130"/>
                      <a:pt x="211" y="138"/>
                      <a:pt x="228" y="145"/>
                    </a:cubicBezTo>
                    <a:cubicBezTo>
                      <a:pt x="244" y="153"/>
                      <a:pt x="261" y="159"/>
                      <a:pt x="278" y="165"/>
                    </a:cubicBezTo>
                    <a:cubicBezTo>
                      <a:pt x="312" y="177"/>
                      <a:pt x="348" y="185"/>
                      <a:pt x="383" y="189"/>
                    </a:cubicBezTo>
                    <a:cubicBezTo>
                      <a:pt x="397" y="191"/>
                      <a:pt x="412" y="192"/>
                      <a:pt x="426" y="192"/>
                    </a:cubicBezTo>
                    <a:cubicBezTo>
                      <a:pt x="433" y="192"/>
                      <a:pt x="440" y="192"/>
                      <a:pt x="447" y="191"/>
                    </a:cubicBezTo>
                    <a:cubicBezTo>
                      <a:pt x="456" y="191"/>
                      <a:pt x="464" y="190"/>
                      <a:pt x="472" y="189"/>
                    </a:cubicBezTo>
                    <a:cubicBezTo>
                      <a:pt x="475" y="188"/>
                      <a:pt x="477" y="187"/>
                      <a:pt x="479" y="185"/>
                    </a:cubicBezTo>
                    <a:cubicBezTo>
                      <a:pt x="481" y="182"/>
                      <a:pt x="483" y="178"/>
                      <a:pt x="483" y="175"/>
                    </a:cubicBezTo>
                    <a:cubicBezTo>
                      <a:pt x="483" y="171"/>
                      <a:pt x="481" y="167"/>
                      <a:pt x="478" y="164"/>
                    </a:cubicBezTo>
                    <a:cubicBezTo>
                      <a:pt x="476" y="162"/>
                      <a:pt x="472" y="160"/>
                      <a:pt x="468" y="160"/>
                    </a:cubicBezTo>
                    <a:cubicBezTo>
                      <a:pt x="449" y="162"/>
                      <a:pt x="430" y="164"/>
                      <a:pt x="411" y="164"/>
                    </a:cubicBezTo>
                    <a:cubicBezTo>
                      <a:pt x="393" y="164"/>
                      <a:pt x="375" y="162"/>
                      <a:pt x="357" y="160"/>
                    </a:cubicBezTo>
                    <a:cubicBezTo>
                      <a:pt x="333" y="157"/>
                      <a:pt x="311" y="152"/>
                      <a:pt x="288" y="146"/>
                    </a:cubicBezTo>
                    <a:cubicBezTo>
                      <a:pt x="264" y="139"/>
                      <a:pt x="241" y="132"/>
                      <a:pt x="218" y="123"/>
                    </a:cubicBezTo>
                    <a:cubicBezTo>
                      <a:pt x="219" y="123"/>
                      <a:pt x="219" y="123"/>
                      <a:pt x="220" y="123"/>
                    </a:cubicBezTo>
                    <a:cubicBezTo>
                      <a:pt x="200" y="115"/>
                      <a:pt x="181" y="107"/>
                      <a:pt x="162" y="97"/>
                    </a:cubicBezTo>
                    <a:cubicBezTo>
                      <a:pt x="143" y="88"/>
                      <a:pt x="125" y="78"/>
                      <a:pt x="106" y="68"/>
                    </a:cubicBezTo>
                    <a:cubicBezTo>
                      <a:pt x="71" y="47"/>
                      <a:pt x="37" y="25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0" y="0"/>
                      <a:pt x="-2" y="4"/>
                      <a:pt x="0" y="6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24100" rIns="90000" bIns="241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40"/>
              <p:cNvSpPr/>
              <p:nvPr/>
            </p:nvSpPr>
            <p:spPr>
              <a:xfrm>
                <a:off x="4357080" y="918360"/>
                <a:ext cx="3132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87" h="277" extrusionOk="0">
                    <a:moveTo>
                      <a:pt x="80" y="2"/>
                    </a:moveTo>
                    <a:cubicBezTo>
                      <a:pt x="68" y="21"/>
                      <a:pt x="56" y="41"/>
                      <a:pt x="46" y="62"/>
                    </a:cubicBezTo>
                    <a:cubicBezTo>
                      <a:pt x="40" y="72"/>
                      <a:pt x="35" y="83"/>
                      <a:pt x="30" y="93"/>
                    </a:cubicBezTo>
                    <a:cubicBezTo>
                      <a:pt x="25" y="105"/>
                      <a:pt x="21" y="116"/>
                      <a:pt x="16" y="128"/>
                    </a:cubicBezTo>
                    <a:cubicBezTo>
                      <a:pt x="9" y="150"/>
                      <a:pt x="4" y="173"/>
                      <a:pt x="1" y="196"/>
                    </a:cubicBezTo>
                    <a:cubicBezTo>
                      <a:pt x="-1" y="220"/>
                      <a:pt x="-1" y="245"/>
                      <a:pt x="3" y="269"/>
                    </a:cubicBezTo>
                    <a:cubicBezTo>
                      <a:pt x="4" y="275"/>
                      <a:pt x="9" y="278"/>
                      <a:pt x="15" y="277"/>
                    </a:cubicBezTo>
                    <a:cubicBezTo>
                      <a:pt x="21" y="276"/>
                      <a:pt x="25" y="271"/>
                      <a:pt x="23" y="265"/>
                    </a:cubicBezTo>
                    <a:cubicBezTo>
                      <a:pt x="21" y="252"/>
                      <a:pt x="19" y="239"/>
                      <a:pt x="18" y="226"/>
                    </a:cubicBezTo>
                    <a:cubicBezTo>
                      <a:pt x="17" y="213"/>
                      <a:pt x="18" y="201"/>
                      <a:pt x="19" y="189"/>
                    </a:cubicBezTo>
                    <a:cubicBezTo>
                      <a:pt x="20" y="177"/>
                      <a:pt x="22" y="165"/>
                      <a:pt x="25" y="153"/>
                    </a:cubicBezTo>
                    <a:cubicBezTo>
                      <a:pt x="25" y="154"/>
                      <a:pt x="25" y="154"/>
                      <a:pt x="25" y="155"/>
                    </a:cubicBezTo>
                    <a:cubicBezTo>
                      <a:pt x="29" y="134"/>
                      <a:pt x="36" y="114"/>
                      <a:pt x="43" y="93"/>
                    </a:cubicBezTo>
                    <a:cubicBezTo>
                      <a:pt x="50" y="74"/>
                      <a:pt x="59" y="54"/>
                      <a:pt x="69" y="35"/>
                    </a:cubicBezTo>
                    <a:lnTo>
                      <a:pt x="69" y="36"/>
                    </a:lnTo>
                    <a:cubicBezTo>
                      <a:pt x="74" y="26"/>
                      <a:pt x="80" y="16"/>
                      <a:pt x="86" y="6"/>
                    </a:cubicBezTo>
                    <a:cubicBezTo>
                      <a:pt x="87" y="4"/>
                      <a:pt x="86" y="2"/>
                      <a:pt x="85" y="1"/>
                    </a:cubicBezTo>
                    <a:cubicBezTo>
                      <a:pt x="84" y="0"/>
                      <a:pt x="83" y="0"/>
                      <a:pt x="82" y="0"/>
                    </a:cubicBezTo>
                    <a:cubicBezTo>
                      <a:pt x="81" y="0"/>
                      <a:pt x="80" y="1"/>
                      <a:pt x="80" y="2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40"/>
              <p:cNvSpPr/>
              <p:nvPr/>
            </p:nvSpPr>
            <p:spPr>
              <a:xfrm>
                <a:off x="4179240" y="597600"/>
                <a:ext cx="316800" cy="214560"/>
              </a:xfrm>
              <a:custGeom>
                <a:avLst/>
                <a:gdLst/>
                <a:ahLst/>
                <a:cxnLst/>
                <a:rect l="l" t="t" r="r" b="b"/>
                <a:pathLst>
                  <a:path w="880" h="596" extrusionOk="0">
                    <a:moveTo>
                      <a:pt x="5" y="15"/>
                    </a:moveTo>
                    <a:cubicBezTo>
                      <a:pt x="2" y="15"/>
                      <a:pt x="0" y="17"/>
                      <a:pt x="1" y="20"/>
                    </a:cubicBezTo>
                    <a:cubicBezTo>
                      <a:pt x="1" y="23"/>
                      <a:pt x="4" y="25"/>
                      <a:pt x="6" y="25"/>
                    </a:cubicBezTo>
                    <a:cubicBezTo>
                      <a:pt x="40" y="16"/>
                      <a:pt x="75" y="12"/>
                      <a:pt x="109" y="12"/>
                    </a:cubicBezTo>
                    <a:lnTo>
                      <a:pt x="108" y="12"/>
                    </a:lnTo>
                    <a:cubicBezTo>
                      <a:pt x="151" y="12"/>
                      <a:pt x="194" y="17"/>
                      <a:pt x="237" y="28"/>
                    </a:cubicBezTo>
                    <a:lnTo>
                      <a:pt x="236" y="28"/>
                    </a:lnTo>
                    <a:cubicBezTo>
                      <a:pt x="285" y="41"/>
                      <a:pt x="333" y="60"/>
                      <a:pt x="377" y="85"/>
                    </a:cubicBezTo>
                    <a:lnTo>
                      <a:pt x="376" y="84"/>
                    </a:lnTo>
                    <a:cubicBezTo>
                      <a:pt x="393" y="94"/>
                      <a:pt x="409" y="103"/>
                      <a:pt x="426" y="114"/>
                    </a:cubicBezTo>
                    <a:cubicBezTo>
                      <a:pt x="443" y="125"/>
                      <a:pt x="459" y="137"/>
                      <a:pt x="475" y="149"/>
                    </a:cubicBezTo>
                    <a:cubicBezTo>
                      <a:pt x="507" y="173"/>
                      <a:pt x="538" y="199"/>
                      <a:pt x="567" y="227"/>
                    </a:cubicBezTo>
                    <a:cubicBezTo>
                      <a:pt x="588" y="247"/>
                      <a:pt x="608" y="268"/>
                      <a:pt x="627" y="290"/>
                    </a:cubicBezTo>
                    <a:cubicBezTo>
                      <a:pt x="647" y="312"/>
                      <a:pt x="667" y="335"/>
                      <a:pt x="685" y="358"/>
                    </a:cubicBezTo>
                    <a:cubicBezTo>
                      <a:pt x="722" y="403"/>
                      <a:pt x="756" y="450"/>
                      <a:pt x="788" y="498"/>
                    </a:cubicBezTo>
                    <a:cubicBezTo>
                      <a:pt x="797" y="512"/>
                      <a:pt x="806" y="526"/>
                      <a:pt x="815" y="541"/>
                    </a:cubicBezTo>
                    <a:cubicBezTo>
                      <a:pt x="823" y="554"/>
                      <a:pt x="832" y="568"/>
                      <a:pt x="840" y="581"/>
                    </a:cubicBezTo>
                    <a:cubicBezTo>
                      <a:pt x="840" y="582"/>
                      <a:pt x="841" y="583"/>
                      <a:pt x="842" y="584"/>
                    </a:cubicBezTo>
                    <a:cubicBezTo>
                      <a:pt x="844" y="589"/>
                      <a:pt x="847" y="593"/>
                      <a:pt x="853" y="595"/>
                    </a:cubicBezTo>
                    <a:cubicBezTo>
                      <a:pt x="857" y="597"/>
                      <a:pt x="864" y="597"/>
                      <a:pt x="868" y="595"/>
                    </a:cubicBezTo>
                    <a:cubicBezTo>
                      <a:pt x="873" y="593"/>
                      <a:pt x="876" y="589"/>
                      <a:pt x="878" y="584"/>
                    </a:cubicBezTo>
                    <a:cubicBezTo>
                      <a:pt x="880" y="579"/>
                      <a:pt x="880" y="573"/>
                      <a:pt x="878" y="569"/>
                    </a:cubicBezTo>
                    <a:cubicBezTo>
                      <a:pt x="875" y="563"/>
                      <a:pt x="872" y="558"/>
                      <a:pt x="870" y="552"/>
                    </a:cubicBezTo>
                    <a:cubicBezTo>
                      <a:pt x="867" y="546"/>
                      <a:pt x="863" y="540"/>
                      <a:pt x="860" y="534"/>
                    </a:cubicBezTo>
                    <a:cubicBezTo>
                      <a:pt x="854" y="522"/>
                      <a:pt x="847" y="511"/>
                      <a:pt x="840" y="499"/>
                    </a:cubicBezTo>
                    <a:cubicBezTo>
                      <a:pt x="825" y="474"/>
                      <a:pt x="809" y="449"/>
                      <a:pt x="792" y="425"/>
                    </a:cubicBezTo>
                    <a:cubicBezTo>
                      <a:pt x="758" y="377"/>
                      <a:pt x="721" y="331"/>
                      <a:pt x="681" y="288"/>
                    </a:cubicBezTo>
                    <a:cubicBezTo>
                      <a:pt x="660" y="265"/>
                      <a:pt x="637" y="244"/>
                      <a:pt x="614" y="223"/>
                    </a:cubicBezTo>
                    <a:cubicBezTo>
                      <a:pt x="592" y="203"/>
                      <a:pt x="569" y="184"/>
                      <a:pt x="545" y="165"/>
                    </a:cubicBezTo>
                    <a:cubicBezTo>
                      <a:pt x="498" y="129"/>
                      <a:pt x="448" y="96"/>
                      <a:pt x="395" y="69"/>
                    </a:cubicBezTo>
                    <a:cubicBezTo>
                      <a:pt x="344" y="44"/>
                      <a:pt x="290" y="24"/>
                      <a:pt x="234" y="12"/>
                    </a:cubicBezTo>
                    <a:cubicBezTo>
                      <a:pt x="206" y="6"/>
                      <a:pt x="179" y="2"/>
                      <a:pt x="151" y="0"/>
                    </a:cubicBezTo>
                    <a:cubicBezTo>
                      <a:pt x="123" y="-1"/>
                      <a:pt x="95" y="0"/>
                      <a:pt x="67" y="3"/>
                    </a:cubicBezTo>
                    <a:cubicBezTo>
                      <a:pt x="57" y="5"/>
                      <a:pt x="47" y="6"/>
                      <a:pt x="37" y="8"/>
                    </a:cubicBezTo>
                    <a:cubicBezTo>
                      <a:pt x="26" y="10"/>
                      <a:pt x="15" y="12"/>
                      <a:pt x="5" y="15"/>
                    </a:cubicBezTo>
                    <a:moveTo>
                      <a:pt x="376" y="84"/>
                    </a:moveTo>
                    <a:lnTo>
                      <a:pt x="375" y="84"/>
                    </a:lnTo>
                    <a:lnTo>
                      <a:pt x="376" y="84"/>
                    </a:ln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40"/>
              <p:cNvSpPr/>
              <p:nvPr/>
            </p:nvSpPr>
            <p:spPr>
              <a:xfrm>
                <a:off x="4525560" y="891720"/>
                <a:ext cx="79560" cy="246960"/>
              </a:xfrm>
              <a:custGeom>
                <a:avLst/>
                <a:gdLst/>
                <a:ahLst/>
                <a:cxnLst/>
                <a:rect l="l" t="t" r="r" b="b"/>
                <a:pathLst>
                  <a:path w="221" h="686" extrusionOk="0">
                    <a:moveTo>
                      <a:pt x="0" y="8"/>
                    </a:moveTo>
                    <a:cubicBezTo>
                      <a:pt x="28" y="44"/>
                      <a:pt x="53" y="81"/>
                      <a:pt x="77" y="120"/>
                    </a:cubicBezTo>
                    <a:lnTo>
                      <a:pt x="76" y="119"/>
                    </a:lnTo>
                    <a:cubicBezTo>
                      <a:pt x="77" y="120"/>
                      <a:pt x="78" y="122"/>
                      <a:pt x="78" y="123"/>
                    </a:cubicBezTo>
                    <a:lnTo>
                      <a:pt x="78" y="122"/>
                    </a:lnTo>
                    <a:cubicBezTo>
                      <a:pt x="115" y="184"/>
                      <a:pt x="147" y="250"/>
                      <a:pt x="167" y="319"/>
                    </a:cubicBezTo>
                    <a:cubicBezTo>
                      <a:pt x="179" y="363"/>
                      <a:pt x="186" y="409"/>
                      <a:pt x="186" y="455"/>
                    </a:cubicBezTo>
                    <a:cubicBezTo>
                      <a:pt x="186" y="485"/>
                      <a:pt x="182" y="515"/>
                      <a:pt x="175" y="544"/>
                    </a:cubicBezTo>
                    <a:cubicBezTo>
                      <a:pt x="168" y="571"/>
                      <a:pt x="157" y="598"/>
                      <a:pt x="144" y="622"/>
                    </a:cubicBezTo>
                    <a:cubicBezTo>
                      <a:pt x="137" y="633"/>
                      <a:pt x="131" y="644"/>
                      <a:pt x="123" y="655"/>
                    </a:cubicBezTo>
                    <a:cubicBezTo>
                      <a:pt x="117" y="663"/>
                      <a:pt x="119" y="676"/>
                      <a:pt x="127" y="682"/>
                    </a:cubicBezTo>
                    <a:cubicBezTo>
                      <a:pt x="136" y="689"/>
                      <a:pt x="149" y="687"/>
                      <a:pt x="155" y="678"/>
                    </a:cubicBezTo>
                    <a:cubicBezTo>
                      <a:pt x="174" y="651"/>
                      <a:pt x="190" y="622"/>
                      <a:pt x="201" y="591"/>
                    </a:cubicBezTo>
                    <a:cubicBezTo>
                      <a:pt x="211" y="561"/>
                      <a:pt x="218" y="530"/>
                      <a:pt x="220" y="499"/>
                    </a:cubicBezTo>
                    <a:cubicBezTo>
                      <a:pt x="222" y="469"/>
                      <a:pt x="221" y="438"/>
                      <a:pt x="217" y="407"/>
                    </a:cubicBezTo>
                    <a:cubicBezTo>
                      <a:pt x="212" y="376"/>
                      <a:pt x="204" y="346"/>
                      <a:pt x="194" y="317"/>
                    </a:cubicBezTo>
                    <a:cubicBezTo>
                      <a:pt x="173" y="257"/>
                      <a:pt x="145" y="201"/>
                      <a:pt x="112" y="148"/>
                    </a:cubicBezTo>
                    <a:cubicBezTo>
                      <a:pt x="81" y="97"/>
                      <a:pt x="45" y="49"/>
                      <a:pt x="8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0" y="1"/>
                      <a:pt x="-2" y="5"/>
                      <a:pt x="0" y="8"/>
                    </a:cubicBezTo>
                    <a:moveTo>
                      <a:pt x="186" y="452"/>
                    </a:moveTo>
                    <a:cubicBezTo>
                      <a:pt x="186" y="453"/>
                      <a:pt x="186" y="454"/>
                      <a:pt x="186" y="455"/>
                    </a:cubicBezTo>
                    <a:cubicBezTo>
                      <a:pt x="186" y="454"/>
                      <a:pt x="186" y="453"/>
                      <a:pt x="186" y="452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40"/>
              <p:cNvSpPr/>
              <p:nvPr/>
            </p:nvSpPr>
            <p:spPr>
              <a:xfrm>
                <a:off x="4506480" y="1022400"/>
                <a:ext cx="34560" cy="120240"/>
              </a:xfrm>
              <a:custGeom>
                <a:avLst/>
                <a:gdLst/>
                <a:ahLst/>
                <a:cxnLst/>
                <a:rect l="l" t="t" r="r" b="b"/>
                <a:pathLst>
                  <a:path w="96" h="334" extrusionOk="0">
                    <a:moveTo>
                      <a:pt x="69" y="9"/>
                    </a:moveTo>
                    <a:cubicBezTo>
                      <a:pt x="73" y="32"/>
                      <a:pt x="76" y="56"/>
                      <a:pt x="76" y="79"/>
                    </a:cubicBezTo>
                    <a:cubicBezTo>
                      <a:pt x="76" y="113"/>
                      <a:pt x="71" y="147"/>
                      <a:pt x="63" y="180"/>
                    </a:cubicBezTo>
                    <a:lnTo>
                      <a:pt x="64" y="177"/>
                    </a:lnTo>
                    <a:cubicBezTo>
                      <a:pt x="56" y="209"/>
                      <a:pt x="44" y="239"/>
                      <a:pt x="28" y="268"/>
                    </a:cubicBezTo>
                    <a:cubicBezTo>
                      <a:pt x="20" y="281"/>
                      <a:pt x="12" y="293"/>
                      <a:pt x="4" y="306"/>
                    </a:cubicBezTo>
                    <a:cubicBezTo>
                      <a:pt x="-2" y="313"/>
                      <a:pt x="-1" y="325"/>
                      <a:pt x="7" y="331"/>
                    </a:cubicBezTo>
                    <a:cubicBezTo>
                      <a:pt x="15" y="336"/>
                      <a:pt x="27" y="335"/>
                      <a:pt x="33" y="327"/>
                    </a:cubicBezTo>
                    <a:cubicBezTo>
                      <a:pt x="63" y="280"/>
                      <a:pt x="83" y="226"/>
                      <a:pt x="92" y="171"/>
                    </a:cubicBezTo>
                    <a:cubicBezTo>
                      <a:pt x="96" y="144"/>
                      <a:pt x="96" y="116"/>
                      <a:pt x="95" y="89"/>
                    </a:cubicBezTo>
                    <a:cubicBezTo>
                      <a:pt x="94" y="61"/>
                      <a:pt x="90" y="34"/>
                      <a:pt x="84" y="7"/>
                    </a:cubicBezTo>
                    <a:cubicBezTo>
                      <a:pt x="83" y="3"/>
                      <a:pt x="80" y="0"/>
                      <a:pt x="75" y="0"/>
                    </a:cubicBezTo>
                    <a:lnTo>
                      <a:pt x="75" y="0"/>
                    </a:lnTo>
                    <a:cubicBezTo>
                      <a:pt x="71" y="1"/>
                      <a:pt x="68" y="5"/>
                      <a:pt x="69" y="9"/>
                    </a:cubicBezTo>
                    <a:moveTo>
                      <a:pt x="76" y="78"/>
                    </a:moveTo>
                    <a:lnTo>
                      <a:pt x="76" y="79"/>
                    </a:lnTo>
                    <a:cubicBezTo>
                      <a:pt x="76" y="78"/>
                      <a:pt x="76" y="78"/>
                      <a:pt x="76" y="78"/>
                    </a:cubicBezTo>
                    <a:moveTo>
                      <a:pt x="29" y="265"/>
                    </a:moveTo>
                    <a:cubicBezTo>
                      <a:pt x="29" y="266"/>
                      <a:pt x="28" y="267"/>
                      <a:pt x="28" y="267"/>
                    </a:cubicBezTo>
                    <a:cubicBezTo>
                      <a:pt x="28" y="267"/>
                      <a:pt x="29" y="266"/>
                      <a:pt x="29" y="265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40"/>
              <p:cNvSpPr/>
              <p:nvPr/>
            </p:nvSpPr>
            <p:spPr>
              <a:xfrm>
                <a:off x="3968280" y="639000"/>
                <a:ext cx="98640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56" extrusionOk="0">
                    <a:moveTo>
                      <a:pt x="126" y="41"/>
                    </a:moveTo>
                    <a:cubicBezTo>
                      <a:pt x="102" y="54"/>
                      <a:pt x="81" y="69"/>
                      <a:pt x="59" y="86"/>
                    </a:cubicBezTo>
                    <a:cubicBezTo>
                      <a:pt x="49" y="93"/>
                      <a:pt x="39" y="102"/>
                      <a:pt x="30" y="110"/>
                    </a:cubicBezTo>
                    <a:cubicBezTo>
                      <a:pt x="25" y="114"/>
                      <a:pt x="21" y="119"/>
                      <a:pt x="16" y="123"/>
                    </a:cubicBezTo>
                    <a:cubicBezTo>
                      <a:pt x="12" y="127"/>
                      <a:pt x="7" y="132"/>
                      <a:pt x="3" y="136"/>
                    </a:cubicBezTo>
                    <a:cubicBezTo>
                      <a:pt x="1" y="138"/>
                      <a:pt x="0" y="141"/>
                      <a:pt x="0" y="144"/>
                    </a:cubicBezTo>
                    <a:cubicBezTo>
                      <a:pt x="0" y="147"/>
                      <a:pt x="1" y="150"/>
                      <a:pt x="3" y="153"/>
                    </a:cubicBezTo>
                    <a:cubicBezTo>
                      <a:pt x="8" y="157"/>
                      <a:pt x="16" y="158"/>
                      <a:pt x="20" y="153"/>
                    </a:cubicBezTo>
                    <a:cubicBezTo>
                      <a:pt x="25" y="147"/>
                      <a:pt x="30" y="141"/>
                      <a:pt x="36" y="135"/>
                    </a:cubicBezTo>
                    <a:cubicBezTo>
                      <a:pt x="42" y="128"/>
                      <a:pt x="48" y="122"/>
                      <a:pt x="55" y="115"/>
                    </a:cubicBezTo>
                    <a:cubicBezTo>
                      <a:pt x="68" y="103"/>
                      <a:pt x="81" y="91"/>
                      <a:pt x="96" y="80"/>
                    </a:cubicBezTo>
                    <a:cubicBezTo>
                      <a:pt x="122" y="59"/>
                      <a:pt x="151" y="42"/>
                      <a:pt x="182" y="28"/>
                    </a:cubicBezTo>
                    <a:lnTo>
                      <a:pt x="182" y="28"/>
                    </a:lnTo>
                    <a:cubicBezTo>
                      <a:pt x="200" y="21"/>
                      <a:pt x="220" y="15"/>
                      <a:pt x="239" y="12"/>
                    </a:cubicBezTo>
                    <a:cubicBezTo>
                      <a:pt x="249" y="11"/>
                      <a:pt x="259" y="10"/>
                      <a:pt x="269" y="10"/>
                    </a:cubicBezTo>
                    <a:cubicBezTo>
                      <a:pt x="271" y="11"/>
                      <a:pt x="274" y="8"/>
                      <a:pt x="274" y="5"/>
                    </a:cubicBezTo>
                    <a:cubicBezTo>
                      <a:pt x="274" y="2"/>
                      <a:pt x="271" y="0"/>
                      <a:pt x="268" y="0"/>
                    </a:cubicBezTo>
                    <a:cubicBezTo>
                      <a:pt x="253" y="-1"/>
                      <a:pt x="239" y="0"/>
                      <a:pt x="224" y="3"/>
                    </a:cubicBezTo>
                    <a:cubicBezTo>
                      <a:pt x="189" y="9"/>
                      <a:pt x="156" y="24"/>
                      <a:pt x="126" y="41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11150" rIns="90000" bIns="1115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40"/>
              <p:cNvSpPr/>
              <p:nvPr/>
            </p:nvSpPr>
            <p:spPr>
              <a:xfrm>
                <a:off x="4210920" y="622800"/>
                <a:ext cx="122400" cy="6552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182" extrusionOk="0">
                    <a:moveTo>
                      <a:pt x="1" y="4"/>
                    </a:moveTo>
                    <a:cubicBezTo>
                      <a:pt x="0" y="7"/>
                      <a:pt x="2" y="11"/>
                      <a:pt x="5" y="12"/>
                    </a:cubicBezTo>
                    <a:cubicBezTo>
                      <a:pt x="39" y="17"/>
                      <a:pt x="71" y="26"/>
                      <a:pt x="103" y="39"/>
                    </a:cubicBezTo>
                    <a:lnTo>
                      <a:pt x="102" y="39"/>
                    </a:lnTo>
                    <a:cubicBezTo>
                      <a:pt x="128" y="49"/>
                      <a:pt x="152" y="61"/>
                      <a:pt x="176" y="75"/>
                    </a:cubicBezTo>
                    <a:cubicBezTo>
                      <a:pt x="200" y="89"/>
                      <a:pt x="223" y="105"/>
                      <a:pt x="245" y="122"/>
                    </a:cubicBezTo>
                    <a:cubicBezTo>
                      <a:pt x="268" y="139"/>
                      <a:pt x="290" y="158"/>
                      <a:pt x="311" y="178"/>
                    </a:cubicBezTo>
                    <a:cubicBezTo>
                      <a:pt x="315" y="181"/>
                      <a:pt x="318" y="182"/>
                      <a:pt x="323" y="182"/>
                    </a:cubicBezTo>
                    <a:cubicBezTo>
                      <a:pt x="328" y="182"/>
                      <a:pt x="332" y="181"/>
                      <a:pt x="335" y="178"/>
                    </a:cubicBezTo>
                    <a:cubicBezTo>
                      <a:pt x="341" y="172"/>
                      <a:pt x="342" y="160"/>
                      <a:pt x="335" y="154"/>
                    </a:cubicBezTo>
                    <a:cubicBezTo>
                      <a:pt x="311" y="133"/>
                      <a:pt x="286" y="115"/>
                      <a:pt x="260" y="97"/>
                    </a:cubicBezTo>
                    <a:cubicBezTo>
                      <a:pt x="235" y="81"/>
                      <a:pt x="209" y="66"/>
                      <a:pt x="182" y="53"/>
                    </a:cubicBezTo>
                    <a:cubicBezTo>
                      <a:pt x="127" y="27"/>
                      <a:pt x="68" y="9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2" y="2"/>
                      <a:pt x="1" y="4"/>
                    </a:cubicBezTo>
                    <a:close/>
                  </a:path>
                </a:pathLst>
              </a:custGeom>
              <a:solidFill>
                <a:srgbClr val="6A0E18"/>
              </a:solidFill>
              <a:ln>
                <a:noFill/>
              </a:ln>
            </p:spPr>
            <p:txBody>
              <a:bodyPr spcFirstLastPara="1" wrap="square" lIns="90000" tIns="20500" rIns="90000" bIns="205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40"/>
              <p:cNvSpPr/>
              <p:nvPr/>
            </p:nvSpPr>
            <p:spPr>
              <a:xfrm>
                <a:off x="4064400" y="1035720"/>
                <a:ext cx="62640" cy="3168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88" extrusionOk="0">
                    <a:moveTo>
                      <a:pt x="124" y="5"/>
                    </a:moveTo>
                    <a:cubicBezTo>
                      <a:pt x="125" y="6"/>
                      <a:pt x="127" y="6"/>
                      <a:pt x="128" y="6"/>
                    </a:cubicBezTo>
                    <a:cubicBezTo>
                      <a:pt x="134" y="8"/>
                      <a:pt x="141" y="10"/>
                      <a:pt x="147" y="13"/>
                    </a:cubicBezTo>
                    <a:cubicBezTo>
                      <a:pt x="150" y="15"/>
                      <a:pt x="153" y="16"/>
                      <a:pt x="156" y="18"/>
                    </a:cubicBezTo>
                    <a:cubicBezTo>
                      <a:pt x="161" y="20"/>
                      <a:pt x="165" y="23"/>
                      <a:pt x="168" y="25"/>
                    </a:cubicBezTo>
                    <a:cubicBezTo>
                      <a:pt x="168" y="26"/>
                      <a:pt x="169" y="26"/>
                      <a:pt x="169" y="26"/>
                    </a:cubicBezTo>
                    <a:cubicBezTo>
                      <a:pt x="169" y="26"/>
                      <a:pt x="170" y="26"/>
                      <a:pt x="170" y="27"/>
                    </a:cubicBezTo>
                    <a:cubicBezTo>
                      <a:pt x="172" y="27"/>
                      <a:pt x="173" y="28"/>
                      <a:pt x="174" y="29"/>
                    </a:cubicBezTo>
                    <a:cubicBezTo>
                      <a:pt x="174" y="31"/>
                      <a:pt x="174" y="32"/>
                      <a:pt x="174" y="33"/>
                    </a:cubicBezTo>
                    <a:cubicBezTo>
                      <a:pt x="172" y="38"/>
                      <a:pt x="170" y="42"/>
                      <a:pt x="167" y="46"/>
                    </a:cubicBezTo>
                    <a:cubicBezTo>
                      <a:pt x="165" y="50"/>
                      <a:pt x="162" y="54"/>
                      <a:pt x="158" y="58"/>
                    </a:cubicBezTo>
                    <a:cubicBezTo>
                      <a:pt x="151" y="65"/>
                      <a:pt x="144" y="71"/>
                      <a:pt x="134" y="76"/>
                    </a:cubicBezTo>
                    <a:cubicBezTo>
                      <a:pt x="126" y="80"/>
                      <a:pt x="116" y="83"/>
                      <a:pt x="105" y="85"/>
                    </a:cubicBezTo>
                    <a:cubicBezTo>
                      <a:pt x="96" y="87"/>
                      <a:pt x="86" y="88"/>
                      <a:pt x="75" y="88"/>
                    </a:cubicBezTo>
                    <a:cubicBezTo>
                      <a:pt x="66" y="87"/>
                      <a:pt x="56" y="86"/>
                      <a:pt x="46" y="83"/>
                    </a:cubicBezTo>
                    <a:lnTo>
                      <a:pt x="45" y="83"/>
                    </a:lnTo>
                    <a:cubicBezTo>
                      <a:pt x="36" y="80"/>
                      <a:pt x="27" y="76"/>
                      <a:pt x="19" y="71"/>
                    </a:cubicBezTo>
                    <a:cubicBezTo>
                      <a:pt x="14" y="68"/>
                      <a:pt x="9" y="64"/>
                      <a:pt x="6" y="60"/>
                    </a:cubicBezTo>
                    <a:cubicBezTo>
                      <a:pt x="3" y="57"/>
                      <a:pt x="1" y="52"/>
                      <a:pt x="0" y="48"/>
                    </a:cubicBezTo>
                    <a:cubicBezTo>
                      <a:pt x="0" y="44"/>
                      <a:pt x="0" y="40"/>
                      <a:pt x="2" y="37"/>
                    </a:cubicBezTo>
                    <a:cubicBezTo>
                      <a:pt x="4" y="32"/>
                      <a:pt x="7" y="28"/>
                      <a:pt x="10" y="25"/>
                    </a:cubicBezTo>
                    <a:cubicBezTo>
                      <a:pt x="15" y="21"/>
                      <a:pt x="20" y="17"/>
                      <a:pt x="25" y="14"/>
                    </a:cubicBezTo>
                    <a:cubicBezTo>
                      <a:pt x="31" y="11"/>
                      <a:pt x="37" y="8"/>
                      <a:pt x="44" y="6"/>
                    </a:cubicBezTo>
                    <a:cubicBezTo>
                      <a:pt x="57" y="1"/>
                      <a:pt x="70" y="-1"/>
                      <a:pt x="86" y="0"/>
                    </a:cubicBezTo>
                    <a:cubicBezTo>
                      <a:pt x="98" y="0"/>
                      <a:pt x="111" y="2"/>
                      <a:pt x="124" y="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40"/>
              <p:cNvSpPr/>
              <p:nvPr/>
            </p:nvSpPr>
            <p:spPr>
              <a:xfrm>
                <a:off x="4051440" y="991800"/>
                <a:ext cx="90000" cy="7812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17" extrusionOk="0">
                    <a:moveTo>
                      <a:pt x="250" y="61"/>
                    </a:moveTo>
                    <a:cubicBezTo>
                      <a:pt x="232" y="62"/>
                      <a:pt x="213" y="61"/>
                      <a:pt x="192" y="59"/>
                    </a:cubicBezTo>
                    <a:cubicBezTo>
                      <a:pt x="171" y="56"/>
                      <a:pt x="150" y="52"/>
                      <a:pt x="129" y="47"/>
                    </a:cubicBezTo>
                    <a:cubicBezTo>
                      <a:pt x="126" y="46"/>
                      <a:pt x="124" y="45"/>
                      <a:pt x="122" y="44"/>
                    </a:cubicBezTo>
                    <a:cubicBezTo>
                      <a:pt x="98" y="38"/>
                      <a:pt x="76" y="29"/>
                      <a:pt x="55" y="18"/>
                    </a:cubicBezTo>
                    <a:cubicBezTo>
                      <a:pt x="44" y="13"/>
                      <a:pt x="33" y="6"/>
                      <a:pt x="23" y="0"/>
                    </a:cubicBezTo>
                    <a:cubicBezTo>
                      <a:pt x="22" y="0"/>
                      <a:pt x="22" y="1"/>
                      <a:pt x="22" y="2"/>
                    </a:cubicBezTo>
                    <a:cubicBezTo>
                      <a:pt x="16" y="16"/>
                      <a:pt x="11" y="30"/>
                      <a:pt x="7" y="45"/>
                    </a:cubicBezTo>
                    <a:cubicBezTo>
                      <a:pt x="4" y="60"/>
                      <a:pt x="2" y="75"/>
                      <a:pt x="1" y="88"/>
                    </a:cubicBezTo>
                    <a:cubicBezTo>
                      <a:pt x="0" y="111"/>
                      <a:pt x="3" y="132"/>
                      <a:pt x="11" y="150"/>
                    </a:cubicBezTo>
                    <a:cubicBezTo>
                      <a:pt x="19" y="169"/>
                      <a:pt x="32" y="185"/>
                      <a:pt x="49" y="196"/>
                    </a:cubicBezTo>
                    <a:cubicBezTo>
                      <a:pt x="58" y="202"/>
                      <a:pt x="69" y="207"/>
                      <a:pt x="80" y="211"/>
                    </a:cubicBezTo>
                    <a:cubicBezTo>
                      <a:pt x="82" y="212"/>
                      <a:pt x="85" y="213"/>
                      <a:pt x="87" y="213"/>
                    </a:cubicBezTo>
                    <a:cubicBezTo>
                      <a:pt x="95" y="215"/>
                      <a:pt x="103" y="217"/>
                      <a:pt x="110" y="217"/>
                    </a:cubicBezTo>
                    <a:cubicBezTo>
                      <a:pt x="130" y="219"/>
                      <a:pt x="148" y="215"/>
                      <a:pt x="165" y="206"/>
                    </a:cubicBezTo>
                    <a:cubicBezTo>
                      <a:pt x="180" y="198"/>
                      <a:pt x="194" y="186"/>
                      <a:pt x="206" y="170"/>
                    </a:cubicBezTo>
                    <a:cubicBezTo>
                      <a:pt x="217" y="155"/>
                      <a:pt x="227" y="138"/>
                      <a:pt x="234" y="119"/>
                    </a:cubicBezTo>
                    <a:cubicBezTo>
                      <a:pt x="241" y="101"/>
                      <a:pt x="247" y="82"/>
                      <a:pt x="250" y="62"/>
                    </a:cubicBezTo>
                    <a:lnTo>
                      <a:pt x="250" y="61"/>
                    </a:lnTo>
                    <a:moveTo>
                      <a:pt x="90" y="203"/>
                    </a:moveTo>
                    <a:cubicBezTo>
                      <a:pt x="83" y="201"/>
                      <a:pt x="76" y="198"/>
                      <a:pt x="69" y="195"/>
                    </a:cubicBezTo>
                    <a:cubicBezTo>
                      <a:pt x="61" y="191"/>
                      <a:pt x="53" y="186"/>
                      <a:pt x="46" y="181"/>
                    </a:cubicBezTo>
                    <a:cubicBezTo>
                      <a:pt x="43" y="178"/>
                      <a:pt x="39" y="174"/>
                      <a:pt x="36" y="171"/>
                    </a:cubicBezTo>
                    <a:cubicBezTo>
                      <a:pt x="37" y="170"/>
                      <a:pt x="38" y="169"/>
                      <a:pt x="38" y="168"/>
                    </a:cubicBezTo>
                    <a:cubicBezTo>
                      <a:pt x="41" y="163"/>
                      <a:pt x="44" y="159"/>
                      <a:pt x="47" y="155"/>
                    </a:cubicBezTo>
                    <a:cubicBezTo>
                      <a:pt x="51" y="151"/>
                      <a:pt x="56" y="146"/>
                      <a:pt x="61" y="143"/>
                    </a:cubicBezTo>
                    <a:lnTo>
                      <a:pt x="62" y="142"/>
                    </a:lnTo>
                    <a:cubicBezTo>
                      <a:pt x="69" y="138"/>
                      <a:pt x="77" y="134"/>
                      <a:pt x="86" y="131"/>
                    </a:cubicBezTo>
                    <a:cubicBezTo>
                      <a:pt x="97" y="127"/>
                      <a:pt x="110" y="125"/>
                      <a:pt x="122" y="124"/>
                    </a:cubicBezTo>
                    <a:cubicBezTo>
                      <a:pt x="134" y="124"/>
                      <a:pt x="146" y="125"/>
                      <a:pt x="157" y="127"/>
                    </a:cubicBezTo>
                    <a:cubicBezTo>
                      <a:pt x="158" y="127"/>
                      <a:pt x="159" y="128"/>
                      <a:pt x="161" y="128"/>
                    </a:cubicBezTo>
                    <a:cubicBezTo>
                      <a:pt x="167" y="130"/>
                      <a:pt x="174" y="132"/>
                      <a:pt x="180" y="135"/>
                    </a:cubicBezTo>
                    <a:cubicBezTo>
                      <a:pt x="185" y="138"/>
                      <a:pt x="190" y="141"/>
                      <a:pt x="195" y="146"/>
                    </a:cubicBezTo>
                    <a:cubicBezTo>
                      <a:pt x="198" y="149"/>
                      <a:pt x="201" y="152"/>
                      <a:pt x="204" y="155"/>
                    </a:cubicBezTo>
                    <a:cubicBezTo>
                      <a:pt x="200" y="160"/>
                      <a:pt x="197" y="165"/>
                      <a:pt x="193" y="169"/>
                    </a:cubicBezTo>
                    <a:cubicBezTo>
                      <a:pt x="186" y="177"/>
                      <a:pt x="178" y="184"/>
                      <a:pt x="170" y="190"/>
                    </a:cubicBezTo>
                    <a:cubicBezTo>
                      <a:pt x="163" y="195"/>
                      <a:pt x="156" y="199"/>
                      <a:pt x="148" y="202"/>
                    </a:cubicBezTo>
                    <a:cubicBezTo>
                      <a:pt x="141" y="204"/>
                      <a:pt x="133" y="206"/>
                      <a:pt x="126" y="206"/>
                    </a:cubicBezTo>
                    <a:cubicBezTo>
                      <a:pt x="118" y="207"/>
                      <a:pt x="109" y="207"/>
                      <a:pt x="100" y="205"/>
                    </a:cubicBezTo>
                    <a:cubicBezTo>
                      <a:pt x="97" y="205"/>
                      <a:pt x="94" y="204"/>
                      <a:pt x="90" y="2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33100" rIns="90000" bIns="331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40"/>
              <p:cNvSpPr/>
              <p:nvPr/>
            </p:nvSpPr>
            <p:spPr>
              <a:xfrm>
                <a:off x="3998880" y="876960"/>
                <a:ext cx="70920" cy="64440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79" extrusionOk="0">
                    <a:moveTo>
                      <a:pt x="139" y="2"/>
                    </a:moveTo>
                    <a:cubicBezTo>
                      <a:pt x="140" y="3"/>
                      <a:pt x="142" y="3"/>
                      <a:pt x="143" y="3"/>
                    </a:cubicBezTo>
                    <a:cubicBezTo>
                      <a:pt x="156" y="8"/>
                      <a:pt x="168" y="16"/>
                      <a:pt x="177" y="27"/>
                    </a:cubicBezTo>
                    <a:cubicBezTo>
                      <a:pt x="193" y="48"/>
                      <a:pt x="197" y="73"/>
                      <a:pt x="197" y="90"/>
                    </a:cubicBezTo>
                    <a:cubicBezTo>
                      <a:pt x="197" y="117"/>
                      <a:pt x="188" y="145"/>
                      <a:pt x="172" y="177"/>
                    </a:cubicBezTo>
                    <a:cubicBezTo>
                      <a:pt x="171" y="179"/>
                      <a:pt x="168" y="180"/>
                      <a:pt x="165" y="179"/>
                    </a:cubicBezTo>
                    <a:cubicBezTo>
                      <a:pt x="165" y="179"/>
                      <a:pt x="164" y="179"/>
                      <a:pt x="164" y="178"/>
                    </a:cubicBezTo>
                    <a:cubicBezTo>
                      <a:pt x="161" y="177"/>
                      <a:pt x="161" y="173"/>
                      <a:pt x="162" y="171"/>
                    </a:cubicBezTo>
                    <a:cubicBezTo>
                      <a:pt x="165" y="165"/>
                      <a:pt x="168" y="160"/>
                      <a:pt x="170" y="154"/>
                    </a:cubicBezTo>
                    <a:cubicBezTo>
                      <a:pt x="176" y="139"/>
                      <a:pt x="180" y="124"/>
                      <a:pt x="182" y="110"/>
                    </a:cubicBezTo>
                    <a:cubicBezTo>
                      <a:pt x="184" y="100"/>
                      <a:pt x="184" y="90"/>
                      <a:pt x="182" y="80"/>
                    </a:cubicBezTo>
                    <a:cubicBezTo>
                      <a:pt x="181" y="72"/>
                      <a:pt x="179" y="65"/>
                      <a:pt x="177" y="58"/>
                    </a:cubicBezTo>
                    <a:cubicBezTo>
                      <a:pt x="174" y="53"/>
                      <a:pt x="171" y="48"/>
                      <a:pt x="168" y="44"/>
                    </a:cubicBezTo>
                    <a:cubicBezTo>
                      <a:pt x="165" y="40"/>
                      <a:pt x="161" y="36"/>
                      <a:pt x="157" y="33"/>
                    </a:cubicBezTo>
                    <a:cubicBezTo>
                      <a:pt x="153" y="30"/>
                      <a:pt x="150" y="28"/>
                      <a:pt x="145" y="26"/>
                    </a:cubicBezTo>
                    <a:cubicBezTo>
                      <a:pt x="143" y="25"/>
                      <a:pt x="141" y="24"/>
                      <a:pt x="139" y="23"/>
                    </a:cubicBezTo>
                    <a:cubicBezTo>
                      <a:pt x="136" y="23"/>
                      <a:pt x="134" y="22"/>
                      <a:pt x="131" y="22"/>
                    </a:cubicBezTo>
                    <a:cubicBezTo>
                      <a:pt x="126" y="21"/>
                      <a:pt x="121" y="21"/>
                      <a:pt x="116" y="22"/>
                    </a:cubicBezTo>
                    <a:cubicBezTo>
                      <a:pt x="110" y="23"/>
                      <a:pt x="103" y="25"/>
                      <a:pt x="97" y="27"/>
                    </a:cubicBezTo>
                    <a:cubicBezTo>
                      <a:pt x="90" y="30"/>
                      <a:pt x="83" y="34"/>
                      <a:pt x="76" y="39"/>
                    </a:cubicBezTo>
                    <a:cubicBezTo>
                      <a:pt x="65" y="47"/>
                      <a:pt x="55" y="58"/>
                      <a:pt x="45" y="70"/>
                    </a:cubicBezTo>
                    <a:cubicBezTo>
                      <a:pt x="39" y="78"/>
                      <a:pt x="34" y="86"/>
                      <a:pt x="27" y="97"/>
                    </a:cubicBezTo>
                    <a:cubicBezTo>
                      <a:pt x="23" y="103"/>
                      <a:pt x="17" y="105"/>
                      <a:pt x="11" y="104"/>
                    </a:cubicBezTo>
                    <a:cubicBezTo>
                      <a:pt x="10" y="103"/>
                      <a:pt x="9" y="103"/>
                      <a:pt x="8" y="102"/>
                    </a:cubicBezTo>
                    <a:cubicBezTo>
                      <a:pt x="4" y="100"/>
                      <a:pt x="2" y="96"/>
                      <a:pt x="1" y="93"/>
                    </a:cubicBezTo>
                    <a:cubicBezTo>
                      <a:pt x="0" y="89"/>
                      <a:pt x="1" y="86"/>
                      <a:pt x="3" y="83"/>
                    </a:cubicBezTo>
                    <a:cubicBezTo>
                      <a:pt x="17" y="59"/>
                      <a:pt x="32" y="41"/>
                      <a:pt x="49" y="27"/>
                    </a:cubicBezTo>
                    <a:cubicBezTo>
                      <a:pt x="65" y="14"/>
                      <a:pt x="81" y="6"/>
                      <a:pt x="98" y="2"/>
                    </a:cubicBezTo>
                    <a:cubicBezTo>
                      <a:pt x="112" y="-1"/>
                      <a:pt x="127" y="-1"/>
                      <a:pt x="139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9425" rIns="90000" bIns="1942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40"/>
              <p:cNvSpPr/>
              <p:nvPr/>
            </p:nvSpPr>
            <p:spPr>
              <a:xfrm>
                <a:off x="4181040" y="967320"/>
                <a:ext cx="74520" cy="70560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96" extrusionOk="0">
                    <a:moveTo>
                      <a:pt x="144" y="3"/>
                    </a:moveTo>
                    <a:cubicBezTo>
                      <a:pt x="154" y="6"/>
                      <a:pt x="163" y="10"/>
                      <a:pt x="171" y="17"/>
                    </a:cubicBezTo>
                    <a:cubicBezTo>
                      <a:pt x="172" y="17"/>
                      <a:pt x="173" y="18"/>
                      <a:pt x="174" y="19"/>
                    </a:cubicBezTo>
                    <a:cubicBezTo>
                      <a:pt x="185" y="28"/>
                      <a:pt x="193" y="41"/>
                      <a:pt x="199" y="56"/>
                    </a:cubicBezTo>
                    <a:cubicBezTo>
                      <a:pt x="205" y="73"/>
                      <a:pt x="208" y="92"/>
                      <a:pt x="206" y="114"/>
                    </a:cubicBezTo>
                    <a:cubicBezTo>
                      <a:pt x="204" y="137"/>
                      <a:pt x="197" y="162"/>
                      <a:pt x="184" y="188"/>
                    </a:cubicBezTo>
                    <a:cubicBezTo>
                      <a:pt x="181" y="194"/>
                      <a:pt x="173" y="198"/>
                      <a:pt x="166" y="196"/>
                    </a:cubicBezTo>
                    <a:cubicBezTo>
                      <a:pt x="166" y="196"/>
                      <a:pt x="165" y="196"/>
                      <a:pt x="164" y="195"/>
                    </a:cubicBezTo>
                    <a:cubicBezTo>
                      <a:pt x="157" y="192"/>
                      <a:pt x="153" y="183"/>
                      <a:pt x="157" y="175"/>
                    </a:cubicBezTo>
                    <a:cubicBezTo>
                      <a:pt x="162" y="163"/>
                      <a:pt x="166" y="153"/>
                      <a:pt x="170" y="143"/>
                    </a:cubicBezTo>
                    <a:lnTo>
                      <a:pt x="171" y="141"/>
                    </a:lnTo>
                    <a:lnTo>
                      <a:pt x="171" y="142"/>
                    </a:lnTo>
                    <a:cubicBezTo>
                      <a:pt x="175" y="125"/>
                      <a:pt x="178" y="111"/>
                      <a:pt x="179" y="97"/>
                    </a:cubicBezTo>
                    <a:cubicBezTo>
                      <a:pt x="179" y="88"/>
                      <a:pt x="179" y="79"/>
                      <a:pt x="177" y="71"/>
                    </a:cubicBezTo>
                    <a:cubicBezTo>
                      <a:pt x="176" y="64"/>
                      <a:pt x="174" y="57"/>
                      <a:pt x="171" y="51"/>
                    </a:cubicBezTo>
                    <a:cubicBezTo>
                      <a:pt x="168" y="46"/>
                      <a:pt x="165" y="42"/>
                      <a:pt x="162" y="38"/>
                    </a:cubicBezTo>
                    <a:cubicBezTo>
                      <a:pt x="158" y="34"/>
                      <a:pt x="154" y="31"/>
                      <a:pt x="150" y="28"/>
                    </a:cubicBezTo>
                    <a:cubicBezTo>
                      <a:pt x="146" y="25"/>
                      <a:pt x="141" y="23"/>
                      <a:pt x="137" y="21"/>
                    </a:cubicBezTo>
                    <a:cubicBezTo>
                      <a:pt x="136" y="21"/>
                      <a:pt x="135" y="21"/>
                      <a:pt x="134" y="20"/>
                    </a:cubicBezTo>
                    <a:cubicBezTo>
                      <a:pt x="130" y="19"/>
                      <a:pt x="126" y="18"/>
                      <a:pt x="121" y="18"/>
                    </a:cubicBezTo>
                    <a:cubicBezTo>
                      <a:pt x="115" y="18"/>
                      <a:pt x="109" y="18"/>
                      <a:pt x="103" y="19"/>
                    </a:cubicBezTo>
                    <a:cubicBezTo>
                      <a:pt x="96" y="21"/>
                      <a:pt x="89" y="23"/>
                      <a:pt x="81" y="27"/>
                    </a:cubicBezTo>
                    <a:cubicBezTo>
                      <a:pt x="71" y="32"/>
                      <a:pt x="62" y="38"/>
                      <a:pt x="54" y="45"/>
                    </a:cubicBezTo>
                    <a:lnTo>
                      <a:pt x="53" y="45"/>
                    </a:lnTo>
                    <a:lnTo>
                      <a:pt x="53" y="46"/>
                    </a:lnTo>
                    <a:cubicBezTo>
                      <a:pt x="42" y="56"/>
                      <a:pt x="31" y="68"/>
                      <a:pt x="22" y="82"/>
                    </a:cubicBezTo>
                    <a:cubicBezTo>
                      <a:pt x="19" y="87"/>
                      <a:pt x="15" y="93"/>
                      <a:pt x="12" y="99"/>
                    </a:cubicBezTo>
                    <a:cubicBezTo>
                      <a:pt x="11" y="101"/>
                      <a:pt x="8" y="103"/>
                      <a:pt x="5" y="102"/>
                    </a:cubicBezTo>
                    <a:lnTo>
                      <a:pt x="4" y="102"/>
                    </a:lnTo>
                    <a:cubicBezTo>
                      <a:pt x="3" y="101"/>
                      <a:pt x="1" y="100"/>
                      <a:pt x="1" y="98"/>
                    </a:cubicBezTo>
                    <a:cubicBezTo>
                      <a:pt x="0" y="96"/>
                      <a:pt x="1" y="95"/>
                      <a:pt x="1" y="94"/>
                    </a:cubicBezTo>
                    <a:cubicBezTo>
                      <a:pt x="19" y="60"/>
                      <a:pt x="40" y="36"/>
                      <a:pt x="63" y="20"/>
                    </a:cubicBezTo>
                    <a:cubicBezTo>
                      <a:pt x="79" y="10"/>
                      <a:pt x="103" y="-2"/>
                      <a:pt x="131" y="0"/>
                    </a:cubicBezTo>
                    <a:cubicBezTo>
                      <a:pt x="135" y="1"/>
                      <a:pt x="139" y="2"/>
                      <a:pt x="144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25550" rIns="90000" bIns="2555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40"/>
              <p:cNvSpPr/>
              <p:nvPr/>
            </p:nvSpPr>
            <p:spPr>
              <a:xfrm>
                <a:off x="4253760" y="903600"/>
                <a:ext cx="52920" cy="5472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152" extrusionOk="0">
                    <a:moveTo>
                      <a:pt x="26" y="2"/>
                    </a:moveTo>
                    <a:cubicBezTo>
                      <a:pt x="46" y="7"/>
                      <a:pt x="73" y="27"/>
                      <a:pt x="98" y="52"/>
                    </a:cubicBezTo>
                    <a:cubicBezTo>
                      <a:pt x="116" y="71"/>
                      <a:pt x="131" y="92"/>
                      <a:pt x="139" y="110"/>
                    </a:cubicBezTo>
                    <a:cubicBezTo>
                      <a:pt x="148" y="128"/>
                      <a:pt x="149" y="142"/>
                      <a:pt x="142" y="148"/>
                    </a:cubicBezTo>
                    <a:cubicBezTo>
                      <a:pt x="138" y="152"/>
                      <a:pt x="130" y="153"/>
                      <a:pt x="120" y="150"/>
                    </a:cubicBezTo>
                    <a:cubicBezTo>
                      <a:pt x="100" y="145"/>
                      <a:pt x="73" y="126"/>
                      <a:pt x="48" y="100"/>
                    </a:cubicBezTo>
                    <a:cubicBezTo>
                      <a:pt x="30" y="81"/>
                      <a:pt x="15" y="60"/>
                      <a:pt x="7" y="42"/>
                    </a:cubicBezTo>
                    <a:cubicBezTo>
                      <a:pt x="-2" y="24"/>
                      <a:pt x="-3" y="11"/>
                      <a:pt x="4" y="4"/>
                    </a:cubicBezTo>
                    <a:cubicBezTo>
                      <a:pt x="8" y="0"/>
                      <a:pt x="16" y="-1"/>
                      <a:pt x="26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9700" rIns="90000" bIns="97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40"/>
              <p:cNvSpPr/>
              <p:nvPr/>
            </p:nvSpPr>
            <p:spPr>
              <a:xfrm>
                <a:off x="4020120" y="817920"/>
                <a:ext cx="71640" cy="2556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71" extrusionOk="0">
                    <a:moveTo>
                      <a:pt x="148" y="9"/>
                    </a:moveTo>
                    <a:cubicBezTo>
                      <a:pt x="181" y="18"/>
                      <a:pt x="200" y="32"/>
                      <a:pt x="199" y="44"/>
                    </a:cubicBezTo>
                    <a:cubicBezTo>
                      <a:pt x="198" y="54"/>
                      <a:pt x="187" y="61"/>
                      <a:pt x="168" y="66"/>
                    </a:cubicBezTo>
                    <a:cubicBezTo>
                      <a:pt x="148" y="71"/>
                      <a:pt x="123" y="72"/>
                      <a:pt x="97" y="70"/>
                    </a:cubicBezTo>
                    <a:cubicBezTo>
                      <a:pt x="81" y="69"/>
                      <a:pt x="65" y="66"/>
                      <a:pt x="52" y="62"/>
                    </a:cubicBezTo>
                    <a:cubicBezTo>
                      <a:pt x="19" y="53"/>
                      <a:pt x="-1" y="40"/>
                      <a:pt x="1" y="27"/>
                    </a:cubicBezTo>
                    <a:cubicBezTo>
                      <a:pt x="1" y="18"/>
                      <a:pt x="13" y="10"/>
                      <a:pt x="32" y="5"/>
                    </a:cubicBezTo>
                    <a:cubicBezTo>
                      <a:pt x="51" y="0"/>
                      <a:pt x="77" y="-1"/>
                      <a:pt x="103" y="1"/>
                    </a:cubicBezTo>
                    <a:cubicBezTo>
                      <a:pt x="119" y="3"/>
                      <a:pt x="134" y="5"/>
                      <a:pt x="148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40"/>
              <p:cNvSpPr/>
              <p:nvPr/>
            </p:nvSpPr>
            <p:spPr>
              <a:xfrm>
                <a:off x="4081680" y="920880"/>
                <a:ext cx="56160" cy="6048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68" extrusionOk="0">
                    <a:moveTo>
                      <a:pt x="153" y="0"/>
                    </a:moveTo>
                    <a:cubicBezTo>
                      <a:pt x="154" y="0"/>
                      <a:pt x="155" y="1"/>
                      <a:pt x="155" y="2"/>
                    </a:cubicBezTo>
                    <a:cubicBezTo>
                      <a:pt x="156" y="3"/>
                      <a:pt x="156" y="4"/>
                      <a:pt x="156" y="5"/>
                    </a:cubicBezTo>
                    <a:cubicBezTo>
                      <a:pt x="152" y="17"/>
                      <a:pt x="149" y="29"/>
                      <a:pt x="146" y="42"/>
                    </a:cubicBezTo>
                    <a:cubicBezTo>
                      <a:pt x="143" y="50"/>
                      <a:pt x="141" y="59"/>
                      <a:pt x="139" y="67"/>
                    </a:cubicBezTo>
                    <a:cubicBezTo>
                      <a:pt x="136" y="77"/>
                      <a:pt x="133" y="88"/>
                      <a:pt x="130" y="99"/>
                    </a:cubicBezTo>
                    <a:cubicBezTo>
                      <a:pt x="129" y="104"/>
                      <a:pt x="127" y="109"/>
                      <a:pt x="126" y="114"/>
                    </a:cubicBezTo>
                    <a:cubicBezTo>
                      <a:pt x="124" y="119"/>
                      <a:pt x="122" y="125"/>
                      <a:pt x="121" y="130"/>
                    </a:cubicBezTo>
                    <a:cubicBezTo>
                      <a:pt x="120" y="132"/>
                      <a:pt x="118" y="133"/>
                      <a:pt x="116" y="133"/>
                    </a:cubicBezTo>
                    <a:lnTo>
                      <a:pt x="115" y="133"/>
                    </a:lnTo>
                    <a:cubicBezTo>
                      <a:pt x="113" y="133"/>
                      <a:pt x="112" y="131"/>
                      <a:pt x="111" y="130"/>
                    </a:cubicBezTo>
                    <a:lnTo>
                      <a:pt x="109" y="123"/>
                    </a:lnTo>
                    <a:cubicBezTo>
                      <a:pt x="107" y="116"/>
                      <a:pt x="105" y="111"/>
                      <a:pt x="103" y="106"/>
                    </a:cubicBezTo>
                    <a:cubicBezTo>
                      <a:pt x="99" y="96"/>
                      <a:pt x="94" y="88"/>
                      <a:pt x="89" y="80"/>
                    </a:cubicBezTo>
                    <a:cubicBezTo>
                      <a:pt x="86" y="76"/>
                      <a:pt x="83" y="73"/>
                      <a:pt x="79" y="70"/>
                    </a:cubicBezTo>
                    <a:cubicBezTo>
                      <a:pt x="76" y="67"/>
                      <a:pt x="73" y="66"/>
                      <a:pt x="71" y="65"/>
                    </a:cubicBezTo>
                    <a:cubicBezTo>
                      <a:pt x="70" y="64"/>
                      <a:pt x="69" y="64"/>
                      <a:pt x="67" y="64"/>
                    </a:cubicBezTo>
                    <a:cubicBezTo>
                      <a:pt x="66" y="63"/>
                      <a:pt x="65" y="63"/>
                      <a:pt x="64" y="63"/>
                    </a:cubicBezTo>
                    <a:cubicBezTo>
                      <a:pt x="62" y="63"/>
                      <a:pt x="60" y="63"/>
                      <a:pt x="58" y="63"/>
                    </a:cubicBezTo>
                    <a:cubicBezTo>
                      <a:pt x="56" y="63"/>
                      <a:pt x="54" y="64"/>
                      <a:pt x="52" y="65"/>
                    </a:cubicBezTo>
                    <a:cubicBezTo>
                      <a:pt x="50" y="66"/>
                      <a:pt x="48" y="67"/>
                      <a:pt x="46" y="68"/>
                    </a:cubicBezTo>
                    <a:cubicBezTo>
                      <a:pt x="43" y="71"/>
                      <a:pt x="40" y="73"/>
                      <a:pt x="38" y="76"/>
                    </a:cubicBezTo>
                    <a:cubicBezTo>
                      <a:pt x="34" y="81"/>
                      <a:pt x="31" y="87"/>
                      <a:pt x="29" y="93"/>
                    </a:cubicBezTo>
                    <a:cubicBezTo>
                      <a:pt x="25" y="102"/>
                      <a:pt x="22" y="112"/>
                      <a:pt x="21" y="122"/>
                    </a:cubicBezTo>
                    <a:cubicBezTo>
                      <a:pt x="20" y="134"/>
                      <a:pt x="20" y="146"/>
                      <a:pt x="21" y="159"/>
                    </a:cubicBezTo>
                    <a:cubicBezTo>
                      <a:pt x="21" y="162"/>
                      <a:pt x="19" y="164"/>
                      <a:pt x="18" y="166"/>
                    </a:cubicBezTo>
                    <a:cubicBezTo>
                      <a:pt x="16" y="167"/>
                      <a:pt x="14" y="168"/>
                      <a:pt x="11" y="168"/>
                    </a:cubicBezTo>
                    <a:cubicBezTo>
                      <a:pt x="10" y="168"/>
                      <a:pt x="9" y="168"/>
                      <a:pt x="9" y="168"/>
                    </a:cubicBezTo>
                    <a:cubicBezTo>
                      <a:pt x="7" y="168"/>
                      <a:pt x="5" y="167"/>
                      <a:pt x="4" y="166"/>
                    </a:cubicBezTo>
                    <a:cubicBezTo>
                      <a:pt x="3" y="164"/>
                      <a:pt x="2" y="162"/>
                      <a:pt x="1" y="159"/>
                    </a:cubicBezTo>
                    <a:cubicBezTo>
                      <a:pt x="0" y="146"/>
                      <a:pt x="0" y="132"/>
                      <a:pt x="2" y="119"/>
                    </a:cubicBezTo>
                    <a:cubicBezTo>
                      <a:pt x="4" y="108"/>
                      <a:pt x="6" y="98"/>
                      <a:pt x="10" y="88"/>
                    </a:cubicBezTo>
                    <a:cubicBezTo>
                      <a:pt x="13" y="83"/>
                      <a:pt x="15" y="79"/>
                      <a:pt x="17" y="75"/>
                    </a:cubicBezTo>
                    <a:cubicBezTo>
                      <a:pt x="19" y="72"/>
                      <a:pt x="22" y="68"/>
                      <a:pt x="25" y="64"/>
                    </a:cubicBezTo>
                    <a:cubicBezTo>
                      <a:pt x="31" y="58"/>
                      <a:pt x="37" y="53"/>
                      <a:pt x="45" y="50"/>
                    </a:cubicBezTo>
                    <a:cubicBezTo>
                      <a:pt x="48" y="49"/>
                      <a:pt x="51" y="48"/>
                      <a:pt x="55" y="47"/>
                    </a:cubicBezTo>
                    <a:cubicBezTo>
                      <a:pt x="59" y="47"/>
                      <a:pt x="62" y="47"/>
                      <a:pt x="66" y="48"/>
                    </a:cubicBezTo>
                    <a:cubicBezTo>
                      <a:pt x="67" y="48"/>
                      <a:pt x="69" y="48"/>
                      <a:pt x="70" y="49"/>
                    </a:cubicBezTo>
                    <a:cubicBezTo>
                      <a:pt x="75" y="50"/>
                      <a:pt x="81" y="53"/>
                      <a:pt x="87" y="58"/>
                    </a:cubicBezTo>
                    <a:cubicBezTo>
                      <a:pt x="93" y="63"/>
                      <a:pt x="99" y="70"/>
                      <a:pt x="105" y="80"/>
                    </a:cubicBezTo>
                    <a:cubicBezTo>
                      <a:pt x="110" y="89"/>
                      <a:pt x="114" y="100"/>
                      <a:pt x="117" y="112"/>
                    </a:cubicBezTo>
                    <a:cubicBezTo>
                      <a:pt x="118" y="108"/>
                      <a:pt x="119" y="105"/>
                      <a:pt x="120" y="101"/>
                    </a:cubicBezTo>
                    <a:lnTo>
                      <a:pt x="121" y="98"/>
                    </a:lnTo>
                    <a:cubicBezTo>
                      <a:pt x="125" y="88"/>
                      <a:pt x="128" y="77"/>
                      <a:pt x="131" y="66"/>
                    </a:cubicBezTo>
                    <a:cubicBezTo>
                      <a:pt x="133" y="57"/>
                      <a:pt x="136" y="48"/>
                      <a:pt x="138" y="39"/>
                    </a:cubicBezTo>
                    <a:lnTo>
                      <a:pt x="140" y="33"/>
                    </a:lnTo>
                    <a:cubicBezTo>
                      <a:pt x="143" y="23"/>
                      <a:pt x="145" y="13"/>
                      <a:pt x="148" y="3"/>
                    </a:cubicBezTo>
                    <a:cubicBezTo>
                      <a:pt x="148" y="1"/>
                      <a:pt x="151" y="-1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15475" rIns="90000" bIns="1547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40"/>
              <p:cNvSpPr/>
              <p:nvPr/>
            </p:nvSpPr>
            <p:spPr>
              <a:xfrm>
                <a:off x="3936600" y="916920"/>
                <a:ext cx="83520" cy="83520"/>
              </a:xfrm>
              <a:custGeom>
                <a:avLst/>
                <a:gdLst/>
                <a:ahLst/>
                <a:cxnLst/>
                <a:rect l="l" t="t" r="r" b="b"/>
                <a:pathLst>
                  <a:path w="232" h="232" extrusionOk="0">
                    <a:moveTo>
                      <a:pt x="4" y="85"/>
                    </a:moveTo>
                    <a:cubicBezTo>
                      <a:pt x="-13" y="147"/>
                      <a:pt x="24" y="211"/>
                      <a:pt x="86" y="228"/>
                    </a:cubicBezTo>
                    <a:cubicBezTo>
                      <a:pt x="148" y="245"/>
                      <a:pt x="212" y="208"/>
                      <a:pt x="229" y="146"/>
                    </a:cubicBezTo>
                    <a:cubicBezTo>
                      <a:pt x="245" y="84"/>
                      <a:pt x="209" y="20"/>
                      <a:pt x="147" y="4"/>
                    </a:cubicBezTo>
                    <a:cubicBezTo>
                      <a:pt x="85" y="-13"/>
                      <a:pt x="21" y="23"/>
                      <a:pt x="4" y="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38500" rIns="90000" bIns="3850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40"/>
              <p:cNvSpPr/>
              <p:nvPr/>
            </p:nvSpPr>
            <p:spPr>
              <a:xfrm>
                <a:off x="4175640" y="1042560"/>
                <a:ext cx="84240" cy="8388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3" extrusionOk="0">
                    <a:moveTo>
                      <a:pt x="5" y="86"/>
                    </a:moveTo>
                    <a:cubicBezTo>
                      <a:pt x="-12" y="148"/>
                      <a:pt x="25" y="212"/>
                      <a:pt x="87" y="229"/>
                    </a:cubicBezTo>
                    <a:cubicBezTo>
                      <a:pt x="149" y="246"/>
                      <a:pt x="212" y="209"/>
                      <a:pt x="229" y="147"/>
                    </a:cubicBezTo>
                    <a:cubicBezTo>
                      <a:pt x="246" y="85"/>
                      <a:pt x="209" y="21"/>
                      <a:pt x="148" y="4"/>
                    </a:cubicBezTo>
                    <a:cubicBezTo>
                      <a:pt x="86" y="-13"/>
                      <a:pt x="22" y="24"/>
                      <a:pt x="5" y="8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38875" rIns="90000" bIns="38875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40"/>
              <p:cNvSpPr/>
              <p:nvPr/>
            </p:nvSpPr>
            <p:spPr>
              <a:xfrm>
                <a:off x="4076640" y="1149480"/>
                <a:ext cx="135720" cy="1836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51" fill="none" extrusionOk="0">
                    <a:moveTo>
                      <a:pt x="377" y="48"/>
                    </a:moveTo>
                    <a:cubicBezTo>
                      <a:pt x="377" y="48"/>
                      <a:pt x="180" y="71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rgbClr val="DF878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3225" tIns="0" rIns="93225" bIns="0" anchor="ctr" anchorCtr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82" name="Google Shape;2882;p40"/>
            <p:cNvSpPr/>
            <p:nvPr/>
          </p:nvSpPr>
          <p:spPr>
            <a:xfrm rot="-1748438">
              <a:off x="7875894" y="4358773"/>
              <a:ext cx="38813" cy="468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sp>
        <p:nvSpPr>
          <p:cNvPr id="6" name="Google Shape;2203;p57">
            <a:extLst>
              <a:ext uri="{FF2B5EF4-FFF2-40B4-BE49-F238E27FC236}">
                <a16:creationId xmlns:a16="http://schemas.microsoft.com/office/drawing/2014/main" id="{7D79D2B0-1F1E-40F8-4876-F117BEC75E20}"/>
              </a:ext>
            </a:extLst>
          </p:cNvPr>
          <p:cNvSpPr txBox="1">
            <a:spLocks/>
          </p:cNvSpPr>
          <p:nvPr/>
        </p:nvSpPr>
        <p:spPr>
          <a:xfrm rot="163638">
            <a:off x="1458563" y="1655359"/>
            <a:ext cx="5778684" cy="1897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Fredoka One"/>
              <a:buNone/>
              <a:defRPr sz="7200" b="0" i="0" u="none" strike="noStrike" cap="none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AC827"/>
              </a:buClr>
              <a:buSzPts val="3500"/>
              <a:buFont typeface="Fredoka One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ED4D1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XIN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ED4D1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CẢM ƠN CÁC THẦY CÔ GIÁO, CẢM ƠN CÁC EM.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ED4D1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CHÀO TẠM BIỆT VÀ HẸN GẶP LẠI!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ED4D1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Fredoka One"/>
            </a:endParaRPr>
          </a:p>
        </p:txBody>
      </p:sp>
      <p:pic>
        <p:nvPicPr>
          <p:cNvPr id="2" name="Google Shape;195;p2">
            <a:extLst>
              <a:ext uri="{FF2B5EF4-FFF2-40B4-BE49-F238E27FC236}">
                <a16:creationId xmlns:a16="http://schemas.microsoft.com/office/drawing/2014/main" id="{DB0D2713-CFAC-96EF-18BB-14F5E4235F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4233" y="69887"/>
            <a:ext cx="1326761" cy="35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17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551451B-8631-54B9-8E89-25FE15734D65}"/>
              </a:ext>
            </a:extLst>
          </p:cNvPr>
          <p:cNvSpPr txBox="1"/>
          <p:nvPr/>
        </p:nvSpPr>
        <p:spPr>
          <a:xfrm>
            <a:off x="3222171" y="438380"/>
            <a:ext cx="2699658" cy="55399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0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 ĐỘNG</a:t>
            </a:r>
            <a:endParaRPr lang="vi-VN" sz="3000" b="1" dirty="0">
              <a:solidFill>
                <a:schemeClr val="accent2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409A55-1BE9-1C34-84CD-900462E8BE47}"/>
              </a:ext>
            </a:extLst>
          </p:cNvPr>
          <p:cNvGrpSpPr/>
          <p:nvPr/>
        </p:nvGrpSpPr>
        <p:grpSpPr>
          <a:xfrm>
            <a:off x="1734454" y="1177347"/>
            <a:ext cx="5675090" cy="553998"/>
            <a:chOff x="1649886" y="1183581"/>
            <a:chExt cx="4604800" cy="44951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773F79-47EB-7277-63AC-89B102A52E79}"/>
                </a:ext>
              </a:extLst>
            </p:cNvPr>
            <p:cNvGrpSpPr/>
            <p:nvPr/>
          </p:nvGrpSpPr>
          <p:grpSpPr>
            <a:xfrm>
              <a:off x="1649886" y="1183581"/>
              <a:ext cx="4604800" cy="449517"/>
              <a:chOff x="1649886" y="1183581"/>
              <a:chExt cx="4604800" cy="449517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532DF173-E016-BF46-5C82-7E452113B4CF}"/>
                  </a:ext>
                </a:extLst>
              </p:cNvPr>
              <p:cNvSpPr/>
              <p:nvPr/>
            </p:nvSpPr>
            <p:spPr>
              <a:xfrm>
                <a:off x="1649886" y="1183581"/>
                <a:ext cx="4604800" cy="449517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>
                <a:solidFill>
                  <a:schemeClr val="accent5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bIns="72000" rtlCol="0" anchor="ctr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chemeClr val="lt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algn="ctr"/>
                <a:endParaRPr lang="vi-VN" sz="2000" b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Graphic 19" descr="Voice">
                <a:extLst>
                  <a:ext uri="{FF2B5EF4-FFF2-40B4-BE49-F238E27FC236}">
                    <a16:creationId xmlns:a16="http://schemas.microsoft.com/office/drawing/2014/main" id="{E51B256C-927F-FFB8-4131-1055AB650B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5601062" y="1212062"/>
                <a:ext cx="392553" cy="392553"/>
              </a:xfrm>
              <a:prstGeom prst="rect">
                <a:avLst/>
              </a:prstGeom>
            </p:spPr>
          </p:pic>
        </p:grpSp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86913034-ABC1-02BB-9FA0-224AE806FA5D}"/>
                </a:ext>
              </a:extLst>
            </p:cNvPr>
            <p:cNvSpPr txBox="1"/>
            <p:nvPr/>
          </p:nvSpPr>
          <p:spPr>
            <a:xfrm>
              <a:off x="1844207" y="1244244"/>
              <a:ext cx="3621421" cy="32818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sz="2000" b="1" i="1" dirty="0" err="1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b="1" i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i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000" b="1" i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2000" b="1" i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giữa</a:t>
              </a:r>
              <a:r>
                <a:rPr lang="en-US" sz="2000" b="1" i="1" dirty="0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dirty="0" err="1">
                  <a:solidFill>
                    <a:schemeClr val="tx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vi-VN" sz="2000" b="1" i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>
            <a:extLst>
              <a:ext uri="{FF2B5EF4-FFF2-40B4-BE49-F238E27FC236}">
                <a16:creationId xmlns:a16="http://schemas.microsoft.com/office/drawing/2014/main" id="{C4A51585-BED4-8EA4-8A9C-61C0C324F4B3}"/>
              </a:ext>
            </a:extLst>
          </p:cNvPr>
          <p:cNvSpPr/>
          <p:nvPr/>
        </p:nvSpPr>
        <p:spPr>
          <a:xfrm>
            <a:off x="1028892" y="793102"/>
            <a:ext cx="7674842" cy="3349920"/>
          </a:xfrm>
          <a:prstGeom prst="cloud">
            <a:avLst/>
          </a:prstGeom>
          <a:solidFill>
            <a:srgbClr val="FFFFF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endParaRPr lang="vi-VN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3109;p43">
            <a:extLst>
              <a:ext uri="{FF2B5EF4-FFF2-40B4-BE49-F238E27FC236}">
                <a16:creationId xmlns:a16="http://schemas.microsoft.com/office/drawing/2014/main" id="{114BCFD2-978F-D59C-6E8C-EFDB012CE704}"/>
              </a:ext>
            </a:extLst>
          </p:cNvPr>
          <p:cNvGrpSpPr/>
          <p:nvPr/>
        </p:nvGrpSpPr>
        <p:grpSpPr>
          <a:xfrm rot="-885596">
            <a:off x="773917" y="618384"/>
            <a:ext cx="891077" cy="1067129"/>
            <a:chOff x="3930561" y="718805"/>
            <a:chExt cx="849519" cy="1017360"/>
          </a:xfrm>
        </p:grpSpPr>
        <p:sp>
          <p:nvSpPr>
            <p:cNvPr id="5" name="Google Shape;3110;p43">
              <a:extLst>
                <a:ext uri="{FF2B5EF4-FFF2-40B4-BE49-F238E27FC236}">
                  <a16:creationId xmlns:a16="http://schemas.microsoft.com/office/drawing/2014/main" id="{283526F9-EC8F-F2B7-9894-1487B5D5F3E1}"/>
                </a:ext>
              </a:extLst>
            </p:cNvPr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rgbClr val="4B79D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11;p43">
              <a:extLst>
                <a:ext uri="{FF2B5EF4-FFF2-40B4-BE49-F238E27FC236}">
                  <a16:creationId xmlns:a16="http://schemas.microsoft.com/office/drawing/2014/main" id="{F4F54842-D15E-9DEC-E679-924898742FE8}"/>
                </a:ext>
              </a:extLst>
            </p:cNvPr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112;p43">
              <a:extLst>
                <a:ext uri="{FF2B5EF4-FFF2-40B4-BE49-F238E27FC236}">
                  <a16:creationId xmlns:a16="http://schemas.microsoft.com/office/drawing/2014/main" id="{22D1DBFE-8DAE-41DD-78BC-8EC6BF5BFCFA}"/>
                </a:ext>
              </a:extLst>
            </p:cNvPr>
            <p:cNvSpPr/>
            <p:nvPr/>
          </p:nvSpPr>
          <p:spPr>
            <a:xfrm>
              <a:off x="3998520" y="742565"/>
              <a:ext cx="767520" cy="993600"/>
            </a:xfrm>
            <a:custGeom>
              <a:avLst/>
              <a:gdLst/>
              <a:ahLst/>
              <a:cxnLst/>
              <a:rect l="l" t="t" r="r" b="b"/>
              <a:pathLst>
                <a:path w="2132" h="2760" extrusionOk="0">
                  <a:moveTo>
                    <a:pt x="1937" y="2760"/>
                  </a:moveTo>
                  <a:lnTo>
                    <a:pt x="14" y="275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24" y="0"/>
                  </a:lnTo>
                  <a:lnTo>
                    <a:pt x="1948" y="8"/>
                  </a:lnTo>
                  <a:cubicBezTo>
                    <a:pt x="2050" y="8"/>
                    <a:pt x="2132" y="80"/>
                    <a:pt x="2132" y="168"/>
                  </a:cubicBezTo>
                  <a:lnTo>
                    <a:pt x="2122" y="2602"/>
                  </a:lnTo>
                  <a:cubicBezTo>
                    <a:pt x="2122" y="2690"/>
                    <a:pt x="2039" y="2761"/>
                    <a:pt x="1937" y="27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3113;p43">
              <a:extLst>
                <a:ext uri="{FF2B5EF4-FFF2-40B4-BE49-F238E27FC236}">
                  <a16:creationId xmlns:a16="http://schemas.microsoft.com/office/drawing/2014/main" id="{3D8123D5-880E-E530-6232-DF6531EA0F98}"/>
                </a:ext>
              </a:extLst>
            </p:cNvPr>
            <p:cNvSpPr/>
            <p:nvPr/>
          </p:nvSpPr>
          <p:spPr>
            <a:xfrm>
              <a:off x="3997161" y="741541"/>
              <a:ext cx="762480" cy="993600"/>
            </a:xfrm>
            <a:custGeom>
              <a:avLst/>
              <a:gdLst/>
              <a:ahLst/>
              <a:cxnLst/>
              <a:rect l="l" t="t" r="r" b="b"/>
              <a:pathLst>
                <a:path w="2118" h="2760" extrusionOk="0">
                  <a:moveTo>
                    <a:pt x="2108" y="2601"/>
                  </a:moveTo>
                  <a:lnTo>
                    <a:pt x="2118" y="168"/>
                  </a:lnTo>
                  <a:cubicBezTo>
                    <a:pt x="2118" y="80"/>
                    <a:pt x="2036" y="8"/>
                    <a:pt x="1934" y="8"/>
                  </a:cubicBezTo>
                  <a:lnTo>
                    <a:pt x="10" y="0"/>
                  </a:lnTo>
                  <a:lnTo>
                    <a:pt x="0" y="2753"/>
                  </a:lnTo>
                  <a:lnTo>
                    <a:pt x="1923" y="2760"/>
                  </a:lnTo>
                  <a:cubicBezTo>
                    <a:pt x="2025" y="2761"/>
                    <a:pt x="2108" y="2689"/>
                    <a:pt x="2108" y="26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114;p43">
              <a:extLst>
                <a:ext uri="{FF2B5EF4-FFF2-40B4-BE49-F238E27FC236}">
                  <a16:creationId xmlns:a16="http://schemas.microsoft.com/office/drawing/2014/main" id="{70A1A7E9-03F3-2574-20AE-C59C2C8AF573}"/>
                </a:ext>
              </a:extLst>
            </p:cNvPr>
            <p:cNvSpPr/>
            <p:nvPr/>
          </p:nvSpPr>
          <p:spPr>
            <a:xfrm>
              <a:off x="3930561" y="157854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5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4" y="125"/>
                    <a:pt x="74" y="186"/>
                  </a:cubicBezTo>
                  <a:cubicBezTo>
                    <a:pt x="73" y="247"/>
                    <a:pt x="123" y="297"/>
                    <a:pt x="185" y="297"/>
                  </a:cubicBezTo>
                  <a:cubicBezTo>
                    <a:pt x="246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89"/>
                    <a:pt x="287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115;p43">
              <a:extLst>
                <a:ext uri="{FF2B5EF4-FFF2-40B4-BE49-F238E27FC236}">
                  <a16:creationId xmlns:a16="http://schemas.microsoft.com/office/drawing/2014/main" id="{01AFEFCD-066F-CF64-A7F7-9A5EBCCBBFC1}"/>
                </a:ext>
              </a:extLst>
            </p:cNvPr>
            <p:cNvSpPr/>
            <p:nvPr/>
          </p:nvSpPr>
          <p:spPr>
            <a:xfrm>
              <a:off x="3930921" y="144246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5" y="74"/>
                    <a:pt x="75" y="124"/>
                    <a:pt x="75" y="185"/>
                  </a:cubicBezTo>
                  <a:cubicBezTo>
                    <a:pt x="75" y="247"/>
                    <a:pt x="125" y="297"/>
                    <a:pt x="186" y="297"/>
                  </a:cubicBezTo>
                  <a:cubicBezTo>
                    <a:pt x="247" y="297"/>
                    <a:pt x="297" y="247"/>
                    <a:pt x="297" y="186"/>
                  </a:cubicBezTo>
                  <a:cubicBezTo>
                    <a:pt x="297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116;p43">
              <a:extLst>
                <a:ext uri="{FF2B5EF4-FFF2-40B4-BE49-F238E27FC236}">
                  <a16:creationId xmlns:a16="http://schemas.microsoft.com/office/drawing/2014/main" id="{785B2D16-30E9-714A-3BEE-6F405257C1CB}"/>
                </a:ext>
              </a:extLst>
            </p:cNvPr>
            <p:cNvSpPr/>
            <p:nvPr/>
          </p:nvSpPr>
          <p:spPr>
            <a:xfrm>
              <a:off x="3931641" y="130602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6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5" y="125"/>
                    <a:pt x="74" y="186"/>
                  </a:cubicBezTo>
                  <a:cubicBezTo>
                    <a:pt x="74" y="247"/>
                    <a:pt x="124" y="297"/>
                    <a:pt x="185" y="298"/>
                  </a:cubicBezTo>
                  <a:cubicBezTo>
                    <a:pt x="247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90"/>
                    <a:pt x="287" y="373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3117;p43">
              <a:extLst>
                <a:ext uri="{FF2B5EF4-FFF2-40B4-BE49-F238E27FC236}">
                  <a16:creationId xmlns:a16="http://schemas.microsoft.com/office/drawing/2014/main" id="{CE63A0AE-745D-BD33-2FE6-9778AC4FC3D2}"/>
                </a:ext>
              </a:extLst>
            </p:cNvPr>
            <p:cNvSpPr/>
            <p:nvPr/>
          </p:nvSpPr>
          <p:spPr>
            <a:xfrm>
              <a:off x="3932001" y="1170301"/>
              <a:ext cx="133920" cy="133560"/>
            </a:xfrm>
            <a:custGeom>
              <a:avLst/>
              <a:gdLst/>
              <a:ahLst/>
              <a:cxnLst/>
              <a:rect l="l" t="t" r="r" b="b"/>
              <a:pathLst>
                <a:path w="372" h="371" extrusionOk="0">
                  <a:moveTo>
                    <a:pt x="185" y="371"/>
                  </a:moveTo>
                  <a:cubicBezTo>
                    <a:pt x="83" y="370"/>
                    <a:pt x="0" y="287"/>
                    <a:pt x="0" y="184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7" y="75"/>
                  </a:lnTo>
                  <a:cubicBezTo>
                    <a:pt x="125" y="75"/>
                    <a:pt x="75" y="123"/>
                    <a:pt x="75" y="185"/>
                  </a:cubicBezTo>
                  <a:cubicBezTo>
                    <a:pt x="75" y="246"/>
                    <a:pt x="125" y="296"/>
                    <a:pt x="186" y="296"/>
                  </a:cubicBezTo>
                  <a:cubicBezTo>
                    <a:pt x="247" y="296"/>
                    <a:pt x="297" y="247"/>
                    <a:pt x="297" y="185"/>
                  </a:cubicBezTo>
                  <a:cubicBezTo>
                    <a:pt x="297" y="165"/>
                    <a:pt x="314" y="148"/>
                    <a:pt x="335" y="148"/>
                  </a:cubicBezTo>
                  <a:cubicBezTo>
                    <a:pt x="355" y="148"/>
                    <a:pt x="372" y="165"/>
                    <a:pt x="372" y="186"/>
                  </a:cubicBezTo>
                  <a:cubicBezTo>
                    <a:pt x="371" y="288"/>
                    <a:pt x="288" y="371"/>
                    <a:pt x="185" y="3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3118;p43">
              <a:extLst>
                <a:ext uri="{FF2B5EF4-FFF2-40B4-BE49-F238E27FC236}">
                  <a16:creationId xmlns:a16="http://schemas.microsoft.com/office/drawing/2014/main" id="{F04A5763-2E7B-9CFB-EB66-B6E076B86304}"/>
                </a:ext>
              </a:extLst>
            </p:cNvPr>
            <p:cNvSpPr/>
            <p:nvPr/>
          </p:nvSpPr>
          <p:spPr>
            <a:xfrm>
              <a:off x="3932361" y="103422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6" y="124"/>
                    <a:pt x="75" y="185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6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119;p43">
              <a:extLst>
                <a:ext uri="{FF2B5EF4-FFF2-40B4-BE49-F238E27FC236}">
                  <a16:creationId xmlns:a16="http://schemas.microsoft.com/office/drawing/2014/main" id="{D5EFC3E6-1B75-DD35-4C9E-42D83D0B3D0B}"/>
                </a:ext>
              </a:extLst>
            </p:cNvPr>
            <p:cNvSpPr/>
            <p:nvPr/>
          </p:nvSpPr>
          <p:spPr>
            <a:xfrm>
              <a:off x="3933081" y="89778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2"/>
                    <a:pt x="0" y="288"/>
                    <a:pt x="0" y="185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6" y="75"/>
                  </a:lnTo>
                  <a:cubicBezTo>
                    <a:pt x="125" y="75"/>
                    <a:pt x="75" y="124"/>
                    <a:pt x="75" y="186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8"/>
                    <a:pt x="297" y="248"/>
                    <a:pt x="297" y="186"/>
                  </a:cubicBezTo>
                  <a:cubicBezTo>
                    <a:pt x="297" y="166"/>
                    <a:pt x="314" y="149"/>
                    <a:pt x="335" y="149"/>
                  </a:cubicBezTo>
                  <a:cubicBezTo>
                    <a:pt x="355" y="149"/>
                    <a:pt x="372" y="166"/>
                    <a:pt x="372" y="187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120;p43">
              <a:extLst>
                <a:ext uri="{FF2B5EF4-FFF2-40B4-BE49-F238E27FC236}">
                  <a16:creationId xmlns:a16="http://schemas.microsoft.com/office/drawing/2014/main" id="{5B62E1DA-C632-A4F3-2919-33D0729B4C42}"/>
                </a:ext>
              </a:extLst>
            </p:cNvPr>
            <p:cNvSpPr/>
            <p:nvPr/>
          </p:nvSpPr>
          <p:spPr>
            <a:xfrm>
              <a:off x="3933441" y="76170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3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5" y="123"/>
                    <a:pt x="75" y="185"/>
                  </a:cubicBezTo>
                  <a:cubicBezTo>
                    <a:pt x="74" y="246"/>
                    <a:pt x="125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121;p43">
              <a:extLst>
                <a:ext uri="{FF2B5EF4-FFF2-40B4-BE49-F238E27FC236}">
                  <a16:creationId xmlns:a16="http://schemas.microsoft.com/office/drawing/2014/main" id="{B0FD72F3-8E83-6685-FEFF-6E698A2B966C}"/>
                </a:ext>
              </a:extLst>
            </p:cNvPr>
            <p:cNvSpPr/>
            <p:nvPr/>
          </p:nvSpPr>
          <p:spPr>
            <a:xfrm>
              <a:off x="4472001" y="1466941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274" y="549"/>
                  </a:moveTo>
                  <a:cubicBezTo>
                    <a:pt x="122" y="548"/>
                    <a:pt x="0" y="425"/>
                    <a:pt x="0" y="273"/>
                  </a:cubicBezTo>
                  <a:cubicBezTo>
                    <a:pt x="1" y="122"/>
                    <a:pt x="124" y="-1"/>
                    <a:pt x="276" y="0"/>
                  </a:cubicBezTo>
                  <a:cubicBezTo>
                    <a:pt x="427" y="0"/>
                    <a:pt x="550" y="124"/>
                    <a:pt x="549" y="275"/>
                  </a:cubicBezTo>
                  <a:cubicBezTo>
                    <a:pt x="549" y="427"/>
                    <a:pt x="425" y="549"/>
                    <a:pt x="274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122;p43">
              <a:extLst>
                <a:ext uri="{FF2B5EF4-FFF2-40B4-BE49-F238E27FC236}">
                  <a16:creationId xmlns:a16="http://schemas.microsoft.com/office/drawing/2014/main" id="{0488613F-776C-B9FE-A823-F64848567504}"/>
                </a:ext>
              </a:extLst>
            </p:cNvPr>
            <p:cNvSpPr/>
            <p:nvPr/>
          </p:nvSpPr>
          <p:spPr>
            <a:xfrm>
              <a:off x="4143321" y="823621"/>
              <a:ext cx="529200" cy="29160"/>
            </a:xfrm>
            <a:custGeom>
              <a:avLst/>
              <a:gdLst/>
              <a:ahLst/>
              <a:cxnLst/>
              <a:rect l="l" t="t" r="r" b="b"/>
              <a:pathLst>
                <a:path w="1470" h="81" extrusionOk="0">
                  <a:moveTo>
                    <a:pt x="0" y="75"/>
                  </a:moveTo>
                  <a:lnTo>
                    <a:pt x="0" y="0"/>
                  </a:lnTo>
                  <a:lnTo>
                    <a:pt x="1470" y="6"/>
                  </a:lnTo>
                  <a:lnTo>
                    <a:pt x="1470" y="8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123;p43">
              <a:extLst>
                <a:ext uri="{FF2B5EF4-FFF2-40B4-BE49-F238E27FC236}">
                  <a16:creationId xmlns:a16="http://schemas.microsoft.com/office/drawing/2014/main" id="{772D687A-32C0-D31D-1C6A-271511BF2E5D}"/>
                </a:ext>
              </a:extLst>
            </p:cNvPr>
            <p:cNvSpPr/>
            <p:nvPr/>
          </p:nvSpPr>
          <p:spPr>
            <a:xfrm>
              <a:off x="4142961" y="882301"/>
              <a:ext cx="529560" cy="29160"/>
            </a:xfrm>
            <a:custGeom>
              <a:avLst/>
              <a:gdLst/>
              <a:ahLst/>
              <a:cxnLst/>
              <a:rect l="l" t="t" r="r" b="b"/>
              <a:pathLst>
                <a:path w="1471" h="81" extrusionOk="0">
                  <a:moveTo>
                    <a:pt x="0" y="76"/>
                  </a:moveTo>
                  <a:lnTo>
                    <a:pt x="1" y="0"/>
                  </a:lnTo>
                  <a:lnTo>
                    <a:pt x="1471" y="6"/>
                  </a:lnTo>
                  <a:lnTo>
                    <a:pt x="1470" y="8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Google Shape;195;p2">
            <a:extLst>
              <a:ext uri="{FF2B5EF4-FFF2-40B4-BE49-F238E27FC236}">
                <a16:creationId xmlns:a16="http://schemas.microsoft.com/office/drawing/2014/main" id="{A4ABDA78-6993-D3CB-ABE9-EF8EDFD7B78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309" y="69887"/>
            <a:ext cx="1326761" cy="35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888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1">
          <a:extLst>
            <a:ext uri="{FF2B5EF4-FFF2-40B4-BE49-F238E27FC236}">
              <a16:creationId xmlns:a16="http://schemas.microsoft.com/office/drawing/2014/main" id="{8F080D9D-34D2-D69C-FA36-D86C56A94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4" name="Google Shape;3004;p43">
            <a:extLst>
              <a:ext uri="{FF2B5EF4-FFF2-40B4-BE49-F238E27FC236}">
                <a16:creationId xmlns:a16="http://schemas.microsoft.com/office/drawing/2014/main" id="{F1002BD0-5B6F-3714-0960-4E372AD8C315}"/>
              </a:ext>
            </a:extLst>
          </p:cNvPr>
          <p:cNvGrpSpPr/>
          <p:nvPr/>
        </p:nvGrpSpPr>
        <p:grpSpPr>
          <a:xfrm>
            <a:off x="549548" y="1979726"/>
            <a:ext cx="1417676" cy="3073292"/>
            <a:chOff x="2192400" y="498960"/>
            <a:chExt cx="1002600" cy="2173320"/>
          </a:xfrm>
        </p:grpSpPr>
        <p:sp>
          <p:nvSpPr>
            <p:cNvPr id="3005" name="Google Shape;3005;p43">
              <a:extLst>
                <a:ext uri="{FF2B5EF4-FFF2-40B4-BE49-F238E27FC236}">
                  <a16:creationId xmlns:a16="http://schemas.microsoft.com/office/drawing/2014/main" id="{BB1C1569-B76B-CDB9-DBCA-8E772FD0160D}"/>
                </a:ext>
              </a:extLst>
            </p:cNvPr>
            <p:cNvSpPr/>
            <p:nvPr/>
          </p:nvSpPr>
          <p:spPr>
            <a:xfrm>
              <a:off x="2705760" y="1325880"/>
              <a:ext cx="311400" cy="539280"/>
            </a:xfrm>
            <a:custGeom>
              <a:avLst/>
              <a:gdLst/>
              <a:ahLst/>
              <a:cxnLst/>
              <a:rect l="l" t="t" r="r" b="b"/>
              <a:pathLst>
                <a:path w="865" h="1498" extrusionOk="0">
                  <a:moveTo>
                    <a:pt x="317" y="1"/>
                  </a:moveTo>
                  <a:cubicBezTo>
                    <a:pt x="307" y="2"/>
                    <a:pt x="298" y="5"/>
                    <a:pt x="289" y="8"/>
                  </a:cubicBezTo>
                  <a:cubicBezTo>
                    <a:pt x="283" y="11"/>
                    <a:pt x="280" y="18"/>
                    <a:pt x="282" y="24"/>
                  </a:cubicBezTo>
                  <a:cubicBezTo>
                    <a:pt x="282" y="26"/>
                    <a:pt x="283" y="28"/>
                    <a:pt x="284" y="29"/>
                  </a:cubicBezTo>
                  <a:cubicBezTo>
                    <a:pt x="286" y="32"/>
                    <a:pt x="289" y="33"/>
                    <a:pt x="292" y="34"/>
                  </a:cubicBezTo>
                  <a:lnTo>
                    <a:pt x="297" y="36"/>
                  </a:lnTo>
                  <a:cubicBezTo>
                    <a:pt x="315" y="42"/>
                    <a:pt x="334" y="51"/>
                    <a:pt x="353" y="62"/>
                  </a:cubicBezTo>
                  <a:cubicBezTo>
                    <a:pt x="383" y="81"/>
                    <a:pt x="413" y="107"/>
                    <a:pt x="444" y="140"/>
                  </a:cubicBezTo>
                  <a:cubicBezTo>
                    <a:pt x="472" y="170"/>
                    <a:pt x="499" y="204"/>
                    <a:pt x="526" y="243"/>
                  </a:cubicBezTo>
                  <a:cubicBezTo>
                    <a:pt x="547" y="275"/>
                    <a:pt x="568" y="309"/>
                    <a:pt x="588" y="345"/>
                  </a:cubicBezTo>
                  <a:cubicBezTo>
                    <a:pt x="603" y="374"/>
                    <a:pt x="616" y="401"/>
                    <a:pt x="626" y="428"/>
                  </a:cubicBezTo>
                  <a:cubicBezTo>
                    <a:pt x="639" y="459"/>
                    <a:pt x="649" y="491"/>
                    <a:pt x="657" y="525"/>
                  </a:cubicBezTo>
                  <a:cubicBezTo>
                    <a:pt x="671" y="587"/>
                    <a:pt x="677" y="651"/>
                    <a:pt x="675" y="713"/>
                  </a:cubicBezTo>
                  <a:cubicBezTo>
                    <a:pt x="674" y="742"/>
                    <a:pt x="670" y="770"/>
                    <a:pt x="665" y="798"/>
                  </a:cubicBezTo>
                  <a:cubicBezTo>
                    <a:pt x="661" y="824"/>
                    <a:pt x="655" y="849"/>
                    <a:pt x="646" y="877"/>
                  </a:cubicBezTo>
                  <a:lnTo>
                    <a:pt x="646" y="877"/>
                  </a:lnTo>
                  <a:cubicBezTo>
                    <a:pt x="627" y="936"/>
                    <a:pt x="601" y="994"/>
                    <a:pt x="566" y="1049"/>
                  </a:cubicBezTo>
                  <a:cubicBezTo>
                    <a:pt x="529" y="1108"/>
                    <a:pt x="482" y="1163"/>
                    <a:pt x="428" y="1214"/>
                  </a:cubicBezTo>
                  <a:cubicBezTo>
                    <a:pt x="366" y="1272"/>
                    <a:pt x="293" y="1324"/>
                    <a:pt x="213" y="1368"/>
                  </a:cubicBezTo>
                  <a:lnTo>
                    <a:pt x="213" y="1368"/>
                  </a:lnTo>
                  <a:cubicBezTo>
                    <a:pt x="148" y="1403"/>
                    <a:pt x="79" y="1432"/>
                    <a:pt x="8" y="1454"/>
                  </a:cubicBezTo>
                  <a:cubicBezTo>
                    <a:pt x="5" y="1455"/>
                    <a:pt x="3" y="1457"/>
                    <a:pt x="1" y="1460"/>
                  </a:cubicBezTo>
                  <a:cubicBezTo>
                    <a:pt x="0" y="1464"/>
                    <a:pt x="-1" y="1467"/>
                    <a:pt x="1" y="1471"/>
                  </a:cubicBezTo>
                  <a:cubicBezTo>
                    <a:pt x="1" y="1471"/>
                    <a:pt x="1" y="1472"/>
                    <a:pt x="2" y="1473"/>
                  </a:cubicBezTo>
                  <a:cubicBezTo>
                    <a:pt x="2" y="1475"/>
                    <a:pt x="4" y="1477"/>
                    <a:pt x="5" y="1479"/>
                  </a:cubicBezTo>
                  <a:cubicBezTo>
                    <a:pt x="14" y="1487"/>
                    <a:pt x="23" y="1492"/>
                    <a:pt x="33" y="1496"/>
                  </a:cubicBezTo>
                  <a:cubicBezTo>
                    <a:pt x="36" y="1497"/>
                    <a:pt x="38" y="1498"/>
                    <a:pt x="40" y="1498"/>
                  </a:cubicBezTo>
                  <a:cubicBezTo>
                    <a:pt x="41" y="1497"/>
                    <a:pt x="42" y="1497"/>
                    <a:pt x="42" y="1497"/>
                  </a:cubicBezTo>
                  <a:cubicBezTo>
                    <a:pt x="44" y="1497"/>
                    <a:pt x="46" y="1497"/>
                    <a:pt x="48" y="1497"/>
                  </a:cubicBezTo>
                  <a:cubicBezTo>
                    <a:pt x="49" y="1497"/>
                    <a:pt x="50" y="1497"/>
                    <a:pt x="51" y="1497"/>
                  </a:cubicBezTo>
                  <a:cubicBezTo>
                    <a:pt x="142" y="1471"/>
                    <a:pt x="231" y="1437"/>
                    <a:pt x="314" y="1396"/>
                  </a:cubicBezTo>
                  <a:cubicBezTo>
                    <a:pt x="400" y="1354"/>
                    <a:pt x="479" y="1306"/>
                    <a:pt x="548" y="1251"/>
                  </a:cubicBezTo>
                  <a:cubicBezTo>
                    <a:pt x="584" y="1223"/>
                    <a:pt x="618" y="1193"/>
                    <a:pt x="648" y="1162"/>
                  </a:cubicBezTo>
                  <a:cubicBezTo>
                    <a:pt x="678" y="1131"/>
                    <a:pt x="707" y="1098"/>
                    <a:pt x="733" y="1062"/>
                  </a:cubicBezTo>
                  <a:cubicBezTo>
                    <a:pt x="787" y="989"/>
                    <a:pt x="825" y="910"/>
                    <a:pt x="846" y="829"/>
                  </a:cubicBezTo>
                  <a:cubicBezTo>
                    <a:pt x="858" y="784"/>
                    <a:pt x="864" y="737"/>
                    <a:pt x="865" y="686"/>
                  </a:cubicBezTo>
                  <a:cubicBezTo>
                    <a:pt x="866" y="638"/>
                    <a:pt x="860" y="590"/>
                    <a:pt x="849" y="542"/>
                  </a:cubicBezTo>
                  <a:cubicBezTo>
                    <a:pt x="838" y="494"/>
                    <a:pt x="822" y="448"/>
                    <a:pt x="800" y="404"/>
                  </a:cubicBezTo>
                  <a:cubicBezTo>
                    <a:pt x="786" y="374"/>
                    <a:pt x="767" y="342"/>
                    <a:pt x="740" y="303"/>
                  </a:cubicBezTo>
                  <a:cubicBezTo>
                    <a:pt x="695" y="237"/>
                    <a:pt x="646" y="179"/>
                    <a:pt x="593" y="131"/>
                  </a:cubicBezTo>
                  <a:cubicBezTo>
                    <a:pt x="562" y="102"/>
                    <a:pt x="533" y="80"/>
                    <a:pt x="503" y="62"/>
                  </a:cubicBezTo>
                  <a:cubicBezTo>
                    <a:pt x="496" y="58"/>
                    <a:pt x="489" y="54"/>
                    <a:pt x="481" y="50"/>
                  </a:cubicBezTo>
                  <a:cubicBezTo>
                    <a:pt x="481" y="50"/>
                    <a:pt x="480" y="49"/>
                    <a:pt x="479" y="49"/>
                  </a:cubicBezTo>
                  <a:cubicBezTo>
                    <a:pt x="456" y="36"/>
                    <a:pt x="434" y="27"/>
                    <a:pt x="412" y="21"/>
                  </a:cubicBezTo>
                  <a:cubicBezTo>
                    <a:pt x="391" y="11"/>
                    <a:pt x="371" y="5"/>
                    <a:pt x="351" y="3"/>
                  </a:cubicBezTo>
                  <a:cubicBezTo>
                    <a:pt x="339" y="1"/>
                    <a:pt x="328" y="0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43">
              <a:extLst>
                <a:ext uri="{FF2B5EF4-FFF2-40B4-BE49-F238E27FC236}">
                  <a16:creationId xmlns:a16="http://schemas.microsoft.com/office/drawing/2014/main" id="{38432BF6-65CB-6318-C2A0-76DAE31C5393}"/>
                </a:ext>
              </a:extLst>
            </p:cNvPr>
            <p:cNvSpPr/>
            <p:nvPr/>
          </p:nvSpPr>
          <p:spPr>
            <a:xfrm>
              <a:off x="2192400" y="1477800"/>
              <a:ext cx="179640" cy="403560"/>
            </a:xfrm>
            <a:custGeom>
              <a:avLst/>
              <a:gdLst/>
              <a:ahLst/>
              <a:cxnLst/>
              <a:rect l="l" t="t" r="r" b="b"/>
              <a:pathLst>
                <a:path w="499" h="1121" extrusionOk="0">
                  <a:moveTo>
                    <a:pt x="498" y="40"/>
                  </a:moveTo>
                  <a:cubicBezTo>
                    <a:pt x="498" y="40"/>
                    <a:pt x="220" y="-143"/>
                    <a:pt x="70" y="276"/>
                  </a:cubicBezTo>
                  <a:cubicBezTo>
                    <a:pt x="12" y="434"/>
                    <a:pt x="-118" y="983"/>
                    <a:pt x="251" y="1114"/>
                  </a:cubicBezTo>
                  <a:cubicBezTo>
                    <a:pt x="535" y="1215"/>
                    <a:pt x="498" y="40"/>
                    <a:pt x="498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43">
              <a:extLst>
                <a:ext uri="{FF2B5EF4-FFF2-40B4-BE49-F238E27FC236}">
                  <a16:creationId xmlns:a16="http://schemas.microsoft.com/office/drawing/2014/main" id="{209975D4-54F1-FC3F-7C5F-9A5B77522299}"/>
                </a:ext>
              </a:extLst>
            </p:cNvPr>
            <p:cNvSpPr/>
            <p:nvPr/>
          </p:nvSpPr>
          <p:spPr>
            <a:xfrm>
              <a:off x="2239560" y="1260720"/>
              <a:ext cx="525960" cy="782280"/>
            </a:xfrm>
            <a:custGeom>
              <a:avLst/>
              <a:gdLst/>
              <a:ahLst/>
              <a:cxnLst/>
              <a:rect l="l" t="t" r="r" b="b"/>
              <a:pathLst>
                <a:path w="1461" h="2173" extrusionOk="0">
                  <a:moveTo>
                    <a:pt x="1461" y="2165"/>
                  </a:moveTo>
                  <a:cubicBezTo>
                    <a:pt x="1461" y="2165"/>
                    <a:pt x="804" y="2249"/>
                    <a:pt x="173" y="1874"/>
                  </a:cubicBezTo>
                  <a:cubicBezTo>
                    <a:pt x="-268" y="1612"/>
                    <a:pt x="230" y="368"/>
                    <a:pt x="601" y="119"/>
                  </a:cubicBezTo>
                  <a:cubicBezTo>
                    <a:pt x="681" y="65"/>
                    <a:pt x="763" y="33"/>
                    <a:pt x="844" y="16"/>
                  </a:cubicBezTo>
                  <a:cubicBezTo>
                    <a:pt x="906" y="3"/>
                    <a:pt x="967" y="-1"/>
                    <a:pt x="1024" y="1"/>
                  </a:cubicBezTo>
                  <a:cubicBezTo>
                    <a:pt x="1234" y="8"/>
                    <a:pt x="1395" y="93"/>
                    <a:pt x="1395" y="93"/>
                  </a:cubicBezTo>
                  <a:lnTo>
                    <a:pt x="1461" y="216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43">
              <a:extLst>
                <a:ext uri="{FF2B5EF4-FFF2-40B4-BE49-F238E27FC236}">
                  <a16:creationId xmlns:a16="http://schemas.microsoft.com/office/drawing/2014/main" id="{CAF803C2-CD95-4F4E-A5A6-E5D37E019EEB}"/>
                </a:ext>
              </a:extLst>
            </p:cNvPr>
            <p:cNvSpPr/>
            <p:nvPr/>
          </p:nvSpPr>
          <p:spPr>
            <a:xfrm>
              <a:off x="2436840" y="1761480"/>
              <a:ext cx="27000" cy="245520"/>
            </a:xfrm>
            <a:custGeom>
              <a:avLst/>
              <a:gdLst/>
              <a:ahLst/>
              <a:cxnLst/>
              <a:rect l="l" t="t" r="r" b="b"/>
              <a:pathLst>
                <a:path w="75" h="682" fill="none" extrusionOk="0">
                  <a:moveTo>
                    <a:pt x="46" y="0"/>
                  </a:moveTo>
                  <a:cubicBezTo>
                    <a:pt x="46" y="0"/>
                    <a:pt x="-74" y="451"/>
                    <a:pt x="75" y="68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48950" rIns="93950" bIns="48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43">
              <a:extLst>
                <a:ext uri="{FF2B5EF4-FFF2-40B4-BE49-F238E27FC236}">
                  <a16:creationId xmlns:a16="http://schemas.microsoft.com/office/drawing/2014/main" id="{44972F3C-55A9-BD11-041F-383C3D9D525E}"/>
                </a:ext>
              </a:extLst>
            </p:cNvPr>
            <p:cNvSpPr/>
            <p:nvPr/>
          </p:nvSpPr>
          <p:spPr>
            <a:xfrm>
              <a:off x="2221920" y="1480680"/>
              <a:ext cx="82080" cy="204840"/>
            </a:xfrm>
            <a:custGeom>
              <a:avLst/>
              <a:gdLst/>
              <a:ahLst/>
              <a:cxnLst/>
              <a:rect l="l" t="t" r="r" b="b"/>
              <a:pathLst>
                <a:path w="228" h="569" fill="none" extrusionOk="0">
                  <a:moveTo>
                    <a:pt x="228" y="0"/>
                  </a:moveTo>
                  <a:cubicBezTo>
                    <a:pt x="228" y="0"/>
                    <a:pt x="48" y="269"/>
                    <a:pt x="0" y="56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48950" rIns="93950" bIns="48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43">
              <a:extLst>
                <a:ext uri="{FF2B5EF4-FFF2-40B4-BE49-F238E27FC236}">
                  <a16:creationId xmlns:a16="http://schemas.microsoft.com/office/drawing/2014/main" id="{7E8C1DA3-FBFF-D4FC-1F33-8286C93C0483}"/>
                </a:ext>
              </a:extLst>
            </p:cNvPr>
            <p:cNvSpPr/>
            <p:nvPr/>
          </p:nvSpPr>
          <p:spPr>
            <a:xfrm>
              <a:off x="2374200" y="1261080"/>
              <a:ext cx="234000" cy="291600"/>
            </a:xfrm>
            <a:custGeom>
              <a:avLst/>
              <a:gdLst/>
              <a:ahLst/>
              <a:cxnLst/>
              <a:rect l="l" t="t" r="r" b="b"/>
              <a:pathLst>
                <a:path w="650" h="810" fill="none" extrusionOk="0">
                  <a:moveTo>
                    <a:pt x="650" y="0"/>
                  </a:moveTo>
                  <a:cubicBezTo>
                    <a:pt x="650" y="0"/>
                    <a:pt x="365" y="58"/>
                    <a:pt x="160" y="427"/>
                  </a:cubicBezTo>
                  <a:cubicBezTo>
                    <a:pt x="53" y="620"/>
                    <a:pt x="0" y="810"/>
                    <a:pt x="0" y="81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48950" rIns="93950" bIns="48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43">
              <a:extLst>
                <a:ext uri="{FF2B5EF4-FFF2-40B4-BE49-F238E27FC236}">
                  <a16:creationId xmlns:a16="http://schemas.microsoft.com/office/drawing/2014/main" id="{4C2273CC-14F2-5D39-CCC0-782C78A9CC2D}"/>
                </a:ext>
              </a:extLst>
            </p:cNvPr>
            <p:cNvSpPr/>
            <p:nvPr/>
          </p:nvSpPr>
          <p:spPr>
            <a:xfrm>
              <a:off x="2268360" y="1632600"/>
              <a:ext cx="137520" cy="261000"/>
            </a:xfrm>
            <a:custGeom>
              <a:avLst/>
              <a:gdLst/>
              <a:ahLst/>
              <a:cxnLst/>
              <a:rect l="l" t="t" r="r" b="b"/>
              <a:pathLst>
                <a:path w="382" h="725" extrusionOk="0">
                  <a:moveTo>
                    <a:pt x="150" y="1"/>
                  </a:moveTo>
                  <a:lnTo>
                    <a:pt x="344" y="54"/>
                  </a:lnTo>
                  <a:cubicBezTo>
                    <a:pt x="370" y="62"/>
                    <a:pt x="386" y="87"/>
                    <a:pt x="381" y="114"/>
                  </a:cubicBezTo>
                  <a:cubicBezTo>
                    <a:pt x="364" y="205"/>
                    <a:pt x="327" y="413"/>
                    <a:pt x="312" y="591"/>
                  </a:cubicBezTo>
                  <a:cubicBezTo>
                    <a:pt x="304" y="696"/>
                    <a:pt x="190" y="758"/>
                    <a:pt x="99" y="705"/>
                  </a:cubicBezTo>
                  <a:cubicBezTo>
                    <a:pt x="97" y="704"/>
                    <a:pt x="96" y="703"/>
                    <a:pt x="94" y="703"/>
                  </a:cubicBezTo>
                  <a:cubicBezTo>
                    <a:pt x="31" y="666"/>
                    <a:pt x="-4" y="595"/>
                    <a:pt x="0" y="522"/>
                  </a:cubicBezTo>
                  <a:cubicBezTo>
                    <a:pt x="8" y="395"/>
                    <a:pt x="29" y="183"/>
                    <a:pt x="88" y="32"/>
                  </a:cubicBezTo>
                  <a:cubicBezTo>
                    <a:pt x="97" y="7"/>
                    <a:pt x="124" y="-6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43">
              <a:extLst>
                <a:ext uri="{FF2B5EF4-FFF2-40B4-BE49-F238E27FC236}">
                  <a16:creationId xmlns:a16="http://schemas.microsoft.com/office/drawing/2014/main" id="{9F6FF922-1C91-15A6-6054-D6F0C7489704}"/>
                </a:ext>
              </a:extLst>
            </p:cNvPr>
            <p:cNvSpPr/>
            <p:nvPr/>
          </p:nvSpPr>
          <p:spPr>
            <a:xfrm>
              <a:off x="2294280" y="1662840"/>
              <a:ext cx="110160" cy="27000"/>
            </a:xfrm>
            <a:custGeom>
              <a:avLst/>
              <a:gdLst/>
              <a:ahLst/>
              <a:cxnLst/>
              <a:rect l="l" t="t" r="r" b="b"/>
              <a:pathLst>
                <a:path w="306" h="75" fill="none" extrusionOk="0">
                  <a:moveTo>
                    <a:pt x="0" y="0"/>
                  </a:moveTo>
                  <a:cubicBezTo>
                    <a:pt x="0" y="0"/>
                    <a:pt x="139" y="73"/>
                    <a:pt x="306" y="7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0" rIns="9395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43">
              <a:extLst>
                <a:ext uri="{FF2B5EF4-FFF2-40B4-BE49-F238E27FC236}">
                  <a16:creationId xmlns:a16="http://schemas.microsoft.com/office/drawing/2014/main" id="{87EBF5DE-3710-717A-411A-26E0917233BD}"/>
                </a:ext>
              </a:extLst>
            </p:cNvPr>
            <p:cNvSpPr/>
            <p:nvPr/>
          </p:nvSpPr>
          <p:spPr>
            <a:xfrm>
              <a:off x="2348640" y="1499040"/>
              <a:ext cx="58320" cy="88920"/>
            </a:xfrm>
            <a:custGeom>
              <a:avLst/>
              <a:gdLst/>
              <a:ahLst/>
              <a:cxnLst/>
              <a:rect l="l" t="t" r="r" b="b"/>
              <a:pathLst>
                <a:path w="162" h="247" extrusionOk="0">
                  <a:moveTo>
                    <a:pt x="72" y="25"/>
                  </a:moveTo>
                  <a:lnTo>
                    <a:pt x="10" y="135"/>
                  </a:lnTo>
                  <a:cubicBezTo>
                    <a:pt x="-14" y="178"/>
                    <a:pt x="9" y="232"/>
                    <a:pt x="56" y="245"/>
                  </a:cubicBezTo>
                  <a:lnTo>
                    <a:pt x="56" y="245"/>
                  </a:lnTo>
                  <a:cubicBezTo>
                    <a:pt x="102" y="258"/>
                    <a:pt x="148" y="226"/>
                    <a:pt x="152" y="179"/>
                  </a:cubicBezTo>
                  <a:lnTo>
                    <a:pt x="162" y="53"/>
                  </a:lnTo>
                  <a:cubicBezTo>
                    <a:pt x="164" y="27"/>
                    <a:pt x="146" y="4"/>
                    <a:pt x="120" y="1"/>
                  </a:cubicBezTo>
                  <a:lnTo>
                    <a:pt x="120" y="1"/>
                  </a:lnTo>
                  <a:cubicBezTo>
                    <a:pt x="100" y="-1"/>
                    <a:pt x="82" y="8"/>
                    <a:pt x="7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43">
              <a:extLst>
                <a:ext uri="{FF2B5EF4-FFF2-40B4-BE49-F238E27FC236}">
                  <a16:creationId xmlns:a16="http://schemas.microsoft.com/office/drawing/2014/main" id="{EC2B4887-1C21-8853-D9BD-018768101C92}"/>
                </a:ext>
              </a:extLst>
            </p:cNvPr>
            <p:cNvSpPr/>
            <p:nvPr/>
          </p:nvSpPr>
          <p:spPr>
            <a:xfrm>
              <a:off x="2364480" y="1548360"/>
              <a:ext cx="20880" cy="2088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58" y="29"/>
                  </a:moveTo>
                  <a:cubicBezTo>
                    <a:pt x="58" y="34"/>
                    <a:pt x="56" y="39"/>
                    <a:pt x="54" y="44"/>
                  </a:cubicBezTo>
                  <a:cubicBezTo>
                    <a:pt x="51" y="48"/>
                    <a:pt x="47" y="51"/>
                    <a:pt x="43" y="54"/>
                  </a:cubicBezTo>
                  <a:cubicBezTo>
                    <a:pt x="38" y="56"/>
                    <a:pt x="34" y="58"/>
                    <a:pt x="29" y="58"/>
                  </a:cubicBezTo>
                  <a:cubicBezTo>
                    <a:pt x="24" y="58"/>
                    <a:pt x="18" y="56"/>
                    <a:pt x="14" y="54"/>
                  </a:cubicBezTo>
                  <a:cubicBezTo>
                    <a:pt x="9" y="51"/>
                    <a:pt x="6" y="48"/>
                    <a:pt x="4" y="44"/>
                  </a:cubicBezTo>
                  <a:cubicBezTo>
                    <a:pt x="1" y="39"/>
                    <a:pt x="0" y="34"/>
                    <a:pt x="0" y="29"/>
                  </a:cubicBezTo>
                  <a:cubicBezTo>
                    <a:pt x="0" y="24"/>
                    <a:pt x="1" y="19"/>
                    <a:pt x="4" y="15"/>
                  </a:cubicBezTo>
                  <a:cubicBezTo>
                    <a:pt x="6" y="10"/>
                    <a:pt x="9" y="7"/>
                    <a:pt x="14" y="4"/>
                  </a:cubicBezTo>
                  <a:cubicBezTo>
                    <a:pt x="18" y="1"/>
                    <a:pt x="24" y="0"/>
                    <a:pt x="29" y="0"/>
                  </a:cubicBezTo>
                  <a:cubicBezTo>
                    <a:pt x="34" y="0"/>
                    <a:pt x="39" y="1"/>
                    <a:pt x="43" y="4"/>
                  </a:cubicBezTo>
                  <a:cubicBezTo>
                    <a:pt x="48" y="7"/>
                    <a:pt x="51" y="10"/>
                    <a:pt x="54" y="15"/>
                  </a:cubicBezTo>
                  <a:cubicBezTo>
                    <a:pt x="56" y="19"/>
                    <a:pt x="58" y="24"/>
                    <a:pt x="58" y="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0" rIns="9395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43">
              <a:extLst>
                <a:ext uri="{FF2B5EF4-FFF2-40B4-BE49-F238E27FC236}">
                  <a16:creationId xmlns:a16="http://schemas.microsoft.com/office/drawing/2014/main" id="{BA96F628-0EC7-EA56-24DB-5267D059198B}"/>
                </a:ext>
              </a:extLst>
            </p:cNvPr>
            <p:cNvSpPr/>
            <p:nvPr/>
          </p:nvSpPr>
          <p:spPr>
            <a:xfrm>
              <a:off x="2387520" y="1926000"/>
              <a:ext cx="1440" cy="72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0"/>
                    <a:pt x="3" y="1"/>
                    <a:pt x="4" y="2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D121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43">
              <a:extLst>
                <a:ext uri="{FF2B5EF4-FFF2-40B4-BE49-F238E27FC236}">
                  <a16:creationId xmlns:a16="http://schemas.microsoft.com/office/drawing/2014/main" id="{2FBB29F9-4F38-941B-B769-6C42DD1280B1}"/>
                </a:ext>
              </a:extLst>
            </p:cNvPr>
            <p:cNvSpPr/>
            <p:nvPr/>
          </p:nvSpPr>
          <p:spPr>
            <a:xfrm>
              <a:off x="2680920" y="1259280"/>
              <a:ext cx="165600" cy="167040"/>
            </a:xfrm>
            <a:custGeom>
              <a:avLst/>
              <a:gdLst/>
              <a:ahLst/>
              <a:cxnLst/>
              <a:rect l="l" t="t" r="r" b="b"/>
              <a:pathLst>
                <a:path w="460" h="464" extrusionOk="0">
                  <a:moveTo>
                    <a:pt x="242" y="0"/>
                  </a:moveTo>
                  <a:cubicBezTo>
                    <a:pt x="231" y="0"/>
                    <a:pt x="219" y="0"/>
                    <a:pt x="208" y="2"/>
                  </a:cubicBezTo>
                  <a:cubicBezTo>
                    <a:pt x="177" y="5"/>
                    <a:pt x="145" y="13"/>
                    <a:pt x="115" y="26"/>
                  </a:cubicBezTo>
                  <a:cubicBezTo>
                    <a:pt x="90" y="36"/>
                    <a:pt x="69" y="49"/>
                    <a:pt x="50" y="64"/>
                  </a:cubicBezTo>
                  <a:cubicBezTo>
                    <a:pt x="48" y="60"/>
                    <a:pt x="46" y="55"/>
                    <a:pt x="44" y="50"/>
                  </a:cubicBezTo>
                  <a:cubicBezTo>
                    <a:pt x="42" y="46"/>
                    <a:pt x="38" y="44"/>
                    <a:pt x="33" y="44"/>
                  </a:cubicBezTo>
                  <a:cubicBezTo>
                    <a:pt x="31" y="44"/>
                    <a:pt x="29" y="45"/>
                    <a:pt x="27" y="46"/>
                  </a:cubicBezTo>
                  <a:cubicBezTo>
                    <a:pt x="24" y="47"/>
                    <a:pt x="22" y="50"/>
                    <a:pt x="21" y="53"/>
                  </a:cubicBezTo>
                  <a:cubicBezTo>
                    <a:pt x="20" y="57"/>
                    <a:pt x="21" y="60"/>
                    <a:pt x="22" y="63"/>
                  </a:cubicBezTo>
                  <a:lnTo>
                    <a:pt x="23" y="66"/>
                  </a:lnTo>
                  <a:lnTo>
                    <a:pt x="25" y="68"/>
                  </a:lnTo>
                  <a:cubicBezTo>
                    <a:pt x="31" y="83"/>
                    <a:pt x="35" y="99"/>
                    <a:pt x="38" y="116"/>
                  </a:cubicBezTo>
                  <a:cubicBezTo>
                    <a:pt x="40" y="136"/>
                    <a:pt x="40" y="157"/>
                    <a:pt x="37" y="178"/>
                  </a:cubicBezTo>
                  <a:cubicBezTo>
                    <a:pt x="37" y="178"/>
                    <a:pt x="37" y="179"/>
                    <a:pt x="38" y="179"/>
                  </a:cubicBezTo>
                  <a:lnTo>
                    <a:pt x="38" y="179"/>
                  </a:lnTo>
                  <a:cubicBezTo>
                    <a:pt x="34" y="204"/>
                    <a:pt x="27" y="229"/>
                    <a:pt x="16" y="253"/>
                  </a:cubicBezTo>
                  <a:lnTo>
                    <a:pt x="16" y="256"/>
                  </a:lnTo>
                  <a:lnTo>
                    <a:pt x="16" y="256"/>
                  </a:lnTo>
                  <a:cubicBezTo>
                    <a:pt x="11" y="265"/>
                    <a:pt x="6" y="275"/>
                    <a:pt x="1" y="285"/>
                  </a:cubicBezTo>
                  <a:cubicBezTo>
                    <a:pt x="-1" y="291"/>
                    <a:pt x="1" y="299"/>
                    <a:pt x="6" y="302"/>
                  </a:cubicBezTo>
                  <a:cubicBezTo>
                    <a:pt x="6" y="302"/>
                    <a:pt x="7" y="303"/>
                    <a:pt x="8" y="303"/>
                  </a:cubicBezTo>
                  <a:cubicBezTo>
                    <a:pt x="43" y="334"/>
                    <a:pt x="74" y="358"/>
                    <a:pt x="103" y="379"/>
                  </a:cubicBezTo>
                  <a:cubicBezTo>
                    <a:pt x="142" y="407"/>
                    <a:pt x="179" y="427"/>
                    <a:pt x="216" y="442"/>
                  </a:cubicBezTo>
                  <a:cubicBezTo>
                    <a:pt x="235" y="450"/>
                    <a:pt x="256" y="456"/>
                    <a:pt x="276" y="460"/>
                  </a:cubicBezTo>
                  <a:cubicBezTo>
                    <a:pt x="291" y="463"/>
                    <a:pt x="306" y="464"/>
                    <a:pt x="321" y="464"/>
                  </a:cubicBezTo>
                  <a:cubicBezTo>
                    <a:pt x="326" y="464"/>
                    <a:pt x="331" y="464"/>
                    <a:pt x="336" y="464"/>
                  </a:cubicBezTo>
                  <a:cubicBezTo>
                    <a:pt x="356" y="463"/>
                    <a:pt x="376" y="458"/>
                    <a:pt x="395" y="451"/>
                  </a:cubicBezTo>
                  <a:cubicBezTo>
                    <a:pt x="412" y="444"/>
                    <a:pt x="427" y="433"/>
                    <a:pt x="438" y="420"/>
                  </a:cubicBezTo>
                  <a:cubicBezTo>
                    <a:pt x="447" y="410"/>
                    <a:pt x="453" y="398"/>
                    <a:pt x="457" y="384"/>
                  </a:cubicBezTo>
                  <a:cubicBezTo>
                    <a:pt x="460" y="371"/>
                    <a:pt x="461" y="358"/>
                    <a:pt x="459" y="342"/>
                  </a:cubicBezTo>
                  <a:cubicBezTo>
                    <a:pt x="458" y="329"/>
                    <a:pt x="455" y="315"/>
                    <a:pt x="448" y="299"/>
                  </a:cubicBezTo>
                  <a:cubicBezTo>
                    <a:pt x="444" y="286"/>
                    <a:pt x="437" y="273"/>
                    <a:pt x="427" y="257"/>
                  </a:cubicBezTo>
                  <a:cubicBezTo>
                    <a:pt x="426" y="256"/>
                    <a:pt x="424" y="254"/>
                    <a:pt x="423" y="254"/>
                  </a:cubicBezTo>
                  <a:cubicBezTo>
                    <a:pt x="413" y="231"/>
                    <a:pt x="407" y="205"/>
                    <a:pt x="403" y="179"/>
                  </a:cubicBezTo>
                  <a:cubicBezTo>
                    <a:pt x="398" y="140"/>
                    <a:pt x="398" y="98"/>
                    <a:pt x="404" y="54"/>
                  </a:cubicBezTo>
                  <a:lnTo>
                    <a:pt x="404" y="57"/>
                  </a:lnTo>
                  <a:cubicBezTo>
                    <a:pt x="406" y="45"/>
                    <a:pt x="408" y="32"/>
                    <a:pt x="410" y="19"/>
                  </a:cubicBezTo>
                  <a:cubicBezTo>
                    <a:pt x="412" y="12"/>
                    <a:pt x="408" y="5"/>
                    <a:pt x="402" y="4"/>
                  </a:cubicBezTo>
                  <a:cubicBezTo>
                    <a:pt x="400" y="3"/>
                    <a:pt x="399" y="3"/>
                    <a:pt x="398" y="3"/>
                  </a:cubicBezTo>
                  <a:cubicBezTo>
                    <a:pt x="393" y="3"/>
                    <a:pt x="387" y="6"/>
                    <a:pt x="386" y="12"/>
                  </a:cubicBezTo>
                  <a:cubicBezTo>
                    <a:pt x="384" y="23"/>
                    <a:pt x="382" y="33"/>
                    <a:pt x="381" y="43"/>
                  </a:cubicBezTo>
                  <a:cubicBezTo>
                    <a:pt x="359" y="26"/>
                    <a:pt x="333" y="14"/>
                    <a:pt x="304" y="7"/>
                  </a:cubicBezTo>
                  <a:cubicBezTo>
                    <a:pt x="284" y="2"/>
                    <a:pt x="263" y="0"/>
                    <a:pt x="242" y="0"/>
                  </a:cubicBezTo>
                  <a:close/>
                </a:path>
              </a:pathLst>
            </a:custGeom>
            <a:solidFill>
              <a:srgbClr val="5B3B2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43">
              <a:extLst>
                <a:ext uri="{FF2B5EF4-FFF2-40B4-BE49-F238E27FC236}">
                  <a16:creationId xmlns:a16="http://schemas.microsoft.com/office/drawing/2014/main" id="{6037D7EE-0E62-E0A6-523D-267115FF4048}"/>
                </a:ext>
              </a:extLst>
            </p:cNvPr>
            <p:cNvSpPr/>
            <p:nvPr/>
          </p:nvSpPr>
          <p:spPr>
            <a:xfrm>
              <a:off x="3030480" y="2539800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1710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43">
              <a:extLst>
                <a:ext uri="{FF2B5EF4-FFF2-40B4-BE49-F238E27FC236}">
                  <a16:creationId xmlns:a16="http://schemas.microsoft.com/office/drawing/2014/main" id="{59F0509A-AF4A-FF32-2311-44E3BE1B9F42}"/>
                </a:ext>
              </a:extLst>
            </p:cNvPr>
            <p:cNvSpPr/>
            <p:nvPr/>
          </p:nvSpPr>
          <p:spPr>
            <a:xfrm>
              <a:off x="3035520" y="254448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1710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43">
              <a:extLst>
                <a:ext uri="{FF2B5EF4-FFF2-40B4-BE49-F238E27FC236}">
                  <a16:creationId xmlns:a16="http://schemas.microsoft.com/office/drawing/2014/main" id="{146D9636-7556-174B-171E-201DF1F6E547}"/>
                </a:ext>
              </a:extLst>
            </p:cNvPr>
            <p:cNvSpPr/>
            <p:nvPr/>
          </p:nvSpPr>
          <p:spPr>
            <a:xfrm>
              <a:off x="2757600" y="2484360"/>
              <a:ext cx="234000" cy="159480"/>
            </a:xfrm>
            <a:custGeom>
              <a:avLst/>
              <a:gdLst/>
              <a:ahLst/>
              <a:cxnLst/>
              <a:rect l="l" t="t" r="r" b="b"/>
              <a:pathLst>
                <a:path w="650" h="443" extrusionOk="0">
                  <a:moveTo>
                    <a:pt x="11" y="43"/>
                  </a:moveTo>
                  <a:cubicBezTo>
                    <a:pt x="11" y="40"/>
                    <a:pt x="14" y="37"/>
                    <a:pt x="17" y="35"/>
                  </a:cubicBezTo>
                  <a:cubicBezTo>
                    <a:pt x="18" y="34"/>
                    <a:pt x="21" y="33"/>
                    <a:pt x="23" y="33"/>
                  </a:cubicBezTo>
                  <a:cubicBezTo>
                    <a:pt x="24" y="33"/>
                    <a:pt x="25" y="34"/>
                    <a:pt x="26" y="34"/>
                  </a:cubicBezTo>
                  <a:cubicBezTo>
                    <a:pt x="27" y="34"/>
                    <a:pt x="27" y="34"/>
                    <a:pt x="28" y="35"/>
                  </a:cubicBezTo>
                  <a:cubicBezTo>
                    <a:pt x="60" y="27"/>
                    <a:pt x="92" y="21"/>
                    <a:pt x="123" y="16"/>
                  </a:cubicBezTo>
                  <a:cubicBezTo>
                    <a:pt x="193" y="5"/>
                    <a:pt x="251" y="0"/>
                    <a:pt x="305" y="0"/>
                  </a:cubicBezTo>
                  <a:cubicBezTo>
                    <a:pt x="317" y="0"/>
                    <a:pt x="328" y="0"/>
                    <a:pt x="340" y="1"/>
                  </a:cubicBezTo>
                  <a:cubicBezTo>
                    <a:pt x="380" y="2"/>
                    <a:pt x="412" y="7"/>
                    <a:pt x="441" y="15"/>
                  </a:cubicBezTo>
                  <a:cubicBezTo>
                    <a:pt x="471" y="24"/>
                    <a:pt x="495" y="35"/>
                    <a:pt x="514" y="49"/>
                  </a:cubicBezTo>
                  <a:cubicBezTo>
                    <a:pt x="515" y="47"/>
                    <a:pt x="517" y="46"/>
                    <a:pt x="519" y="45"/>
                  </a:cubicBezTo>
                  <a:cubicBezTo>
                    <a:pt x="521" y="44"/>
                    <a:pt x="523" y="44"/>
                    <a:pt x="525" y="44"/>
                  </a:cubicBezTo>
                  <a:cubicBezTo>
                    <a:pt x="530" y="44"/>
                    <a:pt x="534" y="46"/>
                    <a:pt x="536" y="51"/>
                  </a:cubicBezTo>
                  <a:cubicBezTo>
                    <a:pt x="538" y="56"/>
                    <a:pt x="541" y="62"/>
                    <a:pt x="544" y="67"/>
                  </a:cubicBezTo>
                  <a:cubicBezTo>
                    <a:pt x="549" y="74"/>
                    <a:pt x="555" y="80"/>
                    <a:pt x="560" y="86"/>
                  </a:cubicBezTo>
                  <a:cubicBezTo>
                    <a:pt x="567" y="92"/>
                    <a:pt x="574" y="97"/>
                    <a:pt x="582" y="101"/>
                  </a:cubicBezTo>
                  <a:cubicBezTo>
                    <a:pt x="596" y="108"/>
                    <a:pt x="611" y="113"/>
                    <a:pt x="630" y="117"/>
                  </a:cubicBezTo>
                  <a:lnTo>
                    <a:pt x="628" y="116"/>
                  </a:lnTo>
                  <a:cubicBezTo>
                    <a:pt x="635" y="118"/>
                    <a:pt x="643" y="119"/>
                    <a:pt x="650" y="120"/>
                  </a:cubicBezTo>
                  <a:cubicBezTo>
                    <a:pt x="647" y="122"/>
                    <a:pt x="644" y="123"/>
                    <a:pt x="641" y="125"/>
                  </a:cubicBezTo>
                  <a:cubicBezTo>
                    <a:pt x="633" y="130"/>
                    <a:pt x="625" y="135"/>
                    <a:pt x="618" y="141"/>
                  </a:cubicBezTo>
                  <a:cubicBezTo>
                    <a:pt x="611" y="146"/>
                    <a:pt x="604" y="153"/>
                    <a:pt x="597" y="159"/>
                  </a:cubicBezTo>
                  <a:lnTo>
                    <a:pt x="597" y="159"/>
                  </a:lnTo>
                  <a:lnTo>
                    <a:pt x="596" y="160"/>
                  </a:lnTo>
                  <a:cubicBezTo>
                    <a:pt x="597" y="160"/>
                    <a:pt x="597" y="159"/>
                    <a:pt x="597" y="159"/>
                  </a:cubicBezTo>
                  <a:cubicBezTo>
                    <a:pt x="589" y="167"/>
                    <a:pt x="581" y="176"/>
                    <a:pt x="574" y="185"/>
                  </a:cubicBezTo>
                  <a:cubicBezTo>
                    <a:pt x="567" y="195"/>
                    <a:pt x="561" y="204"/>
                    <a:pt x="555" y="214"/>
                  </a:cubicBezTo>
                  <a:lnTo>
                    <a:pt x="555" y="214"/>
                  </a:lnTo>
                  <a:lnTo>
                    <a:pt x="555" y="215"/>
                  </a:lnTo>
                  <a:lnTo>
                    <a:pt x="555" y="214"/>
                  </a:lnTo>
                  <a:cubicBezTo>
                    <a:pt x="548" y="227"/>
                    <a:pt x="541" y="240"/>
                    <a:pt x="536" y="254"/>
                  </a:cubicBezTo>
                  <a:cubicBezTo>
                    <a:pt x="530" y="268"/>
                    <a:pt x="526" y="282"/>
                    <a:pt x="522" y="296"/>
                  </a:cubicBezTo>
                  <a:lnTo>
                    <a:pt x="522" y="295"/>
                  </a:lnTo>
                  <a:cubicBezTo>
                    <a:pt x="514" y="327"/>
                    <a:pt x="510" y="360"/>
                    <a:pt x="510" y="394"/>
                  </a:cubicBezTo>
                  <a:cubicBezTo>
                    <a:pt x="510" y="393"/>
                    <a:pt x="510" y="393"/>
                    <a:pt x="510" y="393"/>
                  </a:cubicBezTo>
                  <a:cubicBezTo>
                    <a:pt x="510" y="402"/>
                    <a:pt x="510" y="412"/>
                    <a:pt x="511" y="422"/>
                  </a:cubicBezTo>
                  <a:cubicBezTo>
                    <a:pt x="512" y="424"/>
                    <a:pt x="512" y="426"/>
                    <a:pt x="512" y="428"/>
                  </a:cubicBezTo>
                  <a:lnTo>
                    <a:pt x="512" y="428"/>
                  </a:lnTo>
                  <a:cubicBezTo>
                    <a:pt x="513" y="429"/>
                    <a:pt x="513" y="429"/>
                    <a:pt x="513" y="430"/>
                  </a:cubicBezTo>
                  <a:cubicBezTo>
                    <a:pt x="513" y="431"/>
                    <a:pt x="513" y="433"/>
                    <a:pt x="512" y="433"/>
                  </a:cubicBezTo>
                  <a:cubicBezTo>
                    <a:pt x="511" y="434"/>
                    <a:pt x="510" y="434"/>
                    <a:pt x="509" y="435"/>
                  </a:cubicBezTo>
                  <a:cubicBezTo>
                    <a:pt x="494" y="437"/>
                    <a:pt x="478" y="439"/>
                    <a:pt x="462" y="441"/>
                  </a:cubicBezTo>
                  <a:cubicBezTo>
                    <a:pt x="420" y="444"/>
                    <a:pt x="378" y="443"/>
                    <a:pt x="336" y="437"/>
                  </a:cubicBezTo>
                  <a:cubicBezTo>
                    <a:pt x="293" y="432"/>
                    <a:pt x="250" y="422"/>
                    <a:pt x="208" y="408"/>
                  </a:cubicBezTo>
                  <a:cubicBezTo>
                    <a:pt x="168" y="395"/>
                    <a:pt x="128" y="378"/>
                    <a:pt x="91" y="357"/>
                  </a:cubicBezTo>
                  <a:cubicBezTo>
                    <a:pt x="62" y="341"/>
                    <a:pt x="35" y="323"/>
                    <a:pt x="10" y="303"/>
                  </a:cubicBezTo>
                  <a:cubicBezTo>
                    <a:pt x="5" y="278"/>
                    <a:pt x="2" y="252"/>
                    <a:pt x="1" y="225"/>
                  </a:cubicBezTo>
                  <a:cubicBezTo>
                    <a:pt x="-2" y="171"/>
                    <a:pt x="1" y="113"/>
                    <a:pt x="1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43">
              <a:extLst>
                <a:ext uri="{FF2B5EF4-FFF2-40B4-BE49-F238E27FC236}">
                  <a16:creationId xmlns:a16="http://schemas.microsoft.com/office/drawing/2014/main" id="{95710E34-CC0D-DF23-5FA2-5DAFD475F29B}"/>
                </a:ext>
              </a:extLst>
            </p:cNvPr>
            <p:cNvSpPr/>
            <p:nvPr/>
          </p:nvSpPr>
          <p:spPr>
            <a:xfrm>
              <a:off x="3031560" y="2540880"/>
              <a:ext cx="4320" cy="360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2" y="10"/>
                  </a:moveTo>
                  <a:cubicBezTo>
                    <a:pt x="8" y="6"/>
                    <a:pt x="4" y="3"/>
                    <a:pt x="0" y="0"/>
                  </a:cubicBezTo>
                  <a:cubicBezTo>
                    <a:pt x="4" y="3"/>
                    <a:pt x="8" y="6"/>
                    <a:pt x="12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43">
              <a:extLst>
                <a:ext uri="{FF2B5EF4-FFF2-40B4-BE49-F238E27FC236}">
                  <a16:creationId xmlns:a16="http://schemas.microsoft.com/office/drawing/2014/main" id="{3ED77BA5-A8CB-94D5-4A89-4D46AD1CEF44}"/>
                </a:ext>
              </a:extLst>
            </p:cNvPr>
            <p:cNvSpPr/>
            <p:nvPr/>
          </p:nvSpPr>
          <p:spPr>
            <a:xfrm>
              <a:off x="2760840" y="2545200"/>
              <a:ext cx="288360" cy="127080"/>
            </a:xfrm>
            <a:custGeom>
              <a:avLst/>
              <a:gdLst/>
              <a:ahLst/>
              <a:cxnLst/>
              <a:rect l="l" t="t" r="r" b="b"/>
              <a:pathLst>
                <a:path w="801" h="353" extrusionOk="0">
                  <a:moveTo>
                    <a:pt x="28" y="232"/>
                  </a:moveTo>
                  <a:cubicBezTo>
                    <a:pt x="31" y="235"/>
                    <a:pt x="34" y="239"/>
                    <a:pt x="36" y="242"/>
                  </a:cubicBezTo>
                  <a:cubicBezTo>
                    <a:pt x="38" y="245"/>
                    <a:pt x="41" y="247"/>
                    <a:pt x="43" y="249"/>
                  </a:cubicBezTo>
                  <a:cubicBezTo>
                    <a:pt x="45" y="251"/>
                    <a:pt x="47" y="253"/>
                    <a:pt x="50" y="255"/>
                  </a:cubicBezTo>
                  <a:cubicBezTo>
                    <a:pt x="52" y="257"/>
                    <a:pt x="54" y="258"/>
                    <a:pt x="56" y="259"/>
                  </a:cubicBezTo>
                  <a:cubicBezTo>
                    <a:pt x="105" y="290"/>
                    <a:pt x="163" y="314"/>
                    <a:pt x="234" y="330"/>
                  </a:cubicBezTo>
                  <a:cubicBezTo>
                    <a:pt x="295" y="345"/>
                    <a:pt x="360" y="352"/>
                    <a:pt x="426" y="352"/>
                  </a:cubicBezTo>
                  <a:cubicBezTo>
                    <a:pt x="441" y="352"/>
                    <a:pt x="456" y="352"/>
                    <a:pt x="470" y="351"/>
                  </a:cubicBezTo>
                  <a:cubicBezTo>
                    <a:pt x="520" y="349"/>
                    <a:pt x="568" y="341"/>
                    <a:pt x="614" y="330"/>
                  </a:cubicBezTo>
                  <a:cubicBezTo>
                    <a:pt x="655" y="319"/>
                    <a:pt x="693" y="304"/>
                    <a:pt x="726" y="285"/>
                  </a:cubicBezTo>
                  <a:cubicBezTo>
                    <a:pt x="727" y="284"/>
                    <a:pt x="728" y="284"/>
                    <a:pt x="730" y="283"/>
                  </a:cubicBezTo>
                  <a:lnTo>
                    <a:pt x="730" y="283"/>
                  </a:lnTo>
                  <a:cubicBezTo>
                    <a:pt x="733" y="280"/>
                    <a:pt x="737" y="277"/>
                    <a:pt x="741" y="275"/>
                  </a:cubicBezTo>
                  <a:cubicBezTo>
                    <a:pt x="743" y="273"/>
                    <a:pt x="746" y="271"/>
                    <a:pt x="748" y="269"/>
                  </a:cubicBezTo>
                  <a:lnTo>
                    <a:pt x="748" y="268"/>
                  </a:lnTo>
                  <a:cubicBezTo>
                    <a:pt x="754" y="262"/>
                    <a:pt x="760" y="255"/>
                    <a:pt x="765" y="248"/>
                  </a:cubicBezTo>
                  <a:cubicBezTo>
                    <a:pt x="770" y="240"/>
                    <a:pt x="775" y="231"/>
                    <a:pt x="780" y="219"/>
                  </a:cubicBezTo>
                  <a:cubicBezTo>
                    <a:pt x="788" y="202"/>
                    <a:pt x="793" y="183"/>
                    <a:pt x="797" y="159"/>
                  </a:cubicBezTo>
                  <a:cubicBezTo>
                    <a:pt x="800" y="140"/>
                    <a:pt x="801" y="119"/>
                    <a:pt x="800" y="97"/>
                  </a:cubicBezTo>
                  <a:cubicBezTo>
                    <a:pt x="798" y="77"/>
                    <a:pt x="795" y="59"/>
                    <a:pt x="790" y="43"/>
                  </a:cubicBezTo>
                  <a:cubicBezTo>
                    <a:pt x="785" y="29"/>
                    <a:pt x="779" y="17"/>
                    <a:pt x="770" y="6"/>
                  </a:cubicBezTo>
                  <a:cubicBezTo>
                    <a:pt x="768" y="4"/>
                    <a:pt x="767" y="2"/>
                    <a:pt x="765" y="0"/>
                  </a:cubicBezTo>
                  <a:cubicBezTo>
                    <a:pt x="767" y="2"/>
                    <a:pt x="769" y="3"/>
                    <a:pt x="770" y="5"/>
                  </a:cubicBezTo>
                  <a:cubicBezTo>
                    <a:pt x="779" y="16"/>
                    <a:pt x="785" y="29"/>
                    <a:pt x="790" y="43"/>
                  </a:cubicBezTo>
                  <a:cubicBezTo>
                    <a:pt x="795" y="59"/>
                    <a:pt x="799" y="76"/>
                    <a:pt x="800" y="97"/>
                  </a:cubicBezTo>
                  <a:cubicBezTo>
                    <a:pt x="801" y="119"/>
                    <a:pt x="801" y="139"/>
                    <a:pt x="797" y="159"/>
                  </a:cubicBezTo>
                  <a:cubicBezTo>
                    <a:pt x="794" y="183"/>
                    <a:pt x="788" y="203"/>
                    <a:pt x="780" y="219"/>
                  </a:cubicBezTo>
                  <a:cubicBezTo>
                    <a:pt x="775" y="231"/>
                    <a:pt x="770" y="240"/>
                    <a:pt x="765" y="248"/>
                  </a:cubicBezTo>
                  <a:cubicBezTo>
                    <a:pt x="760" y="255"/>
                    <a:pt x="754" y="262"/>
                    <a:pt x="748" y="269"/>
                  </a:cubicBezTo>
                  <a:cubicBezTo>
                    <a:pt x="746" y="271"/>
                    <a:pt x="743" y="273"/>
                    <a:pt x="741" y="275"/>
                  </a:cubicBezTo>
                  <a:cubicBezTo>
                    <a:pt x="737" y="278"/>
                    <a:pt x="734" y="280"/>
                    <a:pt x="730" y="283"/>
                  </a:cubicBezTo>
                  <a:lnTo>
                    <a:pt x="728" y="284"/>
                  </a:lnTo>
                  <a:lnTo>
                    <a:pt x="726" y="286"/>
                  </a:lnTo>
                  <a:cubicBezTo>
                    <a:pt x="693" y="304"/>
                    <a:pt x="655" y="319"/>
                    <a:pt x="614" y="330"/>
                  </a:cubicBezTo>
                  <a:cubicBezTo>
                    <a:pt x="569" y="342"/>
                    <a:pt x="520" y="349"/>
                    <a:pt x="470" y="351"/>
                  </a:cubicBezTo>
                  <a:cubicBezTo>
                    <a:pt x="456" y="352"/>
                    <a:pt x="441" y="353"/>
                    <a:pt x="426" y="353"/>
                  </a:cubicBezTo>
                  <a:cubicBezTo>
                    <a:pt x="360" y="353"/>
                    <a:pt x="295" y="345"/>
                    <a:pt x="234" y="330"/>
                  </a:cubicBezTo>
                  <a:cubicBezTo>
                    <a:pt x="163" y="314"/>
                    <a:pt x="105" y="291"/>
                    <a:pt x="55" y="259"/>
                  </a:cubicBezTo>
                  <a:lnTo>
                    <a:pt x="50" y="255"/>
                  </a:lnTo>
                  <a:lnTo>
                    <a:pt x="47" y="253"/>
                  </a:lnTo>
                  <a:lnTo>
                    <a:pt x="42" y="249"/>
                  </a:lnTo>
                  <a:cubicBezTo>
                    <a:pt x="40" y="247"/>
                    <a:pt x="38" y="245"/>
                    <a:pt x="36" y="243"/>
                  </a:cubicBezTo>
                  <a:cubicBezTo>
                    <a:pt x="33" y="239"/>
                    <a:pt x="31" y="236"/>
                    <a:pt x="28" y="232"/>
                  </a:cubicBezTo>
                  <a:lnTo>
                    <a:pt x="27" y="229"/>
                  </a:lnTo>
                  <a:lnTo>
                    <a:pt x="25" y="226"/>
                  </a:lnTo>
                  <a:cubicBezTo>
                    <a:pt x="14" y="196"/>
                    <a:pt x="6" y="166"/>
                    <a:pt x="0" y="133"/>
                  </a:cubicBezTo>
                  <a:cubicBezTo>
                    <a:pt x="0" y="133"/>
                    <a:pt x="0" y="134"/>
                    <a:pt x="1" y="134"/>
                  </a:cubicBezTo>
                  <a:cubicBezTo>
                    <a:pt x="6" y="166"/>
                    <a:pt x="14" y="197"/>
                    <a:pt x="25" y="225"/>
                  </a:cubicBezTo>
                  <a:cubicBezTo>
                    <a:pt x="26" y="228"/>
                    <a:pt x="27" y="230"/>
                    <a:pt x="28" y="23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43">
              <a:extLst>
                <a:ext uri="{FF2B5EF4-FFF2-40B4-BE49-F238E27FC236}">
                  <a16:creationId xmlns:a16="http://schemas.microsoft.com/office/drawing/2014/main" id="{8D171AF3-7022-D41E-9F3B-C63E0A59184B}"/>
                </a:ext>
              </a:extLst>
            </p:cNvPr>
            <p:cNvSpPr/>
            <p:nvPr/>
          </p:nvSpPr>
          <p:spPr>
            <a:xfrm>
              <a:off x="2991600" y="2527560"/>
              <a:ext cx="38880" cy="12600"/>
            </a:xfrm>
            <a:custGeom>
              <a:avLst/>
              <a:gdLst/>
              <a:ahLst/>
              <a:cxnLst/>
              <a:rect l="l" t="t" r="r" b="b"/>
              <a:pathLst>
                <a:path w="108" h="35" extrusionOk="0">
                  <a:moveTo>
                    <a:pt x="31" y="6"/>
                  </a:moveTo>
                  <a:cubicBezTo>
                    <a:pt x="23" y="4"/>
                    <a:pt x="16" y="3"/>
                    <a:pt x="8" y="2"/>
                  </a:cubicBezTo>
                  <a:cubicBezTo>
                    <a:pt x="5" y="1"/>
                    <a:pt x="3" y="1"/>
                    <a:pt x="0" y="0"/>
                  </a:cubicBezTo>
                  <a:lnTo>
                    <a:pt x="0" y="0"/>
                  </a:lnTo>
                  <a:cubicBezTo>
                    <a:pt x="1" y="0"/>
                    <a:pt x="1" y="0"/>
                    <a:pt x="2" y="1"/>
                  </a:cubicBezTo>
                  <a:lnTo>
                    <a:pt x="5" y="1"/>
                  </a:lnTo>
                  <a:lnTo>
                    <a:pt x="8" y="2"/>
                  </a:lnTo>
                  <a:cubicBezTo>
                    <a:pt x="16" y="3"/>
                    <a:pt x="23" y="4"/>
                    <a:pt x="31" y="6"/>
                  </a:cubicBezTo>
                  <a:cubicBezTo>
                    <a:pt x="55" y="10"/>
                    <a:pt x="81" y="16"/>
                    <a:pt x="102" y="30"/>
                  </a:cubicBezTo>
                  <a:cubicBezTo>
                    <a:pt x="104" y="31"/>
                    <a:pt x="106" y="33"/>
                    <a:pt x="108" y="35"/>
                  </a:cubicBezTo>
                  <a:cubicBezTo>
                    <a:pt x="106" y="33"/>
                    <a:pt x="104" y="32"/>
                    <a:pt x="102" y="30"/>
                  </a:cubicBezTo>
                  <a:cubicBezTo>
                    <a:pt x="80" y="16"/>
                    <a:pt x="55" y="10"/>
                    <a:pt x="31" y="6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43">
              <a:extLst>
                <a:ext uri="{FF2B5EF4-FFF2-40B4-BE49-F238E27FC236}">
                  <a16:creationId xmlns:a16="http://schemas.microsoft.com/office/drawing/2014/main" id="{963CE6D2-C46A-D4AB-44B5-C2F12876A88A}"/>
                </a:ext>
              </a:extLst>
            </p:cNvPr>
            <p:cNvSpPr/>
            <p:nvPr/>
          </p:nvSpPr>
          <p:spPr>
            <a:xfrm>
              <a:off x="2761200" y="2527560"/>
              <a:ext cx="288000" cy="144360"/>
            </a:xfrm>
            <a:custGeom>
              <a:avLst/>
              <a:gdLst/>
              <a:ahLst/>
              <a:cxnLst/>
              <a:rect l="l" t="t" r="r" b="b"/>
              <a:pathLst>
                <a:path w="800" h="401" extrusionOk="0">
                  <a:moveTo>
                    <a:pt x="198" y="288"/>
                  </a:moveTo>
                  <a:cubicBezTo>
                    <a:pt x="240" y="302"/>
                    <a:pt x="283" y="312"/>
                    <a:pt x="326" y="318"/>
                  </a:cubicBezTo>
                  <a:cubicBezTo>
                    <a:pt x="368" y="323"/>
                    <a:pt x="410" y="324"/>
                    <a:pt x="452" y="321"/>
                  </a:cubicBezTo>
                  <a:cubicBezTo>
                    <a:pt x="468" y="320"/>
                    <a:pt x="484" y="318"/>
                    <a:pt x="499" y="315"/>
                  </a:cubicBezTo>
                  <a:cubicBezTo>
                    <a:pt x="500" y="315"/>
                    <a:pt x="501" y="314"/>
                    <a:pt x="502" y="313"/>
                  </a:cubicBezTo>
                  <a:cubicBezTo>
                    <a:pt x="503" y="313"/>
                    <a:pt x="503" y="312"/>
                    <a:pt x="503" y="310"/>
                  </a:cubicBezTo>
                  <a:cubicBezTo>
                    <a:pt x="503" y="310"/>
                    <a:pt x="503" y="309"/>
                    <a:pt x="502" y="308"/>
                  </a:cubicBezTo>
                  <a:lnTo>
                    <a:pt x="502" y="308"/>
                  </a:lnTo>
                  <a:cubicBezTo>
                    <a:pt x="502" y="306"/>
                    <a:pt x="502" y="304"/>
                    <a:pt x="501" y="302"/>
                  </a:cubicBezTo>
                  <a:cubicBezTo>
                    <a:pt x="500" y="292"/>
                    <a:pt x="500" y="283"/>
                    <a:pt x="500" y="273"/>
                  </a:cubicBezTo>
                  <a:lnTo>
                    <a:pt x="500" y="274"/>
                  </a:lnTo>
                  <a:cubicBezTo>
                    <a:pt x="500" y="241"/>
                    <a:pt x="504" y="207"/>
                    <a:pt x="512" y="175"/>
                  </a:cubicBezTo>
                  <a:cubicBezTo>
                    <a:pt x="512" y="176"/>
                    <a:pt x="512" y="176"/>
                    <a:pt x="512" y="176"/>
                  </a:cubicBezTo>
                  <a:cubicBezTo>
                    <a:pt x="516" y="162"/>
                    <a:pt x="520" y="148"/>
                    <a:pt x="526" y="134"/>
                  </a:cubicBezTo>
                  <a:cubicBezTo>
                    <a:pt x="531" y="120"/>
                    <a:pt x="538" y="107"/>
                    <a:pt x="545" y="94"/>
                  </a:cubicBezTo>
                  <a:cubicBezTo>
                    <a:pt x="551" y="84"/>
                    <a:pt x="557" y="75"/>
                    <a:pt x="564" y="66"/>
                  </a:cubicBezTo>
                  <a:cubicBezTo>
                    <a:pt x="571" y="56"/>
                    <a:pt x="579" y="47"/>
                    <a:pt x="587" y="39"/>
                  </a:cubicBezTo>
                  <a:cubicBezTo>
                    <a:pt x="594" y="33"/>
                    <a:pt x="601" y="27"/>
                    <a:pt x="608" y="21"/>
                  </a:cubicBezTo>
                  <a:cubicBezTo>
                    <a:pt x="615" y="15"/>
                    <a:pt x="623" y="10"/>
                    <a:pt x="631" y="5"/>
                  </a:cubicBezTo>
                  <a:cubicBezTo>
                    <a:pt x="634" y="3"/>
                    <a:pt x="637" y="2"/>
                    <a:pt x="640" y="0"/>
                  </a:cubicBezTo>
                  <a:cubicBezTo>
                    <a:pt x="643" y="1"/>
                    <a:pt x="645" y="1"/>
                    <a:pt x="648" y="2"/>
                  </a:cubicBezTo>
                  <a:cubicBezTo>
                    <a:pt x="656" y="3"/>
                    <a:pt x="663" y="4"/>
                    <a:pt x="671" y="6"/>
                  </a:cubicBezTo>
                  <a:cubicBezTo>
                    <a:pt x="695" y="10"/>
                    <a:pt x="720" y="16"/>
                    <a:pt x="742" y="30"/>
                  </a:cubicBezTo>
                  <a:cubicBezTo>
                    <a:pt x="744" y="31"/>
                    <a:pt x="746" y="33"/>
                    <a:pt x="748" y="34"/>
                  </a:cubicBezTo>
                  <a:cubicBezTo>
                    <a:pt x="749" y="35"/>
                    <a:pt x="750" y="36"/>
                    <a:pt x="751" y="37"/>
                  </a:cubicBezTo>
                  <a:cubicBezTo>
                    <a:pt x="755" y="40"/>
                    <a:pt x="759" y="43"/>
                    <a:pt x="763" y="47"/>
                  </a:cubicBezTo>
                  <a:cubicBezTo>
                    <a:pt x="763" y="48"/>
                    <a:pt x="764" y="48"/>
                    <a:pt x="765" y="49"/>
                  </a:cubicBezTo>
                  <a:cubicBezTo>
                    <a:pt x="766" y="51"/>
                    <a:pt x="768" y="53"/>
                    <a:pt x="769" y="55"/>
                  </a:cubicBezTo>
                  <a:cubicBezTo>
                    <a:pt x="778" y="66"/>
                    <a:pt x="784" y="78"/>
                    <a:pt x="789" y="92"/>
                  </a:cubicBezTo>
                  <a:cubicBezTo>
                    <a:pt x="794" y="108"/>
                    <a:pt x="798" y="126"/>
                    <a:pt x="799" y="146"/>
                  </a:cubicBezTo>
                  <a:cubicBezTo>
                    <a:pt x="800" y="168"/>
                    <a:pt x="800" y="189"/>
                    <a:pt x="796" y="208"/>
                  </a:cubicBezTo>
                  <a:cubicBezTo>
                    <a:pt x="793" y="232"/>
                    <a:pt x="787" y="251"/>
                    <a:pt x="779" y="268"/>
                  </a:cubicBezTo>
                  <a:cubicBezTo>
                    <a:pt x="774" y="280"/>
                    <a:pt x="769" y="289"/>
                    <a:pt x="764" y="297"/>
                  </a:cubicBezTo>
                  <a:cubicBezTo>
                    <a:pt x="759" y="304"/>
                    <a:pt x="753" y="311"/>
                    <a:pt x="747" y="317"/>
                  </a:cubicBezTo>
                  <a:cubicBezTo>
                    <a:pt x="747" y="318"/>
                    <a:pt x="747" y="318"/>
                    <a:pt x="747" y="318"/>
                  </a:cubicBezTo>
                  <a:cubicBezTo>
                    <a:pt x="745" y="320"/>
                    <a:pt x="743" y="322"/>
                    <a:pt x="740" y="324"/>
                  </a:cubicBezTo>
                  <a:cubicBezTo>
                    <a:pt x="737" y="327"/>
                    <a:pt x="733" y="329"/>
                    <a:pt x="729" y="332"/>
                  </a:cubicBezTo>
                  <a:lnTo>
                    <a:pt x="729" y="332"/>
                  </a:lnTo>
                  <a:cubicBezTo>
                    <a:pt x="728" y="333"/>
                    <a:pt x="726" y="334"/>
                    <a:pt x="725" y="335"/>
                  </a:cubicBezTo>
                  <a:cubicBezTo>
                    <a:pt x="692" y="353"/>
                    <a:pt x="654" y="368"/>
                    <a:pt x="613" y="379"/>
                  </a:cubicBezTo>
                  <a:cubicBezTo>
                    <a:pt x="567" y="391"/>
                    <a:pt x="519" y="398"/>
                    <a:pt x="470" y="400"/>
                  </a:cubicBezTo>
                  <a:cubicBezTo>
                    <a:pt x="455" y="401"/>
                    <a:pt x="440" y="401"/>
                    <a:pt x="425" y="401"/>
                  </a:cubicBezTo>
                  <a:cubicBezTo>
                    <a:pt x="359" y="401"/>
                    <a:pt x="294" y="394"/>
                    <a:pt x="233" y="379"/>
                  </a:cubicBezTo>
                  <a:cubicBezTo>
                    <a:pt x="162" y="363"/>
                    <a:pt x="104" y="339"/>
                    <a:pt x="55" y="308"/>
                  </a:cubicBezTo>
                  <a:cubicBezTo>
                    <a:pt x="53" y="307"/>
                    <a:pt x="51" y="306"/>
                    <a:pt x="49" y="304"/>
                  </a:cubicBezTo>
                  <a:cubicBezTo>
                    <a:pt x="47" y="302"/>
                    <a:pt x="44" y="300"/>
                    <a:pt x="42" y="298"/>
                  </a:cubicBezTo>
                  <a:cubicBezTo>
                    <a:pt x="40" y="296"/>
                    <a:pt x="38" y="294"/>
                    <a:pt x="36" y="292"/>
                  </a:cubicBezTo>
                  <a:cubicBezTo>
                    <a:pt x="33" y="288"/>
                    <a:pt x="30" y="284"/>
                    <a:pt x="28" y="281"/>
                  </a:cubicBezTo>
                  <a:cubicBezTo>
                    <a:pt x="27" y="279"/>
                    <a:pt x="26" y="277"/>
                    <a:pt x="25" y="275"/>
                  </a:cubicBezTo>
                  <a:cubicBezTo>
                    <a:pt x="14" y="246"/>
                    <a:pt x="6" y="215"/>
                    <a:pt x="0" y="183"/>
                  </a:cubicBezTo>
                  <a:cubicBezTo>
                    <a:pt x="25" y="203"/>
                    <a:pt x="53" y="221"/>
                    <a:pt x="81" y="237"/>
                  </a:cubicBezTo>
                  <a:cubicBezTo>
                    <a:pt x="118" y="258"/>
                    <a:pt x="158" y="275"/>
                    <a:pt x="198" y="2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43">
              <a:extLst>
                <a:ext uri="{FF2B5EF4-FFF2-40B4-BE49-F238E27FC236}">
                  <a16:creationId xmlns:a16="http://schemas.microsoft.com/office/drawing/2014/main" id="{1EC0E7F3-0205-F35F-3921-935E7885F225}"/>
                </a:ext>
              </a:extLst>
            </p:cNvPr>
            <p:cNvSpPr/>
            <p:nvPr/>
          </p:nvSpPr>
          <p:spPr>
            <a:xfrm>
              <a:off x="2957400" y="2561400"/>
              <a:ext cx="0" cy="360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3">
              <a:extLst>
                <a:ext uri="{FF2B5EF4-FFF2-40B4-BE49-F238E27FC236}">
                  <a16:creationId xmlns:a16="http://schemas.microsoft.com/office/drawing/2014/main" id="{C3C1007B-E1A8-C6C2-C181-A90BB074DC57}"/>
                </a:ext>
              </a:extLst>
            </p:cNvPr>
            <p:cNvSpPr/>
            <p:nvPr/>
          </p:nvSpPr>
          <p:spPr>
            <a:xfrm>
              <a:off x="2972160" y="254160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43">
              <a:extLst>
                <a:ext uri="{FF2B5EF4-FFF2-40B4-BE49-F238E27FC236}">
                  <a16:creationId xmlns:a16="http://schemas.microsoft.com/office/drawing/2014/main" id="{39261149-64E3-B557-503A-115E556A581E}"/>
                </a:ext>
              </a:extLst>
            </p:cNvPr>
            <p:cNvSpPr/>
            <p:nvPr/>
          </p:nvSpPr>
          <p:spPr>
            <a:xfrm>
              <a:off x="2928600" y="2509920"/>
              <a:ext cx="37800" cy="34920"/>
            </a:xfrm>
            <a:custGeom>
              <a:avLst/>
              <a:gdLst/>
              <a:ahLst/>
              <a:cxnLst/>
              <a:rect l="l" t="t" r="r" b="b"/>
              <a:pathLst>
                <a:path w="105" h="97" extrusionOk="0">
                  <a:moveTo>
                    <a:pt x="87" y="1"/>
                  </a:moveTo>
                  <a:cubicBezTo>
                    <a:pt x="50" y="15"/>
                    <a:pt x="17" y="42"/>
                    <a:pt x="1" y="78"/>
                  </a:cubicBezTo>
                  <a:cubicBezTo>
                    <a:pt x="0" y="81"/>
                    <a:pt x="-1" y="84"/>
                    <a:pt x="0" y="87"/>
                  </a:cubicBezTo>
                  <a:cubicBezTo>
                    <a:pt x="1" y="91"/>
                    <a:pt x="3" y="93"/>
                    <a:pt x="6" y="95"/>
                  </a:cubicBezTo>
                  <a:cubicBezTo>
                    <a:pt x="8" y="97"/>
                    <a:pt x="12" y="97"/>
                    <a:pt x="15" y="97"/>
                  </a:cubicBezTo>
                  <a:cubicBezTo>
                    <a:pt x="18" y="96"/>
                    <a:pt x="21" y="94"/>
                    <a:pt x="23" y="91"/>
                  </a:cubicBezTo>
                  <a:cubicBezTo>
                    <a:pt x="27" y="82"/>
                    <a:pt x="32" y="73"/>
                    <a:pt x="38" y="65"/>
                  </a:cubicBezTo>
                  <a:cubicBezTo>
                    <a:pt x="45" y="57"/>
                    <a:pt x="53" y="49"/>
                    <a:pt x="62" y="43"/>
                  </a:cubicBezTo>
                  <a:cubicBezTo>
                    <a:pt x="73" y="35"/>
                    <a:pt x="85" y="28"/>
                    <a:pt x="98" y="23"/>
                  </a:cubicBezTo>
                  <a:cubicBezTo>
                    <a:pt x="101" y="22"/>
                    <a:pt x="104" y="19"/>
                    <a:pt x="104" y="16"/>
                  </a:cubicBezTo>
                  <a:cubicBezTo>
                    <a:pt x="105" y="13"/>
                    <a:pt x="105" y="9"/>
                    <a:pt x="103" y="6"/>
                  </a:cubicBezTo>
                  <a:cubicBezTo>
                    <a:pt x="102" y="4"/>
                    <a:pt x="99" y="1"/>
                    <a:pt x="96" y="0"/>
                  </a:cubicBezTo>
                  <a:cubicBezTo>
                    <a:pt x="95" y="0"/>
                    <a:pt x="94" y="0"/>
                    <a:pt x="93" y="0"/>
                  </a:cubicBezTo>
                  <a:cubicBezTo>
                    <a:pt x="91" y="0"/>
                    <a:pt x="89" y="1"/>
                    <a:pt x="87" y="1"/>
                  </a:cubicBezTo>
                  <a:moveTo>
                    <a:pt x="62" y="43"/>
                  </a:moveTo>
                  <a:cubicBezTo>
                    <a:pt x="61" y="43"/>
                    <a:pt x="60" y="44"/>
                    <a:pt x="59" y="44"/>
                  </a:cubicBezTo>
                  <a:cubicBezTo>
                    <a:pt x="60" y="44"/>
                    <a:pt x="61" y="43"/>
                    <a:pt x="62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43">
              <a:extLst>
                <a:ext uri="{FF2B5EF4-FFF2-40B4-BE49-F238E27FC236}">
                  <a16:creationId xmlns:a16="http://schemas.microsoft.com/office/drawing/2014/main" id="{EB824F2F-E8E7-0C39-4944-FBF65DA0D70E}"/>
                </a:ext>
              </a:extLst>
            </p:cNvPr>
            <p:cNvSpPr/>
            <p:nvPr/>
          </p:nvSpPr>
          <p:spPr>
            <a:xfrm>
              <a:off x="2943720" y="2515320"/>
              <a:ext cx="38880" cy="39960"/>
            </a:xfrm>
            <a:custGeom>
              <a:avLst/>
              <a:gdLst/>
              <a:ahLst/>
              <a:cxnLst/>
              <a:rect l="l" t="t" r="r" b="b"/>
              <a:pathLst>
                <a:path w="108" h="111" extrusionOk="0">
                  <a:moveTo>
                    <a:pt x="89" y="2"/>
                  </a:moveTo>
                  <a:cubicBezTo>
                    <a:pt x="53" y="24"/>
                    <a:pt x="21" y="53"/>
                    <a:pt x="2" y="92"/>
                  </a:cubicBezTo>
                  <a:cubicBezTo>
                    <a:pt x="0" y="95"/>
                    <a:pt x="0" y="98"/>
                    <a:pt x="0" y="101"/>
                  </a:cubicBezTo>
                  <a:cubicBezTo>
                    <a:pt x="1" y="104"/>
                    <a:pt x="3" y="107"/>
                    <a:pt x="6" y="109"/>
                  </a:cubicBezTo>
                  <a:cubicBezTo>
                    <a:pt x="12" y="112"/>
                    <a:pt x="20" y="111"/>
                    <a:pt x="23" y="105"/>
                  </a:cubicBezTo>
                  <a:cubicBezTo>
                    <a:pt x="29" y="94"/>
                    <a:pt x="35" y="83"/>
                    <a:pt x="43" y="74"/>
                  </a:cubicBezTo>
                  <a:cubicBezTo>
                    <a:pt x="55" y="59"/>
                    <a:pt x="69" y="46"/>
                    <a:pt x="84" y="35"/>
                  </a:cubicBezTo>
                  <a:cubicBezTo>
                    <a:pt x="90" y="31"/>
                    <a:pt x="95" y="27"/>
                    <a:pt x="101" y="24"/>
                  </a:cubicBezTo>
                  <a:cubicBezTo>
                    <a:pt x="107" y="20"/>
                    <a:pt x="110" y="13"/>
                    <a:pt x="106" y="7"/>
                  </a:cubicBezTo>
                  <a:cubicBezTo>
                    <a:pt x="104" y="3"/>
                    <a:pt x="100" y="0"/>
                    <a:pt x="95" y="0"/>
                  </a:cubicBezTo>
                  <a:cubicBezTo>
                    <a:pt x="93" y="0"/>
                    <a:pt x="91" y="1"/>
                    <a:pt x="89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3">
              <a:extLst>
                <a:ext uri="{FF2B5EF4-FFF2-40B4-BE49-F238E27FC236}">
                  <a16:creationId xmlns:a16="http://schemas.microsoft.com/office/drawing/2014/main" id="{F69B977A-893F-A6FC-6F55-328FA28C96C9}"/>
                </a:ext>
              </a:extLst>
            </p:cNvPr>
            <p:cNvSpPr/>
            <p:nvPr/>
          </p:nvSpPr>
          <p:spPr>
            <a:xfrm>
              <a:off x="2778840" y="2535840"/>
              <a:ext cx="70920" cy="70560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4" y="0"/>
                  </a:moveTo>
                  <a:cubicBezTo>
                    <a:pt x="77" y="0"/>
                    <a:pt x="61" y="6"/>
                    <a:pt x="47" y="14"/>
                  </a:cubicBezTo>
                  <a:cubicBezTo>
                    <a:pt x="39" y="19"/>
                    <a:pt x="33" y="24"/>
                    <a:pt x="27" y="31"/>
                  </a:cubicBezTo>
                  <a:lnTo>
                    <a:pt x="27" y="31"/>
                  </a:lnTo>
                  <a:cubicBezTo>
                    <a:pt x="26" y="31"/>
                    <a:pt x="26" y="31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3" y="34"/>
                    <a:pt x="22" y="36"/>
                    <a:pt x="20" y="38"/>
                  </a:cubicBezTo>
                  <a:lnTo>
                    <a:pt x="20" y="39"/>
                  </a:lnTo>
                  <a:lnTo>
                    <a:pt x="19" y="39"/>
                  </a:lnTo>
                  <a:cubicBezTo>
                    <a:pt x="17" y="43"/>
                    <a:pt x="14" y="46"/>
                    <a:pt x="12" y="50"/>
                  </a:cubicBezTo>
                  <a:cubicBezTo>
                    <a:pt x="4" y="65"/>
                    <a:pt x="0" y="81"/>
                    <a:pt x="0" y="98"/>
                  </a:cubicBezTo>
                  <a:lnTo>
                    <a:pt x="0" y="98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123"/>
                    <a:pt x="10" y="146"/>
                    <a:pt x="26" y="164"/>
                  </a:cubicBezTo>
                  <a:cubicBezTo>
                    <a:pt x="33" y="172"/>
                    <a:pt x="42" y="179"/>
                    <a:pt x="52" y="184"/>
                  </a:cubicBezTo>
                  <a:cubicBezTo>
                    <a:pt x="63" y="190"/>
                    <a:pt x="74" y="193"/>
                    <a:pt x="86" y="195"/>
                  </a:cubicBezTo>
                  <a:cubicBezTo>
                    <a:pt x="98" y="197"/>
                    <a:pt x="110" y="196"/>
                    <a:pt x="121" y="193"/>
                  </a:cubicBezTo>
                  <a:cubicBezTo>
                    <a:pt x="133" y="191"/>
                    <a:pt x="144" y="185"/>
                    <a:pt x="154" y="179"/>
                  </a:cubicBezTo>
                  <a:cubicBezTo>
                    <a:pt x="173" y="166"/>
                    <a:pt x="186" y="147"/>
                    <a:pt x="193" y="125"/>
                  </a:cubicBezTo>
                  <a:cubicBezTo>
                    <a:pt x="196" y="113"/>
                    <a:pt x="197" y="101"/>
                    <a:pt x="196" y="88"/>
                  </a:cubicBezTo>
                  <a:cubicBezTo>
                    <a:pt x="195" y="77"/>
                    <a:pt x="192" y="67"/>
                    <a:pt x="187" y="56"/>
                  </a:cubicBezTo>
                  <a:cubicBezTo>
                    <a:pt x="183" y="47"/>
                    <a:pt x="177" y="38"/>
                    <a:pt x="169" y="30"/>
                  </a:cubicBezTo>
                  <a:cubicBezTo>
                    <a:pt x="161" y="21"/>
                    <a:pt x="151" y="14"/>
                    <a:pt x="140" y="9"/>
                  </a:cubicBezTo>
                  <a:cubicBezTo>
                    <a:pt x="126" y="3"/>
                    <a:pt x="112" y="0"/>
                    <a:pt x="98" y="0"/>
                  </a:cubicBezTo>
                  <a:cubicBezTo>
                    <a:pt x="97" y="0"/>
                    <a:pt x="96" y="0"/>
                    <a:pt x="94" y="0"/>
                  </a:cubicBezTo>
                  <a:moveTo>
                    <a:pt x="111" y="25"/>
                  </a:moveTo>
                  <a:cubicBezTo>
                    <a:pt x="118" y="27"/>
                    <a:pt x="124" y="29"/>
                    <a:pt x="131" y="32"/>
                  </a:cubicBezTo>
                  <a:cubicBezTo>
                    <a:pt x="136" y="35"/>
                    <a:pt x="141" y="38"/>
                    <a:pt x="146" y="42"/>
                  </a:cubicBezTo>
                  <a:cubicBezTo>
                    <a:pt x="151" y="46"/>
                    <a:pt x="155" y="51"/>
                    <a:pt x="159" y="56"/>
                  </a:cubicBezTo>
                  <a:cubicBezTo>
                    <a:pt x="162" y="61"/>
                    <a:pt x="165" y="67"/>
                    <a:pt x="167" y="73"/>
                  </a:cubicBezTo>
                  <a:cubicBezTo>
                    <a:pt x="169" y="79"/>
                    <a:pt x="171" y="85"/>
                    <a:pt x="172" y="91"/>
                  </a:cubicBezTo>
                  <a:cubicBezTo>
                    <a:pt x="172" y="98"/>
                    <a:pt x="172" y="104"/>
                    <a:pt x="171" y="111"/>
                  </a:cubicBezTo>
                  <a:cubicBezTo>
                    <a:pt x="169" y="117"/>
                    <a:pt x="167" y="124"/>
                    <a:pt x="165" y="130"/>
                  </a:cubicBezTo>
                  <a:cubicBezTo>
                    <a:pt x="162" y="135"/>
                    <a:pt x="158" y="140"/>
                    <a:pt x="154" y="145"/>
                  </a:cubicBezTo>
                  <a:cubicBezTo>
                    <a:pt x="150" y="150"/>
                    <a:pt x="146" y="154"/>
                    <a:pt x="140" y="158"/>
                  </a:cubicBezTo>
                  <a:cubicBezTo>
                    <a:pt x="135" y="161"/>
                    <a:pt x="129" y="164"/>
                    <a:pt x="123" y="167"/>
                  </a:cubicBezTo>
                  <a:cubicBezTo>
                    <a:pt x="117" y="169"/>
                    <a:pt x="111" y="170"/>
                    <a:pt x="105" y="171"/>
                  </a:cubicBezTo>
                  <a:cubicBezTo>
                    <a:pt x="98" y="171"/>
                    <a:pt x="92" y="171"/>
                    <a:pt x="86" y="170"/>
                  </a:cubicBezTo>
                  <a:cubicBezTo>
                    <a:pt x="79" y="169"/>
                    <a:pt x="73" y="167"/>
                    <a:pt x="66" y="164"/>
                  </a:cubicBezTo>
                  <a:cubicBezTo>
                    <a:pt x="61" y="161"/>
                    <a:pt x="56" y="158"/>
                    <a:pt x="51" y="154"/>
                  </a:cubicBezTo>
                  <a:cubicBezTo>
                    <a:pt x="46" y="150"/>
                    <a:pt x="42" y="145"/>
                    <a:pt x="38" y="140"/>
                  </a:cubicBezTo>
                  <a:cubicBezTo>
                    <a:pt x="35" y="135"/>
                    <a:pt x="32" y="129"/>
                    <a:pt x="30" y="123"/>
                  </a:cubicBezTo>
                  <a:cubicBezTo>
                    <a:pt x="27" y="117"/>
                    <a:pt x="26" y="110"/>
                    <a:pt x="25" y="103"/>
                  </a:cubicBezTo>
                  <a:cubicBezTo>
                    <a:pt x="25" y="97"/>
                    <a:pt x="25" y="91"/>
                    <a:pt x="26" y="85"/>
                  </a:cubicBezTo>
                  <a:cubicBezTo>
                    <a:pt x="26" y="85"/>
                    <a:pt x="26" y="84"/>
                    <a:pt x="26" y="83"/>
                  </a:cubicBezTo>
                  <a:cubicBezTo>
                    <a:pt x="27" y="83"/>
                    <a:pt x="27" y="83"/>
                    <a:pt x="27" y="82"/>
                  </a:cubicBezTo>
                  <a:lnTo>
                    <a:pt x="27" y="82"/>
                  </a:lnTo>
                  <a:lnTo>
                    <a:pt x="27" y="81"/>
                  </a:lnTo>
                  <a:lnTo>
                    <a:pt x="27" y="80"/>
                  </a:lnTo>
                  <a:lnTo>
                    <a:pt x="27" y="80"/>
                  </a:lnTo>
                  <a:cubicBezTo>
                    <a:pt x="29" y="75"/>
                    <a:pt x="30" y="70"/>
                    <a:pt x="32" y="66"/>
                  </a:cubicBezTo>
                  <a:cubicBezTo>
                    <a:pt x="34" y="63"/>
                    <a:pt x="36" y="60"/>
                    <a:pt x="38" y="57"/>
                  </a:cubicBezTo>
                  <a:cubicBezTo>
                    <a:pt x="39" y="55"/>
                    <a:pt x="41" y="53"/>
                    <a:pt x="42" y="50"/>
                  </a:cubicBezTo>
                  <a:cubicBezTo>
                    <a:pt x="47" y="46"/>
                    <a:pt x="51" y="41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7" y="32"/>
                    <a:pt x="69" y="30"/>
                    <a:pt x="72" y="29"/>
                  </a:cubicBezTo>
                  <a:cubicBezTo>
                    <a:pt x="79" y="27"/>
                    <a:pt x="85" y="25"/>
                    <a:pt x="92" y="25"/>
                  </a:cubicBezTo>
                  <a:cubicBezTo>
                    <a:pt x="98" y="24"/>
                    <a:pt x="105" y="25"/>
                    <a:pt x="111" y="25"/>
                  </a:cubicBezTo>
                  <a:moveTo>
                    <a:pt x="129" y="31"/>
                  </a:moveTo>
                  <a:cubicBezTo>
                    <a:pt x="130" y="31"/>
                    <a:pt x="130" y="31"/>
                    <a:pt x="130" y="31"/>
                  </a:cubicBezTo>
                  <a:lnTo>
                    <a:pt x="129" y="31"/>
                  </a:lnTo>
                  <a:moveTo>
                    <a:pt x="159" y="56"/>
                  </a:moveTo>
                  <a:cubicBezTo>
                    <a:pt x="159" y="57"/>
                    <a:pt x="160" y="57"/>
                    <a:pt x="160" y="58"/>
                  </a:cubicBezTo>
                  <a:cubicBezTo>
                    <a:pt x="160" y="57"/>
                    <a:pt x="159" y="57"/>
                    <a:pt x="159" y="56"/>
                  </a:cubicBezTo>
                  <a:moveTo>
                    <a:pt x="172" y="93"/>
                  </a:moveTo>
                  <a:lnTo>
                    <a:pt x="172" y="94"/>
                  </a:lnTo>
                  <a:lnTo>
                    <a:pt x="172" y="93"/>
                  </a:lnTo>
                  <a:moveTo>
                    <a:pt x="171" y="110"/>
                  </a:moveTo>
                  <a:lnTo>
                    <a:pt x="171" y="110"/>
                  </a:lnTo>
                  <a:moveTo>
                    <a:pt x="67" y="164"/>
                  </a:moveTo>
                  <a:lnTo>
                    <a:pt x="68" y="165"/>
                  </a:lnTo>
                  <a:lnTo>
                    <a:pt x="67" y="16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25550" rIns="90000" bIns="255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3">
              <a:extLst>
                <a:ext uri="{FF2B5EF4-FFF2-40B4-BE49-F238E27FC236}">
                  <a16:creationId xmlns:a16="http://schemas.microsoft.com/office/drawing/2014/main" id="{664C3D6D-1F67-64CC-8C25-B456ED11E46F}"/>
                </a:ext>
              </a:extLst>
            </p:cNvPr>
            <p:cNvSpPr/>
            <p:nvPr/>
          </p:nvSpPr>
          <p:spPr>
            <a:xfrm>
              <a:off x="2228760" y="2336040"/>
              <a:ext cx="197280" cy="228960"/>
            </a:xfrm>
            <a:custGeom>
              <a:avLst/>
              <a:gdLst/>
              <a:ahLst/>
              <a:cxnLst/>
              <a:rect l="l" t="t" r="r" b="b"/>
              <a:pathLst>
                <a:path w="548" h="636" extrusionOk="0">
                  <a:moveTo>
                    <a:pt x="512" y="532"/>
                  </a:moveTo>
                  <a:cubicBezTo>
                    <a:pt x="503" y="530"/>
                    <a:pt x="493" y="528"/>
                    <a:pt x="484" y="527"/>
                  </a:cubicBezTo>
                  <a:lnTo>
                    <a:pt x="485" y="527"/>
                  </a:lnTo>
                  <a:cubicBezTo>
                    <a:pt x="473" y="526"/>
                    <a:pt x="462" y="526"/>
                    <a:pt x="450" y="526"/>
                  </a:cubicBezTo>
                  <a:cubicBezTo>
                    <a:pt x="439" y="527"/>
                    <a:pt x="427" y="528"/>
                    <a:pt x="416" y="530"/>
                  </a:cubicBezTo>
                  <a:lnTo>
                    <a:pt x="416" y="530"/>
                  </a:lnTo>
                  <a:lnTo>
                    <a:pt x="415" y="530"/>
                  </a:lnTo>
                  <a:lnTo>
                    <a:pt x="416" y="530"/>
                  </a:lnTo>
                  <a:cubicBezTo>
                    <a:pt x="401" y="533"/>
                    <a:pt x="387" y="536"/>
                    <a:pt x="373" y="540"/>
                  </a:cubicBezTo>
                  <a:cubicBezTo>
                    <a:pt x="359" y="545"/>
                    <a:pt x="346" y="550"/>
                    <a:pt x="332" y="556"/>
                  </a:cubicBezTo>
                  <a:lnTo>
                    <a:pt x="332" y="556"/>
                  </a:lnTo>
                  <a:lnTo>
                    <a:pt x="331" y="556"/>
                  </a:lnTo>
                  <a:cubicBezTo>
                    <a:pt x="332" y="556"/>
                    <a:pt x="332" y="556"/>
                    <a:pt x="332" y="556"/>
                  </a:cubicBezTo>
                  <a:cubicBezTo>
                    <a:pt x="302" y="570"/>
                    <a:pt x="274" y="588"/>
                    <a:pt x="248" y="609"/>
                  </a:cubicBezTo>
                  <a:cubicBezTo>
                    <a:pt x="249" y="609"/>
                    <a:pt x="249" y="609"/>
                    <a:pt x="249" y="608"/>
                  </a:cubicBezTo>
                  <a:cubicBezTo>
                    <a:pt x="242" y="615"/>
                    <a:pt x="235" y="621"/>
                    <a:pt x="228" y="628"/>
                  </a:cubicBezTo>
                  <a:cubicBezTo>
                    <a:pt x="226" y="630"/>
                    <a:pt x="225" y="631"/>
                    <a:pt x="224" y="633"/>
                  </a:cubicBezTo>
                  <a:lnTo>
                    <a:pt x="224" y="633"/>
                  </a:lnTo>
                  <a:cubicBezTo>
                    <a:pt x="223" y="634"/>
                    <a:pt x="223" y="634"/>
                    <a:pt x="222" y="635"/>
                  </a:cubicBezTo>
                  <a:cubicBezTo>
                    <a:pt x="222" y="636"/>
                    <a:pt x="220" y="636"/>
                    <a:pt x="219" y="636"/>
                  </a:cubicBezTo>
                  <a:cubicBezTo>
                    <a:pt x="218" y="636"/>
                    <a:pt x="217" y="636"/>
                    <a:pt x="217" y="635"/>
                  </a:cubicBezTo>
                  <a:cubicBezTo>
                    <a:pt x="204" y="625"/>
                    <a:pt x="193" y="614"/>
                    <a:pt x="182" y="602"/>
                  </a:cubicBezTo>
                  <a:cubicBezTo>
                    <a:pt x="153" y="572"/>
                    <a:pt x="126" y="538"/>
                    <a:pt x="104" y="503"/>
                  </a:cubicBezTo>
                  <a:cubicBezTo>
                    <a:pt x="81" y="466"/>
                    <a:pt x="61" y="427"/>
                    <a:pt x="46" y="386"/>
                  </a:cubicBezTo>
                  <a:cubicBezTo>
                    <a:pt x="30" y="346"/>
                    <a:pt x="18" y="305"/>
                    <a:pt x="11" y="262"/>
                  </a:cubicBezTo>
                  <a:cubicBezTo>
                    <a:pt x="5" y="230"/>
                    <a:pt x="1" y="198"/>
                    <a:pt x="0" y="165"/>
                  </a:cubicBezTo>
                  <a:cubicBezTo>
                    <a:pt x="17" y="146"/>
                    <a:pt x="35" y="127"/>
                    <a:pt x="55" y="109"/>
                  </a:cubicBezTo>
                  <a:cubicBezTo>
                    <a:pt x="95" y="72"/>
                    <a:pt x="142" y="38"/>
                    <a:pt x="202" y="1"/>
                  </a:cubicBezTo>
                  <a:cubicBezTo>
                    <a:pt x="205" y="-1"/>
                    <a:pt x="209" y="0"/>
                    <a:pt x="211" y="1"/>
                  </a:cubicBezTo>
                  <a:cubicBezTo>
                    <a:pt x="214" y="1"/>
                    <a:pt x="215" y="3"/>
                    <a:pt x="217" y="4"/>
                  </a:cubicBezTo>
                  <a:cubicBezTo>
                    <a:pt x="217" y="5"/>
                    <a:pt x="218" y="6"/>
                    <a:pt x="219" y="7"/>
                  </a:cubicBezTo>
                  <a:cubicBezTo>
                    <a:pt x="219" y="8"/>
                    <a:pt x="219" y="8"/>
                    <a:pt x="219" y="9"/>
                  </a:cubicBezTo>
                  <a:cubicBezTo>
                    <a:pt x="245" y="29"/>
                    <a:pt x="270" y="50"/>
                    <a:pt x="293" y="70"/>
                  </a:cubicBezTo>
                  <a:cubicBezTo>
                    <a:pt x="347" y="117"/>
                    <a:pt x="388" y="159"/>
                    <a:pt x="422" y="201"/>
                  </a:cubicBezTo>
                  <a:cubicBezTo>
                    <a:pt x="430" y="210"/>
                    <a:pt x="437" y="219"/>
                    <a:pt x="444" y="228"/>
                  </a:cubicBezTo>
                  <a:cubicBezTo>
                    <a:pt x="468" y="260"/>
                    <a:pt x="485" y="288"/>
                    <a:pt x="497" y="315"/>
                  </a:cubicBezTo>
                  <a:cubicBezTo>
                    <a:pt x="509" y="344"/>
                    <a:pt x="516" y="370"/>
                    <a:pt x="517" y="393"/>
                  </a:cubicBezTo>
                  <a:cubicBezTo>
                    <a:pt x="519" y="393"/>
                    <a:pt x="521" y="394"/>
                    <a:pt x="523" y="395"/>
                  </a:cubicBezTo>
                  <a:cubicBezTo>
                    <a:pt x="525" y="395"/>
                    <a:pt x="527" y="397"/>
                    <a:pt x="528" y="398"/>
                  </a:cubicBezTo>
                  <a:cubicBezTo>
                    <a:pt x="531" y="402"/>
                    <a:pt x="532" y="407"/>
                    <a:pt x="530" y="411"/>
                  </a:cubicBezTo>
                  <a:cubicBezTo>
                    <a:pt x="527" y="417"/>
                    <a:pt x="525" y="422"/>
                    <a:pt x="523" y="428"/>
                  </a:cubicBezTo>
                  <a:cubicBezTo>
                    <a:pt x="520" y="436"/>
                    <a:pt x="519" y="445"/>
                    <a:pt x="518" y="453"/>
                  </a:cubicBezTo>
                  <a:cubicBezTo>
                    <a:pt x="518" y="461"/>
                    <a:pt x="518" y="470"/>
                    <a:pt x="520" y="479"/>
                  </a:cubicBezTo>
                  <a:cubicBezTo>
                    <a:pt x="523" y="494"/>
                    <a:pt x="530" y="509"/>
                    <a:pt x="538" y="526"/>
                  </a:cubicBezTo>
                  <a:lnTo>
                    <a:pt x="538" y="524"/>
                  </a:lnTo>
                  <a:cubicBezTo>
                    <a:pt x="541" y="531"/>
                    <a:pt x="545" y="537"/>
                    <a:pt x="548" y="544"/>
                  </a:cubicBezTo>
                  <a:cubicBezTo>
                    <a:pt x="545" y="542"/>
                    <a:pt x="542" y="541"/>
                    <a:pt x="539" y="540"/>
                  </a:cubicBezTo>
                  <a:cubicBezTo>
                    <a:pt x="530" y="536"/>
                    <a:pt x="521" y="534"/>
                    <a:pt x="512" y="5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3">
              <a:extLst>
                <a:ext uri="{FF2B5EF4-FFF2-40B4-BE49-F238E27FC236}">
                  <a16:creationId xmlns:a16="http://schemas.microsoft.com/office/drawing/2014/main" id="{4FEEC878-8540-8191-206D-C47B05C68EB0}"/>
                </a:ext>
              </a:extLst>
            </p:cNvPr>
            <p:cNvSpPr/>
            <p:nvPr/>
          </p:nvSpPr>
          <p:spPr>
            <a:xfrm>
              <a:off x="2206440" y="2395440"/>
              <a:ext cx="235080" cy="239040"/>
            </a:xfrm>
            <a:custGeom>
              <a:avLst/>
              <a:gdLst/>
              <a:ahLst/>
              <a:cxnLst/>
              <a:rect l="l" t="t" r="r" b="b"/>
              <a:pathLst>
                <a:path w="653" h="664" extrusionOk="0">
                  <a:moveTo>
                    <a:pt x="0" y="112"/>
                  </a:moveTo>
                  <a:lnTo>
                    <a:pt x="0" y="106"/>
                  </a:lnTo>
                  <a:cubicBezTo>
                    <a:pt x="0" y="103"/>
                    <a:pt x="1" y="100"/>
                    <a:pt x="1" y="97"/>
                  </a:cubicBezTo>
                  <a:cubicBezTo>
                    <a:pt x="2" y="93"/>
                    <a:pt x="3" y="88"/>
                    <a:pt x="4" y="84"/>
                  </a:cubicBezTo>
                  <a:lnTo>
                    <a:pt x="6" y="81"/>
                  </a:lnTo>
                  <a:lnTo>
                    <a:pt x="7" y="78"/>
                  </a:lnTo>
                  <a:cubicBezTo>
                    <a:pt x="23" y="51"/>
                    <a:pt x="41" y="25"/>
                    <a:pt x="62" y="0"/>
                  </a:cubicBezTo>
                  <a:lnTo>
                    <a:pt x="62" y="0"/>
                  </a:lnTo>
                  <a:cubicBezTo>
                    <a:pt x="41" y="25"/>
                    <a:pt x="23" y="51"/>
                    <a:pt x="7" y="78"/>
                  </a:cubicBezTo>
                  <a:cubicBezTo>
                    <a:pt x="6" y="80"/>
                    <a:pt x="5" y="82"/>
                    <a:pt x="5" y="84"/>
                  </a:cubicBezTo>
                  <a:cubicBezTo>
                    <a:pt x="4" y="89"/>
                    <a:pt x="2" y="93"/>
                    <a:pt x="1" y="97"/>
                  </a:cubicBezTo>
                  <a:cubicBezTo>
                    <a:pt x="1" y="100"/>
                    <a:pt x="1" y="103"/>
                    <a:pt x="1" y="106"/>
                  </a:cubicBezTo>
                  <a:cubicBezTo>
                    <a:pt x="0" y="109"/>
                    <a:pt x="0" y="112"/>
                    <a:pt x="0" y="116"/>
                  </a:cubicBezTo>
                  <a:cubicBezTo>
                    <a:pt x="0" y="118"/>
                    <a:pt x="0" y="120"/>
                    <a:pt x="1" y="123"/>
                  </a:cubicBezTo>
                  <a:cubicBezTo>
                    <a:pt x="8" y="180"/>
                    <a:pt x="27" y="240"/>
                    <a:pt x="59" y="305"/>
                  </a:cubicBezTo>
                  <a:cubicBezTo>
                    <a:pt x="87" y="362"/>
                    <a:pt x="123" y="417"/>
                    <a:pt x="165" y="468"/>
                  </a:cubicBezTo>
                  <a:cubicBezTo>
                    <a:pt x="174" y="479"/>
                    <a:pt x="184" y="490"/>
                    <a:pt x="194" y="501"/>
                  </a:cubicBezTo>
                  <a:cubicBezTo>
                    <a:pt x="227" y="538"/>
                    <a:pt x="263" y="570"/>
                    <a:pt x="301" y="598"/>
                  </a:cubicBezTo>
                  <a:cubicBezTo>
                    <a:pt x="336" y="624"/>
                    <a:pt x="371" y="643"/>
                    <a:pt x="407" y="657"/>
                  </a:cubicBezTo>
                  <a:cubicBezTo>
                    <a:pt x="408" y="657"/>
                    <a:pt x="410" y="658"/>
                    <a:pt x="411" y="658"/>
                  </a:cubicBezTo>
                  <a:lnTo>
                    <a:pt x="411" y="658"/>
                  </a:lnTo>
                  <a:cubicBezTo>
                    <a:pt x="416" y="659"/>
                    <a:pt x="420" y="660"/>
                    <a:pt x="425" y="661"/>
                  </a:cubicBezTo>
                  <a:cubicBezTo>
                    <a:pt x="428" y="662"/>
                    <a:pt x="431" y="662"/>
                    <a:pt x="434" y="663"/>
                  </a:cubicBezTo>
                  <a:lnTo>
                    <a:pt x="434" y="663"/>
                  </a:lnTo>
                  <a:cubicBezTo>
                    <a:pt x="443" y="663"/>
                    <a:pt x="452" y="663"/>
                    <a:pt x="461" y="662"/>
                  </a:cubicBezTo>
                  <a:cubicBezTo>
                    <a:pt x="470" y="662"/>
                    <a:pt x="480" y="660"/>
                    <a:pt x="492" y="656"/>
                  </a:cubicBezTo>
                  <a:cubicBezTo>
                    <a:pt x="510" y="651"/>
                    <a:pt x="529" y="643"/>
                    <a:pt x="550" y="631"/>
                  </a:cubicBezTo>
                  <a:cubicBezTo>
                    <a:pt x="566" y="621"/>
                    <a:pt x="583" y="609"/>
                    <a:pt x="599" y="594"/>
                  </a:cubicBezTo>
                  <a:cubicBezTo>
                    <a:pt x="614" y="580"/>
                    <a:pt x="625" y="566"/>
                    <a:pt x="634" y="552"/>
                  </a:cubicBezTo>
                  <a:cubicBezTo>
                    <a:pt x="642" y="540"/>
                    <a:pt x="648" y="526"/>
                    <a:pt x="651" y="513"/>
                  </a:cubicBezTo>
                  <a:cubicBezTo>
                    <a:pt x="653" y="502"/>
                    <a:pt x="654" y="489"/>
                    <a:pt x="652" y="476"/>
                  </a:cubicBezTo>
                  <a:cubicBezTo>
                    <a:pt x="649" y="451"/>
                    <a:pt x="638" y="428"/>
                    <a:pt x="626" y="406"/>
                  </a:cubicBezTo>
                  <a:cubicBezTo>
                    <a:pt x="622" y="399"/>
                    <a:pt x="618" y="392"/>
                    <a:pt x="614" y="386"/>
                  </a:cubicBezTo>
                  <a:cubicBezTo>
                    <a:pt x="613" y="383"/>
                    <a:pt x="612" y="381"/>
                    <a:pt x="610" y="378"/>
                  </a:cubicBezTo>
                  <a:cubicBezTo>
                    <a:pt x="610" y="379"/>
                    <a:pt x="611" y="379"/>
                    <a:pt x="611" y="379"/>
                  </a:cubicBezTo>
                  <a:lnTo>
                    <a:pt x="611" y="380"/>
                  </a:lnTo>
                  <a:lnTo>
                    <a:pt x="613" y="382"/>
                  </a:lnTo>
                  <a:lnTo>
                    <a:pt x="615" y="385"/>
                  </a:lnTo>
                  <a:cubicBezTo>
                    <a:pt x="618" y="392"/>
                    <a:pt x="622" y="399"/>
                    <a:pt x="626" y="406"/>
                  </a:cubicBezTo>
                  <a:cubicBezTo>
                    <a:pt x="638" y="428"/>
                    <a:pt x="649" y="451"/>
                    <a:pt x="652" y="476"/>
                  </a:cubicBezTo>
                  <a:cubicBezTo>
                    <a:pt x="654" y="489"/>
                    <a:pt x="653" y="502"/>
                    <a:pt x="651" y="513"/>
                  </a:cubicBezTo>
                  <a:cubicBezTo>
                    <a:pt x="648" y="527"/>
                    <a:pt x="642" y="540"/>
                    <a:pt x="634" y="552"/>
                  </a:cubicBezTo>
                  <a:cubicBezTo>
                    <a:pt x="625" y="566"/>
                    <a:pt x="614" y="580"/>
                    <a:pt x="599" y="594"/>
                  </a:cubicBezTo>
                  <a:cubicBezTo>
                    <a:pt x="583" y="609"/>
                    <a:pt x="567" y="622"/>
                    <a:pt x="550" y="632"/>
                  </a:cubicBezTo>
                  <a:cubicBezTo>
                    <a:pt x="529" y="644"/>
                    <a:pt x="510" y="652"/>
                    <a:pt x="492" y="657"/>
                  </a:cubicBezTo>
                  <a:cubicBezTo>
                    <a:pt x="480" y="660"/>
                    <a:pt x="470" y="662"/>
                    <a:pt x="460" y="663"/>
                  </a:cubicBezTo>
                  <a:cubicBezTo>
                    <a:pt x="452" y="664"/>
                    <a:pt x="443" y="664"/>
                    <a:pt x="433" y="663"/>
                  </a:cubicBezTo>
                  <a:cubicBezTo>
                    <a:pt x="430" y="663"/>
                    <a:pt x="427" y="662"/>
                    <a:pt x="424" y="662"/>
                  </a:cubicBezTo>
                  <a:cubicBezTo>
                    <a:pt x="420" y="661"/>
                    <a:pt x="415" y="659"/>
                    <a:pt x="411" y="658"/>
                  </a:cubicBezTo>
                  <a:lnTo>
                    <a:pt x="409" y="658"/>
                  </a:lnTo>
                  <a:lnTo>
                    <a:pt x="406" y="657"/>
                  </a:lnTo>
                  <a:cubicBezTo>
                    <a:pt x="371" y="643"/>
                    <a:pt x="335" y="624"/>
                    <a:pt x="301" y="598"/>
                  </a:cubicBezTo>
                  <a:cubicBezTo>
                    <a:pt x="263" y="571"/>
                    <a:pt x="227" y="538"/>
                    <a:pt x="193" y="502"/>
                  </a:cubicBezTo>
                  <a:cubicBezTo>
                    <a:pt x="183" y="491"/>
                    <a:pt x="173" y="479"/>
                    <a:pt x="164" y="468"/>
                  </a:cubicBezTo>
                  <a:cubicBezTo>
                    <a:pt x="122" y="417"/>
                    <a:pt x="87" y="362"/>
                    <a:pt x="59" y="306"/>
                  </a:cubicBezTo>
                  <a:cubicBezTo>
                    <a:pt x="27" y="240"/>
                    <a:pt x="7" y="181"/>
                    <a:pt x="0" y="123"/>
                  </a:cubicBezTo>
                  <a:lnTo>
                    <a:pt x="0" y="11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3">
              <a:extLst>
                <a:ext uri="{FF2B5EF4-FFF2-40B4-BE49-F238E27FC236}">
                  <a16:creationId xmlns:a16="http://schemas.microsoft.com/office/drawing/2014/main" id="{461148ED-E27D-B453-EA17-FA97AD779A90}"/>
                </a:ext>
              </a:extLst>
            </p:cNvPr>
            <p:cNvSpPr/>
            <p:nvPr/>
          </p:nvSpPr>
          <p:spPr>
            <a:xfrm>
              <a:off x="2378160" y="252684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3">
              <a:extLst>
                <a:ext uri="{FF2B5EF4-FFF2-40B4-BE49-F238E27FC236}">
                  <a16:creationId xmlns:a16="http://schemas.microsoft.com/office/drawing/2014/main" id="{58CC9A0E-86D6-750E-F548-84E6B6410300}"/>
                </a:ext>
              </a:extLst>
            </p:cNvPr>
            <p:cNvSpPr/>
            <p:nvPr/>
          </p:nvSpPr>
          <p:spPr>
            <a:xfrm>
              <a:off x="2206440" y="2395440"/>
              <a:ext cx="235080" cy="238680"/>
            </a:xfrm>
            <a:custGeom>
              <a:avLst/>
              <a:gdLst/>
              <a:ahLst/>
              <a:cxnLst/>
              <a:rect l="l" t="t" r="r" b="b"/>
              <a:pathLst>
                <a:path w="653" h="663" extrusionOk="0">
                  <a:moveTo>
                    <a:pt x="626" y="406"/>
                  </a:moveTo>
                  <a:cubicBezTo>
                    <a:pt x="638" y="428"/>
                    <a:pt x="649" y="451"/>
                    <a:pt x="652" y="476"/>
                  </a:cubicBezTo>
                  <a:cubicBezTo>
                    <a:pt x="654" y="489"/>
                    <a:pt x="654" y="502"/>
                    <a:pt x="651" y="513"/>
                  </a:cubicBezTo>
                  <a:cubicBezTo>
                    <a:pt x="648" y="527"/>
                    <a:pt x="642" y="540"/>
                    <a:pt x="634" y="552"/>
                  </a:cubicBezTo>
                  <a:cubicBezTo>
                    <a:pt x="626" y="566"/>
                    <a:pt x="614" y="580"/>
                    <a:pt x="599" y="594"/>
                  </a:cubicBezTo>
                  <a:cubicBezTo>
                    <a:pt x="583" y="609"/>
                    <a:pt x="567" y="622"/>
                    <a:pt x="550" y="631"/>
                  </a:cubicBezTo>
                  <a:cubicBezTo>
                    <a:pt x="529" y="643"/>
                    <a:pt x="510" y="652"/>
                    <a:pt x="492" y="656"/>
                  </a:cubicBezTo>
                  <a:cubicBezTo>
                    <a:pt x="480" y="660"/>
                    <a:pt x="470" y="662"/>
                    <a:pt x="461" y="662"/>
                  </a:cubicBezTo>
                  <a:cubicBezTo>
                    <a:pt x="452" y="663"/>
                    <a:pt x="443" y="663"/>
                    <a:pt x="434" y="663"/>
                  </a:cubicBezTo>
                  <a:lnTo>
                    <a:pt x="434" y="663"/>
                  </a:lnTo>
                  <a:cubicBezTo>
                    <a:pt x="431" y="663"/>
                    <a:pt x="428" y="662"/>
                    <a:pt x="425" y="661"/>
                  </a:cubicBezTo>
                  <a:cubicBezTo>
                    <a:pt x="420" y="660"/>
                    <a:pt x="416" y="659"/>
                    <a:pt x="411" y="658"/>
                  </a:cubicBezTo>
                  <a:lnTo>
                    <a:pt x="412" y="658"/>
                  </a:lnTo>
                  <a:cubicBezTo>
                    <a:pt x="410" y="658"/>
                    <a:pt x="408" y="657"/>
                    <a:pt x="407" y="657"/>
                  </a:cubicBezTo>
                  <a:cubicBezTo>
                    <a:pt x="372" y="643"/>
                    <a:pt x="336" y="624"/>
                    <a:pt x="302" y="598"/>
                  </a:cubicBezTo>
                  <a:cubicBezTo>
                    <a:pt x="263" y="571"/>
                    <a:pt x="227" y="538"/>
                    <a:pt x="194" y="501"/>
                  </a:cubicBezTo>
                  <a:cubicBezTo>
                    <a:pt x="184" y="491"/>
                    <a:pt x="174" y="479"/>
                    <a:pt x="165" y="468"/>
                  </a:cubicBezTo>
                  <a:cubicBezTo>
                    <a:pt x="123" y="417"/>
                    <a:pt x="87" y="362"/>
                    <a:pt x="60" y="306"/>
                  </a:cubicBezTo>
                  <a:cubicBezTo>
                    <a:pt x="27" y="240"/>
                    <a:pt x="8" y="180"/>
                    <a:pt x="1" y="123"/>
                  </a:cubicBezTo>
                  <a:cubicBezTo>
                    <a:pt x="1" y="120"/>
                    <a:pt x="1" y="118"/>
                    <a:pt x="0" y="116"/>
                  </a:cubicBezTo>
                  <a:cubicBezTo>
                    <a:pt x="0" y="113"/>
                    <a:pt x="1" y="109"/>
                    <a:pt x="1" y="106"/>
                  </a:cubicBezTo>
                  <a:cubicBezTo>
                    <a:pt x="1" y="103"/>
                    <a:pt x="1" y="100"/>
                    <a:pt x="2" y="97"/>
                  </a:cubicBezTo>
                  <a:cubicBezTo>
                    <a:pt x="3" y="93"/>
                    <a:pt x="4" y="89"/>
                    <a:pt x="5" y="84"/>
                  </a:cubicBezTo>
                  <a:cubicBezTo>
                    <a:pt x="6" y="82"/>
                    <a:pt x="7" y="80"/>
                    <a:pt x="7" y="78"/>
                  </a:cubicBezTo>
                  <a:cubicBezTo>
                    <a:pt x="23" y="51"/>
                    <a:pt x="41" y="25"/>
                    <a:pt x="63" y="0"/>
                  </a:cubicBezTo>
                  <a:cubicBezTo>
                    <a:pt x="63" y="33"/>
                    <a:pt x="67" y="66"/>
                    <a:pt x="73" y="98"/>
                  </a:cubicBezTo>
                  <a:cubicBezTo>
                    <a:pt x="80" y="140"/>
                    <a:pt x="92" y="181"/>
                    <a:pt x="108" y="221"/>
                  </a:cubicBezTo>
                  <a:cubicBezTo>
                    <a:pt x="123" y="262"/>
                    <a:pt x="143" y="301"/>
                    <a:pt x="166" y="338"/>
                  </a:cubicBezTo>
                  <a:cubicBezTo>
                    <a:pt x="189" y="374"/>
                    <a:pt x="215" y="407"/>
                    <a:pt x="244" y="437"/>
                  </a:cubicBezTo>
                  <a:cubicBezTo>
                    <a:pt x="255" y="449"/>
                    <a:pt x="267" y="460"/>
                    <a:pt x="279" y="470"/>
                  </a:cubicBezTo>
                  <a:cubicBezTo>
                    <a:pt x="279" y="471"/>
                    <a:pt x="279" y="471"/>
                    <a:pt x="281" y="471"/>
                  </a:cubicBezTo>
                  <a:cubicBezTo>
                    <a:pt x="282" y="471"/>
                    <a:pt x="284" y="471"/>
                    <a:pt x="285" y="470"/>
                  </a:cubicBezTo>
                  <a:cubicBezTo>
                    <a:pt x="285" y="470"/>
                    <a:pt x="285" y="469"/>
                    <a:pt x="286" y="468"/>
                  </a:cubicBezTo>
                  <a:lnTo>
                    <a:pt x="286" y="468"/>
                  </a:lnTo>
                  <a:cubicBezTo>
                    <a:pt x="287" y="467"/>
                    <a:pt x="288" y="465"/>
                    <a:pt x="290" y="464"/>
                  </a:cubicBezTo>
                  <a:cubicBezTo>
                    <a:pt x="297" y="457"/>
                    <a:pt x="304" y="450"/>
                    <a:pt x="311" y="444"/>
                  </a:cubicBezTo>
                  <a:lnTo>
                    <a:pt x="311" y="444"/>
                  </a:lnTo>
                  <a:cubicBezTo>
                    <a:pt x="336" y="423"/>
                    <a:pt x="364" y="405"/>
                    <a:pt x="394" y="391"/>
                  </a:cubicBezTo>
                  <a:cubicBezTo>
                    <a:pt x="408" y="385"/>
                    <a:pt x="421" y="380"/>
                    <a:pt x="435" y="376"/>
                  </a:cubicBezTo>
                  <a:cubicBezTo>
                    <a:pt x="449" y="371"/>
                    <a:pt x="464" y="368"/>
                    <a:pt x="478" y="365"/>
                  </a:cubicBezTo>
                  <a:cubicBezTo>
                    <a:pt x="489" y="363"/>
                    <a:pt x="501" y="362"/>
                    <a:pt x="512" y="362"/>
                  </a:cubicBezTo>
                  <a:cubicBezTo>
                    <a:pt x="524" y="361"/>
                    <a:pt x="536" y="361"/>
                    <a:pt x="547" y="363"/>
                  </a:cubicBezTo>
                  <a:lnTo>
                    <a:pt x="546" y="362"/>
                  </a:lnTo>
                  <a:cubicBezTo>
                    <a:pt x="556" y="363"/>
                    <a:pt x="565" y="365"/>
                    <a:pt x="574" y="367"/>
                  </a:cubicBezTo>
                  <a:cubicBezTo>
                    <a:pt x="584" y="369"/>
                    <a:pt x="593" y="372"/>
                    <a:pt x="602" y="375"/>
                  </a:cubicBezTo>
                  <a:cubicBezTo>
                    <a:pt x="605" y="376"/>
                    <a:pt x="608" y="377"/>
                    <a:pt x="611" y="379"/>
                  </a:cubicBezTo>
                  <a:cubicBezTo>
                    <a:pt x="612" y="381"/>
                    <a:pt x="613" y="384"/>
                    <a:pt x="615" y="386"/>
                  </a:cubicBezTo>
                  <a:cubicBezTo>
                    <a:pt x="618" y="392"/>
                    <a:pt x="622" y="399"/>
                    <a:pt x="626" y="4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3">
              <a:extLst>
                <a:ext uri="{FF2B5EF4-FFF2-40B4-BE49-F238E27FC236}">
                  <a16:creationId xmlns:a16="http://schemas.microsoft.com/office/drawing/2014/main" id="{702AA5EE-229B-8107-1A48-B11789803D35}"/>
                </a:ext>
              </a:extLst>
            </p:cNvPr>
            <p:cNvSpPr/>
            <p:nvPr/>
          </p:nvSpPr>
          <p:spPr>
            <a:xfrm>
              <a:off x="2347920" y="253620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3">
              <a:extLst>
                <a:ext uri="{FF2B5EF4-FFF2-40B4-BE49-F238E27FC236}">
                  <a16:creationId xmlns:a16="http://schemas.microsoft.com/office/drawing/2014/main" id="{D15F6505-58F5-7DD1-2B25-15FDC3CBF10D}"/>
                </a:ext>
              </a:extLst>
            </p:cNvPr>
            <p:cNvSpPr/>
            <p:nvPr/>
          </p:nvSpPr>
          <p:spPr>
            <a:xfrm>
              <a:off x="2374560" y="2488320"/>
              <a:ext cx="47160" cy="16560"/>
            </a:xfrm>
            <a:custGeom>
              <a:avLst/>
              <a:gdLst/>
              <a:ahLst/>
              <a:cxnLst/>
              <a:rect l="l" t="t" r="r" b="b"/>
              <a:pathLst>
                <a:path w="131" h="46" extrusionOk="0">
                  <a:moveTo>
                    <a:pt x="124" y="22"/>
                  </a:moveTo>
                  <a:cubicBezTo>
                    <a:pt x="90" y="3"/>
                    <a:pt x="49" y="-6"/>
                    <a:pt x="11" y="5"/>
                  </a:cubicBezTo>
                  <a:cubicBezTo>
                    <a:pt x="8" y="6"/>
                    <a:pt x="5" y="7"/>
                    <a:pt x="3" y="10"/>
                  </a:cubicBezTo>
                  <a:cubicBezTo>
                    <a:pt x="1" y="12"/>
                    <a:pt x="0" y="16"/>
                    <a:pt x="1" y="19"/>
                  </a:cubicBezTo>
                  <a:cubicBezTo>
                    <a:pt x="1" y="22"/>
                    <a:pt x="3" y="25"/>
                    <a:pt x="5" y="27"/>
                  </a:cubicBezTo>
                  <a:cubicBezTo>
                    <a:pt x="8" y="29"/>
                    <a:pt x="12" y="30"/>
                    <a:pt x="15" y="29"/>
                  </a:cubicBezTo>
                  <a:cubicBezTo>
                    <a:pt x="24" y="27"/>
                    <a:pt x="34" y="25"/>
                    <a:pt x="44" y="25"/>
                  </a:cubicBezTo>
                  <a:cubicBezTo>
                    <a:pt x="55" y="25"/>
                    <a:pt x="66" y="26"/>
                    <a:pt x="77" y="29"/>
                  </a:cubicBezTo>
                  <a:cubicBezTo>
                    <a:pt x="90" y="33"/>
                    <a:pt x="103" y="38"/>
                    <a:pt x="115" y="45"/>
                  </a:cubicBezTo>
                  <a:cubicBezTo>
                    <a:pt x="118" y="46"/>
                    <a:pt x="122" y="46"/>
                    <a:pt x="125" y="45"/>
                  </a:cubicBezTo>
                  <a:cubicBezTo>
                    <a:pt x="128" y="44"/>
                    <a:pt x="130" y="41"/>
                    <a:pt x="131" y="38"/>
                  </a:cubicBezTo>
                  <a:cubicBezTo>
                    <a:pt x="132" y="35"/>
                    <a:pt x="132" y="31"/>
                    <a:pt x="131" y="28"/>
                  </a:cubicBezTo>
                  <a:cubicBezTo>
                    <a:pt x="131" y="27"/>
                    <a:pt x="130" y="27"/>
                    <a:pt x="129" y="26"/>
                  </a:cubicBezTo>
                  <a:cubicBezTo>
                    <a:pt x="128" y="24"/>
                    <a:pt x="126" y="23"/>
                    <a:pt x="124" y="22"/>
                  </a:cubicBezTo>
                  <a:moveTo>
                    <a:pt x="77" y="29"/>
                  </a:moveTo>
                  <a:cubicBezTo>
                    <a:pt x="76" y="29"/>
                    <a:pt x="75" y="28"/>
                    <a:pt x="74" y="28"/>
                  </a:cubicBezTo>
                  <a:cubicBezTo>
                    <a:pt x="75" y="29"/>
                    <a:pt x="76" y="29"/>
                    <a:pt x="77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3">
              <a:extLst>
                <a:ext uri="{FF2B5EF4-FFF2-40B4-BE49-F238E27FC236}">
                  <a16:creationId xmlns:a16="http://schemas.microsoft.com/office/drawing/2014/main" id="{7145DFA8-8D9B-1160-BD95-D85BD104A5C6}"/>
                </a:ext>
              </a:extLst>
            </p:cNvPr>
            <p:cNvSpPr/>
            <p:nvPr/>
          </p:nvSpPr>
          <p:spPr>
            <a:xfrm>
              <a:off x="2376360" y="2506680"/>
              <a:ext cx="51480" cy="14040"/>
            </a:xfrm>
            <a:custGeom>
              <a:avLst/>
              <a:gdLst/>
              <a:ahLst/>
              <a:cxnLst/>
              <a:rect l="l" t="t" r="r" b="b"/>
              <a:pathLst>
                <a:path w="143" h="39" extrusionOk="0">
                  <a:moveTo>
                    <a:pt x="136" y="15"/>
                  </a:moveTo>
                  <a:cubicBezTo>
                    <a:pt x="96" y="1"/>
                    <a:pt x="52" y="-5"/>
                    <a:pt x="11" y="5"/>
                  </a:cubicBezTo>
                  <a:cubicBezTo>
                    <a:pt x="7" y="6"/>
                    <a:pt x="5" y="7"/>
                    <a:pt x="3" y="10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1" y="25"/>
                    <a:pt x="8" y="31"/>
                    <a:pt x="14" y="30"/>
                  </a:cubicBezTo>
                  <a:cubicBezTo>
                    <a:pt x="26" y="27"/>
                    <a:pt x="39" y="25"/>
                    <a:pt x="51" y="25"/>
                  </a:cubicBezTo>
                  <a:cubicBezTo>
                    <a:pt x="70" y="25"/>
                    <a:pt x="89" y="27"/>
                    <a:pt x="107" y="32"/>
                  </a:cubicBezTo>
                  <a:cubicBezTo>
                    <a:pt x="113" y="34"/>
                    <a:pt x="120" y="36"/>
                    <a:pt x="126" y="38"/>
                  </a:cubicBezTo>
                  <a:cubicBezTo>
                    <a:pt x="133" y="41"/>
                    <a:pt x="140" y="38"/>
                    <a:pt x="143" y="32"/>
                  </a:cubicBezTo>
                  <a:cubicBezTo>
                    <a:pt x="144" y="27"/>
                    <a:pt x="144" y="22"/>
                    <a:pt x="141" y="19"/>
                  </a:cubicBezTo>
                  <a:cubicBezTo>
                    <a:pt x="139" y="17"/>
                    <a:pt x="138" y="16"/>
                    <a:pt x="13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3">
              <a:extLst>
                <a:ext uri="{FF2B5EF4-FFF2-40B4-BE49-F238E27FC236}">
                  <a16:creationId xmlns:a16="http://schemas.microsoft.com/office/drawing/2014/main" id="{BDD879C7-F6EA-3A0C-43F5-9BBCBCBB06D2}"/>
                </a:ext>
              </a:extLst>
            </p:cNvPr>
            <p:cNvSpPr/>
            <p:nvPr/>
          </p:nvSpPr>
          <p:spPr>
            <a:xfrm>
              <a:off x="2244600" y="2387160"/>
              <a:ext cx="70920" cy="70560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172" y="32"/>
                  </a:moveTo>
                  <a:cubicBezTo>
                    <a:pt x="160" y="20"/>
                    <a:pt x="146" y="10"/>
                    <a:pt x="130" y="5"/>
                  </a:cubicBezTo>
                  <a:cubicBezTo>
                    <a:pt x="122" y="2"/>
                    <a:pt x="113" y="0"/>
                    <a:pt x="104" y="0"/>
                  </a:cubicBezTo>
                  <a:lnTo>
                    <a:pt x="104" y="0"/>
                  </a:lnTo>
                  <a:lnTo>
                    <a:pt x="103" y="0"/>
                  </a:lnTo>
                  <a:lnTo>
                    <a:pt x="102" y="0"/>
                  </a:lnTo>
                  <a:cubicBezTo>
                    <a:pt x="100" y="0"/>
                    <a:pt x="97" y="0"/>
                    <a:pt x="95" y="0"/>
                  </a:cubicBezTo>
                  <a:lnTo>
                    <a:pt x="94" y="0"/>
                  </a:lnTo>
                  <a:lnTo>
                    <a:pt x="93" y="0"/>
                  </a:lnTo>
                  <a:cubicBezTo>
                    <a:pt x="89" y="0"/>
                    <a:pt x="85" y="1"/>
                    <a:pt x="81" y="1"/>
                  </a:cubicBezTo>
                  <a:cubicBezTo>
                    <a:pt x="64" y="4"/>
                    <a:pt x="49" y="12"/>
                    <a:pt x="36" y="22"/>
                  </a:cubicBezTo>
                  <a:lnTo>
                    <a:pt x="36" y="22"/>
                  </a:lnTo>
                  <a:lnTo>
                    <a:pt x="36" y="22"/>
                  </a:lnTo>
                  <a:lnTo>
                    <a:pt x="35" y="23"/>
                  </a:lnTo>
                  <a:lnTo>
                    <a:pt x="35" y="23"/>
                  </a:lnTo>
                  <a:cubicBezTo>
                    <a:pt x="17" y="38"/>
                    <a:pt x="5" y="61"/>
                    <a:pt x="1" y="84"/>
                  </a:cubicBezTo>
                  <a:cubicBezTo>
                    <a:pt x="-1" y="95"/>
                    <a:pt x="0" y="106"/>
                    <a:pt x="2" y="117"/>
                  </a:cubicBezTo>
                  <a:cubicBezTo>
                    <a:pt x="5" y="129"/>
                    <a:pt x="9" y="140"/>
                    <a:pt x="16" y="151"/>
                  </a:cubicBezTo>
                  <a:cubicBezTo>
                    <a:pt x="22" y="161"/>
                    <a:pt x="30" y="169"/>
                    <a:pt x="39" y="176"/>
                  </a:cubicBezTo>
                  <a:cubicBezTo>
                    <a:pt x="49" y="184"/>
                    <a:pt x="60" y="189"/>
                    <a:pt x="71" y="192"/>
                  </a:cubicBezTo>
                  <a:cubicBezTo>
                    <a:pt x="94" y="199"/>
                    <a:pt x="117" y="197"/>
                    <a:pt x="138" y="188"/>
                  </a:cubicBezTo>
                  <a:cubicBezTo>
                    <a:pt x="149" y="183"/>
                    <a:pt x="159" y="176"/>
                    <a:pt x="168" y="167"/>
                  </a:cubicBezTo>
                  <a:cubicBezTo>
                    <a:pt x="176" y="160"/>
                    <a:pt x="182" y="150"/>
                    <a:pt x="187" y="140"/>
                  </a:cubicBezTo>
                  <a:cubicBezTo>
                    <a:pt x="192" y="131"/>
                    <a:pt x="195" y="120"/>
                    <a:pt x="196" y="110"/>
                  </a:cubicBezTo>
                  <a:cubicBezTo>
                    <a:pt x="198" y="98"/>
                    <a:pt x="197" y="85"/>
                    <a:pt x="194" y="73"/>
                  </a:cubicBezTo>
                  <a:cubicBezTo>
                    <a:pt x="190" y="59"/>
                    <a:pt x="183" y="47"/>
                    <a:pt x="174" y="35"/>
                  </a:cubicBezTo>
                  <a:cubicBezTo>
                    <a:pt x="173" y="34"/>
                    <a:pt x="172" y="33"/>
                    <a:pt x="172" y="32"/>
                  </a:cubicBezTo>
                  <a:moveTo>
                    <a:pt x="162" y="62"/>
                  </a:moveTo>
                  <a:cubicBezTo>
                    <a:pt x="165" y="68"/>
                    <a:pt x="168" y="74"/>
                    <a:pt x="170" y="81"/>
                  </a:cubicBezTo>
                  <a:cubicBezTo>
                    <a:pt x="171" y="87"/>
                    <a:pt x="172" y="93"/>
                    <a:pt x="172" y="99"/>
                  </a:cubicBezTo>
                  <a:cubicBezTo>
                    <a:pt x="171" y="106"/>
                    <a:pt x="170" y="112"/>
                    <a:pt x="169" y="118"/>
                  </a:cubicBezTo>
                  <a:cubicBezTo>
                    <a:pt x="167" y="124"/>
                    <a:pt x="165" y="130"/>
                    <a:pt x="161" y="136"/>
                  </a:cubicBezTo>
                  <a:cubicBezTo>
                    <a:pt x="158" y="141"/>
                    <a:pt x="154" y="146"/>
                    <a:pt x="150" y="150"/>
                  </a:cubicBezTo>
                  <a:cubicBezTo>
                    <a:pt x="145" y="155"/>
                    <a:pt x="140" y="159"/>
                    <a:pt x="134" y="162"/>
                  </a:cubicBezTo>
                  <a:cubicBezTo>
                    <a:pt x="128" y="165"/>
                    <a:pt x="122" y="168"/>
                    <a:pt x="116" y="169"/>
                  </a:cubicBezTo>
                  <a:cubicBezTo>
                    <a:pt x="110" y="171"/>
                    <a:pt x="104" y="171"/>
                    <a:pt x="97" y="171"/>
                  </a:cubicBezTo>
                  <a:cubicBezTo>
                    <a:pt x="91" y="171"/>
                    <a:pt x="85" y="170"/>
                    <a:pt x="79" y="169"/>
                  </a:cubicBezTo>
                  <a:cubicBezTo>
                    <a:pt x="72" y="167"/>
                    <a:pt x="67" y="164"/>
                    <a:pt x="61" y="161"/>
                  </a:cubicBezTo>
                  <a:cubicBezTo>
                    <a:pt x="55" y="157"/>
                    <a:pt x="51" y="154"/>
                    <a:pt x="46" y="149"/>
                  </a:cubicBezTo>
                  <a:cubicBezTo>
                    <a:pt x="42" y="145"/>
                    <a:pt x="38" y="140"/>
                    <a:pt x="35" y="134"/>
                  </a:cubicBezTo>
                  <a:cubicBezTo>
                    <a:pt x="31" y="128"/>
                    <a:pt x="29" y="122"/>
                    <a:pt x="27" y="115"/>
                  </a:cubicBezTo>
                  <a:cubicBezTo>
                    <a:pt x="26" y="109"/>
                    <a:pt x="25" y="103"/>
                    <a:pt x="25" y="97"/>
                  </a:cubicBezTo>
                  <a:cubicBezTo>
                    <a:pt x="25" y="91"/>
                    <a:pt x="26" y="85"/>
                    <a:pt x="28" y="78"/>
                  </a:cubicBezTo>
                  <a:cubicBezTo>
                    <a:pt x="30" y="72"/>
                    <a:pt x="32" y="67"/>
                    <a:pt x="35" y="61"/>
                  </a:cubicBezTo>
                  <a:cubicBezTo>
                    <a:pt x="39" y="55"/>
                    <a:pt x="43" y="50"/>
                    <a:pt x="47" y="45"/>
                  </a:cubicBezTo>
                  <a:cubicBezTo>
                    <a:pt x="52" y="41"/>
                    <a:pt x="57" y="37"/>
                    <a:pt x="62" y="34"/>
                  </a:cubicBezTo>
                  <a:cubicBezTo>
                    <a:pt x="63" y="34"/>
                    <a:pt x="63" y="34"/>
                    <a:pt x="64" y="33"/>
                  </a:cubicBezTo>
                  <a:lnTo>
                    <a:pt x="65" y="33"/>
                  </a:lnTo>
                  <a:lnTo>
                    <a:pt x="65" y="33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2"/>
                  </a:lnTo>
                  <a:cubicBezTo>
                    <a:pt x="72" y="30"/>
                    <a:pt x="76" y="28"/>
                    <a:pt x="81" y="27"/>
                  </a:cubicBezTo>
                  <a:cubicBezTo>
                    <a:pt x="84" y="26"/>
                    <a:pt x="88" y="25"/>
                    <a:pt x="91" y="25"/>
                  </a:cubicBezTo>
                  <a:cubicBezTo>
                    <a:pt x="94" y="25"/>
                    <a:pt x="96" y="24"/>
                    <a:pt x="99" y="24"/>
                  </a:cubicBezTo>
                  <a:cubicBezTo>
                    <a:pt x="106" y="25"/>
                    <a:pt x="112" y="26"/>
                    <a:pt x="118" y="27"/>
                  </a:cubicBezTo>
                  <a:cubicBezTo>
                    <a:pt x="121" y="28"/>
                    <a:pt x="123" y="29"/>
                    <a:pt x="126" y="30"/>
                  </a:cubicBezTo>
                  <a:cubicBezTo>
                    <a:pt x="129" y="31"/>
                    <a:pt x="132" y="33"/>
                    <a:pt x="135" y="34"/>
                  </a:cubicBezTo>
                  <a:cubicBezTo>
                    <a:pt x="140" y="38"/>
                    <a:pt x="146" y="42"/>
                    <a:pt x="150" y="46"/>
                  </a:cubicBezTo>
                  <a:cubicBezTo>
                    <a:pt x="155" y="51"/>
                    <a:pt x="159" y="56"/>
                    <a:pt x="162" y="62"/>
                  </a:cubicBezTo>
                  <a:moveTo>
                    <a:pt x="169" y="79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70" y="80"/>
                    <a:pt x="169" y="80"/>
                    <a:pt x="169" y="79"/>
                  </a:cubicBezTo>
                  <a:moveTo>
                    <a:pt x="169" y="118"/>
                  </a:moveTo>
                  <a:cubicBezTo>
                    <a:pt x="169" y="119"/>
                    <a:pt x="169" y="119"/>
                    <a:pt x="168" y="120"/>
                  </a:cubicBezTo>
                  <a:cubicBezTo>
                    <a:pt x="169" y="119"/>
                    <a:pt x="169" y="119"/>
                    <a:pt x="169" y="118"/>
                  </a:cubicBezTo>
                  <a:moveTo>
                    <a:pt x="149" y="151"/>
                  </a:moveTo>
                  <a:lnTo>
                    <a:pt x="148" y="152"/>
                  </a:lnTo>
                  <a:cubicBezTo>
                    <a:pt x="148" y="152"/>
                    <a:pt x="149" y="152"/>
                    <a:pt x="149" y="151"/>
                  </a:cubicBezTo>
                  <a:moveTo>
                    <a:pt x="135" y="161"/>
                  </a:moveTo>
                  <a:cubicBezTo>
                    <a:pt x="135" y="162"/>
                    <a:pt x="135" y="162"/>
                    <a:pt x="135" y="162"/>
                  </a:cubicBezTo>
                  <a:lnTo>
                    <a:pt x="135" y="161"/>
                  </a:lnTo>
                  <a:moveTo>
                    <a:pt x="27" y="116"/>
                  </a:moveTo>
                  <a:lnTo>
                    <a:pt x="27" y="117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25550" rIns="90000" bIns="255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43">
              <a:extLst>
                <a:ext uri="{FF2B5EF4-FFF2-40B4-BE49-F238E27FC236}">
                  <a16:creationId xmlns:a16="http://schemas.microsoft.com/office/drawing/2014/main" id="{495F1776-BF78-ABB2-9F68-F2BC3AF32724}"/>
                </a:ext>
              </a:extLst>
            </p:cNvPr>
            <p:cNvSpPr/>
            <p:nvPr/>
          </p:nvSpPr>
          <p:spPr>
            <a:xfrm>
              <a:off x="2729520" y="1842120"/>
              <a:ext cx="279720" cy="692640"/>
            </a:xfrm>
            <a:custGeom>
              <a:avLst/>
              <a:gdLst/>
              <a:ahLst/>
              <a:cxnLst/>
              <a:rect l="l" t="t" r="r" b="b"/>
              <a:pathLst>
                <a:path w="777" h="1924" extrusionOk="0">
                  <a:moveTo>
                    <a:pt x="412" y="0"/>
                  </a:moveTo>
                  <a:lnTo>
                    <a:pt x="411" y="0"/>
                  </a:lnTo>
                  <a:cubicBezTo>
                    <a:pt x="374" y="0"/>
                    <a:pt x="337" y="4"/>
                    <a:pt x="302" y="11"/>
                  </a:cubicBezTo>
                  <a:cubicBezTo>
                    <a:pt x="225" y="27"/>
                    <a:pt x="159" y="59"/>
                    <a:pt x="109" y="104"/>
                  </a:cubicBezTo>
                  <a:cubicBezTo>
                    <a:pt x="96" y="116"/>
                    <a:pt x="84" y="129"/>
                    <a:pt x="73" y="143"/>
                  </a:cubicBezTo>
                  <a:cubicBezTo>
                    <a:pt x="63" y="157"/>
                    <a:pt x="53" y="172"/>
                    <a:pt x="44" y="190"/>
                  </a:cubicBezTo>
                  <a:cubicBezTo>
                    <a:pt x="27" y="224"/>
                    <a:pt x="15" y="265"/>
                    <a:pt x="8" y="318"/>
                  </a:cubicBezTo>
                  <a:cubicBezTo>
                    <a:pt x="1" y="363"/>
                    <a:pt x="1" y="408"/>
                    <a:pt x="0" y="450"/>
                  </a:cubicBezTo>
                  <a:cubicBezTo>
                    <a:pt x="0" y="469"/>
                    <a:pt x="0" y="488"/>
                    <a:pt x="1" y="506"/>
                  </a:cubicBezTo>
                  <a:lnTo>
                    <a:pt x="1" y="517"/>
                  </a:lnTo>
                  <a:cubicBezTo>
                    <a:pt x="1" y="537"/>
                    <a:pt x="1" y="556"/>
                    <a:pt x="1" y="575"/>
                  </a:cubicBezTo>
                  <a:lnTo>
                    <a:pt x="0" y="585"/>
                  </a:lnTo>
                  <a:cubicBezTo>
                    <a:pt x="0" y="682"/>
                    <a:pt x="6" y="782"/>
                    <a:pt x="18" y="891"/>
                  </a:cubicBezTo>
                  <a:cubicBezTo>
                    <a:pt x="19" y="898"/>
                    <a:pt x="25" y="902"/>
                    <a:pt x="31" y="902"/>
                  </a:cubicBezTo>
                  <a:cubicBezTo>
                    <a:pt x="32" y="907"/>
                    <a:pt x="32" y="912"/>
                    <a:pt x="32" y="917"/>
                  </a:cubicBezTo>
                  <a:cubicBezTo>
                    <a:pt x="35" y="1114"/>
                    <a:pt x="40" y="1346"/>
                    <a:pt x="57" y="1575"/>
                  </a:cubicBezTo>
                  <a:cubicBezTo>
                    <a:pt x="63" y="1663"/>
                    <a:pt x="72" y="1751"/>
                    <a:pt x="81" y="1834"/>
                  </a:cubicBezTo>
                  <a:cubicBezTo>
                    <a:pt x="82" y="1837"/>
                    <a:pt x="82" y="1840"/>
                    <a:pt x="84" y="1842"/>
                  </a:cubicBezTo>
                  <a:cubicBezTo>
                    <a:pt x="85" y="1845"/>
                    <a:pt x="87" y="1847"/>
                    <a:pt x="89" y="1849"/>
                  </a:cubicBezTo>
                  <a:cubicBezTo>
                    <a:pt x="110" y="1867"/>
                    <a:pt x="136" y="1882"/>
                    <a:pt x="168" y="1894"/>
                  </a:cubicBezTo>
                  <a:cubicBezTo>
                    <a:pt x="198" y="1906"/>
                    <a:pt x="231" y="1914"/>
                    <a:pt x="269" y="1919"/>
                  </a:cubicBezTo>
                  <a:cubicBezTo>
                    <a:pt x="295" y="1923"/>
                    <a:pt x="323" y="1924"/>
                    <a:pt x="351" y="1924"/>
                  </a:cubicBezTo>
                  <a:cubicBezTo>
                    <a:pt x="360" y="1924"/>
                    <a:pt x="369" y="1924"/>
                    <a:pt x="379" y="1924"/>
                  </a:cubicBezTo>
                  <a:cubicBezTo>
                    <a:pt x="417" y="1922"/>
                    <a:pt x="453" y="1918"/>
                    <a:pt x="487" y="1910"/>
                  </a:cubicBezTo>
                  <a:cubicBezTo>
                    <a:pt x="543" y="1898"/>
                    <a:pt x="587" y="1879"/>
                    <a:pt x="622" y="1853"/>
                  </a:cubicBezTo>
                  <a:cubicBezTo>
                    <a:pt x="624" y="1852"/>
                    <a:pt x="626" y="1849"/>
                    <a:pt x="626" y="1846"/>
                  </a:cubicBezTo>
                  <a:cubicBezTo>
                    <a:pt x="627" y="1845"/>
                    <a:pt x="628" y="1842"/>
                    <a:pt x="628" y="1839"/>
                  </a:cubicBezTo>
                  <a:cubicBezTo>
                    <a:pt x="640" y="1715"/>
                    <a:pt x="650" y="1604"/>
                    <a:pt x="660" y="1501"/>
                  </a:cubicBezTo>
                  <a:cubicBezTo>
                    <a:pt x="667" y="1425"/>
                    <a:pt x="675" y="1349"/>
                    <a:pt x="683" y="1273"/>
                  </a:cubicBezTo>
                  <a:lnTo>
                    <a:pt x="694" y="1161"/>
                  </a:lnTo>
                  <a:cubicBezTo>
                    <a:pt x="714" y="956"/>
                    <a:pt x="738" y="716"/>
                    <a:pt x="755" y="480"/>
                  </a:cubicBezTo>
                  <a:cubicBezTo>
                    <a:pt x="765" y="346"/>
                    <a:pt x="772" y="223"/>
                    <a:pt x="776" y="106"/>
                  </a:cubicBezTo>
                  <a:cubicBezTo>
                    <a:pt x="777" y="103"/>
                    <a:pt x="775" y="100"/>
                    <a:pt x="773" y="98"/>
                  </a:cubicBezTo>
                  <a:cubicBezTo>
                    <a:pt x="771" y="95"/>
                    <a:pt x="767" y="94"/>
                    <a:pt x="764" y="94"/>
                  </a:cubicBezTo>
                  <a:cubicBezTo>
                    <a:pt x="757" y="94"/>
                    <a:pt x="751" y="99"/>
                    <a:pt x="751" y="106"/>
                  </a:cubicBezTo>
                  <a:cubicBezTo>
                    <a:pt x="751" y="116"/>
                    <a:pt x="750" y="127"/>
                    <a:pt x="750" y="137"/>
                  </a:cubicBezTo>
                  <a:cubicBezTo>
                    <a:pt x="714" y="106"/>
                    <a:pt x="681" y="82"/>
                    <a:pt x="648" y="63"/>
                  </a:cubicBezTo>
                  <a:cubicBezTo>
                    <a:pt x="607" y="38"/>
                    <a:pt x="564" y="21"/>
                    <a:pt x="521" y="11"/>
                  </a:cubicBezTo>
                  <a:cubicBezTo>
                    <a:pt x="488" y="4"/>
                    <a:pt x="451" y="0"/>
                    <a:pt x="412" y="0"/>
                  </a:cubicBezTo>
                  <a:moveTo>
                    <a:pt x="28" y="699"/>
                  </a:moveTo>
                  <a:cubicBezTo>
                    <a:pt x="26" y="659"/>
                    <a:pt x="25" y="621"/>
                    <a:pt x="26" y="584"/>
                  </a:cubicBezTo>
                  <a:lnTo>
                    <a:pt x="26" y="569"/>
                  </a:lnTo>
                  <a:cubicBezTo>
                    <a:pt x="26" y="557"/>
                    <a:pt x="26" y="545"/>
                    <a:pt x="26" y="533"/>
                  </a:cubicBezTo>
                  <a:cubicBezTo>
                    <a:pt x="26" y="521"/>
                    <a:pt x="26" y="510"/>
                    <a:pt x="26" y="498"/>
                  </a:cubicBezTo>
                  <a:lnTo>
                    <a:pt x="26" y="481"/>
                  </a:lnTo>
                  <a:cubicBezTo>
                    <a:pt x="25" y="465"/>
                    <a:pt x="25" y="450"/>
                    <a:pt x="26" y="434"/>
                  </a:cubicBezTo>
                  <a:cubicBezTo>
                    <a:pt x="27" y="531"/>
                    <a:pt x="29" y="629"/>
                    <a:pt x="30" y="725"/>
                  </a:cubicBezTo>
                  <a:lnTo>
                    <a:pt x="30" y="746"/>
                  </a:lnTo>
                  <a:cubicBezTo>
                    <a:pt x="29" y="730"/>
                    <a:pt x="28" y="715"/>
                    <a:pt x="28" y="6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43">
              <a:extLst>
                <a:ext uri="{FF2B5EF4-FFF2-40B4-BE49-F238E27FC236}">
                  <a16:creationId xmlns:a16="http://schemas.microsoft.com/office/drawing/2014/main" id="{8C8EE61F-24DE-69DE-DDC0-A7718F53243B}"/>
                </a:ext>
              </a:extLst>
            </p:cNvPr>
            <p:cNvSpPr/>
            <p:nvPr/>
          </p:nvSpPr>
          <p:spPr>
            <a:xfrm>
              <a:off x="2292840" y="1864440"/>
              <a:ext cx="505080" cy="625320"/>
            </a:xfrm>
            <a:custGeom>
              <a:avLst/>
              <a:gdLst/>
              <a:ahLst/>
              <a:cxnLst/>
              <a:rect l="l" t="t" r="r" b="b"/>
              <a:pathLst>
                <a:path w="1403" h="1737" extrusionOk="0">
                  <a:moveTo>
                    <a:pt x="815" y="4"/>
                  </a:moveTo>
                  <a:cubicBezTo>
                    <a:pt x="742" y="11"/>
                    <a:pt x="672" y="25"/>
                    <a:pt x="605" y="48"/>
                  </a:cubicBezTo>
                  <a:cubicBezTo>
                    <a:pt x="605" y="43"/>
                    <a:pt x="604" y="38"/>
                    <a:pt x="604" y="34"/>
                  </a:cubicBezTo>
                  <a:cubicBezTo>
                    <a:pt x="604" y="29"/>
                    <a:pt x="601" y="25"/>
                    <a:pt x="597" y="23"/>
                  </a:cubicBezTo>
                  <a:cubicBezTo>
                    <a:pt x="595" y="107"/>
                    <a:pt x="595" y="191"/>
                    <a:pt x="593" y="274"/>
                  </a:cubicBezTo>
                  <a:cubicBezTo>
                    <a:pt x="592" y="326"/>
                    <a:pt x="591" y="378"/>
                    <a:pt x="588" y="430"/>
                  </a:cubicBezTo>
                  <a:cubicBezTo>
                    <a:pt x="585" y="479"/>
                    <a:pt x="581" y="528"/>
                    <a:pt x="574" y="578"/>
                  </a:cubicBezTo>
                  <a:cubicBezTo>
                    <a:pt x="571" y="600"/>
                    <a:pt x="568" y="623"/>
                    <a:pt x="562" y="645"/>
                  </a:cubicBezTo>
                  <a:cubicBezTo>
                    <a:pt x="557" y="665"/>
                    <a:pt x="551" y="685"/>
                    <a:pt x="544" y="705"/>
                  </a:cubicBezTo>
                  <a:cubicBezTo>
                    <a:pt x="529" y="743"/>
                    <a:pt x="510" y="779"/>
                    <a:pt x="489" y="813"/>
                  </a:cubicBezTo>
                  <a:cubicBezTo>
                    <a:pt x="444" y="884"/>
                    <a:pt x="388" y="946"/>
                    <a:pt x="329" y="1005"/>
                  </a:cubicBezTo>
                  <a:cubicBezTo>
                    <a:pt x="299" y="1035"/>
                    <a:pt x="269" y="1064"/>
                    <a:pt x="239" y="1092"/>
                  </a:cubicBezTo>
                  <a:cubicBezTo>
                    <a:pt x="224" y="1106"/>
                    <a:pt x="209" y="1121"/>
                    <a:pt x="195" y="1135"/>
                  </a:cubicBezTo>
                  <a:cubicBezTo>
                    <a:pt x="178" y="1151"/>
                    <a:pt x="161" y="1167"/>
                    <a:pt x="145" y="1183"/>
                  </a:cubicBezTo>
                  <a:cubicBezTo>
                    <a:pt x="110" y="1216"/>
                    <a:pt x="75" y="1249"/>
                    <a:pt x="38" y="1278"/>
                  </a:cubicBezTo>
                  <a:cubicBezTo>
                    <a:pt x="26" y="1288"/>
                    <a:pt x="13" y="1298"/>
                    <a:pt x="0" y="1307"/>
                  </a:cubicBezTo>
                  <a:cubicBezTo>
                    <a:pt x="9" y="1371"/>
                    <a:pt x="35" y="1436"/>
                    <a:pt x="78" y="1503"/>
                  </a:cubicBezTo>
                  <a:cubicBezTo>
                    <a:pt x="125" y="1574"/>
                    <a:pt x="187" y="1638"/>
                    <a:pt x="258" y="1686"/>
                  </a:cubicBezTo>
                  <a:cubicBezTo>
                    <a:pt x="288" y="1708"/>
                    <a:pt x="319" y="1724"/>
                    <a:pt x="348" y="1736"/>
                  </a:cubicBezTo>
                  <a:cubicBezTo>
                    <a:pt x="349" y="1736"/>
                    <a:pt x="350" y="1737"/>
                    <a:pt x="352" y="1737"/>
                  </a:cubicBezTo>
                  <a:cubicBezTo>
                    <a:pt x="353" y="1737"/>
                    <a:pt x="355" y="1736"/>
                    <a:pt x="356" y="1736"/>
                  </a:cubicBezTo>
                  <a:cubicBezTo>
                    <a:pt x="358" y="1735"/>
                    <a:pt x="359" y="1735"/>
                    <a:pt x="361" y="1734"/>
                  </a:cubicBezTo>
                  <a:cubicBezTo>
                    <a:pt x="439" y="1686"/>
                    <a:pt x="520" y="1632"/>
                    <a:pt x="624" y="1556"/>
                  </a:cubicBezTo>
                  <a:cubicBezTo>
                    <a:pt x="650" y="1537"/>
                    <a:pt x="676" y="1518"/>
                    <a:pt x="702" y="1499"/>
                  </a:cubicBezTo>
                  <a:lnTo>
                    <a:pt x="747" y="1466"/>
                  </a:lnTo>
                  <a:cubicBezTo>
                    <a:pt x="761" y="1455"/>
                    <a:pt x="776" y="1445"/>
                    <a:pt x="790" y="1434"/>
                  </a:cubicBezTo>
                  <a:cubicBezTo>
                    <a:pt x="810" y="1420"/>
                    <a:pt x="830" y="1405"/>
                    <a:pt x="851" y="1390"/>
                  </a:cubicBezTo>
                  <a:cubicBezTo>
                    <a:pt x="912" y="1345"/>
                    <a:pt x="984" y="1290"/>
                    <a:pt x="1049" y="1229"/>
                  </a:cubicBezTo>
                  <a:cubicBezTo>
                    <a:pt x="1114" y="1168"/>
                    <a:pt x="1168" y="1103"/>
                    <a:pt x="1209" y="1037"/>
                  </a:cubicBezTo>
                  <a:cubicBezTo>
                    <a:pt x="1232" y="1000"/>
                    <a:pt x="1252" y="961"/>
                    <a:pt x="1268" y="920"/>
                  </a:cubicBezTo>
                  <a:cubicBezTo>
                    <a:pt x="1284" y="880"/>
                    <a:pt x="1299" y="837"/>
                    <a:pt x="1314" y="789"/>
                  </a:cubicBezTo>
                  <a:cubicBezTo>
                    <a:pt x="1343" y="697"/>
                    <a:pt x="1365" y="601"/>
                    <a:pt x="1380" y="505"/>
                  </a:cubicBezTo>
                  <a:cubicBezTo>
                    <a:pt x="1398" y="393"/>
                    <a:pt x="1405" y="291"/>
                    <a:pt x="1402" y="193"/>
                  </a:cubicBezTo>
                  <a:cubicBezTo>
                    <a:pt x="1402" y="186"/>
                    <a:pt x="1396" y="181"/>
                    <a:pt x="1390" y="181"/>
                  </a:cubicBezTo>
                  <a:cubicBezTo>
                    <a:pt x="1386" y="181"/>
                    <a:pt x="1383" y="182"/>
                    <a:pt x="1380" y="185"/>
                  </a:cubicBezTo>
                  <a:cubicBezTo>
                    <a:pt x="1378" y="187"/>
                    <a:pt x="1377" y="190"/>
                    <a:pt x="1377" y="194"/>
                  </a:cubicBezTo>
                  <a:cubicBezTo>
                    <a:pt x="1377" y="198"/>
                    <a:pt x="1377" y="203"/>
                    <a:pt x="1377" y="208"/>
                  </a:cubicBezTo>
                  <a:cubicBezTo>
                    <a:pt x="1372" y="198"/>
                    <a:pt x="1366" y="188"/>
                    <a:pt x="1359" y="178"/>
                  </a:cubicBezTo>
                  <a:cubicBezTo>
                    <a:pt x="1338" y="149"/>
                    <a:pt x="1308" y="122"/>
                    <a:pt x="1270" y="96"/>
                  </a:cubicBezTo>
                  <a:cubicBezTo>
                    <a:pt x="1209" y="55"/>
                    <a:pt x="1134" y="27"/>
                    <a:pt x="1047" y="11"/>
                  </a:cubicBezTo>
                  <a:cubicBezTo>
                    <a:pt x="1004" y="4"/>
                    <a:pt x="957" y="0"/>
                    <a:pt x="909" y="0"/>
                  </a:cubicBezTo>
                  <a:cubicBezTo>
                    <a:pt x="879" y="-1"/>
                    <a:pt x="847" y="1"/>
                    <a:pt x="815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3">
              <a:extLst>
                <a:ext uri="{FF2B5EF4-FFF2-40B4-BE49-F238E27FC236}">
                  <a16:creationId xmlns:a16="http://schemas.microsoft.com/office/drawing/2014/main" id="{F68F7161-B716-C302-BF60-A93E3E8BEC91}"/>
                </a:ext>
              </a:extLst>
            </p:cNvPr>
            <p:cNvSpPr/>
            <p:nvPr/>
          </p:nvSpPr>
          <p:spPr>
            <a:xfrm>
              <a:off x="2615040" y="1950480"/>
              <a:ext cx="12240" cy="29880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10" y="11"/>
                  </a:moveTo>
                  <a:cubicBezTo>
                    <a:pt x="8" y="30"/>
                    <a:pt x="5" y="49"/>
                    <a:pt x="1" y="68"/>
                  </a:cubicBezTo>
                  <a:cubicBezTo>
                    <a:pt x="-1" y="75"/>
                    <a:pt x="5" y="82"/>
                    <a:pt x="11" y="83"/>
                  </a:cubicBezTo>
                  <a:cubicBezTo>
                    <a:pt x="18" y="84"/>
                    <a:pt x="24" y="79"/>
                    <a:pt x="25" y="72"/>
                  </a:cubicBezTo>
                  <a:cubicBezTo>
                    <a:pt x="29" y="53"/>
                    <a:pt x="32" y="34"/>
                    <a:pt x="34" y="14"/>
                  </a:cubicBezTo>
                  <a:cubicBezTo>
                    <a:pt x="35" y="8"/>
                    <a:pt x="31" y="1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6" y="0"/>
                    <a:pt x="10" y="5"/>
                    <a:pt x="10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43">
              <a:extLst>
                <a:ext uri="{FF2B5EF4-FFF2-40B4-BE49-F238E27FC236}">
                  <a16:creationId xmlns:a16="http://schemas.microsoft.com/office/drawing/2014/main" id="{E369F20A-9141-9F3C-1A3D-A37855FA2F6C}"/>
                </a:ext>
              </a:extLst>
            </p:cNvPr>
            <p:cNvSpPr/>
            <p:nvPr/>
          </p:nvSpPr>
          <p:spPr>
            <a:xfrm>
              <a:off x="2601360" y="2017440"/>
              <a:ext cx="15120" cy="30960"/>
            </a:xfrm>
            <a:custGeom>
              <a:avLst/>
              <a:gdLst/>
              <a:ahLst/>
              <a:cxnLst/>
              <a:rect l="l" t="t" r="r" b="b"/>
              <a:pathLst>
                <a:path w="42" h="86" extrusionOk="0">
                  <a:moveTo>
                    <a:pt x="22" y="2"/>
                  </a:moveTo>
                  <a:cubicBezTo>
                    <a:pt x="19" y="4"/>
                    <a:pt x="18" y="7"/>
                    <a:pt x="17" y="10"/>
                  </a:cubicBezTo>
                  <a:cubicBezTo>
                    <a:pt x="12" y="31"/>
                    <a:pt x="6" y="51"/>
                    <a:pt x="1" y="72"/>
                  </a:cubicBezTo>
                  <a:cubicBezTo>
                    <a:pt x="0" y="75"/>
                    <a:pt x="1" y="78"/>
                    <a:pt x="3" y="81"/>
                  </a:cubicBezTo>
                  <a:cubicBezTo>
                    <a:pt x="5" y="83"/>
                    <a:pt x="8" y="85"/>
                    <a:pt x="11" y="86"/>
                  </a:cubicBezTo>
                  <a:cubicBezTo>
                    <a:pt x="15" y="86"/>
                    <a:pt x="18" y="85"/>
                    <a:pt x="21" y="84"/>
                  </a:cubicBezTo>
                  <a:cubicBezTo>
                    <a:pt x="23" y="82"/>
                    <a:pt x="25" y="79"/>
                    <a:pt x="26" y="75"/>
                  </a:cubicBezTo>
                  <a:cubicBezTo>
                    <a:pt x="31" y="55"/>
                    <a:pt x="36" y="35"/>
                    <a:pt x="42" y="14"/>
                  </a:cubicBezTo>
                  <a:cubicBezTo>
                    <a:pt x="42" y="11"/>
                    <a:pt x="41" y="7"/>
                    <a:pt x="39" y="5"/>
                  </a:cubicBezTo>
                  <a:cubicBezTo>
                    <a:pt x="37" y="2"/>
                    <a:pt x="34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4" y="1"/>
                    <a:pt x="22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43">
              <a:extLst>
                <a:ext uri="{FF2B5EF4-FFF2-40B4-BE49-F238E27FC236}">
                  <a16:creationId xmlns:a16="http://schemas.microsoft.com/office/drawing/2014/main" id="{E9BAF313-B353-25A2-0111-D11311C7AEA6}"/>
                </a:ext>
              </a:extLst>
            </p:cNvPr>
            <p:cNvSpPr/>
            <p:nvPr/>
          </p:nvSpPr>
          <p:spPr>
            <a:xfrm>
              <a:off x="2582280" y="2087640"/>
              <a:ext cx="16920" cy="28800"/>
            </a:xfrm>
            <a:custGeom>
              <a:avLst/>
              <a:gdLst/>
              <a:ahLst/>
              <a:cxnLst/>
              <a:rect l="l" t="t" r="r" b="b"/>
              <a:pathLst>
                <a:path w="47" h="80" extrusionOk="0">
                  <a:moveTo>
                    <a:pt x="23" y="7"/>
                  </a:moveTo>
                  <a:cubicBezTo>
                    <a:pt x="17" y="26"/>
                    <a:pt x="10" y="45"/>
                    <a:pt x="2" y="63"/>
                  </a:cubicBezTo>
                  <a:cubicBezTo>
                    <a:pt x="-1" y="69"/>
                    <a:pt x="2" y="77"/>
                    <a:pt x="8" y="79"/>
                  </a:cubicBezTo>
                  <a:cubicBezTo>
                    <a:pt x="14" y="82"/>
                    <a:pt x="22" y="79"/>
                    <a:pt x="24" y="73"/>
                  </a:cubicBezTo>
                  <a:cubicBezTo>
                    <a:pt x="32" y="55"/>
                    <a:pt x="40" y="36"/>
                    <a:pt x="46" y="17"/>
                  </a:cubicBezTo>
                  <a:cubicBezTo>
                    <a:pt x="47" y="14"/>
                    <a:pt x="48" y="11"/>
                    <a:pt x="46" y="8"/>
                  </a:cubicBezTo>
                  <a:cubicBezTo>
                    <a:pt x="45" y="5"/>
                    <a:pt x="43" y="2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0" y="0"/>
                    <a:pt x="25" y="3"/>
                    <a:pt x="23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43">
              <a:extLst>
                <a:ext uri="{FF2B5EF4-FFF2-40B4-BE49-F238E27FC236}">
                  <a16:creationId xmlns:a16="http://schemas.microsoft.com/office/drawing/2014/main" id="{B417AC27-B7B2-F6C3-8EDF-6A3428E3D0B5}"/>
                </a:ext>
              </a:extLst>
            </p:cNvPr>
            <p:cNvSpPr/>
            <p:nvPr/>
          </p:nvSpPr>
          <p:spPr>
            <a:xfrm>
              <a:off x="2562840" y="2144160"/>
              <a:ext cx="16200" cy="23400"/>
            </a:xfrm>
            <a:custGeom>
              <a:avLst/>
              <a:gdLst/>
              <a:ahLst/>
              <a:cxnLst/>
              <a:rect l="l" t="t" r="r" b="b"/>
              <a:pathLst>
                <a:path w="45" h="65" extrusionOk="0">
                  <a:moveTo>
                    <a:pt x="21" y="7"/>
                  </a:moveTo>
                  <a:cubicBezTo>
                    <a:pt x="15" y="21"/>
                    <a:pt x="8" y="34"/>
                    <a:pt x="1" y="48"/>
                  </a:cubicBezTo>
                  <a:cubicBezTo>
                    <a:pt x="-2" y="54"/>
                    <a:pt x="2" y="62"/>
                    <a:pt x="7" y="64"/>
                  </a:cubicBezTo>
                  <a:cubicBezTo>
                    <a:pt x="14" y="67"/>
                    <a:pt x="21" y="64"/>
                    <a:pt x="24" y="58"/>
                  </a:cubicBezTo>
                  <a:cubicBezTo>
                    <a:pt x="31" y="44"/>
                    <a:pt x="38" y="31"/>
                    <a:pt x="44" y="17"/>
                  </a:cubicBezTo>
                  <a:cubicBezTo>
                    <a:pt x="47" y="11"/>
                    <a:pt x="44" y="4"/>
                    <a:pt x="38" y="1"/>
                  </a:cubicBezTo>
                  <a:cubicBezTo>
                    <a:pt x="36" y="0"/>
                    <a:pt x="35" y="0"/>
                    <a:pt x="33" y="0"/>
                  </a:cubicBezTo>
                  <a:cubicBezTo>
                    <a:pt x="28" y="0"/>
                    <a:pt x="24" y="3"/>
                    <a:pt x="21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43">
              <a:extLst>
                <a:ext uri="{FF2B5EF4-FFF2-40B4-BE49-F238E27FC236}">
                  <a16:creationId xmlns:a16="http://schemas.microsoft.com/office/drawing/2014/main" id="{3FA4578B-2A62-24DA-397A-594F91BCDD04}"/>
                </a:ext>
              </a:extLst>
            </p:cNvPr>
            <p:cNvSpPr/>
            <p:nvPr/>
          </p:nvSpPr>
          <p:spPr>
            <a:xfrm>
              <a:off x="2528640" y="2196360"/>
              <a:ext cx="18720" cy="23040"/>
            </a:xfrm>
            <a:custGeom>
              <a:avLst/>
              <a:gdLst/>
              <a:ahLst/>
              <a:cxnLst/>
              <a:rect l="l" t="t" r="r" b="b"/>
              <a:pathLst>
                <a:path w="52" h="64" extrusionOk="0">
                  <a:moveTo>
                    <a:pt x="30" y="4"/>
                  </a:moveTo>
                  <a:cubicBezTo>
                    <a:pt x="21" y="17"/>
                    <a:pt x="12" y="31"/>
                    <a:pt x="3" y="44"/>
                  </a:cubicBezTo>
                  <a:cubicBezTo>
                    <a:pt x="1" y="47"/>
                    <a:pt x="0" y="49"/>
                    <a:pt x="0" y="53"/>
                  </a:cubicBezTo>
                  <a:cubicBezTo>
                    <a:pt x="1" y="56"/>
                    <a:pt x="2" y="59"/>
                    <a:pt x="5" y="61"/>
                  </a:cubicBezTo>
                  <a:cubicBezTo>
                    <a:pt x="7" y="63"/>
                    <a:pt x="11" y="64"/>
                    <a:pt x="14" y="64"/>
                  </a:cubicBezTo>
                  <a:cubicBezTo>
                    <a:pt x="17" y="64"/>
                    <a:pt x="21" y="62"/>
                    <a:pt x="22" y="60"/>
                  </a:cubicBezTo>
                  <a:cubicBezTo>
                    <a:pt x="31" y="46"/>
                    <a:pt x="40" y="33"/>
                    <a:pt x="49" y="20"/>
                  </a:cubicBezTo>
                  <a:cubicBezTo>
                    <a:pt x="51" y="17"/>
                    <a:pt x="52" y="14"/>
                    <a:pt x="52" y="11"/>
                  </a:cubicBezTo>
                  <a:cubicBezTo>
                    <a:pt x="52" y="8"/>
                    <a:pt x="50" y="5"/>
                    <a:pt x="47" y="3"/>
                  </a:cubicBezTo>
                  <a:cubicBezTo>
                    <a:pt x="45" y="1"/>
                    <a:pt x="42" y="0"/>
                    <a:pt x="39" y="0"/>
                  </a:cubicBezTo>
                  <a:cubicBezTo>
                    <a:pt x="35" y="0"/>
                    <a:pt x="32" y="1"/>
                    <a:pt x="30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3">
              <a:extLst>
                <a:ext uri="{FF2B5EF4-FFF2-40B4-BE49-F238E27FC236}">
                  <a16:creationId xmlns:a16="http://schemas.microsoft.com/office/drawing/2014/main" id="{F06F168A-7991-EDCC-B060-4631A701DB2E}"/>
                </a:ext>
              </a:extLst>
            </p:cNvPr>
            <p:cNvSpPr/>
            <p:nvPr/>
          </p:nvSpPr>
          <p:spPr>
            <a:xfrm>
              <a:off x="2489760" y="2243160"/>
              <a:ext cx="18720" cy="19800"/>
            </a:xfrm>
            <a:custGeom>
              <a:avLst/>
              <a:gdLst/>
              <a:ahLst/>
              <a:cxnLst/>
              <a:rect l="l" t="t" r="r" b="b"/>
              <a:pathLst>
                <a:path w="52" h="55" extrusionOk="0">
                  <a:moveTo>
                    <a:pt x="31" y="4"/>
                  </a:moveTo>
                  <a:cubicBezTo>
                    <a:pt x="22" y="15"/>
                    <a:pt x="13" y="25"/>
                    <a:pt x="4" y="34"/>
                  </a:cubicBezTo>
                  <a:cubicBezTo>
                    <a:pt x="1" y="36"/>
                    <a:pt x="0" y="40"/>
                    <a:pt x="1" y="43"/>
                  </a:cubicBezTo>
                  <a:cubicBezTo>
                    <a:pt x="1" y="47"/>
                    <a:pt x="2" y="50"/>
                    <a:pt x="5" y="52"/>
                  </a:cubicBezTo>
                  <a:cubicBezTo>
                    <a:pt x="7" y="54"/>
                    <a:pt x="11" y="55"/>
                    <a:pt x="14" y="55"/>
                  </a:cubicBezTo>
                  <a:cubicBezTo>
                    <a:pt x="18" y="54"/>
                    <a:pt x="20" y="53"/>
                    <a:pt x="23" y="50"/>
                  </a:cubicBezTo>
                  <a:cubicBezTo>
                    <a:pt x="32" y="41"/>
                    <a:pt x="42" y="31"/>
                    <a:pt x="50" y="20"/>
                  </a:cubicBezTo>
                  <a:cubicBezTo>
                    <a:pt x="54" y="15"/>
                    <a:pt x="54" y="7"/>
                    <a:pt x="48" y="3"/>
                  </a:cubicBezTo>
                  <a:cubicBezTo>
                    <a:pt x="46" y="1"/>
                    <a:pt x="43" y="0"/>
                    <a:pt x="40" y="0"/>
                  </a:cubicBezTo>
                  <a:cubicBezTo>
                    <a:pt x="37" y="0"/>
                    <a:pt x="33" y="1"/>
                    <a:pt x="31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43">
              <a:extLst>
                <a:ext uri="{FF2B5EF4-FFF2-40B4-BE49-F238E27FC236}">
                  <a16:creationId xmlns:a16="http://schemas.microsoft.com/office/drawing/2014/main" id="{2F8CBBB3-DC06-2A6D-FBF1-0FB97CD2E88D}"/>
                </a:ext>
              </a:extLst>
            </p:cNvPr>
            <p:cNvSpPr/>
            <p:nvPr/>
          </p:nvSpPr>
          <p:spPr>
            <a:xfrm>
              <a:off x="2447640" y="2280600"/>
              <a:ext cx="20520" cy="20160"/>
            </a:xfrm>
            <a:custGeom>
              <a:avLst/>
              <a:gdLst/>
              <a:ahLst/>
              <a:cxnLst/>
              <a:rect l="l" t="t" r="r" b="b"/>
              <a:pathLst>
                <a:path w="57" h="56" extrusionOk="0">
                  <a:moveTo>
                    <a:pt x="35" y="5"/>
                  </a:moveTo>
                  <a:cubicBezTo>
                    <a:pt x="31" y="10"/>
                    <a:pt x="25" y="15"/>
                    <a:pt x="20" y="20"/>
                  </a:cubicBezTo>
                  <a:cubicBezTo>
                    <a:pt x="15" y="25"/>
                    <a:pt x="10" y="29"/>
                    <a:pt x="5" y="33"/>
                  </a:cubicBezTo>
                  <a:cubicBezTo>
                    <a:pt x="0" y="38"/>
                    <a:pt x="-2" y="45"/>
                    <a:pt x="2" y="51"/>
                  </a:cubicBezTo>
                  <a:cubicBezTo>
                    <a:pt x="6" y="56"/>
                    <a:pt x="14" y="58"/>
                    <a:pt x="19" y="54"/>
                  </a:cubicBezTo>
                  <a:cubicBezTo>
                    <a:pt x="32" y="44"/>
                    <a:pt x="44" y="32"/>
                    <a:pt x="55" y="20"/>
                  </a:cubicBezTo>
                  <a:cubicBezTo>
                    <a:pt x="59" y="15"/>
                    <a:pt x="58" y="7"/>
                    <a:pt x="53" y="3"/>
                  </a:cubicBezTo>
                  <a:cubicBezTo>
                    <a:pt x="51" y="1"/>
                    <a:pt x="48" y="0"/>
                    <a:pt x="45" y="0"/>
                  </a:cubicBezTo>
                  <a:cubicBezTo>
                    <a:pt x="42" y="0"/>
                    <a:pt x="38" y="2"/>
                    <a:pt x="35" y="5"/>
                  </a:cubicBezTo>
                  <a:moveTo>
                    <a:pt x="19" y="21"/>
                  </a:moveTo>
                  <a:lnTo>
                    <a:pt x="19" y="22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43">
              <a:extLst>
                <a:ext uri="{FF2B5EF4-FFF2-40B4-BE49-F238E27FC236}">
                  <a16:creationId xmlns:a16="http://schemas.microsoft.com/office/drawing/2014/main" id="{47407D46-9C52-3D85-918C-1B6C629EE584}"/>
                </a:ext>
              </a:extLst>
            </p:cNvPr>
            <p:cNvSpPr/>
            <p:nvPr/>
          </p:nvSpPr>
          <p:spPr>
            <a:xfrm>
              <a:off x="2398320" y="2320200"/>
              <a:ext cx="23040" cy="20160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45" y="2"/>
                  </a:moveTo>
                  <a:cubicBezTo>
                    <a:pt x="31" y="12"/>
                    <a:pt x="18" y="23"/>
                    <a:pt x="6" y="33"/>
                  </a:cubicBezTo>
                  <a:cubicBezTo>
                    <a:pt x="3" y="36"/>
                    <a:pt x="1" y="38"/>
                    <a:pt x="1" y="42"/>
                  </a:cubicBezTo>
                  <a:cubicBezTo>
                    <a:pt x="0" y="45"/>
                    <a:pt x="1" y="48"/>
                    <a:pt x="3" y="51"/>
                  </a:cubicBezTo>
                  <a:cubicBezTo>
                    <a:pt x="6" y="56"/>
                    <a:pt x="15" y="58"/>
                    <a:pt x="20" y="54"/>
                  </a:cubicBezTo>
                  <a:cubicBezTo>
                    <a:pt x="33" y="43"/>
                    <a:pt x="46" y="32"/>
                    <a:pt x="59" y="23"/>
                  </a:cubicBezTo>
                  <a:cubicBezTo>
                    <a:pt x="64" y="19"/>
                    <a:pt x="66" y="11"/>
                    <a:pt x="62" y="5"/>
                  </a:cubicBezTo>
                  <a:cubicBezTo>
                    <a:pt x="59" y="2"/>
                    <a:pt x="56" y="0"/>
                    <a:pt x="52" y="0"/>
                  </a:cubicBezTo>
                  <a:cubicBezTo>
                    <a:pt x="49" y="0"/>
                    <a:pt x="47" y="1"/>
                    <a:pt x="45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43">
              <a:extLst>
                <a:ext uri="{FF2B5EF4-FFF2-40B4-BE49-F238E27FC236}">
                  <a16:creationId xmlns:a16="http://schemas.microsoft.com/office/drawing/2014/main" id="{0CDF6310-100E-EDBC-9E2B-69C928FA1B55}"/>
                </a:ext>
              </a:extLst>
            </p:cNvPr>
            <p:cNvSpPr/>
            <p:nvPr/>
          </p:nvSpPr>
          <p:spPr>
            <a:xfrm>
              <a:off x="2360160" y="2351880"/>
              <a:ext cx="16560" cy="14040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2"/>
                  </a:moveTo>
                  <a:cubicBezTo>
                    <a:pt x="20" y="6"/>
                    <a:pt x="13" y="11"/>
                    <a:pt x="6" y="16"/>
                  </a:cubicBezTo>
                  <a:cubicBezTo>
                    <a:pt x="0" y="20"/>
                    <a:pt x="-1" y="28"/>
                    <a:pt x="3" y="33"/>
                  </a:cubicBezTo>
                  <a:cubicBezTo>
                    <a:pt x="7" y="39"/>
                    <a:pt x="15" y="40"/>
                    <a:pt x="20" y="36"/>
                  </a:cubicBezTo>
                  <a:cubicBezTo>
                    <a:pt x="27" y="31"/>
                    <a:pt x="34" y="27"/>
                    <a:pt x="42" y="22"/>
                  </a:cubicBezTo>
                  <a:cubicBezTo>
                    <a:pt x="47" y="19"/>
                    <a:pt x="48" y="10"/>
                    <a:pt x="44" y="5"/>
                  </a:cubicBezTo>
                  <a:cubicBezTo>
                    <a:pt x="42" y="2"/>
                    <a:pt x="38" y="0"/>
                    <a:pt x="35" y="0"/>
                  </a:cubicBezTo>
                  <a:cubicBezTo>
                    <a:pt x="32" y="0"/>
                    <a:pt x="29" y="1"/>
                    <a:pt x="2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43">
              <a:extLst>
                <a:ext uri="{FF2B5EF4-FFF2-40B4-BE49-F238E27FC236}">
                  <a16:creationId xmlns:a16="http://schemas.microsoft.com/office/drawing/2014/main" id="{EC04DDA1-60E2-AFB5-25E1-7E6C46EBDF26}"/>
                </a:ext>
              </a:extLst>
            </p:cNvPr>
            <p:cNvSpPr/>
            <p:nvPr/>
          </p:nvSpPr>
          <p:spPr>
            <a:xfrm>
              <a:off x="2322000" y="2376360"/>
              <a:ext cx="18360" cy="16200"/>
            </a:xfrm>
            <a:custGeom>
              <a:avLst/>
              <a:gdLst/>
              <a:ahLst/>
              <a:cxnLst/>
              <a:rect l="l" t="t" r="r" b="b"/>
              <a:pathLst>
                <a:path w="51" h="45" extrusionOk="0">
                  <a:moveTo>
                    <a:pt x="31" y="2"/>
                  </a:moveTo>
                  <a:cubicBezTo>
                    <a:pt x="23" y="9"/>
                    <a:pt x="14" y="16"/>
                    <a:pt x="6" y="23"/>
                  </a:cubicBezTo>
                  <a:cubicBezTo>
                    <a:pt x="0" y="27"/>
                    <a:pt x="-1" y="34"/>
                    <a:pt x="3" y="40"/>
                  </a:cubicBezTo>
                  <a:cubicBezTo>
                    <a:pt x="6" y="45"/>
                    <a:pt x="15" y="47"/>
                    <a:pt x="20" y="43"/>
                  </a:cubicBezTo>
                  <a:cubicBezTo>
                    <a:pt x="29" y="36"/>
                    <a:pt x="37" y="29"/>
                    <a:pt x="46" y="23"/>
                  </a:cubicBezTo>
                  <a:cubicBezTo>
                    <a:pt x="51" y="19"/>
                    <a:pt x="53" y="11"/>
                    <a:pt x="49" y="5"/>
                  </a:cubicBezTo>
                  <a:cubicBezTo>
                    <a:pt x="46" y="2"/>
                    <a:pt x="42" y="0"/>
                    <a:pt x="38" y="0"/>
                  </a:cubicBezTo>
                  <a:cubicBezTo>
                    <a:pt x="36" y="0"/>
                    <a:pt x="34" y="1"/>
                    <a:pt x="3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43">
              <a:extLst>
                <a:ext uri="{FF2B5EF4-FFF2-40B4-BE49-F238E27FC236}">
                  <a16:creationId xmlns:a16="http://schemas.microsoft.com/office/drawing/2014/main" id="{B7E04B57-51E4-DA80-9509-2F792252DFA8}"/>
                </a:ext>
              </a:extLst>
            </p:cNvPr>
            <p:cNvSpPr/>
            <p:nvPr/>
          </p:nvSpPr>
          <p:spPr>
            <a:xfrm>
              <a:off x="2840400" y="1965240"/>
              <a:ext cx="9720" cy="27000"/>
            </a:xfrm>
            <a:custGeom>
              <a:avLst/>
              <a:gdLst/>
              <a:ahLst/>
              <a:cxnLst/>
              <a:rect l="l" t="t" r="r" b="b"/>
              <a:pathLst>
                <a:path w="27" h="75" extrusionOk="0">
                  <a:moveTo>
                    <a:pt x="2" y="13"/>
                  </a:moveTo>
                  <a:cubicBezTo>
                    <a:pt x="1" y="29"/>
                    <a:pt x="0" y="46"/>
                    <a:pt x="0" y="62"/>
                  </a:cubicBezTo>
                  <a:cubicBezTo>
                    <a:pt x="0" y="69"/>
                    <a:pt x="6" y="75"/>
                    <a:pt x="12" y="75"/>
                  </a:cubicBezTo>
                  <a:cubicBezTo>
                    <a:pt x="19" y="75"/>
                    <a:pt x="25" y="69"/>
                    <a:pt x="25" y="62"/>
                  </a:cubicBezTo>
                  <a:cubicBezTo>
                    <a:pt x="25" y="46"/>
                    <a:pt x="26" y="29"/>
                    <a:pt x="27" y="13"/>
                  </a:cubicBezTo>
                  <a:cubicBezTo>
                    <a:pt x="28" y="6"/>
                    <a:pt x="21" y="0"/>
                    <a:pt x="15" y="0"/>
                  </a:cubicBezTo>
                  <a:cubicBezTo>
                    <a:pt x="8" y="0"/>
                    <a:pt x="3" y="6"/>
                    <a:pt x="2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43">
              <a:extLst>
                <a:ext uri="{FF2B5EF4-FFF2-40B4-BE49-F238E27FC236}">
                  <a16:creationId xmlns:a16="http://schemas.microsoft.com/office/drawing/2014/main" id="{1ED1CA18-9132-FC60-6E69-5703A6296DA6}"/>
                </a:ext>
              </a:extLst>
            </p:cNvPr>
            <p:cNvSpPr/>
            <p:nvPr/>
          </p:nvSpPr>
          <p:spPr>
            <a:xfrm>
              <a:off x="2838240" y="2016360"/>
              <a:ext cx="9720" cy="24840"/>
            </a:xfrm>
            <a:custGeom>
              <a:avLst/>
              <a:gdLst/>
              <a:ahLst/>
              <a:cxnLst/>
              <a:rect l="l" t="t" r="r" b="b"/>
              <a:pathLst>
                <a:path w="27" h="69" extrusionOk="0">
                  <a:moveTo>
                    <a:pt x="1" y="12"/>
                  </a:moveTo>
                  <a:cubicBezTo>
                    <a:pt x="2" y="27"/>
                    <a:pt x="2" y="41"/>
                    <a:pt x="0" y="56"/>
                  </a:cubicBezTo>
                  <a:cubicBezTo>
                    <a:pt x="0" y="63"/>
                    <a:pt x="7" y="69"/>
                    <a:pt x="13" y="69"/>
                  </a:cubicBezTo>
                  <a:cubicBezTo>
                    <a:pt x="16" y="69"/>
                    <a:pt x="20" y="68"/>
                    <a:pt x="22" y="65"/>
                  </a:cubicBezTo>
                  <a:cubicBezTo>
                    <a:pt x="25" y="64"/>
                    <a:pt x="25" y="60"/>
                    <a:pt x="25" y="56"/>
                  </a:cubicBezTo>
                  <a:cubicBezTo>
                    <a:pt x="27" y="42"/>
                    <a:pt x="27" y="27"/>
                    <a:pt x="26" y="12"/>
                  </a:cubicBezTo>
                  <a:cubicBezTo>
                    <a:pt x="26" y="5"/>
                    <a:pt x="21" y="0"/>
                    <a:pt x="14" y="0"/>
                  </a:cubicBezTo>
                  <a:cubicBezTo>
                    <a:pt x="7" y="-1"/>
                    <a:pt x="1" y="5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43">
              <a:extLst>
                <a:ext uri="{FF2B5EF4-FFF2-40B4-BE49-F238E27FC236}">
                  <a16:creationId xmlns:a16="http://schemas.microsoft.com/office/drawing/2014/main" id="{711DD947-563E-F9A8-9A09-970356954E1D}"/>
                </a:ext>
              </a:extLst>
            </p:cNvPr>
            <p:cNvSpPr/>
            <p:nvPr/>
          </p:nvSpPr>
          <p:spPr>
            <a:xfrm>
              <a:off x="2838240" y="2075400"/>
              <a:ext cx="9360" cy="24840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1" y="12"/>
                  </a:moveTo>
                  <a:cubicBezTo>
                    <a:pt x="0" y="27"/>
                    <a:pt x="0" y="42"/>
                    <a:pt x="0" y="57"/>
                  </a:cubicBezTo>
                  <a:cubicBezTo>
                    <a:pt x="0" y="64"/>
                    <a:pt x="5" y="69"/>
                    <a:pt x="12" y="69"/>
                  </a:cubicBezTo>
                  <a:cubicBezTo>
                    <a:pt x="19" y="69"/>
                    <a:pt x="24" y="64"/>
                    <a:pt x="25" y="57"/>
                  </a:cubicBezTo>
                  <a:cubicBezTo>
                    <a:pt x="25" y="42"/>
                    <a:pt x="25" y="27"/>
                    <a:pt x="26" y="12"/>
                  </a:cubicBezTo>
                  <a:cubicBezTo>
                    <a:pt x="27" y="5"/>
                    <a:pt x="20" y="0"/>
                    <a:pt x="14" y="0"/>
                  </a:cubicBezTo>
                  <a:cubicBezTo>
                    <a:pt x="7" y="0"/>
                    <a:pt x="2" y="5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43">
              <a:extLst>
                <a:ext uri="{FF2B5EF4-FFF2-40B4-BE49-F238E27FC236}">
                  <a16:creationId xmlns:a16="http://schemas.microsoft.com/office/drawing/2014/main" id="{7CA73912-B4F0-DAD1-9773-DF5FDB26D739}"/>
                </a:ext>
              </a:extLst>
            </p:cNvPr>
            <p:cNvSpPr/>
            <p:nvPr/>
          </p:nvSpPr>
          <p:spPr>
            <a:xfrm>
              <a:off x="2836440" y="2135160"/>
              <a:ext cx="9720" cy="28800"/>
            </a:xfrm>
            <a:custGeom>
              <a:avLst/>
              <a:gdLst/>
              <a:ahLst/>
              <a:cxnLst/>
              <a:rect l="l" t="t" r="r" b="b"/>
              <a:pathLst>
                <a:path w="27" h="80" extrusionOk="0">
                  <a:moveTo>
                    <a:pt x="2" y="13"/>
                  </a:moveTo>
                  <a:cubicBezTo>
                    <a:pt x="2" y="31"/>
                    <a:pt x="1" y="49"/>
                    <a:pt x="0" y="67"/>
                  </a:cubicBezTo>
                  <a:cubicBezTo>
                    <a:pt x="-1" y="74"/>
                    <a:pt x="6" y="80"/>
                    <a:pt x="12" y="80"/>
                  </a:cubicBezTo>
                  <a:cubicBezTo>
                    <a:pt x="15" y="80"/>
                    <a:pt x="19" y="79"/>
                    <a:pt x="21" y="76"/>
                  </a:cubicBezTo>
                  <a:cubicBezTo>
                    <a:pt x="23" y="74"/>
                    <a:pt x="24" y="71"/>
                    <a:pt x="25" y="67"/>
                  </a:cubicBezTo>
                  <a:cubicBezTo>
                    <a:pt x="26" y="49"/>
                    <a:pt x="27" y="31"/>
                    <a:pt x="27" y="13"/>
                  </a:cubicBezTo>
                  <a:cubicBezTo>
                    <a:pt x="27" y="6"/>
                    <a:pt x="21" y="0"/>
                    <a:pt x="15" y="0"/>
                  </a:cubicBezTo>
                  <a:cubicBezTo>
                    <a:pt x="8" y="0"/>
                    <a:pt x="2" y="6"/>
                    <a:pt x="2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43">
              <a:extLst>
                <a:ext uri="{FF2B5EF4-FFF2-40B4-BE49-F238E27FC236}">
                  <a16:creationId xmlns:a16="http://schemas.microsoft.com/office/drawing/2014/main" id="{1D2BBBFB-7FFB-A333-F858-4320D3DF4C9D}"/>
                </a:ext>
              </a:extLst>
            </p:cNvPr>
            <p:cNvSpPr/>
            <p:nvPr/>
          </p:nvSpPr>
          <p:spPr>
            <a:xfrm>
              <a:off x="2835720" y="2199960"/>
              <a:ext cx="9360" cy="28440"/>
            </a:xfrm>
            <a:custGeom>
              <a:avLst/>
              <a:gdLst/>
              <a:ahLst/>
              <a:cxnLst/>
              <a:rect l="l" t="t" r="r" b="b"/>
              <a:pathLst>
                <a:path w="26" h="79" extrusionOk="0">
                  <a:moveTo>
                    <a:pt x="1" y="12"/>
                  </a:moveTo>
                  <a:cubicBezTo>
                    <a:pt x="1" y="30"/>
                    <a:pt x="0" y="48"/>
                    <a:pt x="0" y="67"/>
                  </a:cubicBezTo>
                  <a:cubicBezTo>
                    <a:pt x="0" y="73"/>
                    <a:pt x="6" y="79"/>
                    <a:pt x="13" y="79"/>
                  </a:cubicBezTo>
                  <a:cubicBezTo>
                    <a:pt x="20" y="79"/>
                    <a:pt x="25" y="73"/>
                    <a:pt x="25" y="67"/>
                  </a:cubicBezTo>
                  <a:cubicBezTo>
                    <a:pt x="25" y="48"/>
                    <a:pt x="26" y="30"/>
                    <a:pt x="26" y="12"/>
                  </a:cubicBezTo>
                  <a:cubicBezTo>
                    <a:pt x="27" y="5"/>
                    <a:pt x="20" y="0"/>
                    <a:pt x="14" y="0"/>
                  </a:cubicBezTo>
                  <a:cubicBezTo>
                    <a:pt x="7" y="0"/>
                    <a:pt x="2" y="5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43">
              <a:extLst>
                <a:ext uri="{FF2B5EF4-FFF2-40B4-BE49-F238E27FC236}">
                  <a16:creationId xmlns:a16="http://schemas.microsoft.com/office/drawing/2014/main" id="{E86DA3A8-AE3E-7B61-AB05-08EC566843D5}"/>
                </a:ext>
              </a:extLst>
            </p:cNvPr>
            <p:cNvSpPr/>
            <p:nvPr/>
          </p:nvSpPr>
          <p:spPr>
            <a:xfrm>
              <a:off x="2835720" y="2259720"/>
              <a:ext cx="9720" cy="24840"/>
            </a:xfrm>
            <a:custGeom>
              <a:avLst/>
              <a:gdLst/>
              <a:ahLst/>
              <a:cxnLst/>
              <a:rect l="l" t="t" r="r" b="b"/>
              <a:pathLst>
                <a:path w="27" h="69" extrusionOk="0">
                  <a:moveTo>
                    <a:pt x="2" y="12"/>
                  </a:moveTo>
                  <a:cubicBezTo>
                    <a:pt x="1" y="27"/>
                    <a:pt x="1" y="42"/>
                    <a:pt x="0" y="57"/>
                  </a:cubicBezTo>
                  <a:cubicBezTo>
                    <a:pt x="0" y="64"/>
                    <a:pt x="6" y="69"/>
                    <a:pt x="13" y="69"/>
                  </a:cubicBezTo>
                  <a:cubicBezTo>
                    <a:pt x="20" y="69"/>
                    <a:pt x="25" y="64"/>
                    <a:pt x="25" y="57"/>
                  </a:cubicBezTo>
                  <a:cubicBezTo>
                    <a:pt x="25" y="42"/>
                    <a:pt x="26" y="27"/>
                    <a:pt x="27" y="12"/>
                  </a:cubicBezTo>
                  <a:cubicBezTo>
                    <a:pt x="27" y="5"/>
                    <a:pt x="21" y="0"/>
                    <a:pt x="14" y="0"/>
                  </a:cubicBezTo>
                  <a:cubicBezTo>
                    <a:pt x="7" y="0"/>
                    <a:pt x="2" y="5"/>
                    <a:pt x="2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43">
              <a:extLst>
                <a:ext uri="{FF2B5EF4-FFF2-40B4-BE49-F238E27FC236}">
                  <a16:creationId xmlns:a16="http://schemas.microsoft.com/office/drawing/2014/main" id="{8CB26012-CB8A-7932-5CE8-770FEF453821}"/>
                </a:ext>
              </a:extLst>
            </p:cNvPr>
            <p:cNvSpPr/>
            <p:nvPr/>
          </p:nvSpPr>
          <p:spPr>
            <a:xfrm>
              <a:off x="2834640" y="2324880"/>
              <a:ext cx="10080" cy="34560"/>
            </a:xfrm>
            <a:custGeom>
              <a:avLst/>
              <a:gdLst/>
              <a:ahLst/>
              <a:cxnLst/>
              <a:rect l="l" t="t" r="r" b="b"/>
              <a:pathLst>
                <a:path w="28" h="96" extrusionOk="0">
                  <a:moveTo>
                    <a:pt x="7" y="4"/>
                  </a:moveTo>
                  <a:cubicBezTo>
                    <a:pt x="4" y="6"/>
                    <a:pt x="4" y="9"/>
                    <a:pt x="3" y="13"/>
                  </a:cubicBezTo>
                  <a:cubicBezTo>
                    <a:pt x="1" y="36"/>
                    <a:pt x="0" y="60"/>
                    <a:pt x="0" y="84"/>
                  </a:cubicBezTo>
                  <a:cubicBezTo>
                    <a:pt x="0" y="91"/>
                    <a:pt x="6" y="96"/>
                    <a:pt x="13" y="96"/>
                  </a:cubicBezTo>
                  <a:cubicBezTo>
                    <a:pt x="20" y="96"/>
                    <a:pt x="25" y="91"/>
                    <a:pt x="25" y="84"/>
                  </a:cubicBezTo>
                  <a:cubicBezTo>
                    <a:pt x="25" y="60"/>
                    <a:pt x="26" y="36"/>
                    <a:pt x="28" y="13"/>
                  </a:cubicBezTo>
                  <a:cubicBezTo>
                    <a:pt x="29" y="6"/>
                    <a:pt x="22" y="0"/>
                    <a:pt x="16" y="0"/>
                  </a:cubicBezTo>
                  <a:cubicBezTo>
                    <a:pt x="12" y="0"/>
                    <a:pt x="9" y="2"/>
                    <a:pt x="7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43">
              <a:extLst>
                <a:ext uri="{FF2B5EF4-FFF2-40B4-BE49-F238E27FC236}">
                  <a16:creationId xmlns:a16="http://schemas.microsoft.com/office/drawing/2014/main" id="{B360C179-1FEB-BD3B-7457-AA2D72310778}"/>
                </a:ext>
              </a:extLst>
            </p:cNvPr>
            <p:cNvSpPr/>
            <p:nvPr/>
          </p:nvSpPr>
          <p:spPr>
            <a:xfrm>
              <a:off x="2836440" y="2399760"/>
              <a:ext cx="10800" cy="30960"/>
            </a:xfrm>
            <a:custGeom>
              <a:avLst/>
              <a:gdLst/>
              <a:ahLst/>
              <a:cxnLst/>
              <a:rect l="l" t="t" r="r" b="b"/>
              <a:pathLst>
                <a:path w="30" h="86" extrusionOk="0">
                  <a:moveTo>
                    <a:pt x="5" y="9"/>
                  </a:moveTo>
                  <a:cubicBezTo>
                    <a:pt x="1" y="30"/>
                    <a:pt x="-1" y="52"/>
                    <a:pt x="0" y="73"/>
                  </a:cubicBezTo>
                  <a:cubicBezTo>
                    <a:pt x="0" y="80"/>
                    <a:pt x="6" y="86"/>
                    <a:pt x="13" y="86"/>
                  </a:cubicBezTo>
                  <a:cubicBezTo>
                    <a:pt x="19" y="86"/>
                    <a:pt x="25" y="80"/>
                    <a:pt x="25" y="73"/>
                  </a:cubicBezTo>
                  <a:cubicBezTo>
                    <a:pt x="24" y="59"/>
                    <a:pt x="25" y="45"/>
                    <a:pt x="27" y="30"/>
                  </a:cubicBezTo>
                  <a:cubicBezTo>
                    <a:pt x="27" y="26"/>
                    <a:pt x="28" y="21"/>
                    <a:pt x="29" y="16"/>
                  </a:cubicBezTo>
                  <a:cubicBezTo>
                    <a:pt x="30" y="9"/>
                    <a:pt x="27" y="2"/>
                    <a:pt x="21" y="1"/>
                  </a:cubicBezTo>
                  <a:cubicBezTo>
                    <a:pt x="20" y="0"/>
                    <a:pt x="18" y="0"/>
                    <a:pt x="17" y="0"/>
                  </a:cubicBezTo>
                  <a:cubicBezTo>
                    <a:pt x="12" y="0"/>
                    <a:pt x="6" y="4"/>
                    <a:pt x="5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43">
              <a:extLst>
                <a:ext uri="{FF2B5EF4-FFF2-40B4-BE49-F238E27FC236}">
                  <a16:creationId xmlns:a16="http://schemas.microsoft.com/office/drawing/2014/main" id="{5F70A263-4ADC-196D-0B66-2E5840BF4D14}"/>
                </a:ext>
              </a:extLst>
            </p:cNvPr>
            <p:cNvSpPr/>
            <p:nvPr/>
          </p:nvSpPr>
          <p:spPr>
            <a:xfrm>
              <a:off x="2837520" y="2454480"/>
              <a:ext cx="9720" cy="26280"/>
            </a:xfrm>
            <a:custGeom>
              <a:avLst/>
              <a:gdLst/>
              <a:ahLst/>
              <a:cxnLst/>
              <a:rect l="l" t="t" r="r" b="b"/>
              <a:pathLst>
                <a:path w="27" h="73" extrusionOk="0">
                  <a:moveTo>
                    <a:pt x="2" y="12"/>
                  </a:moveTo>
                  <a:cubicBezTo>
                    <a:pt x="2" y="28"/>
                    <a:pt x="1" y="44"/>
                    <a:pt x="0" y="60"/>
                  </a:cubicBezTo>
                  <a:cubicBezTo>
                    <a:pt x="-1" y="67"/>
                    <a:pt x="6" y="73"/>
                    <a:pt x="12" y="73"/>
                  </a:cubicBezTo>
                  <a:cubicBezTo>
                    <a:pt x="15" y="73"/>
                    <a:pt x="19" y="71"/>
                    <a:pt x="21" y="69"/>
                  </a:cubicBezTo>
                  <a:cubicBezTo>
                    <a:pt x="23" y="66"/>
                    <a:pt x="24" y="64"/>
                    <a:pt x="25" y="60"/>
                  </a:cubicBezTo>
                  <a:cubicBezTo>
                    <a:pt x="26" y="44"/>
                    <a:pt x="26" y="28"/>
                    <a:pt x="27" y="12"/>
                  </a:cubicBezTo>
                  <a:cubicBezTo>
                    <a:pt x="27" y="5"/>
                    <a:pt x="21" y="0"/>
                    <a:pt x="14" y="0"/>
                  </a:cubicBezTo>
                  <a:cubicBezTo>
                    <a:pt x="7" y="0"/>
                    <a:pt x="2" y="5"/>
                    <a:pt x="2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43">
              <a:extLst>
                <a:ext uri="{FF2B5EF4-FFF2-40B4-BE49-F238E27FC236}">
                  <a16:creationId xmlns:a16="http://schemas.microsoft.com/office/drawing/2014/main" id="{ADE3B626-5D68-F533-375D-3295D07D4969}"/>
                </a:ext>
              </a:extLst>
            </p:cNvPr>
            <p:cNvSpPr/>
            <p:nvPr/>
          </p:nvSpPr>
          <p:spPr>
            <a:xfrm>
              <a:off x="2837160" y="2502360"/>
              <a:ext cx="10080" cy="19440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6" y="4"/>
                  </a:moveTo>
                  <a:cubicBezTo>
                    <a:pt x="4" y="7"/>
                    <a:pt x="3" y="9"/>
                    <a:pt x="3" y="13"/>
                  </a:cubicBezTo>
                  <a:cubicBezTo>
                    <a:pt x="2" y="22"/>
                    <a:pt x="1" y="32"/>
                    <a:pt x="0" y="41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20" y="54"/>
                    <a:pt x="25" y="48"/>
                    <a:pt x="25" y="41"/>
                  </a:cubicBezTo>
                  <a:cubicBezTo>
                    <a:pt x="26" y="32"/>
                    <a:pt x="27" y="22"/>
                    <a:pt x="28" y="13"/>
                  </a:cubicBezTo>
                  <a:cubicBezTo>
                    <a:pt x="28" y="10"/>
                    <a:pt x="26" y="6"/>
                    <a:pt x="24" y="4"/>
                  </a:cubicBezTo>
                  <a:cubicBezTo>
                    <a:pt x="22" y="2"/>
                    <a:pt x="18" y="0"/>
                    <a:pt x="15" y="0"/>
                  </a:cubicBezTo>
                  <a:cubicBezTo>
                    <a:pt x="12" y="0"/>
                    <a:pt x="9" y="2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43">
              <a:extLst>
                <a:ext uri="{FF2B5EF4-FFF2-40B4-BE49-F238E27FC236}">
                  <a16:creationId xmlns:a16="http://schemas.microsoft.com/office/drawing/2014/main" id="{E310F8EA-59F8-450C-9FCF-095777A51FB1}"/>
                </a:ext>
              </a:extLst>
            </p:cNvPr>
            <p:cNvSpPr/>
            <p:nvPr/>
          </p:nvSpPr>
          <p:spPr>
            <a:xfrm>
              <a:off x="2914200" y="1409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43">
              <a:extLst>
                <a:ext uri="{FF2B5EF4-FFF2-40B4-BE49-F238E27FC236}">
                  <a16:creationId xmlns:a16="http://schemas.microsoft.com/office/drawing/2014/main" id="{7728B364-9A18-457A-5519-8E0B65B34CAF}"/>
                </a:ext>
              </a:extLst>
            </p:cNvPr>
            <p:cNvSpPr/>
            <p:nvPr/>
          </p:nvSpPr>
          <p:spPr>
            <a:xfrm>
              <a:off x="2850480" y="1355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43">
              <a:extLst>
                <a:ext uri="{FF2B5EF4-FFF2-40B4-BE49-F238E27FC236}">
                  <a16:creationId xmlns:a16="http://schemas.microsoft.com/office/drawing/2014/main" id="{B5D71305-2BE3-7DBC-C293-B733D6922654}"/>
                </a:ext>
              </a:extLst>
            </p:cNvPr>
            <p:cNvSpPr/>
            <p:nvPr/>
          </p:nvSpPr>
          <p:spPr>
            <a:xfrm>
              <a:off x="2850480" y="135504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43">
              <a:extLst>
                <a:ext uri="{FF2B5EF4-FFF2-40B4-BE49-F238E27FC236}">
                  <a16:creationId xmlns:a16="http://schemas.microsoft.com/office/drawing/2014/main" id="{DB54E3E1-DB03-D1A0-EFCD-285CB7CF6FE9}"/>
                </a:ext>
              </a:extLst>
            </p:cNvPr>
            <p:cNvSpPr/>
            <p:nvPr/>
          </p:nvSpPr>
          <p:spPr>
            <a:xfrm>
              <a:off x="2913120" y="140832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lnTo>
                    <a:pt x="0" y="0"/>
                  </a:ln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43">
              <a:extLst>
                <a:ext uri="{FF2B5EF4-FFF2-40B4-BE49-F238E27FC236}">
                  <a16:creationId xmlns:a16="http://schemas.microsoft.com/office/drawing/2014/main" id="{E6071827-52FA-48E6-F3F7-472A21A0AA29}"/>
                </a:ext>
              </a:extLst>
            </p:cNvPr>
            <p:cNvSpPr/>
            <p:nvPr/>
          </p:nvSpPr>
          <p:spPr>
            <a:xfrm>
              <a:off x="2842560" y="135144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43">
              <a:extLst>
                <a:ext uri="{FF2B5EF4-FFF2-40B4-BE49-F238E27FC236}">
                  <a16:creationId xmlns:a16="http://schemas.microsoft.com/office/drawing/2014/main" id="{3E85C675-5BA3-12AD-FBCF-1DF8F29EF96E}"/>
                </a:ext>
              </a:extLst>
            </p:cNvPr>
            <p:cNvSpPr/>
            <p:nvPr/>
          </p:nvSpPr>
          <p:spPr>
            <a:xfrm>
              <a:off x="2966040" y="1532160"/>
              <a:ext cx="109800" cy="167400"/>
            </a:xfrm>
            <a:custGeom>
              <a:avLst/>
              <a:gdLst/>
              <a:ahLst/>
              <a:cxnLst/>
              <a:rect l="l" t="t" r="r" b="b"/>
              <a:pathLst>
                <a:path w="305" h="465" extrusionOk="0">
                  <a:moveTo>
                    <a:pt x="267" y="0"/>
                  </a:moveTo>
                  <a:cubicBezTo>
                    <a:pt x="264" y="1"/>
                    <a:pt x="262" y="3"/>
                    <a:pt x="262" y="5"/>
                  </a:cubicBezTo>
                  <a:cubicBezTo>
                    <a:pt x="261" y="5"/>
                    <a:pt x="260" y="5"/>
                    <a:pt x="259" y="5"/>
                  </a:cubicBezTo>
                  <a:cubicBezTo>
                    <a:pt x="257" y="5"/>
                    <a:pt x="255" y="5"/>
                    <a:pt x="253" y="6"/>
                  </a:cubicBezTo>
                  <a:cubicBezTo>
                    <a:pt x="213" y="20"/>
                    <a:pt x="177" y="39"/>
                    <a:pt x="145" y="63"/>
                  </a:cubicBezTo>
                  <a:cubicBezTo>
                    <a:pt x="127" y="76"/>
                    <a:pt x="112" y="90"/>
                    <a:pt x="98" y="104"/>
                  </a:cubicBezTo>
                  <a:cubicBezTo>
                    <a:pt x="85" y="118"/>
                    <a:pt x="72" y="135"/>
                    <a:pt x="59" y="153"/>
                  </a:cubicBezTo>
                  <a:cubicBezTo>
                    <a:pt x="48" y="169"/>
                    <a:pt x="39" y="185"/>
                    <a:pt x="30" y="203"/>
                  </a:cubicBezTo>
                  <a:cubicBezTo>
                    <a:pt x="21" y="223"/>
                    <a:pt x="14" y="244"/>
                    <a:pt x="9" y="264"/>
                  </a:cubicBezTo>
                  <a:cubicBezTo>
                    <a:pt x="4" y="285"/>
                    <a:pt x="1" y="306"/>
                    <a:pt x="0" y="328"/>
                  </a:cubicBezTo>
                  <a:cubicBezTo>
                    <a:pt x="0" y="346"/>
                    <a:pt x="1" y="364"/>
                    <a:pt x="5" y="382"/>
                  </a:cubicBezTo>
                  <a:cubicBezTo>
                    <a:pt x="7" y="390"/>
                    <a:pt x="11" y="398"/>
                    <a:pt x="14" y="405"/>
                  </a:cubicBezTo>
                  <a:cubicBezTo>
                    <a:pt x="16" y="411"/>
                    <a:pt x="19" y="417"/>
                    <a:pt x="23" y="422"/>
                  </a:cubicBezTo>
                  <a:cubicBezTo>
                    <a:pt x="32" y="435"/>
                    <a:pt x="42" y="445"/>
                    <a:pt x="54" y="452"/>
                  </a:cubicBezTo>
                  <a:cubicBezTo>
                    <a:pt x="69" y="461"/>
                    <a:pt x="86" y="465"/>
                    <a:pt x="105" y="465"/>
                  </a:cubicBezTo>
                  <a:cubicBezTo>
                    <a:pt x="114" y="465"/>
                    <a:pt x="124" y="464"/>
                    <a:pt x="133" y="462"/>
                  </a:cubicBezTo>
                  <a:cubicBezTo>
                    <a:pt x="146" y="459"/>
                    <a:pt x="160" y="453"/>
                    <a:pt x="173" y="445"/>
                  </a:cubicBezTo>
                  <a:cubicBezTo>
                    <a:pt x="185" y="438"/>
                    <a:pt x="197" y="429"/>
                    <a:pt x="211" y="416"/>
                  </a:cubicBezTo>
                  <a:cubicBezTo>
                    <a:pt x="223" y="405"/>
                    <a:pt x="234" y="391"/>
                    <a:pt x="245" y="375"/>
                  </a:cubicBezTo>
                  <a:cubicBezTo>
                    <a:pt x="256" y="357"/>
                    <a:pt x="267" y="338"/>
                    <a:pt x="275" y="319"/>
                  </a:cubicBezTo>
                  <a:cubicBezTo>
                    <a:pt x="280" y="306"/>
                    <a:pt x="284" y="295"/>
                    <a:pt x="288" y="283"/>
                  </a:cubicBezTo>
                  <a:cubicBezTo>
                    <a:pt x="292" y="269"/>
                    <a:pt x="295" y="255"/>
                    <a:pt x="297" y="244"/>
                  </a:cubicBezTo>
                  <a:cubicBezTo>
                    <a:pt x="302" y="217"/>
                    <a:pt x="305" y="189"/>
                    <a:pt x="305" y="163"/>
                  </a:cubicBezTo>
                  <a:cubicBezTo>
                    <a:pt x="305" y="121"/>
                    <a:pt x="299" y="79"/>
                    <a:pt x="287" y="38"/>
                  </a:cubicBezTo>
                  <a:cubicBezTo>
                    <a:pt x="285" y="35"/>
                    <a:pt x="284" y="32"/>
                    <a:pt x="282" y="28"/>
                  </a:cubicBezTo>
                  <a:cubicBezTo>
                    <a:pt x="278" y="19"/>
                    <a:pt x="274" y="10"/>
                    <a:pt x="269" y="0"/>
                  </a:cubicBezTo>
                  <a:lnTo>
                    <a:pt x="268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43">
              <a:extLst>
                <a:ext uri="{FF2B5EF4-FFF2-40B4-BE49-F238E27FC236}">
                  <a16:creationId xmlns:a16="http://schemas.microsoft.com/office/drawing/2014/main" id="{D70437D6-19A9-D49D-C58C-22EBDDFA24C6}"/>
                </a:ext>
              </a:extLst>
            </p:cNvPr>
            <p:cNvSpPr/>
            <p:nvPr/>
          </p:nvSpPr>
          <p:spPr>
            <a:xfrm>
              <a:off x="2959200" y="1437840"/>
              <a:ext cx="109080" cy="178200"/>
            </a:xfrm>
            <a:custGeom>
              <a:avLst/>
              <a:gdLst/>
              <a:ahLst/>
              <a:cxnLst/>
              <a:rect l="l" t="t" r="r" b="b"/>
              <a:pathLst>
                <a:path w="303" h="495" extrusionOk="0">
                  <a:moveTo>
                    <a:pt x="132" y="2"/>
                  </a:moveTo>
                  <a:cubicBezTo>
                    <a:pt x="127" y="3"/>
                    <a:pt x="123" y="6"/>
                    <a:pt x="119" y="9"/>
                  </a:cubicBezTo>
                  <a:cubicBezTo>
                    <a:pt x="112" y="17"/>
                    <a:pt x="107" y="27"/>
                    <a:pt x="105" y="39"/>
                  </a:cubicBezTo>
                  <a:cubicBezTo>
                    <a:pt x="105" y="42"/>
                    <a:pt x="105" y="45"/>
                    <a:pt x="105" y="48"/>
                  </a:cubicBezTo>
                  <a:cubicBezTo>
                    <a:pt x="100" y="43"/>
                    <a:pt x="95" y="38"/>
                    <a:pt x="89" y="33"/>
                  </a:cubicBezTo>
                  <a:cubicBezTo>
                    <a:pt x="85" y="30"/>
                    <a:pt x="80" y="26"/>
                    <a:pt x="74" y="24"/>
                  </a:cubicBezTo>
                  <a:cubicBezTo>
                    <a:pt x="68" y="21"/>
                    <a:pt x="62" y="19"/>
                    <a:pt x="56" y="19"/>
                  </a:cubicBezTo>
                  <a:cubicBezTo>
                    <a:pt x="52" y="18"/>
                    <a:pt x="48" y="19"/>
                    <a:pt x="45" y="20"/>
                  </a:cubicBezTo>
                  <a:cubicBezTo>
                    <a:pt x="43" y="20"/>
                    <a:pt x="42" y="21"/>
                    <a:pt x="40" y="22"/>
                  </a:cubicBezTo>
                  <a:cubicBezTo>
                    <a:pt x="33" y="25"/>
                    <a:pt x="28" y="30"/>
                    <a:pt x="24" y="35"/>
                  </a:cubicBezTo>
                  <a:cubicBezTo>
                    <a:pt x="19" y="41"/>
                    <a:pt x="16" y="46"/>
                    <a:pt x="14" y="51"/>
                  </a:cubicBezTo>
                  <a:cubicBezTo>
                    <a:pt x="12" y="59"/>
                    <a:pt x="11" y="65"/>
                    <a:pt x="11" y="72"/>
                  </a:cubicBezTo>
                  <a:cubicBezTo>
                    <a:pt x="11" y="79"/>
                    <a:pt x="11" y="85"/>
                    <a:pt x="13" y="92"/>
                  </a:cubicBezTo>
                  <a:cubicBezTo>
                    <a:pt x="16" y="104"/>
                    <a:pt x="21" y="118"/>
                    <a:pt x="29" y="132"/>
                  </a:cubicBezTo>
                  <a:cubicBezTo>
                    <a:pt x="31" y="137"/>
                    <a:pt x="34" y="142"/>
                    <a:pt x="38" y="147"/>
                  </a:cubicBezTo>
                  <a:cubicBezTo>
                    <a:pt x="33" y="146"/>
                    <a:pt x="29" y="147"/>
                    <a:pt x="25" y="148"/>
                  </a:cubicBezTo>
                  <a:cubicBezTo>
                    <a:pt x="22" y="149"/>
                    <a:pt x="20" y="150"/>
                    <a:pt x="18" y="151"/>
                  </a:cubicBezTo>
                  <a:cubicBezTo>
                    <a:pt x="11" y="155"/>
                    <a:pt x="6" y="162"/>
                    <a:pt x="3" y="171"/>
                  </a:cubicBezTo>
                  <a:cubicBezTo>
                    <a:pt x="0" y="181"/>
                    <a:pt x="-1" y="192"/>
                    <a:pt x="1" y="203"/>
                  </a:cubicBezTo>
                  <a:cubicBezTo>
                    <a:pt x="2" y="208"/>
                    <a:pt x="3" y="215"/>
                    <a:pt x="5" y="222"/>
                  </a:cubicBezTo>
                  <a:cubicBezTo>
                    <a:pt x="7" y="228"/>
                    <a:pt x="9" y="235"/>
                    <a:pt x="12" y="241"/>
                  </a:cubicBezTo>
                  <a:cubicBezTo>
                    <a:pt x="17" y="252"/>
                    <a:pt x="22" y="262"/>
                    <a:pt x="27" y="273"/>
                  </a:cubicBezTo>
                  <a:cubicBezTo>
                    <a:pt x="26" y="273"/>
                    <a:pt x="25" y="274"/>
                    <a:pt x="23" y="274"/>
                  </a:cubicBezTo>
                  <a:cubicBezTo>
                    <a:pt x="5" y="284"/>
                    <a:pt x="-1" y="310"/>
                    <a:pt x="0" y="331"/>
                  </a:cubicBezTo>
                  <a:cubicBezTo>
                    <a:pt x="2" y="360"/>
                    <a:pt x="12" y="388"/>
                    <a:pt x="29" y="411"/>
                  </a:cubicBezTo>
                  <a:cubicBezTo>
                    <a:pt x="37" y="422"/>
                    <a:pt x="47" y="432"/>
                    <a:pt x="61" y="442"/>
                  </a:cubicBezTo>
                  <a:cubicBezTo>
                    <a:pt x="73" y="452"/>
                    <a:pt x="85" y="461"/>
                    <a:pt x="97" y="467"/>
                  </a:cubicBezTo>
                  <a:cubicBezTo>
                    <a:pt x="115" y="478"/>
                    <a:pt x="131" y="485"/>
                    <a:pt x="147" y="489"/>
                  </a:cubicBezTo>
                  <a:cubicBezTo>
                    <a:pt x="166" y="494"/>
                    <a:pt x="182" y="496"/>
                    <a:pt x="198" y="494"/>
                  </a:cubicBezTo>
                  <a:cubicBezTo>
                    <a:pt x="204" y="493"/>
                    <a:pt x="211" y="492"/>
                    <a:pt x="217" y="490"/>
                  </a:cubicBezTo>
                  <a:cubicBezTo>
                    <a:pt x="227" y="487"/>
                    <a:pt x="237" y="482"/>
                    <a:pt x="245" y="476"/>
                  </a:cubicBezTo>
                  <a:cubicBezTo>
                    <a:pt x="260" y="466"/>
                    <a:pt x="273" y="451"/>
                    <a:pt x="283" y="434"/>
                  </a:cubicBezTo>
                  <a:cubicBezTo>
                    <a:pt x="299" y="405"/>
                    <a:pt x="305" y="367"/>
                    <a:pt x="302" y="325"/>
                  </a:cubicBezTo>
                  <a:cubicBezTo>
                    <a:pt x="300" y="305"/>
                    <a:pt x="297" y="285"/>
                    <a:pt x="292" y="260"/>
                  </a:cubicBezTo>
                  <a:cubicBezTo>
                    <a:pt x="284" y="234"/>
                    <a:pt x="275" y="208"/>
                    <a:pt x="267" y="182"/>
                  </a:cubicBezTo>
                  <a:cubicBezTo>
                    <a:pt x="264" y="177"/>
                    <a:pt x="262" y="171"/>
                    <a:pt x="260" y="165"/>
                  </a:cubicBezTo>
                  <a:cubicBezTo>
                    <a:pt x="256" y="155"/>
                    <a:pt x="252" y="145"/>
                    <a:pt x="249" y="135"/>
                  </a:cubicBezTo>
                  <a:cubicBezTo>
                    <a:pt x="246" y="127"/>
                    <a:pt x="243" y="119"/>
                    <a:pt x="240" y="111"/>
                  </a:cubicBezTo>
                  <a:cubicBezTo>
                    <a:pt x="233" y="93"/>
                    <a:pt x="225" y="74"/>
                    <a:pt x="215" y="57"/>
                  </a:cubicBezTo>
                  <a:cubicBezTo>
                    <a:pt x="203" y="39"/>
                    <a:pt x="191" y="25"/>
                    <a:pt x="179" y="15"/>
                  </a:cubicBezTo>
                  <a:cubicBezTo>
                    <a:pt x="167" y="7"/>
                    <a:pt x="156" y="2"/>
                    <a:pt x="145" y="1"/>
                  </a:cubicBezTo>
                  <a:cubicBezTo>
                    <a:pt x="144" y="0"/>
                    <a:pt x="143" y="0"/>
                    <a:pt x="142" y="0"/>
                  </a:cubicBezTo>
                  <a:cubicBezTo>
                    <a:pt x="139" y="0"/>
                    <a:pt x="136" y="1"/>
                    <a:pt x="132" y="2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43">
              <a:extLst>
                <a:ext uri="{FF2B5EF4-FFF2-40B4-BE49-F238E27FC236}">
                  <a16:creationId xmlns:a16="http://schemas.microsoft.com/office/drawing/2014/main" id="{1D3299EF-228D-72CD-3AD6-DB812AD12297}"/>
                </a:ext>
              </a:extLst>
            </p:cNvPr>
            <p:cNvSpPr/>
            <p:nvPr/>
          </p:nvSpPr>
          <p:spPr>
            <a:xfrm>
              <a:off x="2971440" y="1490400"/>
              <a:ext cx="10800" cy="14760"/>
            </a:xfrm>
            <a:custGeom>
              <a:avLst/>
              <a:gdLst/>
              <a:ahLst/>
              <a:cxnLst/>
              <a:rect l="l" t="t" r="r" b="b"/>
              <a:pathLst>
                <a:path w="30" h="41" extrusionOk="0">
                  <a:moveTo>
                    <a:pt x="9" y="3"/>
                  </a:moveTo>
                  <a:cubicBezTo>
                    <a:pt x="11" y="7"/>
                    <a:pt x="13" y="11"/>
                    <a:pt x="16" y="14"/>
                  </a:cubicBezTo>
                  <a:cubicBezTo>
                    <a:pt x="19" y="19"/>
                    <a:pt x="22" y="23"/>
                    <a:pt x="25" y="27"/>
                  </a:cubicBezTo>
                  <a:lnTo>
                    <a:pt x="25" y="27"/>
                  </a:lnTo>
                  <a:cubicBezTo>
                    <a:pt x="26" y="28"/>
                    <a:pt x="27" y="29"/>
                    <a:pt x="28" y="30"/>
                  </a:cubicBezTo>
                  <a:cubicBezTo>
                    <a:pt x="29" y="31"/>
                    <a:pt x="29" y="32"/>
                    <a:pt x="30" y="34"/>
                  </a:cubicBezTo>
                  <a:cubicBezTo>
                    <a:pt x="30" y="36"/>
                    <a:pt x="29" y="37"/>
                    <a:pt x="29" y="38"/>
                  </a:cubicBezTo>
                  <a:cubicBezTo>
                    <a:pt x="28" y="40"/>
                    <a:pt x="27" y="40"/>
                    <a:pt x="25" y="41"/>
                  </a:cubicBezTo>
                  <a:cubicBezTo>
                    <a:pt x="24" y="41"/>
                    <a:pt x="22" y="40"/>
                    <a:pt x="22" y="39"/>
                  </a:cubicBezTo>
                  <a:cubicBezTo>
                    <a:pt x="18" y="35"/>
                    <a:pt x="14" y="31"/>
                    <a:pt x="11" y="26"/>
                  </a:cubicBezTo>
                  <a:cubicBezTo>
                    <a:pt x="7" y="21"/>
                    <a:pt x="4" y="15"/>
                    <a:pt x="1" y="10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6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CB879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43">
              <a:extLst>
                <a:ext uri="{FF2B5EF4-FFF2-40B4-BE49-F238E27FC236}">
                  <a16:creationId xmlns:a16="http://schemas.microsoft.com/office/drawing/2014/main" id="{D57C0D74-4DF1-0C56-1BBE-726E2FFC22D2}"/>
                </a:ext>
              </a:extLst>
            </p:cNvPr>
            <p:cNvSpPr/>
            <p:nvPr/>
          </p:nvSpPr>
          <p:spPr>
            <a:xfrm>
              <a:off x="2969280" y="1534320"/>
              <a:ext cx="9720" cy="12960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0" y="3"/>
                  </a:moveTo>
                  <a:cubicBezTo>
                    <a:pt x="14" y="11"/>
                    <a:pt x="20" y="18"/>
                    <a:pt x="25" y="25"/>
                  </a:cubicBezTo>
                  <a:cubicBezTo>
                    <a:pt x="26" y="26"/>
                    <a:pt x="27" y="28"/>
                    <a:pt x="26" y="30"/>
                  </a:cubicBezTo>
                  <a:cubicBezTo>
                    <a:pt x="26" y="32"/>
                    <a:pt x="25" y="34"/>
                    <a:pt x="24" y="35"/>
                  </a:cubicBezTo>
                  <a:cubicBezTo>
                    <a:pt x="23" y="36"/>
                    <a:pt x="21" y="36"/>
                    <a:pt x="20" y="36"/>
                  </a:cubicBezTo>
                  <a:cubicBezTo>
                    <a:pt x="18" y="36"/>
                    <a:pt x="17" y="35"/>
                    <a:pt x="16" y="33"/>
                  </a:cubicBezTo>
                  <a:cubicBezTo>
                    <a:pt x="10" y="26"/>
                    <a:pt x="5" y="19"/>
                    <a:pt x="0" y="11"/>
                  </a:cubicBezTo>
                  <a:cubicBezTo>
                    <a:pt x="-1" y="8"/>
                    <a:pt x="-1" y="4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6" y="0"/>
                    <a:pt x="8" y="1"/>
                    <a:pt x="10" y="3"/>
                  </a:cubicBezTo>
                  <a:close/>
                </a:path>
              </a:pathLst>
            </a:custGeom>
            <a:solidFill>
              <a:srgbClr val="CB879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43">
              <a:extLst>
                <a:ext uri="{FF2B5EF4-FFF2-40B4-BE49-F238E27FC236}">
                  <a16:creationId xmlns:a16="http://schemas.microsoft.com/office/drawing/2014/main" id="{FF4483FD-F6F6-ACA9-E84D-06459B8D62B1}"/>
                </a:ext>
              </a:extLst>
            </p:cNvPr>
            <p:cNvSpPr/>
            <p:nvPr/>
          </p:nvSpPr>
          <p:spPr>
            <a:xfrm>
              <a:off x="2996640" y="1456200"/>
              <a:ext cx="36000" cy="41040"/>
            </a:xfrm>
            <a:custGeom>
              <a:avLst/>
              <a:gdLst/>
              <a:ahLst/>
              <a:cxnLst/>
              <a:rect l="l" t="t" r="r" b="b"/>
              <a:pathLst>
                <a:path w="100" h="114" extrusionOk="0">
                  <a:moveTo>
                    <a:pt x="6" y="2"/>
                  </a:moveTo>
                  <a:cubicBezTo>
                    <a:pt x="13" y="12"/>
                    <a:pt x="20" y="21"/>
                    <a:pt x="28" y="31"/>
                  </a:cubicBezTo>
                  <a:lnTo>
                    <a:pt x="28" y="31"/>
                  </a:lnTo>
                  <a:cubicBezTo>
                    <a:pt x="49" y="56"/>
                    <a:pt x="73" y="78"/>
                    <a:pt x="97" y="100"/>
                  </a:cubicBezTo>
                  <a:cubicBezTo>
                    <a:pt x="100" y="103"/>
                    <a:pt x="101" y="108"/>
                    <a:pt x="99" y="112"/>
                  </a:cubicBezTo>
                  <a:cubicBezTo>
                    <a:pt x="96" y="115"/>
                    <a:pt x="92" y="116"/>
                    <a:pt x="89" y="113"/>
                  </a:cubicBezTo>
                  <a:cubicBezTo>
                    <a:pt x="73" y="98"/>
                    <a:pt x="58" y="81"/>
                    <a:pt x="44" y="64"/>
                  </a:cubicBezTo>
                  <a:cubicBezTo>
                    <a:pt x="28" y="46"/>
                    <a:pt x="14" y="27"/>
                    <a:pt x="1" y="7"/>
                  </a:cubicBezTo>
                  <a:cubicBezTo>
                    <a:pt x="-1" y="5"/>
                    <a:pt x="0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1"/>
                    <a:pt x="6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43">
              <a:extLst>
                <a:ext uri="{FF2B5EF4-FFF2-40B4-BE49-F238E27FC236}">
                  <a16:creationId xmlns:a16="http://schemas.microsoft.com/office/drawing/2014/main" id="{17FAD663-CA9A-951B-80EC-1D9996D701DA}"/>
                </a:ext>
              </a:extLst>
            </p:cNvPr>
            <p:cNvSpPr/>
            <p:nvPr/>
          </p:nvSpPr>
          <p:spPr>
            <a:xfrm>
              <a:off x="2487600" y="1342440"/>
              <a:ext cx="536400" cy="633600"/>
            </a:xfrm>
            <a:custGeom>
              <a:avLst/>
              <a:gdLst/>
              <a:ahLst/>
              <a:cxnLst/>
              <a:rect l="l" t="t" r="r" b="b"/>
              <a:pathLst>
                <a:path w="1490" h="1760" extrusionOk="0">
                  <a:moveTo>
                    <a:pt x="538" y="2"/>
                  </a:moveTo>
                  <a:cubicBezTo>
                    <a:pt x="466" y="51"/>
                    <a:pt x="402" y="107"/>
                    <a:pt x="349" y="167"/>
                  </a:cubicBezTo>
                  <a:cubicBezTo>
                    <a:pt x="299" y="225"/>
                    <a:pt x="255" y="289"/>
                    <a:pt x="219" y="358"/>
                  </a:cubicBezTo>
                  <a:cubicBezTo>
                    <a:pt x="156" y="477"/>
                    <a:pt x="113" y="616"/>
                    <a:pt x="82" y="795"/>
                  </a:cubicBezTo>
                  <a:cubicBezTo>
                    <a:pt x="68" y="880"/>
                    <a:pt x="57" y="967"/>
                    <a:pt x="49" y="1034"/>
                  </a:cubicBezTo>
                  <a:cubicBezTo>
                    <a:pt x="45" y="1075"/>
                    <a:pt x="40" y="1117"/>
                    <a:pt x="36" y="1158"/>
                  </a:cubicBezTo>
                  <a:lnTo>
                    <a:pt x="34" y="1173"/>
                  </a:lnTo>
                  <a:cubicBezTo>
                    <a:pt x="29" y="1218"/>
                    <a:pt x="24" y="1263"/>
                    <a:pt x="19" y="1308"/>
                  </a:cubicBezTo>
                  <a:lnTo>
                    <a:pt x="13" y="1356"/>
                  </a:lnTo>
                  <a:lnTo>
                    <a:pt x="10" y="1382"/>
                  </a:lnTo>
                  <a:lnTo>
                    <a:pt x="7" y="1413"/>
                  </a:lnTo>
                  <a:cubicBezTo>
                    <a:pt x="5" y="1433"/>
                    <a:pt x="2" y="1452"/>
                    <a:pt x="0" y="1471"/>
                  </a:cubicBezTo>
                  <a:cubicBezTo>
                    <a:pt x="0" y="1473"/>
                    <a:pt x="1" y="1476"/>
                    <a:pt x="2" y="1478"/>
                  </a:cubicBezTo>
                  <a:cubicBezTo>
                    <a:pt x="3" y="1481"/>
                    <a:pt x="4" y="1483"/>
                    <a:pt x="6" y="1486"/>
                  </a:cubicBezTo>
                  <a:cubicBezTo>
                    <a:pt x="96" y="1588"/>
                    <a:pt x="228" y="1664"/>
                    <a:pt x="399" y="1712"/>
                  </a:cubicBezTo>
                  <a:cubicBezTo>
                    <a:pt x="471" y="1732"/>
                    <a:pt x="548" y="1746"/>
                    <a:pt x="631" y="1753"/>
                  </a:cubicBezTo>
                  <a:cubicBezTo>
                    <a:pt x="679" y="1758"/>
                    <a:pt x="727" y="1760"/>
                    <a:pt x="774" y="1760"/>
                  </a:cubicBezTo>
                  <a:cubicBezTo>
                    <a:pt x="801" y="1760"/>
                    <a:pt x="829" y="1759"/>
                    <a:pt x="858" y="1758"/>
                  </a:cubicBezTo>
                  <a:cubicBezTo>
                    <a:pt x="950" y="1753"/>
                    <a:pt x="1037" y="1738"/>
                    <a:pt x="1117" y="1716"/>
                  </a:cubicBezTo>
                  <a:cubicBezTo>
                    <a:pt x="1208" y="1690"/>
                    <a:pt x="1292" y="1652"/>
                    <a:pt x="1368" y="1602"/>
                  </a:cubicBezTo>
                  <a:cubicBezTo>
                    <a:pt x="1402" y="1580"/>
                    <a:pt x="1434" y="1555"/>
                    <a:pt x="1463" y="1528"/>
                  </a:cubicBezTo>
                  <a:cubicBezTo>
                    <a:pt x="1464" y="1527"/>
                    <a:pt x="1465" y="1526"/>
                    <a:pt x="1465" y="1525"/>
                  </a:cubicBezTo>
                  <a:cubicBezTo>
                    <a:pt x="1467" y="1522"/>
                    <a:pt x="1468" y="1519"/>
                    <a:pt x="1468" y="1517"/>
                  </a:cubicBezTo>
                  <a:cubicBezTo>
                    <a:pt x="1493" y="1289"/>
                    <a:pt x="1496" y="1084"/>
                    <a:pt x="1477" y="890"/>
                  </a:cubicBezTo>
                  <a:cubicBezTo>
                    <a:pt x="1467" y="783"/>
                    <a:pt x="1450" y="680"/>
                    <a:pt x="1426" y="581"/>
                  </a:cubicBezTo>
                  <a:cubicBezTo>
                    <a:pt x="1407" y="500"/>
                    <a:pt x="1377" y="422"/>
                    <a:pt x="1338" y="350"/>
                  </a:cubicBezTo>
                  <a:cubicBezTo>
                    <a:pt x="1298" y="276"/>
                    <a:pt x="1249" y="210"/>
                    <a:pt x="1192" y="153"/>
                  </a:cubicBezTo>
                  <a:cubicBezTo>
                    <a:pt x="1131" y="94"/>
                    <a:pt x="1063" y="48"/>
                    <a:pt x="989" y="16"/>
                  </a:cubicBezTo>
                  <a:cubicBezTo>
                    <a:pt x="984" y="14"/>
                    <a:pt x="954" y="0"/>
                    <a:pt x="952" y="1"/>
                  </a:cubicBezTo>
                  <a:cubicBezTo>
                    <a:pt x="952" y="1"/>
                    <a:pt x="956" y="12"/>
                    <a:pt x="956" y="15"/>
                  </a:cubicBezTo>
                  <a:cubicBezTo>
                    <a:pt x="958" y="23"/>
                    <a:pt x="960" y="26"/>
                    <a:pt x="961" y="28"/>
                  </a:cubicBezTo>
                  <a:lnTo>
                    <a:pt x="962" y="31"/>
                  </a:lnTo>
                  <a:lnTo>
                    <a:pt x="962" y="33"/>
                  </a:lnTo>
                  <a:cubicBezTo>
                    <a:pt x="964" y="39"/>
                    <a:pt x="964" y="45"/>
                    <a:pt x="965" y="51"/>
                  </a:cubicBezTo>
                  <a:cubicBezTo>
                    <a:pt x="964" y="59"/>
                    <a:pt x="963" y="68"/>
                    <a:pt x="960" y="78"/>
                  </a:cubicBezTo>
                  <a:cubicBezTo>
                    <a:pt x="955" y="96"/>
                    <a:pt x="949" y="111"/>
                    <a:pt x="942" y="124"/>
                  </a:cubicBezTo>
                  <a:cubicBezTo>
                    <a:pt x="937" y="132"/>
                    <a:pt x="931" y="140"/>
                    <a:pt x="925" y="147"/>
                  </a:cubicBezTo>
                  <a:cubicBezTo>
                    <a:pt x="919" y="152"/>
                    <a:pt x="913" y="157"/>
                    <a:pt x="906" y="160"/>
                  </a:cubicBezTo>
                  <a:cubicBezTo>
                    <a:pt x="899" y="164"/>
                    <a:pt x="891" y="167"/>
                    <a:pt x="883" y="169"/>
                  </a:cubicBezTo>
                  <a:cubicBezTo>
                    <a:pt x="874" y="172"/>
                    <a:pt x="863" y="173"/>
                    <a:pt x="851" y="173"/>
                  </a:cubicBezTo>
                  <a:cubicBezTo>
                    <a:pt x="835" y="172"/>
                    <a:pt x="819" y="170"/>
                    <a:pt x="800" y="165"/>
                  </a:cubicBezTo>
                  <a:cubicBezTo>
                    <a:pt x="768" y="156"/>
                    <a:pt x="736" y="141"/>
                    <a:pt x="701" y="121"/>
                  </a:cubicBezTo>
                  <a:cubicBezTo>
                    <a:pt x="677" y="107"/>
                    <a:pt x="653" y="90"/>
                    <a:pt x="631" y="73"/>
                  </a:cubicBezTo>
                  <a:cubicBezTo>
                    <a:pt x="609" y="56"/>
                    <a:pt x="591" y="40"/>
                    <a:pt x="574" y="23"/>
                  </a:cubicBezTo>
                  <a:cubicBezTo>
                    <a:pt x="569" y="17"/>
                    <a:pt x="564" y="12"/>
                    <a:pt x="559" y="6"/>
                  </a:cubicBezTo>
                  <a:cubicBezTo>
                    <a:pt x="558" y="4"/>
                    <a:pt x="557" y="3"/>
                    <a:pt x="555" y="3"/>
                  </a:cubicBezTo>
                  <a:cubicBezTo>
                    <a:pt x="550" y="2"/>
                    <a:pt x="545" y="1"/>
                    <a:pt x="540" y="0"/>
                  </a:cubicBezTo>
                  <a:cubicBezTo>
                    <a:pt x="539" y="1"/>
                    <a:pt x="538" y="1"/>
                    <a:pt x="538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43">
              <a:extLst>
                <a:ext uri="{FF2B5EF4-FFF2-40B4-BE49-F238E27FC236}">
                  <a16:creationId xmlns:a16="http://schemas.microsoft.com/office/drawing/2014/main" id="{624EE1F4-D652-02D9-74FC-42691F7A012D}"/>
                </a:ext>
              </a:extLst>
            </p:cNvPr>
            <p:cNvSpPr/>
            <p:nvPr/>
          </p:nvSpPr>
          <p:spPr>
            <a:xfrm>
              <a:off x="2364480" y="1342440"/>
              <a:ext cx="325080" cy="420840"/>
            </a:xfrm>
            <a:custGeom>
              <a:avLst/>
              <a:gdLst/>
              <a:ahLst/>
              <a:cxnLst/>
              <a:rect l="l" t="t" r="r" b="b"/>
              <a:pathLst>
                <a:path w="903" h="1169" extrusionOk="0">
                  <a:moveTo>
                    <a:pt x="865" y="0"/>
                  </a:moveTo>
                  <a:cubicBezTo>
                    <a:pt x="828" y="5"/>
                    <a:pt x="791" y="13"/>
                    <a:pt x="755" y="23"/>
                  </a:cubicBezTo>
                  <a:cubicBezTo>
                    <a:pt x="715" y="35"/>
                    <a:pt x="673" y="52"/>
                    <a:pt x="631" y="72"/>
                  </a:cubicBezTo>
                  <a:cubicBezTo>
                    <a:pt x="556" y="109"/>
                    <a:pt x="480" y="160"/>
                    <a:pt x="405" y="224"/>
                  </a:cubicBezTo>
                  <a:cubicBezTo>
                    <a:pt x="340" y="280"/>
                    <a:pt x="278" y="344"/>
                    <a:pt x="219" y="416"/>
                  </a:cubicBezTo>
                  <a:cubicBezTo>
                    <a:pt x="191" y="452"/>
                    <a:pt x="163" y="489"/>
                    <a:pt x="137" y="527"/>
                  </a:cubicBezTo>
                  <a:cubicBezTo>
                    <a:pt x="109" y="569"/>
                    <a:pt x="85" y="609"/>
                    <a:pt x="65" y="649"/>
                  </a:cubicBezTo>
                  <a:cubicBezTo>
                    <a:pt x="43" y="694"/>
                    <a:pt x="27" y="737"/>
                    <a:pt x="16" y="780"/>
                  </a:cubicBezTo>
                  <a:cubicBezTo>
                    <a:pt x="5" y="821"/>
                    <a:pt x="0" y="861"/>
                    <a:pt x="0" y="899"/>
                  </a:cubicBezTo>
                  <a:cubicBezTo>
                    <a:pt x="0" y="926"/>
                    <a:pt x="2" y="953"/>
                    <a:pt x="7" y="981"/>
                  </a:cubicBezTo>
                  <a:cubicBezTo>
                    <a:pt x="21" y="1021"/>
                    <a:pt x="36" y="1061"/>
                    <a:pt x="58" y="1097"/>
                  </a:cubicBezTo>
                  <a:cubicBezTo>
                    <a:pt x="63" y="1105"/>
                    <a:pt x="68" y="1113"/>
                    <a:pt x="74" y="1120"/>
                  </a:cubicBezTo>
                  <a:cubicBezTo>
                    <a:pt x="74" y="1121"/>
                    <a:pt x="74" y="1121"/>
                    <a:pt x="75" y="1122"/>
                  </a:cubicBezTo>
                  <a:cubicBezTo>
                    <a:pt x="84" y="1132"/>
                    <a:pt x="93" y="1141"/>
                    <a:pt x="103" y="1150"/>
                  </a:cubicBezTo>
                  <a:lnTo>
                    <a:pt x="102" y="1150"/>
                  </a:lnTo>
                  <a:cubicBezTo>
                    <a:pt x="104" y="1152"/>
                    <a:pt x="106" y="1153"/>
                    <a:pt x="109" y="1155"/>
                  </a:cubicBezTo>
                  <a:cubicBezTo>
                    <a:pt x="117" y="1160"/>
                    <a:pt x="126" y="1163"/>
                    <a:pt x="135" y="1165"/>
                  </a:cubicBezTo>
                  <a:cubicBezTo>
                    <a:pt x="142" y="1167"/>
                    <a:pt x="149" y="1168"/>
                    <a:pt x="158" y="1169"/>
                  </a:cubicBezTo>
                  <a:cubicBezTo>
                    <a:pt x="161" y="1169"/>
                    <a:pt x="163" y="1169"/>
                    <a:pt x="166" y="1169"/>
                  </a:cubicBezTo>
                  <a:cubicBezTo>
                    <a:pt x="172" y="1169"/>
                    <a:pt x="178" y="1169"/>
                    <a:pt x="184" y="1168"/>
                  </a:cubicBezTo>
                  <a:cubicBezTo>
                    <a:pt x="203" y="1166"/>
                    <a:pt x="221" y="1158"/>
                    <a:pt x="233" y="1153"/>
                  </a:cubicBezTo>
                  <a:cubicBezTo>
                    <a:pt x="248" y="1146"/>
                    <a:pt x="263" y="1137"/>
                    <a:pt x="282" y="1125"/>
                  </a:cubicBezTo>
                  <a:cubicBezTo>
                    <a:pt x="314" y="1102"/>
                    <a:pt x="344" y="1076"/>
                    <a:pt x="374" y="1049"/>
                  </a:cubicBezTo>
                  <a:cubicBezTo>
                    <a:pt x="388" y="1037"/>
                    <a:pt x="401" y="1025"/>
                    <a:pt x="414" y="1013"/>
                  </a:cubicBezTo>
                  <a:cubicBezTo>
                    <a:pt x="425" y="1004"/>
                    <a:pt x="436" y="995"/>
                    <a:pt x="448" y="986"/>
                  </a:cubicBezTo>
                  <a:lnTo>
                    <a:pt x="458" y="978"/>
                  </a:lnTo>
                  <a:cubicBezTo>
                    <a:pt x="491" y="952"/>
                    <a:pt x="527" y="923"/>
                    <a:pt x="561" y="893"/>
                  </a:cubicBezTo>
                  <a:cubicBezTo>
                    <a:pt x="639" y="825"/>
                    <a:pt x="693" y="761"/>
                    <a:pt x="731" y="694"/>
                  </a:cubicBezTo>
                  <a:cubicBezTo>
                    <a:pt x="741" y="675"/>
                    <a:pt x="750" y="655"/>
                    <a:pt x="761" y="630"/>
                  </a:cubicBezTo>
                  <a:cubicBezTo>
                    <a:pt x="770" y="607"/>
                    <a:pt x="779" y="583"/>
                    <a:pt x="788" y="556"/>
                  </a:cubicBezTo>
                  <a:cubicBezTo>
                    <a:pt x="802" y="513"/>
                    <a:pt x="814" y="466"/>
                    <a:pt x="827" y="407"/>
                  </a:cubicBezTo>
                  <a:cubicBezTo>
                    <a:pt x="837" y="358"/>
                    <a:pt x="846" y="307"/>
                    <a:pt x="855" y="258"/>
                  </a:cubicBezTo>
                  <a:cubicBezTo>
                    <a:pt x="864" y="208"/>
                    <a:pt x="873" y="155"/>
                    <a:pt x="883" y="104"/>
                  </a:cubicBezTo>
                  <a:lnTo>
                    <a:pt x="888" y="84"/>
                  </a:lnTo>
                  <a:lnTo>
                    <a:pt x="892" y="64"/>
                  </a:lnTo>
                  <a:cubicBezTo>
                    <a:pt x="895" y="51"/>
                    <a:pt x="898" y="37"/>
                    <a:pt x="902" y="23"/>
                  </a:cubicBezTo>
                  <a:cubicBezTo>
                    <a:pt x="904" y="17"/>
                    <a:pt x="901" y="11"/>
                    <a:pt x="896" y="8"/>
                  </a:cubicBezTo>
                  <a:cubicBezTo>
                    <a:pt x="896" y="6"/>
                    <a:pt x="895" y="4"/>
                    <a:pt x="893" y="2"/>
                  </a:cubicBezTo>
                  <a:lnTo>
                    <a:pt x="893" y="2"/>
                  </a:lnTo>
                  <a:cubicBezTo>
                    <a:pt x="888" y="1"/>
                    <a:pt x="884" y="1"/>
                    <a:pt x="880" y="0"/>
                  </a:cubicBezTo>
                  <a:lnTo>
                    <a:pt x="880" y="0"/>
                  </a:lnTo>
                  <a:cubicBezTo>
                    <a:pt x="875" y="0"/>
                    <a:pt x="870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43">
              <a:extLst>
                <a:ext uri="{FF2B5EF4-FFF2-40B4-BE49-F238E27FC236}">
                  <a16:creationId xmlns:a16="http://schemas.microsoft.com/office/drawing/2014/main" id="{68B57440-A52E-E9F2-989A-9357D39A2256}"/>
                </a:ext>
              </a:extLst>
            </p:cNvPr>
            <p:cNvSpPr/>
            <p:nvPr/>
          </p:nvSpPr>
          <p:spPr>
            <a:xfrm>
              <a:off x="2437920" y="1334520"/>
              <a:ext cx="328680" cy="507240"/>
            </a:xfrm>
            <a:custGeom>
              <a:avLst/>
              <a:gdLst/>
              <a:ahLst/>
              <a:cxnLst/>
              <a:rect l="l" t="t" r="r" b="b"/>
              <a:pathLst>
                <a:path w="913" h="1409" extrusionOk="0">
                  <a:moveTo>
                    <a:pt x="3" y="1366"/>
                  </a:moveTo>
                  <a:cubicBezTo>
                    <a:pt x="73" y="1341"/>
                    <a:pt x="132" y="1326"/>
                    <a:pt x="202" y="1293"/>
                  </a:cubicBezTo>
                  <a:lnTo>
                    <a:pt x="202" y="1293"/>
                  </a:lnTo>
                  <a:cubicBezTo>
                    <a:pt x="410" y="1204"/>
                    <a:pt x="592" y="1053"/>
                    <a:pt x="678" y="845"/>
                  </a:cubicBezTo>
                  <a:lnTo>
                    <a:pt x="678" y="845"/>
                  </a:lnTo>
                  <a:cubicBezTo>
                    <a:pt x="902" y="341"/>
                    <a:pt x="342" y="-29"/>
                    <a:pt x="581" y="2"/>
                  </a:cubicBezTo>
                  <a:cubicBezTo>
                    <a:pt x="1028" y="312"/>
                    <a:pt x="1030" y="926"/>
                    <a:pt x="546" y="1208"/>
                  </a:cubicBezTo>
                  <a:cubicBezTo>
                    <a:pt x="494" y="1249"/>
                    <a:pt x="101" y="1444"/>
                    <a:pt x="7" y="1403"/>
                  </a:cubicBezTo>
                  <a:cubicBezTo>
                    <a:pt x="-6" y="1397"/>
                    <a:pt x="4" y="1381"/>
                    <a:pt x="3" y="1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43">
              <a:extLst>
                <a:ext uri="{FF2B5EF4-FFF2-40B4-BE49-F238E27FC236}">
                  <a16:creationId xmlns:a16="http://schemas.microsoft.com/office/drawing/2014/main" id="{40C602CD-7A64-6CE6-1DB5-6B5DF39EDD63}"/>
                </a:ext>
              </a:extLst>
            </p:cNvPr>
            <p:cNvSpPr/>
            <p:nvPr/>
          </p:nvSpPr>
          <p:spPr>
            <a:xfrm>
              <a:off x="2683080" y="1435680"/>
              <a:ext cx="131760" cy="181800"/>
            </a:xfrm>
            <a:custGeom>
              <a:avLst/>
              <a:gdLst/>
              <a:ahLst/>
              <a:cxnLst/>
              <a:rect l="l" t="t" r="r" b="b"/>
              <a:pathLst>
                <a:path w="366" h="505" extrusionOk="0">
                  <a:moveTo>
                    <a:pt x="238" y="0"/>
                  </a:moveTo>
                  <a:cubicBezTo>
                    <a:pt x="234" y="0"/>
                    <a:pt x="229" y="1"/>
                    <a:pt x="225" y="2"/>
                  </a:cubicBezTo>
                  <a:cubicBezTo>
                    <a:pt x="218" y="4"/>
                    <a:pt x="212" y="7"/>
                    <a:pt x="205" y="12"/>
                  </a:cubicBezTo>
                  <a:cubicBezTo>
                    <a:pt x="200" y="16"/>
                    <a:pt x="195" y="21"/>
                    <a:pt x="191" y="25"/>
                  </a:cubicBezTo>
                  <a:cubicBezTo>
                    <a:pt x="186" y="31"/>
                    <a:pt x="181" y="38"/>
                    <a:pt x="176" y="44"/>
                  </a:cubicBezTo>
                  <a:cubicBezTo>
                    <a:pt x="176" y="41"/>
                    <a:pt x="175" y="38"/>
                    <a:pt x="173" y="35"/>
                  </a:cubicBezTo>
                  <a:cubicBezTo>
                    <a:pt x="169" y="25"/>
                    <a:pt x="161" y="16"/>
                    <a:pt x="150" y="11"/>
                  </a:cubicBezTo>
                  <a:cubicBezTo>
                    <a:pt x="145" y="9"/>
                    <a:pt x="140" y="7"/>
                    <a:pt x="134" y="7"/>
                  </a:cubicBezTo>
                  <a:cubicBezTo>
                    <a:pt x="129" y="7"/>
                    <a:pt x="124" y="8"/>
                    <a:pt x="119" y="10"/>
                  </a:cubicBezTo>
                  <a:cubicBezTo>
                    <a:pt x="106" y="14"/>
                    <a:pt x="95" y="22"/>
                    <a:pt x="84" y="34"/>
                  </a:cubicBezTo>
                  <a:cubicBezTo>
                    <a:pt x="72" y="47"/>
                    <a:pt x="62" y="64"/>
                    <a:pt x="53" y="84"/>
                  </a:cubicBezTo>
                  <a:cubicBezTo>
                    <a:pt x="45" y="103"/>
                    <a:pt x="41" y="124"/>
                    <a:pt x="38" y="144"/>
                  </a:cubicBezTo>
                  <a:cubicBezTo>
                    <a:pt x="36" y="153"/>
                    <a:pt x="35" y="161"/>
                    <a:pt x="34" y="169"/>
                  </a:cubicBezTo>
                  <a:cubicBezTo>
                    <a:pt x="32" y="180"/>
                    <a:pt x="30" y="191"/>
                    <a:pt x="28" y="202"/>
                  </a:cubicBezTo>
                  <a:cubicBezTo>
                    <a:pt x="24" y="223"/>
                    <a:pt x="19" y="240"/>
                    <a:pt x="12" y="256"/>
                  </a:cubicBezTo>
                  <a:cubicBezTo>
                    <a:pt x="9" y="262"/>
                    <a:pt x="6" y="268"/>
                    <a:pt x="2" y="274"/>
                  </a:cubicBezTo>
                  <a:cubicBezTo>
                    <a:pt x="0" y="276"/>
                    <a:pt x="0" y="279"/>
                    <a:pt x="0" y="283"/>
                  </a:cubicBezTo>
                  <a:cubicBezTo>
                    <a:pt x="1" y="286"/>
                    <a:pt x="2" y="289"/>
                    <a:pt x="5" y="291"/>
                  </a:cubicBezTo>
                  <a:cubicBezTo>
                    <a:pt x="7" y="293"/>
                    <a:pt x="10" y="293"/>
                    <a:pt x="12" y="293"/>
                  </a:cubicBezTo>
                  <a:cubicBezTo>
                    <a:pt x="13" y="293"/>
                    <a:pt x="14" y="293"/>
                    <a:pt x="15" y="293"/>
                  </a:cubicBezTo>
                  <a:cubicBezTo>
                    <a:pt x="14" y="323"/>
                    <a:pt x="16" y="347"/>
                    <a:pt x="19" y="369"/>
                  </a:cubicBezTo>
                  <a:cubicBezTo>
                    <a:pt x="26" y="411"/>
                    <a:pt x="42" y="445"/>
                    <a:pt x="67" y="468"/>
                  </a:cubicBezTo>
                  <a:cubicBezTo>
                    <a:pt x="82" y="483"/>
                    <a:pt x="101" y="494"/>
                    <a:pt x="120" y="500"/>
                  </a:cubicBezTo>
                  <a:cubicBezTo>
                    <a:pt x="132" y="503"/>
                    <a:pt x="144" y="505"/>
                    <a:pt x="157" y="505"/>
                  </a:cubicBezTo>
                  <a:cubicBezTo>
                    <a:pt x="164" y="505"/>
                    <a:pt x="171" y="504"/>
                    <a:pt x="179" y="503"/>
                  </a:cubicBezTo>
                  <a:cubicBezTo>
                    <a:pt x="197" y="501"/>
                    <a:pt x="216" y="494"/>
                    <a:pt x="236" y="484"/>
                  </a:cubicBezTo>
                  <a:cubicBezTo>
                    <a:pt x="253" y="475"/>
                    <a:pt x="270" y="464"/>
                    <a:pt x="287" y="449"/>
                  </a:cubicBezTo>
                  <a:cubicBezTo>
                    <a:pt x="299" y="440"/>
                    <a:pt x="311" y="428"/>
                    <a:pt x="323" y="414"/>
                  </a:cubicBezTo>
                  <a:cubicBezTo>
                    <a:pt x="335" y="400"/>
                    <a:pt x="344" y="387"/>
                    <a:pt x="351" y="375"/>
                  </a:cubicBezTo>
                  <a:cubicBezTo>
                    <a:pt x="365" y="348"/>
                    <a:pt x="369" y="317"/>
                    <a:pt x="364" y="289"/>
                  </a:cubicBezTo>
                  <a:cubicBezTo>
                    <a:pt x="360" y="268"/>
                    <a:pt x="348" y="244"/>
                    <a:pt x="324" y="240"/>
                  </a:cubicBezTo>
                  <a:cubicBezTo>
                    <a:pt x="322" y="240"/>
                    <a:pt x="321" y="240"/>
                    <a:pt x="319" y="240"/>
                  </a:cubicBezTo>
                  <a:cubicBezTo>
                    <a:pt x="323" y="229"/>
                    <a:pt x="326" y="217"/>
                    <a:pt x="329" y="205"/>
                  </a:cubicBezTo>
                  <a:cubicBezTo>
                    <a:pt x="331" y="198"/>
                    <a:pt x="332" y="191"/>
                    <a:pt x="332" y="185"/>
                  </a:cubicBezTo>
                  <a:cubicBezTo>
                    <a:pt x="333" y="177"/>
                    <a:pt x="332" y="170"/>
                    <a:pt x="332" y="164"/>
                  </a:cubicBezTo>
                  <a:cubicBezTo>
                    <a:pt x="331" y="153"/>
                    <a:pt x="328" y="143"/>
                    <a:pt x="322" y="134"/>
                  </a:cubicBezTo>
                  <a:cubicBezTo>
                    <a:pt x="317" y="127"/>
                    <a:pt x="309" y="121"/>
                    <a:pt x="301" y="119"/>
                  </a:cubicBezTo>
                  <a:cubicBezTo>
                    <a:pt x="298" y="118"/>
                    <a:pt x="295" y="118"/>
                    <a:pt x="292" y="118"/>
                  </a:cubicBezTo>
                  <a:cubicBezTo>
                    <a:pt x="287" y="118"/>
                    <a:pt x="282" y="119"/>
                    <a:pt x="277" y="121"/>
                  </a:cubicBezTo>
                  <a:cubicBezTo>
                    <a:pt x="279" y="115"/>
                    <a:pt x="281" y="110"/>
                    <a:pt x="283" y="104"/>
                  </a:cubicBezTo>
                  <a:cubicBezTo>
                    <a:pt x="289" y="88"/>
                    <a:pt x="292" y="73"/>
                    <a:pt x="292" y="60"/>
                  </a:cubicBezTo>
                  <a:cubicBezTo>
                    <a:pt x="292" y="54"/>
                    <a:pt x="291" y="47"/>
                    <a:pt x="290" y="41"/>
                  </a:cubicBezTo>
                  <a:cubicBezTo>
                    <a:pt x="288" y="34"/>
                    <a:pt x="285" y="28"/>
                    <a:pt x="280" y="22"/>
                  </a:cubicBezTo>
                  <a:cubicBezTo>
                    <a:pt x="277" y="17"/>
                    <a:pt x="272" y="13"/>
                    <a:pt x="266" y="8"/>
                  </a:cubicBezTo>
                  <a:cubicBezTo>
                    <a:pt x="259" y="4"/>
                    <a:pt x="252" y="2"/>
                    <a:pt x="243" y="0"/>
                  </a:cubicBezTo>
                  <a:cubicBezTo>
                    <a:pt x="242" y="0"/>
                    <a:pt x="240" y="0"/>
                    <a:pt x="238" y="0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43">
              <a:extLst>
                <a:ext uri="{FF2B5EF4-FFF2-40B4-BE49-F238E27FC236}">
                  <a16:creationId xmlns:a16="http://schemas.microsoft.com/office/drawing/2014/main" id="{1078EE08-FBE3-3949-9CDB-10416E0832EC}"/>
                </a:ext>
              </a:extLst>
            </p:cNvPr>
            <p:cNvSpPr/>
            <p:nvPr/>
          </p:nvSpPr>
          <p:spPr>
            <a:xfrm>
              <a:off x="2774880" y="1479240"/>
              <a:ext cx="10080" cy="16200"/>
            </a:xfrm>
            <a:custGeom>
              <a:avLst/>
              <a:gdLst/>
              <a:ahLst/>
              <a:cxnLst/>
              <a:rect l="l" t="t" r="r" b="b"/>
              <a:pathLst>
                <a:path w="28" h="45" extrusionOk="0">
                  <a:moveTo>
                    <a:pt x="16" y="3"/>
                  </a:moveTo>
                  <a:cubicBezTo>
                    <a:pt x="15" y="8"/>
                    <a:pt x="13" y="12"/>
                    <a:pt x="11" y="17"/>
                  </a:cubicBezTo>
                  <a:cubicBezTo>
                    <a:pt x="9" y="22"/>
                    <a:pt x="7" y="27"/>
                    <a:pt x="4" y="32"/>
                  </a:cubicBezTo>
                  <a:lnTo>
                    <a:pt x="4" y="32"/>
                  </a:lnTo>
                  <a:cubicBezTo>
                    <a:pt x="3" y="33"/>
                    <a:pt x="2" y="34"/>
                    <a:pt x="2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1"/>
                    <a:pt x="1" y="42"/>
                    <a:pt x="3" y="43"/>
                  </a:cubicBezTo>
                  <a:cubicBezTo>
                    <a:pt x="4" y="44"/>
                    <a:pt x="5" y="45"/>
                    <a:pt x="7" y="45"/>
                  </a:cubicBezTo>
                  <a:cubicBezTo>
                    <a:pt x="8" y="45"/>
                    <a:pt x="10" y="44"/>
                    <a:pt x="11" y="42"/>
                  </a:cubicBezTo>
                  <a:cubicBezTo>
                    <a:pt x="14" y="37"/>
                    <a:pt x="17" y="32"/>
                    <a:pt x="20" y="26"/>
                  </a:cubicBezTo>
                  <a:cubicBezTo>
                    <a:pt x="23" y="20"/>
                    <a:pt x="25" y="14"/>
                    <a:pt x="27" y="8"/>
                  </a:cubicBezTo>
                  <a:cubicBezTo>
                    <a:pt x="27" y="6"/>
                    <a:pt x="28" y="5"/>
                    <a:pt x="27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9" y="0"/>
                    <a:pt x="17" y="1"/>
                    <a:pt x="16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43">
              <a:extLst>
                <a:ext uri="{FF2B5EF4-FFF2-40B4-BE49-F238E27FC236}">
                  <a16:creationId xmlns:a16="http://schemas.microsoft.com/office/drawing/2014/main" id="{4586F054-EF27-7073-43EF-C5C917981A5A}"/>
                </a:ext>
              </a:extLst>
            </p:cNvPr>
            <p:cNvSpPr/>
            <p:nvPr/>
          </p:nvSpPr>
          <p:spPr>
            <a:xfrm>
              <a:off x="2788920" y="1521360"/>
              <a:ext cx="9360" cy="13680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13" y="4"/>
                  </a:moveTo>
                  <a:cubicBezTo>
                    <a:pt x="10" y="13"/>
                    <a:pt x="5" y="21"/>
                    <a:pt x="0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1" y="36"/>
                    <a:pt x="2" y="38"/>
                    <a:pt x="4" y="38"/>
                  </a:cubicBezTo>
                  <a:cubicBezTo>
                    <a:pt x="6" y="39"/>
                    <a:pt x="8" y="39"/>
                    <a:pt x="9" y="38"/>
                  </a:cubicBezTo>
                  <a:cubicBezTo>
                    <a:pt x="11" y="38"/>
                    <a:pt x="12" y="36"/>
                    <a:pt x="13" y="35"/>
                  </a:cubicBezTo>
                  <a:cubicBezTo>
                    <a:pt x="18" y="27"/>
                    <a:pt x="22" y="18"/>
                    <a:pt x="25" y="9"/>
                  </a:cubicBezTo>
                  <a:cubicBezTo>
                    <a:pt x="26" y="6"/>
                    <a:pt x="25" y="2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4" y="1"/>
                    <a:pt x="13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43">
              <a:extLst>
                <a:ext uri="{FF2B5EF4-FFF2-40B4-BE49-F238E27FC236}">
                  <a16:creationId xmlns:a16="http://schemas.microsoft.com/office/drawing/2014/main" id="{349A2799-B6E1-010E-243B-54F28A6A9786}"/>
                </a:ext>
              </a:extLst>
            </p:cNvPr>
            <p:cNvSpPr/>
            <p:nvPr/>
          </p:nvSpPr>
          <p:spPr>
            <a:xfrm>
              <a:off x="2715480" y="1452960"/>
              <a:ext cx="32400" cy="49320"/>
            </a:xfrm>
            <a:custGeom>
              <a:avLst/>
              <a:gdLst/>
              <a:ahLst/>
              <a:cxnLst/>
              <a:rect l="l" t="t" r="r" b="b"/>
              <a:pathLst>
                <a:path w="90" h="137" extrusionOk="0">
                  <a:moveTo>
                    <a:pt x="82" y="3"/>
                  </a:moveTo>
                  <a:cubicBezTo>
                    <a:pt x="76" y="14"/>
                    <a:pt x="70" y="26"/>
                    <a:pt x="64" y="37"/>
                  </a:cubicBezTo>
                  <a:lnTo>
                    <a:pt x="64" y="37"/>
                  </a:lnTo>
                  <a:cubicBezTo>
                    <a:pt x="45" y="67"/>
                    <a:pt x="24" y="96"/>
                    <a:pt x="1" y="124"/>
                  </a:cubicBezTo>
                  <a:cubicBezTo>
                    <a:pt x="-1" y="127"/>
                    <a:pt x="-1" y="132"/>
                    <a:pt x="3" y="135"/>
                  </a:cubicBezTo>
                  <a:cubicBezTo>
                    <a:pt x="6" y="138"/>
                    <a:pt x="12" y="138"/>
                    <a:pt x="14" y="134"/>
                  </a:cubicBezTo>
                  <a:cubicBezTo>
                    <a:pt x="28" y="114"/>
                    <a:pt x="42" y="94"/>
                    <a:pt x="54" y="74"/>
                  </a:cubicBezTo>
                  <a:cubicBezTo>
                    <a:pt x="67" y="52"/>
                    <a:pt x="79" y="29"/>
                    <a:pt x="89" y="6"/>
                  </a:cubicBezTo>
                  <a:cubicBezTo>
                    <a:pt x="90" y="4"/>
                    <a:pt x="89" y="1"/>
                    <a:pt x="87" y="1"/>
                  </a:cubicBezTo>
                  <a:cubicBezTo>
                    <a:pt x="86" y="0"/>
                    <a:pt x="86" y="0"/>
                    <a:pt x="85" y="0"/>
                  </a:cubicBezTo>
                  <a:cubicBezTo>
                    <a:pt x="84" y="0"/>
                    <a:pt x="82" y="1"/>
                    <a:pt x="82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43">
              <a:extLst>
                <a:ext uri="{FF2B5EF4-FFF2-40B4-BE49-F238E27FC236}">
                  <a16:creationId xmlns:a16="http://schemas.microsoft.com/office/drawing/2014/main" id="{63111D3E-606E-FFAE-16C0-CC2615026FDC}"/>
                </a:ext>
              </a:extLst>
            </p:cNvPr>
            <p:cNvSpPr/>
            <p:nvPr/>
          </p:nvSpPr>
          <p:spPr>
            <a:xfrm>
              <a:off x="2373840" y="1520280"/>
              <a:ext cx="377280" cy="263520"/>
            </a:xfrm>
            <a:custGeom>
              <a:avLst/>
              <a:gdLst/>
              <a:ahLst/>
              <a:cxnLst/>
              <a:rect l="l" t="t" r="r" b="b"/>
              <a:pathLst>
                <a:path w="1048" h="732" extrusionOk="0">
                  <a:moveTo>
                    <a:pt x="860" y="0"/>
                  </a:moveTo>
                  <a:cubicBezTo>
                    <a:pt x="859" y="0"/>
                    <a:pt x="857" y="0"/>
                    <a:pt x="856" y="1"/>
                  </a:cubicBezTo>
                  <a:cubicBezTo>
                    <a:pt x="791" y="31"/>
                    <a:pt x="723" y="53"/>
                    <a:pt x="641" y="76"/>
                  </a:cubicBezTo>
                  <a:cubicBezTo>
                    <a:pt x="618" y="83"/>
                    <a:pt x="594" y="90"/>
                    <a:pt x="571" y="96"/>
                  </a:cubicBezTo>
                  <a:cubicBezTo>
                    <a:pt x="518" y="111"/>
                    <a:pt x="463" y="126"/>
                    <a:pt x="410" y="143"/>
                  </a:cubicBezTo>
                  <a:cubicBezTo>
                    <a:pt x="323" y="172"/>
                    <a:pt x="254" y="201"/>
                    <a:pt x="195" y="236"/>
                  </a:cubicBezTo>
                  <a:cubicBezTo>
                    <a:pt x="162" y="256"/>
                    <a:pt x="132" y="279"/>
                    <a:pt x="105" y="304"/>
                  </a:cubicBezTo>
                  <a:cubicBezTo>
                    <a:pt x="89" y="318"/>
                    <a:pt x="75" y="333"/>
                    <a:pt x="62" y="348"/>
                  </a:cubicBezTo>
                  <a:cubicBezTo>
                    <a:pt x="48" y="365"/>
                    <a:pt x="35" y="384"/>
                    <a:pt x="25" y="404"/>
                  </a:cubicBezTo>
                  <a:cubicBezTo>
                    <a:pt x="7" y="438"/>
                    <a:pt x="-1" y="476"/>
                    <a:pt x="1" y="512"/>
                  </a:cubicBezTo>
                  <a:cubicBezTo>
                    <a:pt x="3" y="544"/>
                    <a:pt x="14" y="577"/>
                    <a:pt x="34" y="607"/>
                  </a:cubicBezTo>
                  <a:cubicBezTo>
                    <a:pt x="43" y="621"/>
                    <a:pt x="54" y="634"/>
                    <a:pt x="68" y="647"/>
                  </a:cubicBezTo>
                  <a:cubicBezTo>
                    <a:pt x="80" y="659"/>
                    <a:pt x="94" y="670"/>
                    <a:pt x="110" y="680"/>
                  </a:cubicBezTo>
                  <a:cubicBezTo>
                    <a:pt x="141" y="700"/>
                    <a:pt x="177" y="715"/>
                    <a:pt x="216" y="724"/>
                  </a:cubicBezTo>
                  <a:cubicBezTo>
                    <a:pt x="240" y="729"/>
                    <a:pt x="265" y="732"/>
                    <a:pt x="291" y="732"/>
                  </a:cubicBezTo>
                  <a:cubicBezTo>
                    <a:pt x="306" y="732"/>
                    <a:pt x="321" y="731"/>
                    <a:pt x="336" y="729"/>
                  </a:cubicBezTo>
                  <a:cubicBezTo>
                    <a:pt x="379" y="724"/>
                    <a:pt x="423" y="715"/>
                    <a:pt x="467" y="702"/>
                  </a:cubicBezTo>
                  <a:cubicBezTo>
                    <a:pt x="543" y="679"/>
                    <a:pt x="621" y="643"/>
                    <a:pt x="698" y="593"/>
                  </a:cubicBezTo>
                  <a:cubicBezTo>
                    <a:pt x="833" y="507"/>
                    <a:pt x="950" y="388"/>
                    <a:pt x="1045" y="293"/>
                  </a:cubicBezTo>
                  <a:cubicBezTo>
                    <a:pt x="1047" y="291"/>
                    <a:pt x="1048" y="287"/>
                    <a:pt x="1047" y="284"/>
                  </a:cubicBezTo>
                  <a:cubicBezTo>
                    <a:pt x="1047" y="283"/>
                    <a:pt x="1047" y="282"/>
                    <a:pt x="1047" y="281"/>
                  </a:cubicBezTo>
                  <a:cubicBezTo>
                    <a:pt x="1046" y="263"/>
                    <a:pt x="1043" y="245"/>
                    <a:pt x="1038" y="228"/>
                  </a:cubicBezTo>
                  <a:cubicBezTo>
                    <a:pt x="1033" y="213"/>
                    <a:pt x="1027" y="198"/>
                    <a:pt x="1017" y="179"/>
                  </a:cubicBezTo>
                  <a:cubicBezTo>
                    <a:pt x="1012" y="169"/>
                    <a:pt x="1006" y="159"/>
                    <a:pt x="1001" y="149"/>
                  </a:cubicBezTo>
                  <a:lnTo>
                    <a:pt x="997" y="143"/>
                  </a:lnTo>
                  <a:cubicBezTo>
                    <a:pt x="990" y="132"/>
                    <a:pt x="984" y="121"/>
                    <a:pt x="977" y="110"/>
                  </a:cubicBezTo>
                  <a:cubicBezTo>
                    <a:pt x="960" y="82"/>
                    <a:pt x="944" y="60"/>
                    <a:pt x="927" y="42"/>
                  </a:cubicBezTo>
                  <a:cubicBezTo>
                    <a:pt x="918" y="32"/>
                    <a:pt x="908" y="24"/>
                    <a:pt x="897" y="16"/>
                  </a:cubicBezTo>
                  <a:cubicBezTo>
                    <a:pt x="889" y="10"/>
                    <a:pt x="879" y="6"/>
                    <a:pt x="870" y="4"/>
                  </a:cubicBezTo>
                  <a:cubicBezTo>
                    <a:pt x="868" y="1"/>
                    <a:pt x="864" y="0"/>
                    <a:pt x="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43">
              <a:extLst>
                <a:ext uri="{FF2B5EF4-FFF2-40B4-BE49-F238E27FC236}">
                  <a16:creationId xmlns:a16="http://schemas.microsoft.com/office/drawing/2014/main" id="{D3FA617A-83E8-5162-5BD0-0898D39F39ED}"/>
                </a:ext>
              </a:extLst>
            </p:cNvPr>
            <p:cNvSpPr/>
            <p:nvPr/>
          </p:nvSpPr>
          <p:spPr>
            <a:xfrm>
              <a:off x="2401920" y="1517400"/>
              <a:ext cx="282240" cy="120960"/>
            </a:xfrm>
            <a:custGeom>
              <a:avLst/>
              <a:gdLst/>
              <a:ahLst/>
              <a:cxnLst/>
              <a:rect l="l" t="t" r="r" b="b"/>
              <a:pathLst>
                <a:path w="784" h="336" extrusionOk="0">
                  <a:moveTo>
                    <a:pt x="773" y="1"/>
                  </a:moveTo>
                  <a:cubicBezTo>
                    <a:pt x="752" y="11"/>
                    <a:pt x="731" y="19"/>
                    <a:pt x="710" y="27"/>
                  </a:cubicBezTo>
                  <a:cubicBezTo>
                    <a:pt x="711" y="27"/>
                    <a:pt x="711" y="26"/>
                    <a:pt x="712" y="26"/>
                  </a:cubicBezTo>
                  <a:cubicBezTo>
                    <a:pt x="688" y="35"/>
                    <a:pt x="664" y="43"/>
                    <a:pt x="640" y="51"/>
                  </a:cubicBezTo>
                  <a:cubicBezTo>
                    <a:pt x="618" y="58"/>
                    <a:pt x="596" y="65"/>
                    <a:pt x="574" y="71"/>
                  </a:cubicBezTo>
                  <a:cubicBezTo>
                    <a:pt x="538" y="82"/>
                    <a:pt x="502" y="91"/>
                    <a:pt x="466" y="101"/>
                  </a:cubicBezTo>
                  <a:cubicBezTo>
                    <a:pt x="389" y="121"/>
                    <a:pt x="312" y="141"/>
                    <a:pt x="238" y="170"/>
                  </a:cubicBezTo>
                  <a:cubicBezTo>
                    <a:pt x="193" y="188"/>
                    <a:pt x="148" y="209"/>
                    <a:pt x="107" y="234"/>
                  </a:cubicBezTo>
                  <a:cubicBezTo>
                    <a:pt x="67" y="260"/>
                    <a:pt x="31" y="292"/>
                    <a:pt x="1" y="328"/>
                  </a:cubicBezTo>
                  <a:cubicBezTo>
                    <a:pt x="0" y="330"/>
                    <a:pt x="1" y="333"/>
                    <a:pt x="3" y="334"/>
                  </a:cubicBezTo>
                  <a:cubicBezTo>
                    <a:pt x="5" y="336"/>
                    <a:pt x="7" y="335"/>
                    <a:pt x="8" y="333"/>
                  </a:cubicBezTo>
                  <a:cubicBezTo>
                    <a:pt x="9" y="333"/>
                    <a:pt x="9" y="332"/>
                    <a:pt x="9" y="332"/>
                  </a:cubicBezTo>
                  <a:lnTo>
                    <a:pt x="9" y="332"/>
                  </a:lnTo>
                  <a:cubicBezTo>
                    <a:pt x="20" y="319"/>
                    <a:pt x="31" y="307"/>
                    <a:pt x="43" y="296"/>
                  </a:cubicBezTo>
                  <a:cubicBezTo>
                    <a:pt x="56" y="284"/>
                    <a:pt x="69" y="273"/>
                    <a:pt x="83" y="263"/>
                  </a:cubicBezTo>
                  <a:cubicBezTo>
                    <a:pt x="83" y="264"/>
                    <a:pt x="83" y="264"/>
                    <a:pt x="83" y="264"/>
                  </a:cubicBezTo>
                  <a:cubicBezTo>
                    <a:pt x="132" y="229"/>
                    <a:pt x="186" y="204"/>
                    <a:pt x="242" y="183"/>
                  </a:cubicBezTo>
                  <a:cubicBezTo>
                    <a:pt x="316" y="156"/>
                    <a:pt x="393" y="136"/>
                    <a:pt x="469" y="116"/>
                  </a:cubicBezTo>
                  <a:cubicBezTo>
                    <a:pt x="506" y="107"/>
                    <a:pt x="542" y="97"/>
                    <a:pt x="578" y="86"/>
                  </a:cubicBezTo>
                  <a:cubicBezTo>
                    <a:pt x="587" y="84"/>
                    <a:pt x="596" y="81"/>
                    <a:pt x="605" y="78"/>
                  </a:cubicBezTo>
                  <a:cubicBezTo>
                    <a:pt x="618" y="74"/>
                    <a:pt x="630" y="70"/>
                    <a:pt x="643" y="66"/>
                  </a:cubicBezTo>
                  <a:cubicBezTo>
                    <a:pt x="668" y="59"/>
                    <a:pt x="692" y="51"/>
                    <a:pt x="716" y="43"/>
                  </a:cubicBezTo>
                  <a:cubicBezTo>
                    <a:pt x="727" y="39"/>
                    <a:pt x="737" y="35"/>
                    <a:pt x="747" y="31"/>
                  </a:cubicBezTo>
                  <a:cubicBezTo>
                    <a:pt x="759" y="27"/>
                    <a:pt x="770" y="22"/>
                    <a:pt x="780" y="16"/>
                  </a:cubicBezTo>
                  <a:cubicBezTo>
                    <a:pt x="784" y="14"/>
                    <a:pt x="785" y="9"/>
                    <a:pt x="783" y="5"/>
                  </a:cubicBezTo>
                  <a:cubicBezTo>
                    <a:pt x="782" y="3"/>
                    <a:pt x="780" y="2"/>
                    <a:pt x="778" y="1"/>
                  </a:cubicBezTo>
                  <a:cubicBezTo>
                    <a:pt x="777" y="1"/>
                    <a:pt x="777" y="1"/>
                    <a:pt x="776" y="1"/>
                  </a:cubicBezTo>
                  <a:cubicBezTo>
                    <a:pt x="776" y="0"/>
                    <a:pt x="774" y="1"/>
                    <a:pt x="773" y="1"/>
                  </a:cubicBezTo>
                  <a:moveTo>
                    <a:pt x="242" y="183"/>
                  </a:moveTo>
                  <a:cubicBezTo>
                    <a:pt x="242" y="184"/>
                    <a:pt x="241" y="184"/>
                    <a:pt x="241" y="184"/>
                  </a:cubicBezTo>
                  <a:lnTo>
                    <a:pt x="242" y="183"/>
                  </a:lnTo>
                  <a:moveTo>
                    <a:pt x="712" y="26"/>
                  </a:moveTo>
                  <a:lnTo>
                    <a:pt x="712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43">
              <a:extLst>
                <a:ext uri="{FF2B5EF4-FFF2-40B4-BE49-F238E27FC236}">
                  <a16:creationId xmlns:a16="http://schemas.microsoft.com/office/drawing/2014/main" id="{B13090BB-D01F-D869-6F7A-C8001FE0FBB2}"/>
                </a:ext>
              </a:extLst>
            </p:cNvPr>
            <p:cNvSpPr/>
            <p:nvPr/>
          </p:nvSpPr>
          <p:spPr>
            <a:xfrm>
              <a:off x="3037680" y="835560"/>
              <a:ext cx="79200" cy="136440"/>
            </a:xfrm>
            <a:custGeom>
              <a:avLst/>
              <a:gdLst/>
              <a:ahLst/>
              <a:cxnLst/>
              <a:rect l="l" t="t" r="r" b="b"/>
              <a:pathLst>
                <a:path w="220" h="379" extrusionOk="0">
                  <a:moveTo>
                    <a:pt x="220" y="70"/>
                  </a:moveTo>
                  <a:cubicBezTo>
                    <a:pt x="220" y="70"/>
                    <a:pt x="141" y="417"/>
                    <a:pt x="56" y="376"/>
                  </a:cubicBezTo>
                  <a:cubicBezTo>
                    <a:pt x="-29" y="334"/>
                    <a:pt x="8" y="0"/>
                    <a:pt x="8" y="0"/>
                  </a:cubicBezTo>
                  <a:lnTo>
                    <a:pt x="220" y="70"/>
                  </a:lnTo>
                  <a:close/>
                </a:path>
              </a:pathLst>
            </a:custGeom>
            <a:solidFill>
              <a:srgbClr val="25150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43">
              <a:extLst>
                <a:ext uri="{FF2B5EF4-FFF2-40B4-BE49-F238E27FC236}">
                  <a16:creationId xmlns:a16="http://schemas.microsoft.com/office/drawing/2014/main" id="{0D28183A-E939-7CDD-4743-E862A06F180C}"/>
                </a:ext>
              </a:extLst>
            </p:cNvPr>
            <p:cNvSpPr/>
            <p:nvPr/>
          </p:nvSpPr>
          <p:spPr>
            <a:xfrm>
              <a:off x="2994480" y="945000"/>
              <a:ext cx="133560" cy="193320"/>
            </a:xfrm>
            <a:custGeom>
              <a:avLst/>
              <a:gdLst/>
              <a:ahLst/>
              <a:cxnLst/>
              <a:rect l="l" t="t" r="r" b="b"/>
              <a:pathLst>
                <a:path w="371" h="537" extrusionOk="0">
                  <a:moveTo>
                    <a:pt x="39" y="128"/>
                  </a:moveTo>
                  <a:cubicBezTo>
                    <a:pt x="39" y="128"/>
                    <a:pt x="149" y="-80"/>
                    <a:pt x="311" y="34"/>
                  </a:cubicBezTo>
                  <a:cubicBezTo>
                    <a:pt x="451" y="132"/>
                    <a:pt x="329" y="557"/>
                    <a:pt x="101" y="537"/>
                  </a:cubicBezTo>
                  <a:cubicBezTo>
                    <a:pt x="-81" y="520"/>
                    <a:pt x="39" y="128"/>
                    <a:pt x="39" y="128"/>
                  </a:cubicBezTo>
                  <a:close/>
                </a:path>
              </a:pathLst>
            </a:custGeom>
            <a:solidFill>
              <a:srgbClr val="5B3B2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43">
              <a:extLst>
                <a:ext uri="{FF2B5EF4-FFF2-40B4-BE49-F238E27FC236}">
                  <a16:creationId xmlns:a16="http://schemas.microsoft.com/office/drawing/2014/main" id="{33AD28F7-FA75-7F06-7DDD-C45440EEB9D7}"/>
                </a:ext>
              </a:extLst>
            </p:cNvPr>
            <p:cNvSpPr/>
            <p:nvPr/>
          </p:nvSpPr>
          <p:spPr>
            <a:xfrm>
              <a:off x="2342160" y="586440"/>
              <a:ext cx="707760" cy="729360"/>
            </a:xfrm>
            <a:custGeom>
              <a:avLst/>
              <a:gdLst/>
              <a:ahLst/>
              <a:cxnLst/>
              <a:rect l="l" t="t" r="r" b="b"/>
              <a:pathLst>
                <a:path w="1966" h="2026" extrusionOk="0">
                  <a:moveTo>
                    <a:pt x="1892" y="1516"/>
                  </a:moveTo>
                  <a:cubicBezTo>
                    <a:pt x="1762" y="1886"/>
                    <a:pt x="1312" y="2099"/>
                    <a:pt x="929" y="2003"/>
                  </a:cubicBezTo>
                  <a:cubicBezTo>
                    <a:pt x="385" y="1866"/>
                    <a:pt x="-112" y="1298"/>
                    <a:pt x="23" y="759"/>
                  </a:cubicBezTo>
                  <a:cubicBezTo>
                    <a:pt x="157" y="220"/>
                    <a:pt x="708" y="-106"/>
                    <a:pt x="1251" y="31"/>
                  </a:cubicBezTo>
                  <a:cubicBezTo>
                    <a:pt x="1534" y="102"/>
                    <a:pt x="1760" y="284"/>
                    <a:pt x="1892" y="519"/>
                  </a:cubicBezTo>
                  <a:cubicBezTo>
                    <a:pt x="1855" y="521"/>
                    <a:pt x="1819" y="525"/>
                    <a:pt x="1785" y="532"/>
                  </a:cubicBezTo>
                  <a:cubicBezTo>
                    <a:pt x="1785" y="532"/>
                    <a:pt x="2002" y="817"/>
                    <a:pt x="1961" y="1048"/>
                  </a:cubicBezTo>
                  <a:cubicBezTo>
                    <a:pt x="1943" y="1153"/>
                    <a:pt x="1932" y="1255"/>
                    <a:pt x="1928" y="1326"/>
                  </a:cubicBezTo>
                  <a:cubicBezTo>
                    <a:pt x="1928" y="1329"/>
                    <a:pt x="1928" y="1332"/>
                    <a:pt x="1928" y="1336"/>
                  </a:cubicBezTo>
                  <a:cubicBezTo>
                    <a:pt x="1924" y="1399"/>
                    <a:pt x="1912" y="1460"/>
                    <a:pt x="1892" y="1516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43">
              <a:extLst>
                <a:ext uri="{FF2B5EF4-FFF2-40B4-BE49-F238E27FC236}">
                  <a16:creationId xmlns:a16="http://schemas.microsoft.com/office/drawing/2014/main" id="{1E132D4A-28EA-7D8D-EC1E-B45608482594}"/>
                </a:ext>
              </a:extLst>
            </p:cNvPr>
            <p:cNvSpPr/>
            <p:nvPr/>
          </p:nvSpPr>
          <p:spPr>
            <a:xfrm>
              <a:off x="2235600" y="941400"/>
              <a:ext cx="219600" cy="241560"/>
            </a:xfrm>
            <a:custGeom>
              <a:avLst/>
              <a:gdLst/>
              <a:ahLst/>
              <a:cxnLst/>
              <a:rect l="l" t="t" r="r" b="b"/>
              <a:pathLst>
                <a:path w="610" h="671" extrusionOk="0">
                  <a:moveTo>
                    <a:pt x="593" y="247"/>
                  </a:moveTo>
                  <a:cubicBezTo>
                    <a:pt x="611" y="303"/>
                    <a:pt x="615" y="363"/>
                    <a:pt x="605" y="420"/>
                  </a:cubicBezTo>
                  <a:cubicBezTo>
                    <a:pt x="595" y="477"/>
                    <a:pt x="570" y="529"/>
                    <a:pt x="536" y="571"/>
                  </a:cubicBezTo>
                  <a:cubicBezTo>
                    <a:pt x="501" y="613"/>
                    <a:pt x="456" y="643"/>
                    <a:pt x="406" y="659"/>
                  </a:cubicBezTo>
                  <a:cubicBezTo>
                    <a:pt x="355" y="674"/>
                    <a:pt x="301" y="676"/>
                    <a:pt x="249" y="661"/>
                  </a:cubicBezTo>
                  <a:cubicBezTo>
                    <a:pt x="196" y="646"/>
                    <a:pt x="147" y="616"/>
                    <a:pt x="107" y="575"/>
                  </a:cubicBezTo>
                  <a:cubicBezTo>
                    <a:pt x="66" y="534"/>
                    <a:pt x="36" y="482"/>
                    <a:pt x="18" y="425"/>
                  </a:cubicBezTo>
                  <a:cubicBezTo>
                    <a:pt x="0" y="368"/>
                    <a:pt x="-4" y="309"/>
                    <a:pt x="6" y="251"/>
                  </a:cubicBezTo>
                  <a:cubicBezTo>
                    <a:pt x="16" y="194"/>
                    <a:pt x="40" y="142"/>
                    <a:pt x="75" y="100"/>
                  </a:cubicBezTo>
                  <a:cubicBezTo>
                    <a:pt x="110" y="58"/>
                    <a:pt x="155" y="28"/>
                    <a:pt x="205" y="12"/>
                  </a:cubicBezTo>
                  <a:cubicBezTo>
                    <a:pt x="256" y="-3"/>
                    <a:pt x="310" y="-4"/>
                    <a:pt x="362" y="11"/>
                  </a:cubicBezTo>
                  <a:cubicBezTo>
                    <a:pt x="415" y="26"/>
                    <a:pt x="463" y="55"/>
                    <a:pt x="504" y="97"/>
                  </a:cubicBezTo>
                  <a:cubicBezTo>
                    <a:pt x="544" y="138"/>
                    <a:pt x="576" y="190"/>
                    <a:pt x="593" y="247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43">
              <a:extLst>
                <a:ext uri="{FF2B5EF4-FFF2-40B4-BE49-F238E27FC236}">
                  <a16:creationId xmlns:a16="http://schemas.microsoft.com/office/drawing/2014/main" id="{D8902CE8-5B99-2180-8AE8-58B6BF915B42}"/>
                </a:ext>
              </a:extLst>
            </p:cNvPr>
            <p:cNvSpPr/>
            <p:nvPr/>
          </p:nvSpPr>
          <p:spPr>
            <a:xfrm>
              <a:off x="2298600" y="1016280"/>
              <a:ext cx="93960" cy="62640"/>
            </a:xfrm>
            <a:custGeom>
              <a:avLst/>
              <a:gdLst/>
              <a:ahLst/>
              <a:cxnLst/>
              <a:rect l="l" t="t" r="r" b="b"/>
              <a:pathLst>
                <a:path w="261" h="174" fill="none" extrusionOk="0">
                  <a:moveTo>
                    <a:pt x="0" y="9"/>
                  </a:moveTo>
                  <a:cubicBezTo>
                    <a:pt x="0" y="9"/>
                    <a:pt x="183" y="-59"/>
                    <a:pt x="261" y="174"/>
                  </a:cubicBezTo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12950" rIns="94675" bIns="12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43">
              <a:extLst>
                <a:ext uri="{FF2B5EF4-FFF2-40B4-BE49-F238E27FC236}">
                  <a16:creationId xmlns:a16="http://schemas.microsoft.com/office/drawing/2014/main" id="{9D79B2F8-CB62-3313-DFAA-2DA946446732}"/>
                </a:ext>
              </a:extLst>
            </p:cNvPr>
            <p:cNvSpPr/>
            <p:nvPr/>
          </p:nvSpPr>
          <p:spPr>
            <a:xfrm>
              <a:off x="3042720" y="992160"/>
              <a:ext cx="54000" cy="31680"/>
            </a:xfrm>
            <a:custGeom>
              <a:avLst/>
              <a:gdLst/>
              <a:ahLst/>
              <a:cxnLst/>
              <a:rect l="l" t="t" r="r" b="b"/>
              <a:pathLst>
                <a:path w="150" h="88" fill="none" extrusionOk="0">
                  <a:moveTo>
                    <a:pt x="150" y="6"/>
                  </a:moveTo>
                  <a:cubicBezTo>
                    <a:pt x="150" y="6"/>
                    <a:pt x="53" y="-31"/>
                    <a:pt x="0" y="88"/>
                  </a:cubicBezTo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0" rIns="94675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43">
              <a:extLst>
                <a:ext uri="{FF2B5EF4-FFF2-40B4-BE49-F238E27FC236}">
                  <a16:creationId xmlns:a16="http://schemas.microsoft.com/office/drawing/2014/main" id="{C5108E2C-6AF2-8389-0A8B-C74EF1192253}"/>
                </a:ext>
              </a:extLst>
            </p:cNvPr>
            <p:cNvSpPr/>
            <p:nvPr/>
          </p:nvSpPr>
          <p:spPr>
            <a:xfrm>
              <a:off x="2878200" y="739440"/>
              <a:ext cx="108000" cy="113400"/>
            </a:xfrm>
            <a:custGeom>
              <a:avLst/>
              <a:gdLst/>
              <a:ahLst/>
              <a:cxnLst/>
              <a:rect l="l" t="t" r="r" b="b"/>
              <a:pathLst>
                <a:path w="300" h="315" fill="none" extrusionOk="0">
                  <a:moveTo>
                    <a:pt x="0" y="0"/>
                  </a:moveTo>
                  <a:cubicBezTo>
                    <a:pt x="0" y="0"/>
                    <a:pt x="48" y="303"/>
                    <a:pt x="300" y="315"/>
                  </a:cubicBezTo>
                </a:path>
              </a:pathLst>
            </a:custGeom>
            <a:noFill/>
            <a:ln w="9700" cap="rnd" cmpd="sng">
              <a:solidFill>
                <a:srgbClr val="2F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49675" rIns="94675" bIns="496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43">
              <a:extLst>
                <a:ext uri="{FF2B5EF4-FFF2-40B4-BE49-F238E27FC236}">
                  <a16:creationId xmlns:a16="http://schemas.microsoft.com/office/drawing/2014/main" id="{B6F38C3F-47E4-9DE3-335A-547E82E2D9C2}"/>
                </a:ext>
              </a:extLst>
            </p:cNvPr>
            <p:cNvSpPr/>
            <p:nvPr/>
          </p:nvSpPr>
          <p:spPr>
            <a:xfrm>
              <a:off x="2300760" y="498960"/>
              <a:ext cx="894240" cy="524880"/>
            </a:xfrm>
            <a:custGeom>
              <a:avLst/>
              <a:gdLst/>
              <a:ahLst/>
              <a:cxnLst/>
              <a:rect l="l" t="t" r="r" b="b"/>
              <a:pathLst>
                <a:path w="2484" h="1458" extrusionOk="0">
                  <a:moveTo>
                    <a:pt x="74" y="1231"/>
                  </a:moveTo>
                  <a:cubicBezTo>
                    <a:pt x="74" y="1231"/>
                    <a:pt x="216" y="1195"/>
                    <a:pt x="329" y="1458"/>
                  </a:cubicBezTo>
                  <a:cubicBezTo>
                    <a:pt x="329" y="1458"/>
                    <a:pt x="557" y="1374"/>
                    <a:pt x="413" y="1041"/>
                  </a:cubicBezTo>
                  <a:cubicBezTo>
                    <a:pt x="269" y="709"/>
                    <a:pt x="1092" y="519"/>
                    <a:pt x="1092" y="519"/>
                  </a:cubicBezTo>
                  <a:cubicBezTo>
                    <a:pt x="1092" y="519"/>
                    <a:pt x="1768" y="1357"/>
                    <a:pt x="2255" y="1068"/>
                  </a:cubicBezTo>
                  <a:cubicBezTo>
                    <a:pt x="2741" y="779"/>
                    <a:pt x="2320" y="503"/>
                    <a:pt x="2209" y="577"/>
                  </a:cubicBezTo>
                  <a:cubicBezTo>
                    <a:pt x="2209" y="577"/>
                    <a:pt x="2247" y="465"/>
                    <a:pt x="2131" y="386"/>
                  </a:cubicBezTo>
                  <a:cubicBezTo>
                    <a:pt x="2015" y="306"/>
                    <a:pt x="1933" y="365"/>
                    <a:pt x="1933" y="365"/>
                  </a:cubicBezTo>
                  <a:cubicBezTo>
                    <a:pt x="1933" y="365"/>
                    <a:pt x="1564" y="22"/>
                    <a:pt x="1086" y="1"/>
                  </a:cubicBezTo>
                  <a:cubicBezTo>
                    <a:pt x="609" y="-20"/>
                    <a:pt x="-259" y="528"/>
                    <a:pt x="74" y="1231"/>
                  </a:cubicBezTo>
                  <a:close/>
                </a:path>
              </a:pathLst>
            </a:custGeom>
            <a:solidFill>
              <a:srgbClr val="39231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43">
              <a:extLst>
                <a:ext uri="{FF2B5EF4-FFF2-40B4-BE49-F238E27FC236}">
                  <a16:creationId xmlns:a16="http://schemas.microsoft.com/office/drawing/2014/main" id="{C7474B20-2D9B-FD65-9157-1CAAF621D025}"/>
                </a:ext>
              </a:extLst>
            </p:cNvPr>
            <p:cNvSpPr/>
            <p:nvPr/>
          </p:nvSpPr>
          <p:spPr>
            <a:xfrm>
              <a:off x="2385720" y="663840"/>
              <a:ext cx="347760" cy="325080"/>
            </a:xfrm>
            <a:custGeom>
              <a:avLst/>
              <a:gdLst/>
              <a:ahLst/>
              <a:cxnLst/>
              <a:rect l="l" t="t" r="r" b="b"/>
              <a:pathLst>
                <a:path w="966" h="903" extrusionOk="0">
                  <a:moveTo>
                    <a:pt x="966" y="18"/>
                  </a:moveTo>
                  <a:cubicBezTo>
                    <a:pt x="966" y="18"/>
                    <a:pt x="810" y="505"/>
                    <a:pt x="370" y="399"/>
                  </a:cubicBezTo>
                  <a:cubicBezTo>
                    <a:pt x="370" y="399"/>
                    <a:pt x="270" y="793"/>
                    <a:pt x="203" y="893"/>
                  </a:cubicBezTo>
                  <a:cubicBezTo>
                    <a:pt x="135" y="992"/>
                    <a:pt x="-141" y="348"/>
                    <a:pt x="91" y="140"/>
                  </a:cubicBezTo>
                  <a:cubicBezTo>
                    <a:pt x="324" y="-68"/>
                    <a:pt x="966" y="18"/>
                    <a:pt x="966" y="18"/>
                  </a:cubicBezTo>
                  <a:close/>
                </a:path>
              </a:pathLst>
            </a:custGeom>
            <a:solidFill>
              <a:srgbClr val="39231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43">
              <a:extLst>
                <a:ext uri="{FF2B5EF4-FFF2-40B4-BE49-F238E27FC236}">
                  <a16:creationId xmlns:a16="http://schemas.microsoft.com/office/drawing/2014/main" id="{CD2EF764-2E6E-E982-97B1-AC984318BA65}"/>
                </a:ext>
              </a:extLst>
            </p:cNvPr>
            <p:cNvSpPr/>
            <p:nvPr/>
          </p:nvSpPr>
          <p:spPr>
            <a:xfrm>
              <a:off x="3061440" y="706680"/>
              <a:ext cx="65520" cy="67680"/>
            </a:xfrm>
            <a:custGeom>
              <a:avLst/>
              <a:gdLst/>
              <a:ahLst/>
              <a:cxnLst/>
              <a:rect l="l" t="t" r="r" b="b"/>
              <a:pathLst>
                <a:path w="182" h="188" fill="none" extrusionOk="0">
                  <a:moveTo>
                    <a:pt x="96" y="0"/>
                  </a:moveTo>
                  <a:cubicBezTo>
                    <a:pt x="96" y="0"/>
                    <a:pt x="-23" y="13"/>
                    <a:pt x="4" y="120"/>
                  </a:cubicBezTo>
                  <a:cubicBezTo>
                    <a:pt x="32" y="227"/>
                    <a:pt x="176" y="177"/>
                    <a:pt x="182" y="170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18000" rIns="94675" bIns="18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43">
              <a:extLst>
                <a:ext uri="{FF2B5EF4-FFF2-40B4-BE49-F238E27FC236}">
                  <a16:creationId xmlns:a16="http://schemas.microsoft.com/office/drawing/2014/main" id="{6562F89A-7A0F-BEF2-BDF7-D402DD65C767}"/>
                </a:ext>
              </a:extLst>
            </p:cNvPr>
            <p:cNvSpPr/>
            <p:nvPr/>
          </p:nvSpPr>
          <p:spPr>
            <a:xfrm>
              <a:off x="2983680" y="630360"/>
              <a:ext cx="12960" cy="54360"/>
            </a:xfrm>
            <a:custGeom>
              <a:avLst/>
              <a:gdLst/>
              <a:ahLst/>
              <a:cxnLst/>
              <a:rect l="l" t="t" r="r" b="b"/>
              <a:pathLst>
                <a:path w="36" h="151" fill="none" extrusionOk="0">
                  <a:moveTo>
                    <a:pt x="36" y="0"/>
                  </a:moveTo>
                  <a:cubicBezTo>
                    <a:pt x="36" y="0"/>
                    <a:pt x="-44" y="110"/>
                    <a:pt x="33" y="151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4675" rIns="94675" bIns="46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43">
              <a:extLst>
                <a:ext uri="{FF2B5EF4-FFF2-40B4-BE49-F238E27FC236}">
                  <a16:creationId xmlns:a16="http://schemas.microsoft.com/office/drawing/2014/main" id="{6218BEEC-3597-1516-709E-C57EB00F5C0B}"/>
                </a:ext>
              </a:extLst>
            </p:cNvPr>
            <p:cNvSpPr/>
            <p:nvPr/>
          </p:nvSpPr>
          <p:spPr>
            <a:xfrm>
              <a:off x="2747520" y="647280"/>
              <a:ext cx="235440" cy="168480"/>
            </a:xfrm>
            <a:custGeom>
              <a:avLst/>
              <a:gdLst/>
              <a:ahLst/>
              <a:cxnLst/>
              <a:rect l="l" t="t" r="r" b="b"/>
              <a:pathLst>
                <a:path w="654" h="468" fill="none" extrusionOk="0">
                  <a:moveTo>
                    <a:pt x="654" y="468"/>
                  </a:moveTo>
                  <a:cubicBezTo>
                    <a:pt x="639" y="467"/>
                    <a:pt x="192" y="382"/>
                    <a:pt x="0" y="0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49675" rIns="94675" bIns="496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43">
              <a:extLst>
                <a:ext uri="{FF2B5EF4-FFF2-40B4-BE49-F238E27FC236}">
                  <a16:creationId xmlns:a16="http://schemas.microsoft.com/office/drawing/2014/main" id="{668BD357-4F36-4287-9F25-89B26130C023}"/>
                </a:ext>
              </a:extLst>
            </p:cNvPr>
            <p:cNvSpPr/>
            <p:nvPr/>
          </p:nvSpPr>
          <p:spPr>
            <a:xfrm>
              <a:off x="2502000" y="677520"/>
              <a:ext cx="125640" cy="78840"/>
            </a:xfrm>
            <a:custGeom>
              <a:avLst/>
              <a:gdLst/>
              <a:ahLst/>
              <a:cxnLst/>
              <a:rect l="l" t="t" r="r" b="b"/>
              <a:pathLst>
                <a:path w="349" h="219" fill="none" extrusionOk="0">
                  <a:moveTo>
                    <a:pt x="349" y="0"/>
                  </a:moveTo>
                  <a:cubicBezTo>
                    <a:pt x="349" y="0"/>
                    <a:pt x="273" y="246"/>
                    <a:pt x="0" y="217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29150" rIns="94675" bIns="291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43">
              <a:extLst>
                <a:ext uri="{FF2B5EF4-FFF2-40B4-BE49-F238E27FC236}">
                  <a16:creationId xmlns:a16="http://schemas.microsoft.com/office/drawing/2014/main" id="{45F1F702-9554-2EF6-47AC-E7D66D0F8B84}"/>
                </a:ext>
              </a:extLst>
            </p:cNvPr>
            <p:cNvSpPr/>
            <p:nvPr/>
          </p:nvSpPr>
          <p:spPr>
            <a:xfrm>
              <a:off x="2879280" y="1029960"/>
              <a:ext cx="93960" cy="93960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261" y="129"/>
                  </a:moveTo>
                  <a:cubicBezTo>
                    <a:pt x="262" y="200"/>
                    <a:pt x="204" y="260"/>
                    <a:pt x="132" y="261"/>
                  </a:cubicBezTo>
                  <a:cubicBezTo>
                    <a:pt x="60" y="262"/>
                    <a:pt x="1" y="204"/>
                    <a:pt x="0" y="133"/>
                  </a:cubicBezTo>
                  <a:cubicBezTo>
                    <a:pt x="-1" y="61"/>
                    <a:pt x="56" y="1"/>
                    <a:pt x="128" y="0"/>
                  </a:cubicBezTo>
                  <a:cubicBezTo>
                    <a:pt x="200" y="-1"/>
                    <a:pt x="259" y="57"/>
                    <a:pt x="261" y="1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43">
              <a:extLst>
                <a:ext uri="{FF2B5EF4-FFF2-40B4-BE49-F238E27FC236}">
                  <a16:creationId xmlns:a16="http://schemas.microsoft.com/office/drawing/2014/main" id="{9B4FA28E-430F-1645-3DB0-E770C8A4AFA7}"/>
                </a:ext>
              </a:extLst>
            </p:cNvPr>
            <p:cNvSpPr/>
            <p:nvPr/>
          </p:nvSpPr>
          <p:spPr>
            <a:xfrm>
              <a:off x="2538000" y="1091520"/>
              <a:ext cx="109800" cy="109800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305" y="150"/>
                  </a:moveTo>
                  <a:cubicBezTo>
                    <a:pt x="306" y="235"/>
                    <a:pt x="239" y="304"/>
                    <a:pt x="154" y="305"/>
                  </a:cubicBezTo>
                  <a:cubicBezTo>
                    <a:pt x="70" y="307"/>
                    <a:pt x="1" y="239"/>
                    <a:pt x="0" y="155"/>
                  </a:cubicBezTo>
                  <a:cubicBezTo>
                    <a:pt x="-2" y="71"/>
                    <a:pt x="65" y="1"/>
                    <a:pt x="150" y="0"/>
                  </a:cubicBezTo>
                  <a:cubicBezTo>
                    <a:pt x="234" y="-1"/>
                    <a:pt x="303" y="66"/>
                    <a:pt x="305" y="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43">
              <a:extLst>
                <a:ext uri="{FF2B5EF4-FFF2-40B4-BE49-F238E27FC236}">
                  <a16:creationId xmlns:a16="http://schemas.microsoft.com/office/drawing/2014/main" id="{AE5E83C5-11E8-F2C3-EA56-D4F7C9F77D9B}"/>
                </a:ext>
              </a:extLst>
            </p:cNvPr>
            <p:cNvSpPr/>
            <p:nvPr/>
          </p:nvSpPr>
          <p:spPr>
            <a:xfrm>
              <a:off x="2547360" y="975960"/>
              <a:ext cx="149040" cy="149400"/>
            </a:xfrm>
            <a:custGeom>
              <a:avLst/>
              <a:gdLst/>
              <a:ahLst/>
              <a:cxnLst/>
              <a:rect l="l" t="t" r="r" b="b"/>
              <a:pathLst>
                <a:path w="414" h="415" extrusionOk="0">
                  <a:moveTo>
                    <a:pt x="26" y="107"/>
                  </a:moveTo>
                  <a:cubicBezTo>
                    <a:pt x="10" y="134"/>
                    <a:pt x="2" y="164"/>
                    <a:pt x="0" y="194"/>
                  </a:cubicBezTo>
                  <a:cubicBezTo>
                    <a:pt x="2" y="173"/>
                    <a:pt x="9" y="152"/>
                    <a:pt x="19" y="134"/>
                  </a:cubicBezTo>
                  <a:cubicBezTo>
                    <a:pt x="49" y="80"/>
                    <a:pt x="109" y="48"/>
                    <a:pt x="170" y="53"/>
                  </a:cubicBezTo>
                  <a:lnTo>
                    <a:pt x="170" y="53"/>
                  </a:lnTo>
                  <a:cubicBezTo>
                    <a:pt x="193" y="55"/>
                    <a:pt x="214" y="62"/>
                    <a:pt x="234" y="73"/>
                  </a:cubicBezTo>
                  <a:cubicBezTo>
                    <a:pt x="262" y="89"/>
                    <a:pt x="284" y="112"/>
                    <a:pt x="298" y="140"/>
                  </a:cubicBezTo>
                  <a:cubicBezTo>
                    <a:pt x="296" y="141"/>
                    <a:pt x="294" y="141"/>
                    <a:pt x="292" y="142"/>
                  </a:cubicBezTo>
                  <a:cubicBezTo>
                    <a:pt x="258" y="148"/>
                    <a:pt x="230" y="162"/>
                    <a:pt x="220" y="176"/>
                  </a:cubicBezTo>
                  <a:cubicBezTo>
                    <a:pt x="218" y="180"/>
                    <a:pt x="216" y="184"/>
                    <a:pt x="217" y="188"/>
                  </a:cubicBezTo>
                  <a:cubicBezTo>
                    <a:pt x="219" y="197"/>
                    <a:pt x="233" y="204"/>
                    <a:pt x="255" y="206"/>
                  </a:cubicBezTo>
                  <a:cubicBezTo>
                    <a:pt x="269" y="207"/>
                    <a:pt x="286" y="206"/>
                    <a:pt x="303" y="203"/>
                  </a:cubicBezTo>
                  <a:cubicBezTo>
                    <a:pt x="306" y="202"/>
                    <a:pt x="308" y="202"/>
                    <a:pt x="311" y="201"/>
                  </a:cubicBezTo>
                  <a:lnTo>
                    <a:pt x="315" y="200"/>
                  </a:lnTo>
                  <a:cubicBezTo>
                    <a:pt x="317" y="231"/>
                    <a:pt x="310" y="261"/>
                    <a:pt x="295" y="288"/>
                  </a:cubicBezTo>
                  <a:cubicBezTo>
                    <a:pt x="265" y="342"/>
                    <a:pt x="205" y="374"/>
                    <a:pt x="144" y="368"/>
                  </a:cubicBezTo>
                  <a:cubicBezTo>
                    <a:pt x="121" y="366"/>
                    <a:pt x="100" y="360"/>
                    <a:pt x="80" y="349"/>
                  </a:cubicBezTo>
                  <a:cubicBezTo>
                    <a:pt x="43" y="328"/>
                    <a:pt x="16" y="294"/>
                    <a:pt x="5" y="254"/>
                  </a:cubicBezTo>
                  <a:cubicBezTo>
                    <a:pt x="4" y="251"/>
                    <a:pt x="4" y="249"/>
                    <a:pt x="3" y="246"/>
                  </a:cubicBezTo>
                  <a:cubicBezTo>
                    <a:pt x="14" y="304"/>
                    <a:pt x="50" y="357"/>
                    <a:pt x="106" y="389"/>
                  </a:cubicBezTo>
                  <a:cubicBezTo>
                    <a:pt x="205" y="445"/>
                    <a:pt x="332" y="409"/>
                    <a:pt x="387" y="309"/>
                  </a:cubicBezTo>
                  <a:cubicBezTo>
                    <a:pt x="443" y="209"/>
                    <a:pt x="407" y="83"/>
                    <a:pt x="308" y="27"/>
                  </a:cubicBezTo>
                  <a:cubicBezTo>
                    <a:pt x="281" y="12"/>
                    <a:pt x="253" y="4"/>
                    <a:pt x="224" y="1"/>
                  </a:cubicBezTo>
                  <a:cubicBezTo>
                    <a:pt x="146" y="-5"/>
                    <a:pt x="67" y="33"/>
                    <a:pt x="26" y="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43">
              <a:extLst>
                <a:ext uri="{FF2B5EF4-FFF2-40B4-BE49-F238E27FC236}">
                  <a16:creationId xmlns:a16="http://schemas.microsoft.com/office/drawing/2014/main" id="{956BC6D6-5B5D-0106-98F5-BB7CEB84F42A}"/>
                </a:ext>
              </a:extLst>
            </p:cNvPr>
            <p:cNvSpPr/>
            <p:nvPr/>
          </p:nvSpPr>
          <p:spPr>
            <a:xfrm>
              <a:off x="2625480" y="1025280"/>
              <a:ext cx="57960" cy="24840"/>
            </a:xfrm>
            <a:custGeom>
              <a:avLst/>
              <a:gdLst/>
              <a:ahLst/>
              <a:cxnLst/>
              <a:rect l="l" t="t" r="r" b="b"/>
              <a:pathLst>
                <a:path w="161" h="69" extrusionOk="0">
                  <a:moveTo>
                    <a:pt x="81" y="3"/>
                  </a:moveTo>
                  <a:lnTo>
                    <a:pt x="81" y="3"/>
                  </a:lnTo>
                  <a:cubicBezTo>
                    <a:pt x="79" y="4"/>
                    <a:pt x="77" y="4"/>
                    <a:pt x="75" y="4"/>
                  </a:cubicBezTo>
                  <a:cubicBezTo>
                    <a:pt x="42" y="11"/>
                    <a:pt x="13" y="25"/>
                    <a:pt x="3" y="39"/>
                  </a:cubicBezTo>
                  <a:cubicBezTo>
                    <a:pt x="1" y="43"/>
                    <a:pt x="0" y="47"/>
                    <a:pt x="0" y="50"/>
                  </a:cubicBezTo>
                  <a:cubicBezTo>
                    <a:pt x="2" y="60"/>
                    <a:pt x="16" y="67"/>
                    <a:pt x="38" y="69"/>
                  </a:cubicBezTo>
                  <a:cubicBezTo>
                    <a:pt x="53" y="70"/>
                    <a:pt x="69" y="69"/>
                    <a:pt x="87" y="65"/>
                  </a:cubicBezTo>
                  <a:cubicBezTo>
                    <a:pt x="89" y="65"/>
                    <a:pt x="91" y="64"/>
                    <a:pt x="94" y="64"/>
                  </a:cubicBezTo>
                  <a:lnTo>
                    <a:pt x="97" y="63"/>
                  </a:lnTo>
                  <a:cubicBezTo>
                    <a:pt x="136" y="54"/>
                    <a:pt x="163" y="35"/>
                    <a:pt x="160" y="19"/>
                  </a:cubicBezTo>
                  <a:cubicBezTo>
                    <a:pt x="158" y="9"/>
                    <a:pt x="145" y="3"/>
                    <a:pt x="123" y="1"/>
                  </a:cubicBezTo>
                  <a:cubicBezTo>
                    <a:pt x="111" y="0"/>
                    <a:pt x="97" y="1"/>
                    <a:pt x="8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43">
              <a:extLst>
                <a:ext uri="{FF2B5EF4-FFF2-40B4-BE49-F238E27FC236}">
                  <a16:creationId xmlns:a16="http://schemas.microsoft.com/office/drawing/2014/main" id="{804FFBA2-E27B-2786-BCCC-B02C0B5AE8E4}"/>
                </a:ext>
              </a:extLst>
            </p:cNvPr>
            <p:cNvSpPr/>
            <p:nvPr/>
          </p:nvSpPr>
          <p:spPr>
            <a:xfrm>
              <a:off x="2547000" y="994680"/>
              <a:ext cx="113760" cy="113760"/>
            </a:xfrm>
            <a:custGeom>
              <a:avLst/>
              <a:gdLst/>
              <a:ahLst/>
              <a:cxnLst/>
              <a:rect l="l" t="t" r="r" b="b"/>
              <a:pathLst>
                <a:path w="316" h="316" extrusionOk="0">
                  <a:moveTo>
                    <a:pt x="171" y="1"/>
                  </a:moveTo>
                  <a:lnTo>
                    <a:pt x="171" y="1"/>
                  </a:lnTo>
                  <a:cubicBezTo>
                    <a:pt x="110" y="-4"/>
                    <a:pt x="51" y="28"/>
                    <a:pt x="20" y="82"/>
                  </a:cubicBezTo>
                  <a:cubicBezTo>
                    <a:pt x="0" y="118"/>
                    <a:pt x="-6" y="161"/>
                    <a:pt x="6" y="202"/>
                  </a:cubicBezTo>
                  <a:cubicBezTo>
                    <a:pt x="17" y="242"/>
                    <a:pt x="44" y="276"/>
                    <a:pt x="81" y="297"/>
                  </a:cubicBezTo>
                  <a:cubicBezTo>
                    <a:pt x="101" y="308"/>
                    <a:pt x="123" y="315"/>
                    <a:pt x="145" y="316"/>
                  </a:cubicBezTo>
                  <a:cubicBezTo>
                    <a:pt x="207" y="322"/>
                    <a:pt x="266" y="290"/>
                    <a:pt x="296" y="236"/>
                  </a:cubicBezTo>
                  <a:cubicBezTo>
                    <a:pt x="311" y="209"/>
                    <a:pt x="318" y="179"/>
                    <a:pt x="316" y="148"/>
                  </a:cubicBezTo>
                  <a:lnTo>
                    <a:pt x="312" y="149"/>
                  </a:lnTo>
                  <a:cubicBezTo>
                    <a:pt x="309" y="150"/>
                    <a:pt x="307" y="150"/>
                    <a:pt x="305" y="151"/>
                  </a:cubicBezTo>
                  <a:cubicBezTo>
                    <a:pt x="287" y="154"/>
                    <a:pt x="271" y="155"/>
                    <a:pt x="256" y="154"/>
                  </a:cubicBezTo>
                  <a:cubicBezTo>
                    <a:pt x="234" y="152"/>
                    <a:pt x="220" y="145"/>
                    <a:pt x="218" y="136"/>
                  </a:cubicBezTo>
                  <a:cubicBezTo>
                    <a:pt x="218" y="132"/>
                    <a:pt x="219" y="128"/>
                    <a:pt x="221" y="124"/>
                  </a:cubicBezTo>
                  <a:cubicBezTo>
                    <a:pt x="231" y="110"/>
                    <a:pt x="260" y="96"/>
                    <a:pt x="293" y="90"/>
                  </a:cubicBezTo>
                  <a:cubicBezTo>
                    <a:pt x="295" y="89"/>
                    <a:pt x="297" y="89"/>
                    <a:pt x="299" y="88"/>
                  </a:cubicBezTo>
                  <a:cubicBezTo>
                    <a:pt x="285" y="60"/>
                    <a:pt x="263" y="37"/>
                    <a:pt x="235" y="21"/>
                  </a:cubicBezTo>
                  <a:cubicBezTo>
                    <a:pt x="216" y="10"/>
                    <a:pt x="194" y="3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43">
              <a:extLst>
                <a:ext uri="{FF2B5EF4-FFF2-40B4-BE49-F238E27FC236}">
                  <a16:creationId xmlns:a16="http://schemas.microsoft.com/office/drawing/2014/main" id="{5C828B82-F709-0395-3491-4D3580ED0217}"/>
                </a:ext>
              </a:extLst>
            </p:cNvPr>
            <p:cNvSpPr/>
            <p:nvPr/>
          </p:nvSpPr>
          <p:spPr>
            <a:xfrm>
              <a:off x="2825280" y="935640"/>
              <a:ext cx="122400" cy="139320"/>
            </a:xfrm>
            <a:custGeom>
              <a:avLst/>
              <a:gdLst/>
              <a:ahLst/>
              <a:cxnLst/>
              <a:rect l="l" t="t" r="r" b="b"/>
              <a:pathLst>
                <a:path w="340" h="387" extrusionOk="0">
                  <a:moveTo>
                    <a:pt x="9" y="125"/>
                  </a:moveTo>
                  <a:cubicBezTo>
                    <a:pt x="1" y="152"/>
                    <a:pt x="-2" y="180"/>
                    <a:pt x="0" y="207"/>
                  </a:cubicBezTo>
                  <a:cubicBezTo>
                    <a:pt x="-1" y="188"/>
                    <a:pt x="2" y="169"/>
                    <a:pt x="8" y="151"/>
                  </a:cubicBezTo>
                  <a:cubicBezTo>
                    <a:pt x="25" y="97"/>
                    <a:pt x="69" y="60"/>
                    <a:pt x="120" y="56"/>
                  </a:cubicBezTo>
                  <a:cubicBezTo>
                    <a:pt x="125" y="56"/>
                    <a:pt x="131" y="56"/>
                    <a:pt x="137" y="57"/>
                  </a:cubicBezTo>
                  <a:cubicBezTo>
                    <a:pt x="150" y="58"/>
                    <a:pt x="162" y="61"/>
                    <a:pt x="174" y="66"/>
                  </a:cubicBezTo>
                  <a:cubicBezTo>
                    <a:pt x="199" y="76"/>
                    <a:pt x="220" y="95"/>
                    <a:pt x="235" y="119"/>
                  </a:cubicBezTo>
                  <a:cubicBezTo>
                    <a:pt x="233" y="120"/>
                    <a:pt x="232" y="121"/>
                    <a:pt x="230" y="121"/>
                  </a:cubicBezTo>
                  <a:cubicBezTo>
                    <a:pt x="195" y="135"/>
                    <a:pt x="171" y="159"/>
                    <a:pt x="176" y="174"/>
                  </a:cubicBezTo>
                  <a:cubicBezTo>
                    <a:pt x="178" y="181"/>
                    <a:pt x="186" y="185"/>
                    <a:pt x="197" y="186"/>
                  </a:cubicBezTo>
                  <a:cubicBezTo>
                    <a:pt x="211" y="187"/>
                    <a:pt x="229" y="183"/>
                    <a:pt x="248" y="176"/>
                  </a:cubicBezTo>
                  <a:lnTo>
                    <a:pt x="251" y="175"/>
                  </a:lnTo>
                  <a:lnTo>
                    <a:pt x="257" y="173"/>
                  </a:lnTo>
                  <a:cubicBezTo>
                    <a:pt x="262" y="200"/>
                    <a:pt x="261" y="229"/>
                    <a:pt x="252" y="256"/>
                  </a:cubicBezTo>
                  <a:cubicBezTo>
                    <a:pt x="235" y="310"/>
                    <a:pt x="191" y="347"/>
                    <a:pt x="140" y="351"/>
                  </a:cubicBezTo>
                  <a:cubicBezTo>
                    <a:pt x="135" y="351"/>
                    <a:pt x="129" y="351"/>
                    <a:pt x="123" y="351"/>
                  </a:cubicBezTo>
                  <a:cubicBezTo>
                    <a:pt x="110" y="350"/>
                    <a:pt x="98" y="347"/>
                    <a:pt x="86" y="341"/>
                  </a:cubicBezTo>
                  <a:cubicBezTo>
                    <a:pt x="53" y="327"/>
                    <a:pt x="27" y="300"/>
                    <a:pt x="12" y="264"/>
                  </a:cubicBezTo>
                  <a:cubicBezTo>
                    <a:pt x="12" y="262"/>
                    <a:pt x="11" y="260"/>
                    <a:pt x="10" y="259"/>
                  </a:cubicBezTo>
                  <a:cubicBezTo>
                    <a:pt x="27" y="310"/>
                    <a:pt x="63" y="354"/>
                    <a:pt x="112" y="375"/>
                  </a:cubicBezTo>
                  <a:cubicBezTo>
                    <a:pt x="201" y="413"/>
                    <a:pt x="299" y="363"/>
                    <a:pt x="330" y="263"/>
                  </a:cubicBezTo>
                  <a:cubicBezTo>
                    <a:pt x="362" y="163"/>
                    <a:pt x="316" y="51"/>
                    <a:pt x="228" y="13"/>
                  </a:cubicBezTo>
                  <a:cubicBezTo>
                    <a:pt x="212" y="6"/>
                    <a:pt x="195" y="2"/>
                    <a:pt x="179" y="1"/>
                  </a:cubicBezTo>
                  <a:cubicBezTo>
                    <a:pt x="106" y="-5"/>
                    <a:pt x="36" y="43"/>
                    <a:pt x="9" y="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43">
              <a:extLst>
                <a:ext uri="{FF2B5EF4-FFF2-40B4-BE49-F238E27FC236}">
                  <a16:creationId xmlns:a16="http://schemas.microsoft.com/office/drawing/2014/main" id="{58C4E959-DBA4-8A3B-2830-FDC0EB63673B}"/>
                </a:ext>
              </a:extLst>
            </p:cNvPr>
            <p:cNvSpPr/>
            <p:nvPr/>
          </p:nvSpPr>
          <p:spPr>
            <a:xfrm>
              <a:off x="2888640" y="975600"/>
              <a:ext cx="45720" cy="27000"/>
            </a:xfrm>
            <a:custGeom>
              <a:avLst/>
              <a:gdLst/>
              <a:ahLst/>
              <a:cxnLst/>
              <a:rect l="l" t="t" r="r" b="b"/>
              <a:pathLst>
                <a:path w="127" h="75" extrusionOk="0">
                  <a:moveTo>
                    <a:pt x="59" y="8"/>
                  </a:moveTo>
                  <a:lnTo>
                    <a:pt x="59" y="8"/>
                  </a:lnTo>
                  <a:cubicBezTo>
                    <a:pt x="57" y="9"/>
                    <a:pt x="56" y="10"/>
                    <a:pt x="54" y="10"/>
                  </a:cubicBezTo>
                  <a:cubicBezTo>
                    <a:pt x="19" y="24"/>
                    <a:pt x="-5" y="48"/>
                    <a:pt x="0" y="63"/>
                  </a:cubicBezTo>
                  <a:cubicBezTo>
                    <a:pt x="2" y="70"/>
                    <a:pt x="9" y="74"/>
                    <a:pt x="21" y="75"/>
                  </a:cubicBezTo>
                  <a:cubicBezTo>
                    <a:pt x="35" y="76"/>
                    <a:pt x="53" y="72"/>
                    <a:pt x="72" y="65"/>
                  </a:cubicBezTo>
                  <a:lnTo>
                    <a:pt x="75" y="64"/>
                  </a:lnTo>
                  <a:lnTo>
                    <a:pt x="80" y="62"/>
                  </a:lnTo>
                  <a:cubicBezTo>
                    <a:pt x="110" y="48"/>
                    <a:pt x="131" y="27"/>
                    <a:pt x="126" y="12"/>
                  </a:cubicBezTo>
                  <a:cubicBezTo>
                    <a:pt x="124" y="5"/>
                    <a:pt x="116" y="1"/>
                    <a:pt x="104" y="0"/>
                  </a:cubicBezTo>
                  <a:cubicBezTo>
                    <a:pt x="92" y="0"/>
                    <a:pt x="76" y="2"/>
                    <a:pt x="59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43">
              <a:extLst>
                <a:ext uri="{FF2B5EF4-FFF2-40B4-BE49-F238E27FC236}">
                  <a16:creationId xmlns:a16="http://schemas.microsoft.com/office/drawing/2014/main" id="{DE3E3843-4DF5-F8F1-1223-6E313DA6C102}"/>
                </a:ext>
              </a:extLst>
            </p:cNvPr>
            <p:cNvSpPr/>
            <p:nvPr/>
          </p:nvSpPr>
          <p:spPr>
            <a:xfrm>
              <a:off x="2825280" y="955800"/>
              <a:ext cx="93600" cy="106200"/>
            </a:xfrm>
            <a:custGeom>
              <a:avLst/>
              <a:gdLst/>
              <a:ahLst/>
              <a:cxnLst/>
              <a:rect l="l" t="t" r="r" b="b"/>
              <a:pathLst>
                <a:path w="260" h="295" extrusionOk="0">
                  <a:moveTo>
                    <a:pt x="137" y="1"/>
                  </a:moveTo>
                  <a:cubicBezTo>
                    <a:pt x="131" y="0"/>
                    <a:pt x="125" y="0"/>
                    <a:pt x="119" y="0"/>
                  </a:cubicBezTo>
                  <a:cubicBezTo>
                    <a:pt x="69" y="4"/>
                    <a:pt x="25" y="41"/>
                    <a:pt x="8" y="95"/>
                  </a:cubicBezTo>
                  <a:cubicBezTo>
                    <a:pt x="-4" y="132"/>
                    <a:pt x="-3" y="172"/>
                    <a:pt x="12" y="208"/>
                  </a:cubicBezTo>
                  <a:cubicBezTo>
                    <a:pt x="27" y="244"/>
                    <a:pt x="53" y="272"/>
                    <a:pt x="86" y="286"/>
                  </a:cubicBezTo>
                  <a:cubicBezTo>
                    <a:pt x="98" y="291"/>
                    <a:pt x="110" y="294"/>
                    <a:pt x="123" y="295"/>
                  </a:cubicBezTo>
                  <a:cubicBezTo>
                    <a:pt x="129" y="295"/>
                    <a:pt x="134" y="295"/>
                    <a:pt x="140" y="295"/>
                  </a:cubicBezTo>
                  <a:cubicBezTo>
                    <a:pt x="191" y="291"/>
                    <a:pt x="235" y="254"/>
                    <a:pt x="252" y="200"/>
                  </a:cubicBezTo>
                  <a:cubicBezTo>
                    <a:pt x="261" y="173"/>
                    <a:pt x="262" y="144"/>
                    <a:pt x="257" y="117"/>
                  </a:cubicBezTo>
                  <a:lnTo>
                    <a:pt x="251" y="119"/>
                  </a:lnTo>
                  <a:lnTo>
                    <a:pt x="248" y="120"/>
                  </a:lnTo>
                  <a:cubicBezTo>
                    <a:pt x="229" y="127"/>
                    <a:pt x="211" y="131"/>
                    <a:pt x="197" y="130"/>
                  </a:cubicBezTo>
                  <a:cubicBezTo>
                    <a:pt x="186" y="129"/>
                    <a:pt x="178" y="125"/>
                    <a:pt x="176" y="118"/>
                  </a:cubicBezTo>
                  <a:cubicBezTo>
                    <a:pt x="171" y="103"/>
                    <a:pt x="195" y="79"/>
                    <a:pt x="230" y="65"/>
                  </a:cubicBezTo>
                  <a:cubicBezTo>
                    <a:pt x="232" y="65"/>
                    <a:pt x="233" y="64"/>
                    <a:pt x="235" y="63"/>
                  </a:cubicBezTo>
                  <a:cubicBezTo>
                    <a:pt x="220" y="39"/>
                    <a:pt x="199" y="20"/>
                    <a:pt x="174" y="10"/>
                  </a:cubicBezTo>
                  <a:cubicBezTo>
                    <a:pt x="162" y="5"/>
                    <a:pt x="150" y="2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43">
              <a:extLst>
                <a:ext uri="{FF2B5EF4-FFF2-40B4-BE49-F238E27FC236}">
                  <a16:creationId xmlns:a16="http://schemas.microsoft.com/office/drawing/2014/main" id="{88783C29-8F19-CBF1-A4AC-27D91C707531}"/>
                </a:ext>
              </a:extLst>
            </p:cNvPr>
            <p:cNvSpPr/>
            <p:nvPr/>
          </p:nvSpPr>
          <p:spPr>
            <a:xfrm>
              <a:off x="2822760" y="846360"/>
              <a:ext cx="87480" cy="39240"/>
            </a:xfrm>
            <a:custGeom>
              <a:avLst/>
              <a:gdLst/>
              <a:ahLst/>
              <a:cxnLst/>
              <a:rect l="l" t="t" r="r" b="b"/>
              <a:pathLst>
                <a:path w="243" h="109" extrusionOk="0">
                  <a:moveTo>
                    <a:pt x="88" y="1"/>
                  </a:moveTo>
                  <a:cubicBezTo>
                    <a:pt x="39" y="-3"/>
                    <a:pt x="5" y="7"/>
                    <a:pt x="0" y="26"/>
                  </a:cubicBezTo>
                  <a:cubicBezTo>
                    <a:pt x="-6" y="52"/>
                    <a:pt x="44" y="85"/>
                    <a:pt x="110" y="101"/>
                  </a:cubicBezTo>
                  <a:cubicBezTo>
                    <a:pt x="125" y="105"/>
                    <a:pt x="140" y="107"/>
                    <a:pt x="155" y="108"/>
                  </a:cubicBezTo>
                  <a:cubicBezTo>
                    <a:pt x="204" y="112"/>
                    <a:pt x="238" y="102"/>
                    <a:pt x="242" y="83"/>
                  </a:cubicBezTo>
                  <a:cubicBezTo>
                    <a:pt x="245" y="70"/>
                    <a:pt x="235" y="56"/>
                    <a:pt x="215" y="42"/>
                  </a:cubicBezTo>
                  <a:cubicBezTo>
                    <a:pt x="194" y="28"/>
                    <a:pt x="165" y="16"/>
                    <a:pt x="132" y="8"/>
                  </a:cubicBezTo>
                  <a:cubicBezTo>
                    <a:pt x="117" y="4"/>
                    <a:pt x="102" y="2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43">
              <a:extLst>
                <a:ext uri="{FF2B5EF4-FFF2-40B4-BE49-F238E27FC236}">
                  <a16:creationId xmlns:a16="http://schemas.microsoft.com/office/drawing/2014/main" id="{E889FFAF-CF75-7DBD-9694-07208B379FA4}"/>
                </a:ext>
              </a:extLst>
            </p:cNvPr>
            <p:cNvSpPr/>
            <p:nvPr/>
          </p:nvSpPr>
          <p:spPr>
            <a:xfrm>
              <a:off x="2544480" y="879480"/>
              <a:ext cx="96840" cy="52920"/>
            </a:xfrm>
            <a:custGeom>
              <a:avLst/>
              <a:gdLst/>
              <a:ahLst/>
              <a:cxnLst/>
              <a:rect l="l" t="t" r="r" b="b"/>
              <a:pathLst>
                <a:path w="269" h="147" extrusionOk="0">
                  <a:moveTo>
                    <a:pt x="229" y="0"/>
                  </a:moveTo>
                  <a:cubicBezTo>
                    <a:pt x="198" y="-2"/>
                    <a:pt x="157" y="6"/>
                    <a:pt x="115" y="23"/>
                  </a:cubicBezTo>
                  <a:cubicBezTo>
                    <a:pt x="79" y="37"/>
                    <a:pt x="48" y="56"/>
                    <a:pt x="27" y="75"/>
                  </a:cubicBezTo>
                  <a:cubicBezTo>
                    <a:pt x="6" y="95"/>
                    <a:pt x="-3" y="113"/>
                    <a:pt x="2" y="127"/>
                  </a:cubicBezTo>
                  <a:cubicBezTo>
                    <a:pt x="7" y="138"/>
                    <a:pt x="21" y="145"/>
                    <a:pt x="42" y="147"/>
                  </a:cubicBezTo>
                  <a:cubicBezTo>
                    <a:pt x="73" y="150"/>
                    <a:pt x="114" y="141"/>
                    <a:pt x="156" y="125"/>
                  </a:cubicBezTo>
                  <a:cubicBezTo>
                    <a:pt x="210" y="103"/>
                    <a:pt x="255" y="69"/>
                    <a:pt x="267" y="42"/>
                  </a:cubicBezTo>
                  <a:cubicBezTo>
                    <a:pt x="270" y="34"/>
                    <a:pt x="271" y="26"/>
                    <a:pt x="268" y="20"/>
                  </a:cubicBezTo>
                  <a:cubicBezTo>
                    <a:pt x="264" y="9"/>
                    <a:pt x="250" y="2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7900" rIns="90000" bIns="79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43">
              <a:extLst>
                <a:ext uri="{FF2B5EF4-FFF2-40B4-BE49-F238E27FC236}">
                  <a16:creationId xmlns:a16="http://schemas.microsoft.com/office/drawing/2014/main" id="{8A51E9E5-E635-0AE8-DD76-E4185E1F6B8B}"/>
                </a:ext>
              </a:extLst>
            </p:cNvPr>
            <p:cNvSpPr/>
            <p:nvPr/>
          </p:nvSpPr>
          <p:spPr>
            <a:xfrm>
              <a:off x="2777760" y="1008720"/>
              <a:ext cx="47520" cy="79560"/>
            </a:xfrm>
            <a:custGeom>
              <a:avLst/>
              <a:gdLst/>
              <a:ahLst/>
              <a:cxnLst/>
              <a:rect l="l" t="t" r="r" b="b"/>
              <a:pathLst>
                <a:path w="132" h="221" extrusionOk="0">
                  <a:moveTo>
                    <a:pt x="13" y="0"/>
                  </a:moveTo>
                  <a:cubicBezTo>
                    <a:pt x="8" y="0"/>
                    <a:pt x="5" y="3"/>
                    <a:pt x="4" y="7"/>
                  </a:cubicBezTo>
                  <a:cubicBezTo>
                    <a:pt x="2" y="24"/>
                    <a:pt x="1" y="40"/>
                    <a:pt x="0" y="56"/>
                  </a:cubicBezTo>
                  <a:cubicBezTo>
                    <a:pt x="0" y="71"/>
                    <a:pt x="0" y="87"/>
                    <a:pt x="0" y="104"/>
                  </a:cubicBezTo>
                  <a:cubicBezTo>
                    <a:pt x="0" y="107"/>
                    <a:pt x="1" y="109"/>
                    <a:pt x="3" y="111"/>
                  </a:cubicBezTo>
                  <a:cubicBezTo>
                    <a:pt x="4" y="112"/>
                    <a:pt x="6" y="112"/>
                    <a:pt x="7" y="112"/>
                  </a:cubicBezTo>
                  <a:cubicBezTo>
                    <a:pt x="10" y="113"/>
                    <a:pt x="12" y="112"/>
                    <a:pt x="13" y="110"/>
                  </a:cubicBezTo>
                  <a:cubicBezTo>
                    <a:pt x="19" y="105"/>
                    <a:pt x="26" y="99"/>
                    <a:pt x="34" y="94"/>
                  </a:cubicBezTo>
                  <a:cubicBezTo>
                    <a:pt x="39" y="90"/>
                    <a:pt x="45" y="87"/>
                    <a:pt x="51" y="85"/>
                  </a:cubicBezTo>
                  <a:cubicBezTo>
                    <a:pt x="55" y="84"/>
                    <a:pt x="60" y="83"/>
                    <a:pt x="64" y="83"/>
                  </a:cubicBezTo>
                  <a:cubicBezTo>
                    <a:pt x="66" y="83"/>
                    <a:pt x="67" y="83"/>
                    <a:pt x="69" y="83"/>
                  </a:cubicBezTo>
                  <a:cubicBezTo>
                    <a:pt x="70" y="83"/>
                    <a:pt x="72" y="83"/>
                    <a:pt x="73" y="83"/>
                  </a:cubicBezTo>
                  <a:cubicBezTo>
                    <a:pt x="76" y="84"/>
                    <a:pt x="79" y="85"/>
                    <a:pt x="81" y="86"/>
                  </a:cubicBezTo>
                  <a:cubicBezTo>
                    <a:pt x="84" y="88"/>
                    <a:pt x="87" y="90"/>
                    <a:pt x="89" y="92"/>
                  </a:cubicBezTo>
                  <a:cubicBezTo>
                    <a:pt x="92" y="95"/>
                    <a:pt x="95" y="98"/>
                    <a:pt x="97" y="101"/>
                  </a:cubicBezTo>
                  <a:cubicBezTo>
                    <a:pt x="100" y="105"/>
                    <a:pt x="102" y="110"/>
                    <a:pt x="104" y="115"/>
                  </a:cubicBezTo>
                  <a:cubicBezTo>
                    <a:pt x="106" y="122"/>
                    <a:pt x="107" y="128"/>
                    <a:pt x="107" y="134"/>
                  </a:cubicBezTo>
                  <a:cubicBezTo>
                    <a:pt x="107" y="139"/>
                    <a:pt x="107" y="145"/>
                    <a:pt x="106" y="151"/>
                  </a:cubicBezTo>
                  <a:cubicBezTo>
                    <a:pt x="105" y="155"/>
                    <a:pt x="103" y="160"/>
                    <a:pt x="101" y="165"/>
                  </a:cubicBezTo>
                  <a:cubicBezTo>
                    <a:pt x="99" y="168"/>
                    <a:pt x="96" y="172"/>
                    <a:pt x="94" y="174"/>
                  </a:cubicBezTo>
                  <a:cubicBezTo>
                    <a:pt x="91" y="177"/>
                    <a:pt x="89" y="179"/>
                    <a:pt x="86" y="181"/>
                  </a:cubicBezTo>
                  <a:cubicBezTo>
                    <a:pt x="82" y="183"/>
                    <a:pt x="79" y="185"/>
                    <a:pt x="75" y="186"/>
                  </a:cubicBezTo>
                  <a:cubicBezTo>
                    <a:pt x="69" y="188"/>
                    <a:pt x="64" y="189"/>
                    <a:pt x="58" y="189"/>
                  </a:cubicBezTo>
                  <a:cubicBezTo>
                    <a:pt x="54" y="189"/>
                    <a:pt x="50" y="189"/>
                    <a:pt x="46" y="189"/>
                  </a:cubicBezTo>
                  <a:lnTo>
                    <a:pt x="44" y="189"/>
                  </a:lnTo>
                  <a:cubicBezTo>
                    <a:pt x="40" y="188"/>
                    <a:pt x="36" y="190"/>
                    <a:pt x="33" y="193"/>
                  </a:cubicBezTo>
                  <a:cubicBezTo>
                    <a:pt x="29" y="196"/>
                    <a:pt x="27" y="199"/>
                    <a:pt x="27" y="204"/>
                  </a:cubicBezTo>
                  <a:cubicBezTo>
                    <a:pt x="26" y="212"/>
                    <a:pt x="33" y="220"/>
                    <a:pt x="41" y="221"/>
                  </a:cubicBezTo>
                  <a:cubicBezTo>
                    <a:pt x="55" y="222"/>
                    <a:pt x="65" y="221"/>
                    <a:pt x="75" y="218"/>
                  </a:cubicBezTo>
                  <a:cubicBezTo>
                    <a:pt x="85" y="215"/>
                    <a:pt x="94" y="211"/>
                    <a:pt x="103" y="205"/>
                  </a:cubicBezTo>
                  <a:cubicBezTo>
                    <a:pt x="109" y="200"/>
                    <a:pt x="115" y="194"/>
                    <a:pt x="120" y="186"/>
                  </a:cubicBezTo>
                  <a:cubicBezTo>
                    <a:pt x="124" y="179"/>
                    <a:pt x="128" y="172"/>
                    <a:pt x="129" y="164"/>
                  </a:cubicBezTo>
                  <a:cubicBezTo>
                    <a:pt x="133" y="147"/>
                    <a:pt x="133" y="131"/>
                    <a:pt x="128" y="115"/>
                  </a:cubicBezTo>
                  <a:cubicBezTo>
                    <a:pt x="123" y="98"/>
                    <a:pt x="115" y="85"/>
                    <a:pt x="103" y="75"/>
                  </a:cubicBezTo>
                  <a:cubicBezTo>
                    <a:pt x="94" y="68"/>
                    <a:pt x="84" y="64"/>
                    <a:pt x="72" y="63"/>
                  </a:cubicBezTo>
                  <a:cubicBezTo>
                    <a:pt x="67" y="63"/>
                    <a:pt x="62" y="63"/>
                    <a:pt x="57" y="64"/>
                  </a:cubicBezTo>
                  <a:cubicBezTo>
                    <a:pt x="48" y="66"/>
                    <a:pt x="39" y="69"/>
                    <a:pt x="30" y="75"/>
                  </a:cubicBezTo>
                  <a:cubicBezTo>
                    <a:pt x="25" y="78"/>
                    <a:pt x="20" y="82"/>
                    <a:pt x="15" y="86"/>
                  </a:cubicBezTo>
                  <a:cubicBezTo>
                    <a:pt x="15" y="62"/>
                    <a:pt x="17" y="38"/>
                    <a:pt x="20" y="9"/>
                  </a:cubicBezTo>
                  <a:cubicBezTo>
                    <a:pt x="20" y="7"/>
                    <a:pt x="19" y="5"/>
                    <a:pt x="18" y="3"/>
                  </a:cubicBezTo>
                  <a:cubicBezTo>
                    <a:pt x="17" y="2"/>
                    <a:pt x="15" y="1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4550" rIns="90000" bIns="345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43">
              <a:extLst>
                <a:ext uri="{FF2B5EF4-FFF2-40B4-BE49-F238E27FC236}">
                  <a16:creationId xmlns:a16="http://schemas.microsoft.com/office/drawing/2014/main" id="{AB0F3784-AC4D-4F25-B8B0-33AECD091CD4}"/>
                </a:ext>
              </a:extLst>
            </p:cNvPr>
            <p:cNvSpPr/>
            <p:nvPr/>
          </p:nvSpPr>
          <p:spPr>
            <a:xfrm>
              <a:off x="2747160" y="1133280"/>
              <a:ext cx="55800" cy="32040"/>
            </a:xfrm>
            <a:custGeom>
              <a:avLst/>
              <a:gdLst/>
              <a:ahLst/>
              <a:cxnLst/>
              <a:rect l="l" t="t" r="r" b="b"/>
              <a:pathLst>
                <a:path w="155" h="89" extrusionOk="0">
                  <a:moveTo>
                    <a:pt x="7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-1" y="6"/>
                    <a:pt x="-1" y="7"/>
                    <a:pt x="0" y="9"/>
                  </a:cubicBezTo>
                  <a:cubicBezTo>
                    <a:pt x="1" y="15"/>
                    <a:pt x="3" y="21"/>
                    <a:pt x="6" y="28"/>
                  </a:cubicBezTo>
                  <a:cubicBezTo>
                    <a:pt x="9" y="33"/>
                    <a:pt x="14" y="39"/>
                    <a:pt x="20" y="46"/>
                  </a:cubicBezTo>
                  <a:cubicBezTo>
                    <a:pt x="24" y="51"/>
                    <a:pt x="29" y="55"/>
                    <a:pt x="36" y="60"/>
                  </a:cubicBezTo>
                  <a:cubicBezTo>
                    <a:pt x="42" y="65"/>
                    <a:pt x="49" y="69"/>
                    <a:pt x="56" y="73"/>
                  </a:cubicBezTo>
                  <a:cubicBezTo>
                    <a:pt x="67" y="79"/>
                    <a:pt x="80" y="83"/>
                    <a:pt x="92" y="86"/>
                  </a:cubicBezTo>
                  <a:cubicBezTo>
                    <a:pt x="99" y="87"/>
                    <a:pt x="106" y="88"/>
                    <a:pt x="112" y="89"/>
                  </a:cubicBezTo>
                  <a:cubicBezTo>
                    <a:pt x="117" y="89"/>
                    <a:pt x="122" y="89"/>
                    <a:pt x="127" y="89"/>
                  </a:cubicBezTo>
                  <a:cubicBezTo>
                    <a:pt x="135" y="89"/>
                    <a:pt x="149" y="86"/>
                    <a:pt x="153" y="75"/>
                  </a:cubicBezTo>
                  <a:cubicBezTo>
                    <a:pt x="155" y="71"/>
                    <a:pt x="155" y="66"/>
                    <a:pt x="154" y="60"/>
                  </a:cubicBezTo>
                  <a:cubicBezTo>
                    <a:pt x="153" y="58"/>
                    <a:pt x="152" y="56"/>
                    <a:pt x="151" y="54"/>
                  </a:cubicBezTo>
                  <a:cubicBezTo>
                    <a:pt x="150" y="51"/>
                    <a:pt x="148" y="49"/>
                    <a:pt x="146" y="47"/>
                  </a:cubicBezTo>
                  <a:cubicBezTo>
                    <a:pt x="142" y="42"/>
                    <a:pt x="137" y="38"/>
                    <a:pt x="133" y="35"/>
                  </a:cubicBezTo>
                  <a:cubicBezTo>
                    <a:pt x="128" y="31"/>
                    <a:pt x="122" y="27"/>
                    <a:pt x="115" y="24"/>
                  </a:cubicBezTo>
                  <a:cubicBezTo>
                    <a:pt x="105" y="18"/>
                    <a:pt x="96" y="13"/>
                    <a:pt x="86" y="10"/>
                  </a:cubicBezTo>
                  <a:cubicBezTo>
                    <a:pt x="75" y="7"/>
                    <a:pt x="63" y="5"/>
                    <a:pt x="53" y="5"/>
                  </a:cubicBezTo>
                  <a:lnTo>
                    <a:pt x="52" y="4"/>
                  </a:lnTo>
                  <a:cubicBezTo>
                    <a:pt x="39" y="3"/>
                    <a:pt x="27" y="4"/>
                    <a:pt x="16" y="4"/>
                  </a:cubicBezTo>
                  <a:cubicBezTo>
                    <a:pt x="15" y="4"/>
                    <a:pt x="14" y="5"/>
                    <a:pt x="12" y="6"/>
                  </a:cubicBezTo>
                  <a:cubicBezTo>
                    <a:pt x="12" y="3"/>
                    <a:pt x="11" y="2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43">
              <a:extLst>
                <a:ext uri="{FF2B5EF4-FFF2-40B4-BE49-F238E27FC236}">
                  <a16:creationId xmlns:a16="http://schemas.microsoft.com/office/drawing/2014/main" id="{4B623A31-5E87-72C8-8424-57766D1314A4}"/>
                </a:ext>
              </a:extLst>
            </p:cNvPr>
            <p:cNvSpPr/>
            <p:nvPr/>
          </p:nvSpPr>
          <p:spPr>
            <a:xfrm>
              <a:off x="2739600" y="1100880"/>
              <a:ext cx="95040" cy="69120"/>
            </a:xfrm>
            <a:custGeom>
              <a:avLst/>
              <a:gdLst/>
              <a:ahLst/>
              <a:cxnLst/>
              <a:rect l="l" t="t" r="r" b="b"/>
              <a:pathLst>
                <a:path w="264" h="192" extrusionOk="0">
                  <a:moveTo>
                    <a:pt x="263" y="14"/>
                  </a:moveTo>
                  <a:lnTo>
                    <a:pt x="263" y="14"/>
                  </a:lnTo>
                  <a:cubicBezTo>
                    <a:pt x="250" y="18"/>
                    <a:pt x="238" y="20"/>
                    <a:pt x="225" y="22"/>
                  </a:cubicBezTo>
                  <a:cubicBezTo>
                    <a:pt x="198" y="27"/>
                    <a:pt x="171" y="28"/>
                    <a:pt x="143" y="27"/>
                  </a:cubicBezTo>
                  <a:cubicBezTo>
                    <a:pt x="137" y="27"/>
                    <a:pt x="131" y="26"/>
                    <a:pt x="125" y="26"/>
                  </a:cubicBezTo>
                  <a:cubicBezTo>
                    <a:pt x="82" y="22"/>
                    <a:pt x="42" y="13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-2" y="30"/>
                    <a:pt x="-2" y="55"/>
                    <a:pt x="3" y="79"/>
                  </a:cubicBezTo>
                  <a:cubicBezTo>
                    <a:pt x="5" y="89"/>
                    <a:pt x="8" y="100"/>
                    <a:pt x="13" y="110"/>
                  </a:cubicBezTo>
                  <a:cubicBezTo>
                    <a:pt x="16" y="118"/>
                    <a:pt x="21" y="127"/>
                    <a:pt x="27" y="136"/>
                  </a:cubicBezTo>
                  <a:cubicBezTo>
                    <a:pt x="38" y="151"/>
                    <a:pt x="52" y="164"/>
                    <a:pt x="67" y="174"/>
                  </a:cubicBezTo>
                  <a:cubicBezTo>
                    <a:pt x="83" y="183"/>
                    <a:pt x="100" y="189"/>
                    <a:pt x="117" y="191"/>
                  </a:cubicBezTo>
                  <a:cubicBezTo>
                    <a:pt x="119" y="191"/>
                    <a:pt x="120" y="192"/>
                    <a:pt x="121" y="192"/>
                  </a:cubicBezTo>
                  <a:cubicBezTo>
                    <a:pt x="137" y="193"/>
                    <a:pt x="153" y="191"/>
                    <a:pt x="169" y="186"/>
                  </a:cubicBezTo>
                  <a:cubicBezTo>
                    <a:pt x="185" y="180"/>
                    <a:pt x="201" y="170"/>
                    <a:pt x="214" y="158"/>
                  </a:cubicBezTo>
                  <a:cubicBezTo>
                    <a:pt x="228" y="144"/>
                    <a:pt x="240" y="126"/>
                    <a:pt x="248" y="105"/>
                  </a:cubicBezTo>
                  <a:cubicBezTo>
                    <a:pt x="252" y="95"/>
                    <a:pt x="256" y="84"/>
                    <a:pt x="259" y="69"/>
                  </a:cubicBezTo>
                  <a:cubicBezTo>
                    <a:pt x="262" y="52"/>
                    <a:pt x="264" y="34"/>
                    <a:pt x="264" y="15"/>
                  </a:cubicBezTo>
                  <a:cubicBezTo>
                    <a:pt x="264" y="14"/>
                    <a:pt x="263" y="14"/>
                    <a:pt x="263" y="14"/>
                  </a:cubicBezTo>
                  <a:moveTo>
                    <a:pt x="122" y="177"/>
                  </a:moveTo>
                  <a:cubicBezTo>
                    <a:pt x="118" y="176"/>
                    <a:pt x="113" y="176"/>
                    <a:pt x="109" y="175"/>
                  </a:cubicBezTo>
                  <a:cubicBezTo>
                    <a:pt x="98" y="172"/>
                    <a:pt x="89" y="169"/>
                    <a:pt x="80" y="164"/>
                  </a:cubicBezTo>
                  <a:cubicBezTo>
                    <a:pt x="72" y="160"/>
                    <a:pt x="64" y="154"/>
                    <a:pt x="56" y="148"/>
                  </a:cubicBezTo>
                  <a:cubicBezTo>
                    <a:pt x="49" y="141"/>
                    <a:pt x="42" y="133"/>
                    <a:pt x="36" y="124"/>
                  </a:cubicBezTo>
                  <a:cubicBezTo>
                    <a:pt x="31" y="116"/>
                    <a:pt x="27" y="107"/>
                    <a:pt x="23" y="98"/>
                  </a:cubicBezTo>
                  <a:lnTo>
                    <a:pt x="25" y="98"/>
                  </a:lnTo>
                  <a:lnTo>
                    <a:pt x="26" y="98"/>
                  </a:lnTo>
                  <a:cubicBezTo>
                    <a:pt x="31" y="96"/>
                    <a:pt x="35" y="95"/>
                    <a:pt x="40" y="94"/>
                  </a:cubicBezTo>
                  <a:cubicBezTo>
                    <a:pt x="49" y="93"/>
                    <a:pt x="58" y="93"/>
                    <a:pt x="68" y="94"/>
                  </a:cubicBezTo>
                  <a:cubicBezTo>
                    <a:pt x="79" y="95"/>
                    <a:pt x="90" y="97"/>
                    <a:pt x="100" y="101"/>
                  </a:cubicBezTo>
                  <a:cubicBezTo>
                    <a:pt x="110" y="105"/>
                    <a:pt x="120" y="110"/>
                    <a:pt x="129" y="116"/>
                  </a:cubicBezTo>
                  <a:cubicBezTo>
                    <a:pt x="137" y="122"/>
                    <a:pt x="145" y="129"/>
                    <a:pt x="151" y="137"/>
                  </a:cubicBezTo>
                  <a:cubicBezTo>
                    <a:pt x="156" y="144"/>
                    <a:pt x="161" y="151"/>
                    <a:pt x="165" y="158"/>
                  </a:cubicBezTo>
                  <a:cubicBezTo>
                    <a:pt x="167" y="162"/>
                    <a:pt x="168" y="166"/>
                    <a:pt x="170" y="170"/>
                  </a:cubicBezTo>
                  <a:lnTo>
                    <a:pt x="167" y="171"/>
                  </a:lnTo>
                  <a:lnTo>
                    <a:pt x="164" y="172"/>
                  </a:lnTo>
                  <a:cubicBezTo>
                    <a:pt x="155" y="175"/>
                    <a:pt x="146" y="176"/>
                    <a:pt x="137" y="177"/>
                  </a:cubicBezTo>
                  <a:cubicBezTo>
                    <a:pt x="132" y="177"/>
                    <a:pt x="127" y="177"/>
                    <a:pt x="122" y="1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4100" rIns="90000" bIns="241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43">
              <a:extLst>
                <a:ext uri="{FF2B5EF4-FFF2-40B4-BE49-F238E27FC236}">
                  <a16:creationId xmlns:a16="http://schemas.microsoft.com/office/drawing/2014/main" id="{26AAB3AF-C43C-588C-EF44-4E3B3CF0B919}"/>
                </a:ext>
              </a:extLst>
            </p:cNvPr>
            <p:cNvSpPr/>
            <p:nvPr/>
          </p:nvSpPr>
          <p:spPr>
            <a:xfrm>
              <a:off x="2696040" y="1306080"/>
              <a:ext cx="124560" cy="11520"/>
            </a:xfrm>
            <a:custGeom>
              <a:avLst/>
              <a:gdLst/>
              <a:ahLst/>
              <a:cxnLst/>
              <a:rect l="l" t="t" r="r" b="b"/>
              <a:pathLst>
                <a:path w="346" h="32" fill="none" extrusionOk="0">
                  <a:moveTo>
                    <a:pt x="346" y="0"/>
                  </a:moveTo>
                  <a:cubicBezTo>
                    <a:pt x="346" y="0"/>
                    <a:pt x="168" y="61"/>
                    <a:pt x="0" y="15"/>
                  </a:cubicBezTo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0" rIns="94675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9" name="Google Shape;3109;p43">
            <a:extLst>
              <a:ext uri="{FF2B5EF4-FFF2-40B4-BE49-F238E27FC236}">
                <a16:creationId xmlns:a16="http://schemas.microsoft.com/office/drawing/2014/main" id="{DB9A7BD0-329E-AC58-BEE2-F48259C7976C}"/>
              </a:ext>
            </a:extLst>
          </p:cNvPr>
          <p:cNvGrpSpPr/>
          <p:nvPr/>
        </p:nvGrpSpPr>
        <p:grpSpPr>
          <a:xfrm rot="-885596">
            <a:off x="2073866" y="3404533"/>
            <a:ext cx="387771" cy="464384"/>
            <a:chOff x="3930561" y="718805"/>
            <a:chExt cx="849519" cy="1017360"/>
          </a:xfrm>
        </p:grpSpPr>
        <p:sp>
          <p:nvSpPr>
            <p:cNvPr id="3110" name="Google Shape;3110;p43">
              <a:extLst>
                <a:ext uri="{FF2B5EF4-FFF2-40B4-BE49-F238E27FC236}">
                  <a16:creationId xmlns:a16="http://schemas.microsoft.com/office/drawing/2014/main" id="{A9B61DFC-1C9E-4F32-15A6-DC2CF23C6C11}"/>
                </a:ext>
              </a:extLst>
            </p:cNvPr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rgbClr val="4B79D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3">
              <a:extLst>
                <a:ext uri="{FF2B5EF4-FFF2-40B4-BE49-F238E27FC236}">
                  <a16:creationId xmlns:a16="http://schemas.microsoft.com/office/drawing/2014/main" id="{8A75A96D-FA66-ADB1-13AD-EC71085FC24E}"/>
                </a:ext>
              </a:extLst>
            </p:cNvPr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3">
              <a:extLst>
                <a:ext uri="{FF2B5EF4-FFF2-40B4-BE49-F238E27FC236}">
                  <a16:creationId xmlns:a16="http://schemas.microsoft.com/office/drawing/2014/main" id="{9C8E2D20-C901-BEF2-03DB-D82839BCEE66}"/>
                </a:ext>
              </a:extLst>
            </p:cNvPr>
            <p:cNvSpPr/>
            <p:nvPr/>
          </p:nvSpPr>
          <p:spPr>
            <a:xfrm>
              <a:off x="3998520" y="742565"/>
              <a:ext cx="767520" cy="993600"/>
            </a:xfrm>
            <a:custGeom>
              <a:avLst/>
              <a:gdLst/>
              <a:ahLst/>
              <a:cxnLst/>
              <a:rect l="l" t="t" r="r" b="b"/>
              <a:pathLst>
                <a:path w="2132" h="2760" extrusionOk="0">
                  <a:moveTo>
                    <a:pt x="1937" y="2760"/>
                  </a:moveTo>
                  <a:lnTo>
                    <a:pt x="14" y="275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24" y="0"/>
                  </a:lnTo>
                  <a:lnTo>
                    <a:pt x="1948" y="8"/>
                  </a:lnTo>
                  <a:cubicBezTo>
                    <a:pt x="2050" y="8"/>
                    <a:pt x="2132" y="80"/>
                    <a:pt x="2132" y="168"/>
                  </a:cubicBezTo>
                  <a:lnTo>
                    <a:pt x="2122" y="2602"/>
                  </a:lnTo>
                  <a:cubicBezTo>
                    <a:pt x="2122" y="2690"/>
                    <a:pt x="2039" y="2761"/>
                    <a:pt x="1937" y="27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3">
              <a:extLst>
                <a:ext uri="{FF2B5EF4-FFF2-40B4-BE49-F238E27FC236}">
                  <a16:creationId xmlns:a16="http://schemas.microsoft.com/office/drawing/2014/main" id="{DCCD46C5-9546-12AF-7620-D5B1194145F4}"/>
                </a:ext>
              </a:extLst>
            </p:cNvPr>
            <p:cNvSpPr/>
            <p:nvPr/>
          </p:nvSpPr>
          <p:spPr>
            <a:xfrm>
              <a:off x="3997161" y="741541"/>
              <a:ext cx="762480" cy="993600"/>
            </a:xfrm>
            <a:custGeom>
              <a:avLst/>
              <a:gdLst/>
              <a:ahLst/>
              <a:cxnLst/>
              <a:rect l="l" t="t" r="r" b="b"/>
              <a:pathLst>
                <a:path w="2118" h="2760" extrusionOk="0">
                  <a:moveTo>
                    <a:pt x="2108" y="2601"/>
                  </a:moveTo>
                  <a:lnTo>
                    <a:pt x="2118" y="168"/>
                  </a:lnTo>
                  <a:cubicBezTo>
                    <a:pt x="2118" y="80"/>
                    <a:pt x="2036" y="8"/>
                    <a:pt x="1934" y="8"/>
                  </a:cubicBezTo>
                  <a:lnTo>
                    <a:pt x="10" y="0"/>
                  </a:lnTo>
                  <a:lnTo>
                    <a:pt x="0" y="2753"/>
                  </a:lnTo>
                  <a:lnTo>
                    <a:pt x="1923" y="2760"/>
                  </a:lnTo>
                  <a:cubicBezTo>
                    <a:pt x="2025" y="2761"/>
                    <a:pt x="2108" y="2689"/>
                    <a:pt x="2108" y="26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3">
              <a:extLst>
                <a:ext uri="{FF2B5EF4-FFF2-40B4-BE49-F238E27FC236}">
                  <a16:creationId xmlns:a16="http://schemas.microsoft.com/office/drawing/2014/main" id="{8F9663DF-A863-15D9-BDF3-9E4BD8BFDCED}"/>
                </a:ext>
              </a:extLst>
            </p:cNvPr>
            <p:cNvSpPr/>
            <p:nvPr/>
          </p:nvSpPr>
          <p:spPr>
            <a:xfrm>
              <a:off x="3930561" y="157854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5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4" y="125"/>
                    <a:pt x="74" y="186"/>
                  </a:cubicBezTo>
                  <a:cubicBezTo>
                    <a:pt x="73" y="247"/>
                    <a:pt x="123" y="297"/>
                    <a:pt x="185" y="297"/>
                  </a:cubicBezTo>
                  <a:cubicBezTo>
                    <a:pt x="246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89"/>
                    <a:pt x="287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3">
              <a:extLst>
                <a:ext uri="{FF2B5EF4-FFF2-40B4-BE49-F238E27FC236}">
                  <a16:creationId xmlns:a16="http://schemas.microsoft.com/office/drawing/2014/main" id="{4D088832-37FE-DC3D-B31C-92930BA0E5F5}"/>
                </a:ext>
              </a:extLst>
            </p:cNvPr>
            <p:cNvSpPr/>
            <p:nvPr/>
          </p:nvSpPr>
          <p:spPr>
            <a:xfrm>
              <a:off x="3930921" y="144246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5" y="74"/>
                    <a:pt x="75" y="124"/>
                    <a:pt x="75" y="185"/>
                  </a:cubicBezTo>
                  <a:cubicBezTo>
                    <a:pt x="75" y="247"/>
                    <a:pt x="125" y="297"/>
                    <a:pt x="186" y="297"/>
                  </a:cubicBezTo>
                  <a:cubicBezTo>
                    <a:pt x="247" y="297"/>
                    <a:pt x="297" y="247"/>
                    <a:pt x="297" y="186"/>
                  </a:cubicBezTo>
                  <a:cubicBezTo>
                    <a:pt x="297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3">
              <a:extLst>
                <a:ext uri="{FF2B5EF4-FFF2-40B4-BE49-F238E27FC236}">
                  <a16:creationId xmlns:a16="http://schemas.microsoft.com/office/drawing/2014/main" id="{1A1E33FC-7351-95A8-E26E-D6AABC5DD0DE}"/>
                </a:ext>
              </a:extLst>
            </p:cNvPr>
            <p:cNvSpPr/>
            <p:nvPr/>
          </p:nvSpPr>
          <p:spPr>
            <a:xfrm>
              <a:off x="3931641" y="130602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6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5" y="125"/>
                    <a:pt x="74" y="186"/>
                  </a:cubicBezTo>
                  <a:cubicBezTo>
                    <a:pt x="74" y="247"/>
                    <a:pt x="124" y="297"/>
                    <a:pt x="185" y="298"/>
                  </a:cubicBezTo>
                  <a:cubicBezTo>
                    <a:pt x="247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90"/>
                    <a:pt x="287" y="373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3">
              <a:extLst>
                <a:ext uri="{FF2B5EF4-FFF2-40B4-BE49-F238E27FC236}">
                  <a16:creationId xmlns:a16="http://schemas.microsoft.com/office/drawing/2014/main" id="{EE92CDA8-9F9E-CD60-26B9-163083F622A1}"/>
                </a:ext>
              </a:extLst>
            </p:cNvPr>
            <p:cNvSpPr/>
            <p:nvPr/>
          </p:nvSpPr>
          <p:spPr>
            <a:xfrm>
              <a:off x="3932001" y="1170301"/>
              <a:ext cx="133920" cy="133560"/>
            </a:xfrm>
            <a:custGeom>
              <a:avLst/>
              <a:gdLst/>
              <a:ahLst/>
              <a:cxnLst/>
              <a:rect l="l" t="t" r="r" b="b"/>
              <a:pathLst>
                <a:path w="372" h="371" extrusionOk="0">
                  <a:moveTo>
                    <a:pt x="185" y="371"/>
                  </a:moveTo>
                  <a:cubicBezTo>
                    <a:pt x="83" y="370"/>
                    <a:pt x="0" y="287"/>
                    <a:pt x="0" y="184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7" y="75"/>
                  </a:lnTo>
                  <a:cubicBezTo>
                    <a:pt x="125" y="75"/>
                    <a:pt x="75" y="123"/>
                    <a:pt x="75" y="185"/>
                  </a:cubicBezTo>
                  <a:cubicBezTo>
                    <a:pt x="75" y="246"/>
                    <a:pt x="125" y="296"/>
                    <a:pt x="186" y="296"/>
                  </a:cubicBezTo>
                  <a:cubicBezTo>
                    <a:pt x="247" y="296"/>
                    <a:pt x="297" y="247"/>
                    <a:pt x="297" y="185"/>
                  </a:cubicBezTo>
                  <a:cubicBezTo>
                    <a:pt x="297" y="165"/>
                    <a:pt x="314" y="148"/>
                    <a:pt x="335" y="148"/>
                  </a:cubicBezTo>
                  <a:cubicBezTo>
                    <a:pt x="355" y="148"/>
                    <a:pt x="372" y="165"/>
                    <a:pt x="372" y="186"/>
                  </a:cubicBezTo>
                  <a:cubicBezTo>
                    <a:pt x="371" y="288"/>
                    <a:pt x="288" y="371"/>
                    <a:pt x="185" y="3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3">
              <a:extLst>
                <a:ext uri="{FF2B5EF4-FFF2-40B4-BE49-F238E27FC236}">
                  <a16:creationId xmlns:a16="http://schemas.microsoft.com/office/drawing/2014/main" id="{C0DB64DE-2D30-2FE1-900A-773FE08ACE34}"/>
                </a:ext>
              </a:extLst>
            </p:cNvPr>
            <p:cNvSpPr/>
            <p:nvPr/>
          </p:nvSpPr>
          <p:spPr>
            <a:xfrm>
              <a:off x="3932361" y="103422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6" y="124"/>
                    <a:pt x="75" y="185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6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3">
              <a:extLst>
                <a:ext uri="{FF2B5EF4-FFF2-40B4-BE49-F238E27FC236}">
                  <a16:creationId xmlns:a16="http://schemas.microsoft.com/office/drawing/2014/main" id="{11AA0208-C2BE-3FF7-D448-C90D69349669}"/>
                </a:ext>
              </a:extLst>
            </p:cNvPr>
            <p:cNvSpPr/>
            <p:nvPr/>
          </p:nvSpPr>
          <p:spPr>
            <a:xfrm>
              <a:off x="3933081" y="89778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2"/>
                    <a:pt x="0" y="288"/>
                    <a:pt x="0" y="185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6" y="75"/>
                  </a:lnTo>
                  <a:cubicBezTo>
                    <a:pt x="125" y="75"/>
                    <a:pt x="75" y="124"/>
                    <a:pt x="75" y="186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8"/>
                    <a:pt x="297" y="248"/>
                    <a:pt x="297" y="186"/>
                  </a:cubicBezTo>
                  <a:cubicBezTo>
                    <a:pt x="297" y="166"/>
                    <a:pt x="314" y="149"/>
                    <a:pt x="335" y="149"/>
                  </a:cubicBezTo>
                  <a:cubicBezTo>
                    <a:pt x="355" y="149"/>
                    <a:pt x="372" y="166"/>
                    <a:pt x="372" y="187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3">
              <a:extLst>
                <a:ext uri="{FF2B5EF4-FFF2-40B4-BE49-F238E27FC236}">
                  <a16:creationId xmlns:a16="http://schemas.microsoft.com/office/drawing/2014/main" id="{7F620B52-CF84-A52D-7159-E6197E0CABEF}"/>
                </a:ext>
              </a:extLst>
            </p:cNvPr>
            <p:cNvSpPr/>
            <p:nvPr/>
          </p:nvSpPr>
          <p:spPr>
            <a:xfrm>
              <a:off x="3933441" y="76170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3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5" y="123"/>
                    <a:pt x="75" y="185"/>
                  </a:cubicBezTo>
                  <a:cubicBezTo>
                    <a:pt x="74" y="246"/>
                    <a:pt x="125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3">
              <a:extLst>
                <a:ext uri="{FF2B5EF4-FFF2-40B4-BE49-F238E27FC236}">
                  <a16:creationId xmlns:a16="http://schemas.microsoft.com/office/drawing/2014/main" id="{097F3FE8-3F70-BDC8-6018-E90733699142}"/>
                </a:ext>
              </a:extLst>
            </p:cNvPr>
            <p:cNvSpPr/>
            <p:nvPr/>
          </p:nvSpPr>
          <p:spPr>
            <a:xfrm>
              <a:off x="4472001" y="1466941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274" y="549"/>
                  </a:moveTo>
                  <a:cubicBezTo>
                    <a:pt x="122" y="548"/>
                    <a:pt x="0" y="425"/>
                    <a:pt x="0" y="273"/>
                  </a:cubicBezTo>
                  <a:cubicBezTo>
                    <a:pt x="1" y="122"/>
                    <a:pt x="124" y="-1"/>
                    <a:pt x="276" y="0"/>
                  </a:cubicBezTo>
                  <a:cubicBezTo>
                    <a:pt x="427" y="0"/>
                    <a:pt x="550" y="124"/>
                    <a:pt x="549" y="275"/>
                  </a:cubicBezTo>
                  <a:cubicBezTo>
                    <a:pt x="549" y="427"/>
                    <a:pt x="425" y="549"/>
                    <a:pt x="274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3">
              <a:extLst>
                <a:ext uri="{FF2B5EF4-FFF2-40B4-BE49-F238E27FC236}">
                  <a16:creationId xmlns:a16="http://schemas.microsoft.com/office/drawing/2014/main" id="{7E06DDDA-878D-F2C6-A503-ECA28F6DAE2E}"/>
                </a:ext>
              </a:extLst>
            </p:cNvPr>
            <p:cNvSpPr/>
            <p:nvPr/>
          </p:nvSpPr>
          <p:spPr>
            <a:xfrm>
              <a:off x="4143321" y="823621"/>
              <a:ext cx="529200" cy="29160"/>
            </a:xfrm>
            <a:custGeom>
              <a:avLst/>
              <a:gdLst/>
              <a:ahLst/>
              <a:cxnLst/>
              <a:rect l="l" t="t" r="r" b="b"/>
              <a:pathLst>
                <a:path w="1470" h="81" extrusionOk="0">
                  <a:moveTo>
                    <a:pt x="0" y="75"/>
                  </a:moveTo>
                  <a:lnTo>
                    <a:pt x="0" y="0"/>
                  </a:lnTo>
                  <a:lnTo>
                    <a:pt x="1470" y="6"/>
                  </a:lnTo>
                  <a:lnTo>
                    <a:pt x="1470" y="8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3">
              <a:extLst>
                <a:ext uri="{FF2B5EF4-FFF2-40B4-BE49-F238E27FC236}">
                  <a16:creationId xmlns:a16="http://schemas.microsoft.com/office/drawing/2014/main" id="{002E6C85-1892-0878-2F9B-FDB997C2B6A0}"/>
                </a:ext>
              </a:extLst>
            </p:cNvPr>
            <p:cNvSpPr/>
            <p:nvPr/>
          </p:nvSpPr>
          <p:spPr>
            <a:xfrm>
              <a:off x="4142961" y="882301"/>
              <a:ext cx="529560" cy="29160"/>
            </a:xfrm>
            <a:custGeom>
              <a:avLst/>
              <a:gdLst/>
              <a:ahLst/>
              <a:cxnLst/>
              <a:rect l="l" t="t" r="r" b="b"/>
              <a:pathLst>
                <a:path w="1471" h="81" extrusionOk="0">
                  <a:moveTo>
                    <a:pt x="0" y="76"/>
                  </a:moveTo>
                  <a:lnTo>
                    <a:pt x="1" y="0"/>
                  </a:lnTo>
                  <a:lnTo>
                    <a:pt x="1471" y="6"/>
                  </a:lnTo>
                  <a:lnTo>
                    <a:pt x="1470" y="8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4" name="Google Shape;3124;p43">
            <a:extLst>
              <a:ext uri="{FF2B5EF4-FFF2-40B4-BE49-F238E27FC236}">
                <a16:creationId xmlns:a16="http://schemas.microsoft.com/office/drawing/2014/main" id="{3EEE890A-2D73-2D17-34C3-7209EBA92C4B}"/>
              </a:ext>
            </a:extLst>
          </p:cNvPr>
          <p:cNvGrpSpPr/>
          <p:nvPr/>
        </p:nvGrpSpPr>
        <p:grpSpPr>
          <a:xfrm>
            <a:off x="1173905" y="859894"/>
            <a:ext cx="348335" cy="232958"/>
            <a:chOff x="5609880" y="3647520"/>
            <a:chExt cx="455400" cy="304560"/>
          </a:xfrm>
        </p:grpSpPr>
        <p:sp>
          <p:nvSpPr>
            <p:cNvPr id="3125" name="Google Shape;3125;p43">
              <a:extLst>
                <a:ext uri="{FF2B5EF4-FFF2-40B4-BE49-F238E27FC236}">
                  <a16:creationId xmlns:a16="http://schemas.microsoft.com/office/drawing/2014/main" id="{4DCE8832-1FA7-D3F5-885D-CC07FFE422C4}"/>
                </a:ext>
              </a:extLst>
            </p:cNvPr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3">
              <a:extLst>
                <a:ext uri="{FF2B5EF4-FFF2-40B4-BE49-F238E27FC236}">
                  <a16:creationId xmlns:a16="http://schemas.microsoft.com/office/drawing/2014/main" id="{D6957C9F-CCDC-9A27-D0C2-530DDB927D0C}"/>
                </a:ext>
              </a:extLst>
            </p:cNvPr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4B62F2-639B-7C2A-6491-A4F4C936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688" y="246543"/>
            <a:ext cx="6931377" cy="3567993"/>
          </a:xfrm>
          <a:prstGeom prst="roundRect">
            <a:avLst>
              <a:gd name="adj" fmla="val 9350"/>
            </a:avLst>
          </a:prstGeom>
          <a:solidFill>
            <a:srgbClr val="FFFFFF"/>
          </a:solidFill>
          <a:effectLst>
            <a:outerShdw dist="635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KỈ NIỆM ĐẸP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VẬN DỤNG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195;p2">
            <a:extLst>
              <a:ext uri="{FF2B5EF4-FFF2-40B4-BE49-F238E27FC236}">
                <a16:creationId xmlns:a16="http://schemas.microsoft.com/office/drawing/2014/main" id="{AD90E55F-F60A-02A9-3AAF-D5EB3B24F5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309" y="69887"/>
            <a:ext cx="1326761" cy="35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665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1">
          <a:extLst>
            <a:ext uri="{FF2B5EF4-FFF2-40B4-BE49-F238E27FC236}">
              <a16:creationId xmlns:a16="http://schemas.microsoft.com/office/drawing/2014/main" id="{D2067C1A-60E8-084A-CF9C-A42C58464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4" name="Google Shape;3004;p43">
            <a:extLst>
              <a:ext uri="{FF2B5EF4-FFF2-40B4-BE49-F238E27FC236}">
                <a16:creationId xmlns:a16="http://schemas.microsoft.com/office/drawing/2014/main" id="{169E19ED-D3CD-B9B5-E262-947D51CDA5E2}"/>
              </a:ext>
            </a:extLst>
          </p:cNvPr>
          <p:cNvGrpSpPr/>
          <p:nvPr/>
        </p:nvGrpSpPr>
        <p:grpSpPr>
          <a:xfrm>
            <a:off x="549548" y="1979726"/>
            <a:ext cx="1417676" cy="3073292"/>
            <a:chOff x="2192400" y="498960"/>
            <a:chExt cx="1002600" cy="2173320"/>
          </a:xfrm>
        </p:grpSpPr>
        <p:sp>
          <p:nvSpPr>
            <p:cNvPr id="3005" name="Google Shape;3005;p43">
              <a:extLst>
                <a:ext uri="{FF2B5EF4-FFF2-40B4-BE49-F238E27FC236}">
                  <a16:creationId xmlns:a16="http://schemas.microsoft.com/office/drawing/2014/main" id="{76C88409-AF78-7081-FABA-789D444481E0}"/>
                </a:ext>
              </a:extLst>
            </p:cNvPr>
            <p:cNvSpPr/>
            <p:nvPr/>
          </p:nvSpPr>
          <p:spPr>
            <a:xfrm>
              <a:off x="2705760" y="1325880"/>
              <a:ext cx="311400" cy="539280"/>
            </a:xfrm>
            <a:custGeom>
              <a:avLst/>
              <a:gdLst/>
              <a:ahLst/>
              <a:cxnLst/>
              <a:rect l="l" t="t" r="r" b="b"/>
              <a:pathLst>
                <a:path w="865" h="1498" extrusionOk="0">
                  <a:moveTo>
                    <a:pt x="317" y="1"/>
                  </a:moveTo>
                  <a:cubicBezTo>
                    <a:pt x="307" y="2"/>
                    <a:pt x="298" y="5"/>
                    <a:pt x="289" y="8"/>
                  </a:cubicBezTo>
                  <a:cubicBezTo>
                    <a:pt x="283" y="11"/>
                    <a:pt x="280" y="18"/>
                    <a:pt x="282" y="24"/>
                  </a:cubicBezTo>
                  <a:cubicBezTo>
                    <a:pt x="282" y="26"/>
                    <a:pt x="283" y="28"/>
                    <a:pt x="284" y="29"/>
                  </a:cubicBezTo>
                  <a:cubicBezTo>
                    <a:pt x="286" y="32"/>
                    <a:pt x="289" y="33"/>
                    <a:pt x="292" y="34"/>
                  </a:cubicBezTo>
                  <a:lnTo>
                    <a:pt x="297" y="36"/>
                  </a:lnTo>
                  <a:cubicBezTo>
                    <a:pt x="315" y="42"/>
                    <a:pt x="334" y="51"/>
                    <a:pt x="353" y="62"/>
                  </a:cubicBezTo>
                  <a:cubicBezTo>
                    <a:pt x="383" y="81"/>
                    <a:pt x="413" y="107"/>
                    <a:pt x="444" y="140"/>
                  </a:cubicBezTo>
                  <a:cubicBezTo>
                    <a:pt x="472" y="170"/>
                    <a:pt x="499" y="204"/>
                    <a:pt x="526" y="243"/>
                  </a:cubicBezTo>
                  <a:cubicBezTo>
                    <a:pt x="547" y="275"/>
                    <a:pt x="568" y="309"/>
                    <a:pt x="588" y="345"/>
                  </a:cubicBezTo>
                  <a:cubicBezTo>
                    <a:pt x="603" y="374"/>
                    <a:pt x="616" y="401"/>
                    <a:pt x="626" y="428"/>
                  </a:cubicBezTo>
                  <a:cubicBezTo>
                    <a:pt x="639" y="459"/>
                    <a:pt x="649" y="491"/>
                    <a:pt x="657" y="525"/>
                  </a:cubicBezTo>
                  <a:cubicBezTo>
                    <a:pt x="671" y="587"/>
                    <a:pt x="677" y="651"/>
                    <a:pt x="675" y="713"/>
                  </a:cubicBezTo>
                  <a:cubicBezTo>
                    <a:pt x="674" y="742"/>
                    <a:pt x="670" y="770"/>
                    <a:pt x="665" y="798"/>
                  </a:cubicBezTo>
                  <a:cubicBezTo>
                    <a:pt x="661" y="824"/>
                    <a:pt x="655" y="849"/>
                    <a:pt x="646" y="877"/>
                  </a:cubicBezTo>
                  <a:lnTo>
                    <a:pt x="646" y="877"/>
                  </a:lnTo>
                  <a:cubicBezTo>
                    <a:pt x="627" y="936"/>
                    <a:pt x="601" y="994"/>
                    <a:pt x="566" y="1049"/>
                  </a:cubicBezTo>
                  <a:cubicBezTo>
                    <a:pt x="529" y="1108"/>
                    <a:pt x="482" y="1163"/>
                    <a:pt x="428" y="1214"/>
                  </a:cubicBezTo>
                  <a:cubicBezTo>
                    <a:pt x="366" y="1272"/>
                    <a:pt x="293" y="1324"/>
                    <a:pt x="213" y="1368"/>
                  </a:cubicBezTo>
                  <a:lnTo>
                    <a:pt x="213" y="1368"/>
                  </a:lnTo>
                  <a:cubicBezTo>
                    <a:pt x="148" y="1403"/>
                    <a:pt x="79" y="1432"/>
                    <a:pt x="8" y="1454"/>
                  </a:cubicBezTo>
                  <a:cubicBezTo>
                    <a:pt x="5" y="1455"/>
                    <a:pt x="3" y="1457"/>
                    <a:pt x="1" y="1460"/>
                  </a:cubicBezTo>
                  <a:cubicBezTo>
                    <a:pt x="0" y="1464"/>
                    <a:pt x="-1" y="1467"/>
                    <a:pt x="1" y="1471"/>
                  </a:cubicBezTo>
                  <a:cubicBezTo>
                    <a:pt x="1" y="1471"/>
                    <a:pt x="1" y="1472"/>
                    <a:pt x="2" y="1473"/>
                  </a:cubicBezTo>
                  <a:cubicBezTo>
                    <a:pt x="2" y="1475"/>
                    <a:pt x="4" y="1477"/>
                    <a:pt x="5" y="1479"/>
                  </a:cubicBezTo>
                  <a:cubicBezTo>
                    <a:pt x="14" y="1487"/>
                    <a:pt x="23" y="1492"/>
                    <a:pt x="33" y="1496"/>
                  </a:cubicBezTo>
                  <a:cubicBezTo>
                    <a:pt x="36" y="1497"/>
                    <a:pt x="38" y="1498"/>
                    <a:pt x="40" y="1498"/>
                  </a:cubicBezTo>
                  <a:cubicBezTo>
                    <a:pt x="41" y="1497"/>
                    <a:pt x="42" y="1497"/>
                    <a:pt x="42" y="1497"/>
                  </a:cubicBezTo>
                  <a:cubicBezTo>
                    <a:pt x="44" y="1497"/>
                    <a:pt x="46" y="1497"/>
                    <a:pt x="48" y="1497"/>
                  </a:cubicBezTo>
                  <a:cubicBezTo>
                    <a:pt x="49" y="1497"/>
                    <a:pt x="50" y="1497"/>
                    <a:pt x="51" y="1497"/>
                  </a:cubicBezTo>
                  <a:cubicBezTo>
                    <a:pt x="142" y="1471"/>
                    <a:pt x="231" y="1437"/>
                    <a:pt x="314" y="1396"/>
                  </a:cubicBezTo>
                  <a:cubicBezTo>
                    <a:pt x="400" y="1354"/>
                    <a:pt x="479" y="1306"/>
                    <a:pt x="548" y="1251"/>
                  </a:cubicBezTo>
                  <a:cubicBezTo>
                    <a:pt x="584" y="1223"/>
                    <a:pt x="618" y="1193"/>
                    <a:pt x="648" y="1162"/>
                  </a:cubicBezTo>
                  <a:cubicBezTo>
                    <a:pt x="678" y="1131"/>
                    <a:pt x="707" y="1098"/>
                    <a:pt x="733" y="1062"/>
                  </a:cubicBezTo>
                  <a:cubicBezTo>
                    <a:pt x="787" y="989"/>
                    <a:pt x="825" y="910"/>
                    <a:pt x="846" y="829"/>
                  </a:cubicBezTo>
                  <a:cubicBezTo>
                    <a:pt x="858" y="784"/>
                    <a:pt x="864" y="737"/>
                    <a:pt x="865" y="686"/>
                  </a:cubicBezTo>
                  <a:cubicBezTo>
                    <a:pt x="866" y="638"/>
                    <a:pt x="860" y="590"/>
                    <a:pt x="849" y="542"/>
                  </a:cubicBezTo>
                  <a:cubicBezTo>
                    <a:pt x="838" y="494"/>
                    <a:pt x="822" y="448"/>
                    <a:pt x="800" y="404"/>
                  </a:cubicBezTo>
                  <a:cubicBezTo>
                    <a:pt x="786" y="374"/>
                    <a:pt x="767" y="342"/>
                    <a:pt x="740" y="303"/>
                  </a:cubicBezTo>
                  <a:cubicBezTo>
                    <a:pt x="695" y="237"/>
                    <a:pt x="646" y="179"/>
                    <a:pt x="593" y="131"/>
                  </a:cubicBezTo>
                  <a:cubicBezTo>
                    <a:pt x="562" y="102"/>
                    <a:pt x="533" y="80"/>
                    <a:pt x="503" y="62"/>
                  </a:cubicBezTo>
                  <a:cubicBezTo>
                    <a:pt x="496" y="58"/>
                    <a:pt x="489" y="54"/>
                    <a:pt x="481" y="50"/>
                  </a:cubicBezTo>
                  <a:cubicBezTo>
                    <a:pt x="481" y="50"/>
                    <a:pt x="480" y="49"/>
                    <a:pt x="479" y="49"/>
                  </a:cubicBezTo>
                  <a:cubicBezTo>
                    <a:pt x="456" y="36"/>
                    <a:pt x="434" y="27"/>
                    <a:pt x="412" y="21"/>
                  </a:cubicBezTo>
                  <a:cubicBezTo>
                    <a:pt x="391" y="11"/>
                    <a:pt x="371" y="5"/>
                    <a:pt x="351" y="3"/>
                  </a:cubicBezTo>
                  <a:cubicBezTo>
                    <a:pt x="339" y="1"/>
                    <a:pt x="328" y="0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43">
              <a:extLst>
                <a:ext uri="{FF2B5EF4-FFF2-40B4-BE49-F238E27FC236}">
                  <a16:creationId xmlns:a16="http://schemas.microsoft.com/office/drawing/2014/main" id="{D69B8103-5AB9-404E-7B84-D4BA54CC835C}"/>
                </a:ext>
              </a:extLst>
            </p:cNvPr>
            <p:cNvSpPr/>
            <p:nvPr/>
          </p:nvSpPr>
          <p:spPr>
            <a:xfrm>
              <a:off x="2192400" y="1477800"/>
              <a:ext cx="179640" cy="403560"/>
            </a:xfrm>
            <a:custGeom>
              <a:avLst/>
              <a:gdLst/>
              <a:ahLst/>
              <a:cxnLst/>
              <a:rect l="l" t="t" r="r" b="b"/>
              <a:pathLst>
                <a:path w="499" h="1121" extrusionOk="0">
                  <a:moveTo>
                    <a:pt x="498" y="40"/>
                  </a:moveTo>
                  <a:cubicBezTo>
                    <a:pt x="498" y="40"/>
                    <a:pt x="220" y="-143"/>
                    <a:pt x="70" y="276"/>
                  </a:cubicBezTo>
                  <a:cubicBezTo>
                    <a:pt x="12" y="434"/>
                    <a:pt x="-118" y="983"/>
                    <a:pt x="251" y="1114"/>
                  </a:cubicBezTo>
                  <a:cubicBezTo>
                    <a:pt x="535" y="1215"/>
                    <a:pt x="498" y="40"/>
                    <a:pt x="498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43">
              <a:extLst>
                <a:ext uri="{FF2B5EF4-FFF2-40B4-BE49-F238E27FC236}">
                  <a16:creationId xmlns:a16="http://schemas.microsoft.com/office/drawing/2014/main" id="{7871303A-5C77-7D58-A1A8-598FC6B438DF}"/>
                </a:ext>
              </a:extLst>
            </p:cNvPr>
            <p:cNvSpPr/>
            <p:nvPr/>
          </p:nvSpPr>
          <p:spPr>
            <a:xfrm>
              <a:off x="2239560" y="1260720"/>
              <a:ext cx="525960" cy="782280"/>
            </a:xfrm>
            <a:custGeom>
              <a:avLst/>
              <a:gdLst/>
              <a:ahLst/>
              <a:cxnLst/>
              <a:rect l="l" t="t" r="r" b="b"/>
              <a:pathLst>
                <a:path w="1461" h="2173" extrusionOk="0">
                  <a:moveTo>
                    <a:pt x="1461" y="2165"/>
                  </a:moveTo>
                  <a:cubicBezTo>
                    <a:pt x="1461" y="2165"/>
                    <a:pt x="804" y="2249"/>
                    <a:pt x="173" y="1874"/>
                  </a:cubicBezTo>
                  <a:cubicBezTo>
                    <a:pt x="-268" y="1612"/>
                    <a:pt x="230" y="368"/>
                    <a:pt x="601" y="119"/>
                  </a:cubicBezTo>
                  <a:cubicBezTo>
                    <a:pt x="681" y="65"/>
                    <a:pt x="763" y="33"/>
                    <a:pt x="844" y="16"/>
                  </a:cubicBezTo>
                  <a:cubicBezTo>
                    <a:pt x="906" y="3"/>
                    <a:pt x="967" y="-1"/>
                    <a:pt x="1024" y="1"/>
                  </a:cubicBezTo>
                  <a:cubicBezTo>
                    <a:pt x="1234" y="8"/>
                    <a:pt x="1395" y="93"/>
                    <a:pt x="1395" y="93"/>
                  </a:cubicBezTo>
                  <a:lnTo>
                    <a:pt x="1461" y="216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43">
              <a:extLst>
                <a:ext uri="{FF2B5EF4-FFF2-40B4-BE49-F238E27FC236}">
                  <a16:creationId xmlns:a16="http://schemas.microsoft.com/office/drawing/2014/main" id="{46F3FB84-AC3B-4C25-0495-8DBCB7DA8385}"/>
                </a:ext>
              </a:extLst>
            </p:cNvPr>
            <p:cNvSpPr/>
            <p:nvPr/>
          </p:nvSpPr>
          <p:spPr>
            <a:xfrm>
              <a:off x="2436840" y="1761480"/>
              <a:ext cx="27000" cy="245520"/>
            </a:xfrm>
            <a:custGeom>
              <a:avLst/>
              <a:gdLst/>
              <a:ahLst/>
              <a:cxnLst/>
              <a:rect l="l" t="t" r="r" b="b"/>
              <a:pathLst>
                <a:path w="75" h="682" fill="none" extrusionOk="0">
                  <a:moveTo>
                    <a:pt x="46" y="0"/>
                  </a:moveTo>
                  <a:cubicBezTo>
                    <a:pt x="46" y="0"/>
                    <a:pt x="-74" y="451"/>
                    <a:pt x="75" y="68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48950" rIns="93950" bIns="48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43">
              <a:extLst>
                <a:ext uri="{FF2B5EF4-FFF2-40B4-BE49-F238E27FC236}">
                  <a16:creationId xmlns:a16="http://schemas.microsoft.com/office/drawing/2014/main" id="{50DA51EA-8C19-3C47-A951-E90E3494122C}"/>
                </a:ext>
              </a:extLst>
            </p:cNvPr>
            <p:cNvSpPr/>
            <p:nvPr/>
          </p:nvSpPr>
          <p:spPr>
            <a:xfrm>
              <a:off x="2221920" y="1480680"/>
              <a:ext cx="82080" cy="204840"/>
            </a:xfrm>
            <a:custGeom>
              <a:avLst/>
              <a:gdLst/>
              <a:ahLst/>
              <a:cxnLst/>
              <a:rect l="l" t="t" r="r" b="b"/>
              <a:pathLst>
                <a:path w="228" h="569" fill="none" extrusionOk="0">
                  <a:moveTo>
                    <a:pt x="228" y="0"/>
                  </a:moveTo>
                  <a:cubicBezTo>
                    <a:pt x="228" y="0"/>
                    <a:pt x="48" y="269"/>
                    <a:pt x="0" y="56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48950" rIns="93950" bIns="48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43">
              <a:extLst>
                <a:ext uri="{FF2B5EF4-FFF2-40B4-BE49-F238E27FC236}">
                  <a16:creationId xmlns:a16="http://schemas.microsoft.com/office/drawing/2014/main" id="{64105AE1-7412-12AA-B4CA-19D188EE20D3}"/>
                </a:ext>
              </a:extLst>
            </p:cNvPr>
            <p:cNvSpPr/>
            <p:nvPr/>
          </p:nvSpPr>
          <p:spPr>
            <a:xfrm>
              <a:off x="2374200" y="1261080"/>
              <a:ext cx="234000" cy="291600"/>
            </a:xfrm>
            <a:custGeom>
              <a:avLst/>
              <a:gdLst/>
              <a:ahLst/>
              <a:cxnLst/>
              <a:rect l="l" t="t" r="r" b="b"/>
              <a:pathLst>
                <a:path w="650" h="810" fill="none" extrusionOk="0">
                  <a:moveTo>
                    <a:pt x="650" y="0"/>
                  </a:moveTo>
                  <a:cubicBezTo>
                    <a:pt x="650" y="0"/>
                    <a:pt x="365" y="58"/>
                    <a:pt x="160" y="427"/>
                  </a:cubicBezTo>
                  <a:cubicBezTo>
                    <a:pt x="53" y="620"/>
                    <a:pt x="0" y="810"/>
                    <a:pt x="0" y="81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48950" rIns="93950" bIns="48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43">
              <a:extLst>
                <a:ext uri="{FF2B5EF4-FFF2-40B4-BE49-F238E27FC236}">
                  <a16:creationId xmlns:a16="http://schemas.microsoft.com/office/drawing/2014/main" id="{D88BD081-850A-4A5A-D7B5-281070DCD3A2}"/>
                </a:ext>
              </a:extLst>
            </p:cNvPr>
            <p:cNvSpPr/>
            <p:nvPr/>
          </p:nvSpPr>
          <p:spPr>
            <a:xfrm>
              <a:off x="2268360" y="1632600"/>
              <a:ext cx="137520" cy="261000"/>
            </a:xfrm>
            <a:custGeom>
              <a:avLst/>
              <a:gdLst/>
              <a:ahLst/>
              <a:cxnLst/>
              <a:rect l="l" t="t" r="r" b="b"/>
              <a:pathLst>
                <a:path w="382" h="725" extrusionOk="0">
                  <a:moveTo>
                    <a:pt x="150" y="1"/>
                  </a:moveTo>
                  <a:lnTo>
                    <a:pt x="344" y="54"/>
                  </a:lnTo>
                  <a:cubicBezTo>
                    <a:pt x="370" y="62"/>
                    <a:pt x="386" y="87"/>
                    <a:pt x="381" y="114"/>
                  </a:cubicBezTo>
                  <a:cubicBezTo>
                    <a:pt x="364" y="205"/>
                    <a:pt x="327" y="413"/>
                    <a:pt x="312" y="591"/>
                  </a:cubicBezTo>
                  <a:cubicBezTo>
                    <a:pt x="304" y="696"/>
                    <a:pt x="190" y="758"/>
                    <a:pt x="99" y="705"/>
                  </a:cubicBezTo>
                  <a:cubicBezTo>
                    <a:pt x="97" y="704"/>
                    <a:pt x="96" y="703"/>
                    <a:pt x="94" y="703"/>
                  </a:cubicBezTo>
                  <a:cubicBezTo>
                    <a:pt x="31" y="666"/>
                    <a:pt x="-4" y="595"/>
                    <a:pt x="0" y="522"/>
                  </a:cubicBezTo>
                  <a:cubicBezTo>
                    <a:pt x="8" y="395"/>
                    <a:pt x="29" y="183"/>
                    <a:pt x="88" y="32"/>
                  </a:cubicBezTo>
                  <a:cubicBezTo>
                    <a:pt x="97" y="7"/>
                    <a:pt x="124" y="-6"/>
                    <a:pt x="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43">
              <a:extLst>
                <a:ext uri="{FF2B5EF4-FFF2-40B4-BE49-F238E27FC236}">
                  <a16:creationId xmlns:a16="http://schemas.microsoft.com/office/drawing/2014/main" id="{EE1E69FD-16CC-D6B9-EC89-73B4A6721485}"/>
                </a:ext>
              </a:extLst>
            </p:cNvPr>
            <p:cNvSpPr/>
            <p:nvPr/>
          </p:nvSpPr>
          <p:spPr>
            <a:xfrm>
              <a:off x="2294280" y="1662840"/>
              <a:ext cx="110160" cy="27000"/>
            </a:xfrm>
            <a:custGeom>
              <a:avLst/>
              <a:gdLst/>
              <a:ahLst/>
              <a:cxnLst/>
              <a:rect l="l" t="t" r="r" b="b"/>
              <a:pathLst>
                <a:path w="306" h="75" fill="none" extrusionOk="0">
                  <a:moveTo>
                    <a:pt x="0" y="0"/>
                  </a:moveTo>
                  <a:cubicBezTo>
                    <a:pt x="0" y="0"/>
                    <a:pt x="139" y="73"/>
                    <a:pt x="306" y="7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0" rIns="9395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43">
              <a:extLst>
                <a:ext uri="{FF2B5EF4-FFF2-40B4-BE49-F238E27FC236}">
                  <a16:creationId xmlns:a16="http://schemas.microsoft.com/office/drawing/2014/main" id="{D29C7009-FDC3-6E25-1CDB-96E463261DEE}"/>
                </a:ext>
              </a:extLst>
            </p:cNvPr>
            <p:cNvSpPr/>
            <p:nvPr/>
          </p:nvSpPr>
          <p:spPr>
            <a:xfrm>
              <a:off x="2348640" y="1499040"/>
              <a:ext cx="58320" cy="88920"/>
            </a:xfrm>
            <a:custGeom>
              <a:avLst/>
              <a:gdLst/>
              <a:ahLst/>
              <a:cxnLst/>
              <a:rect l="l" t="t" r="r" b="b"/>
              <a:pathLst>
                <a:path w="162" h="247" extrusionOk="0">
                  <a:moveTo>
                    <a:pt x="72" y="25"/>
                  </a:moveTo>
                  <a:lnTo>
                    <a:pt x="10" y="135"/>
                  </a:lnTo>
                  <a:cubicBezTo>
                    <a:pt x="-14" y="178"/>
                    <a:pt x="9" y="232"/>
                    <a:pt x="56" y="245"/>
                  </a:cubicBezTo>
                  <a:lnTo>
                    <a:pt x="56" y="245"/>
                  </a:lnTo>
                  <a:cubicBezTo>
                    <a:pt x="102" y="258"/>
                    <a:pt x="148" y="226"/>
                    <a:pt x="152" y="179"/>
                  </a:cubicBezTo>
                  <a:lnTo>
                    <a:pt x="162" y="53"/>
                  </a:lnTo>
                  <a:cubicBezTo>
                    <a:pt x="164" y="27"/>
                    <a:pt x="146" y="4"/>
                    <a:pt x="120" y="1"/>
                  </a:cubicBezTo>
                  <a:lnTo>
                    <a:pt x="120" y="1"/>
                  </a:lnTo>
                  <a:cubicBezTo>
                    <a:pt x="100" y="-1"/>
                    <a:pt x="82" y="8"/>
                    <a:pt x="72" y="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900" rIns="90000" bIns="439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43">
              <a:extLst>
                <a:ext uri="{FF2B5EF4-FFF2-40B4-BE49-F238E27FC236}">
                  <a16:creationId xmlns:a16="http://schemas.microsoft.com/office/drawing/2014/main" id="{64A2606F-8EE7-071B-D359-73759CD7047E}"/>
                </a:ext>
              </a:extLst>
            </p:cNvPr>
            <p:cNvSpPr/>
            <p:nvPr/>
          </p:nvSpPr>
          <p:spPr>
            <a:xfrm>
              <a:off x="2364480" y="1548360"/>
              <a:ext cx="20880" cy="20880"/>
            </a:xfrm>
            <a:custGeom>
              <a:avLst/>
              <a:gdLst/>
              <a:ahLst/>
              <a:cxnLst/>
              <a:rect l="l" t="t" r="r" b="b"/>
              <a:pathLst>
                <a:path w="58" h="58" extrusionOk="0">
                  <a:moveTo>
                    <a:pt x="58" y="29"/>
                  </a:moveTo>
                  <a:cubicBezTo>
                    <a:pt x="58" y="34"/>
                    <a:pt x="56" y="39"/>
                    <a:pt x="54" y="44"/>
                  </a:cubicBezTo>
                  <a:cubicBezTo>
                    <a:pt x="51" y="48"/>
                    <a:pt x="47" y="51"/>
                    <a:pt x="43" y="54"/>
                  </a:cubicBezTo>
                  <a:cubicBezTo>
                    <a:pt x="38" y="56"/>
                    <a:pt x="34" y="58"/>
                    <a:pt x="29" y="58"/>
                  </a:cubicBezTo>
                  <a:cubicBezTo>
                    <a:pt x="24" y="58"/>
                    <a:pt x="18" y="56"/>
                    <a:pt x="14" y="54"/>
                  </a:cubicBezTo>
                  <a:cubicBezTo>
                    <a:pt x="9" y="51"/>
                    <a:pt x="6" y="48"/>
                    <a:pt x="4" y="44"/>
                  </a:cubicBezTo>
                  <a:cubicBezTo>
                    <a:pt x="1" y="39"/>
                    <a:pt x="0" y="34"/>
                    <a:pt x="0" y="29"/>
                  </a:cubicBezTo>
                  <a:cubicBezTo>
                    <a:pt x="0" y="24"/>
                    <a:pt x="1" y="19"/>
                    <a:pt x="4" y="15"/>
                  </a:cubicBezTo>
                  <a:cubicBezTo>
                    <a:pt x="6" y="10"/>
                    <a:pt x="9" y="7"/>
                    <a:pt x="14" y="4"/>
                  </a:cubicBezTo>
                  <a:cubicBezTo>
                    <a:pt x="18" y="1"/>
                    <a:pt x="24" y="0"/>
                    <a:pt x="29" y="0"/>
                  </a:cubicBezTo>
                  <a:cubicBezTo>
                    <a:pt x="34" y="0"/>
                    <a:pt x="39" y="1"/>
                    <a:pt x="43" y="4"/>
                  </a:cubicBezTo>
                  <a:cubicBezTo>
                    <a:pt x="48" y="7"/>
                    <a:pt x="51" y="10"/>
                    <a:pt x="54" y="15"/>
                  </a:cubicBezTo>
                  <a:cubicBezTo>
                    <a:pt x="56" y="19"/>
                    <a:pt x="58" y="24"/>
                    <a:pt x="58" y="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3950" tIns="0" rIns="9395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43">
              <a:extLst>
                <a:ext uri="{FF2B5EF4-FFF2-40B4-BE49-F238E27FC236}">
                  <a16:creationId xmlns:a16="http://schemas.microsoft.com/office/drawing/2014/main" id="{F3AC1543-E53A-6163-91A3-F4856BB7363B}"/>
                </a:ext>
              </a:extLst>
            </p:cNvPr>
            <p:cNvSpPr/>
            <p:nvPr/>
          </p:nvSpPr>
          <p:spPr>
            <a:xfrm>
              <a:off x="2387520" y="1926000"/>
              <a:ext cx="1440" cy="72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0" y="0"/>
                  </a:moveTo>
                  <a:cubicBezTo>
                    <a:pt x="1" y="0"/>
                    <a:pt x="3" y="1"/>
                    <a:pt x="4" y="2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D121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43">
              <a:extLst>
                <a:ext uri="{FF2B5EF4-FFF2-40B4-BE49-F238E27FC236}">
                  <a16:creationId xmlns:a16="http://schemas.microsoft.com/office/drawing/2014/main" id="{9659E023-FC7A-BF39-D75D-EBDEDC3ECF68}"/>
                </a:ext>
              </a:extLst>
            </p:cNvPr>
            <p:cNvSpPr/>
            <p:nvPr/>
          </p:nvSpPr>
          <p:spPr>
            <a:xfrm>
              <a:off x="2680920" y="1259280"/>
              <a:ext cx="165600" cy="167040"/>
            </a:xfrm>
            <a:custGeom>
              <a:avLst/>
              <a:gdLst/>
              <a:ahLst/>
              <a:cxnLst/>
              <a:rect l="l" t="t" r="r" b="b"/>
              <a:pathLst>
                <a:path w="460" h="464" extrusionOk="0">
                  <a:moveTo>
                    <a:pt x="242" y="0"/>
                  </a:moveTo>
                  <a:cubicBezTo>
                    <a:pt x="231" y="0"/>
                    <a:pt x="219" y="0"/>
                    <a:pt x="208" y="2"/>
                  </a:cubicBezTo>
                  <a:cubicBezTo>
                    <a:pt x="177" y="5"/>
                    <a:pt x="145" y="13"/>
                    <a:pt x="115" y="26"/>
                  </a:cubicBezTo>
                  <a:cubicBezTo>
                    <a:pt x="90" y="36"/>
                    <a:pt x="69" y="49"/>
                    <a:pt x="50" y="64"/>
                  </a:cubicBezTo>
                  <a:cubicBezTo>
                    <a:pt x="48" y="60"/>
                    <a:pt x="46" y="55"/>
                    <a:pt x="44" y="50"/>
                  </a:cubicBezTo>
                  <a:cubicBezTo>
                    <a:pt x="42" y="46"/>
                    <a:pt x="38" y="44"/>
                    <a:pt x="33" y="44"/>
                  </a:cubicBezTo>
                  <a:cubicBezTo>
                    <a:pt x="31" y="44"/>
                    <a:pt x="29" y="45"/>
                    <a:pt x="27" y="46"/>
                  </a:cubicBezTo>
                  <a:cubicBezTo>
                    <a:pt x="24" y="47"/>
                    <a:pt x="22" y="50"/>
                    <a:pt x="21" y="53"/>
                  </a:cubicBezTo>
                  <a:cubicBezTo>
                    <a:pt x="20" y="57"/>
                    <a:pt x="21" y="60"/>
                    <a:pt x="22" y="63"/>
                  </a:cubicBezTo>
                  <a:lnTo>
                    <a:pt x="23" y="66"/>
                  </a:lnTo>
                  <a:lnTo>
                    <a:pt x="25" y="68"/>
                  </a:lnTo>
                  <a:cubicBezTo>
                    <a:pt x="31" y="83"/>
                    <a:pt x="35" y="99"/>
                    <a:pt x="38" y="116"/>
                  </a:cubicBezTo>
                  <a:cubicBezTo>
                    <a:pt x="40" y="136"/>
                    <a:pt x="40" y="157"/>
                    <a:pt x="37" y="178"/>
                  </a:cubicBezTo>
                  <a:cubicBezTo>
                    <a:pt x="37" y="178"/>
                    <a:pt x="37" y="179"/>
                    <a:pt x="38" y="179"/>
                  </a:cubicBezTo>
                  <a:lnTo>
                    <a:pt x="38" y="179"/>
                  </a:lnTo>
                  <a:cubicBezTo>
                    <a:pt x="34" y="204"/>
                    <a:pt x="27" y="229"/>
                    <a:pt x="16" y="253"/>
                  </a:cubicBezTo>
                  <a:lnTo>
                    <a:pt x="16" y="256"/>
                  </a:lnTo>
                  <a:lnTo>
                    <a:pt x="16" y="256"/>
                  </a:lnTo>
                  <a:cubicBezTo>
                    <a:pt x="11" y="265"/>
                    <a:pt x="6" y="275"/>
                    <a:pt x="1" y="285"/>
                  </a:cubicBezTo>
                  <a:cubicBezTo>
                    <a:pt x="-1" y="291"/>
                    <a:pt x="1" y="299"/>
                    <a:pt x="6" y="302"/>
                  </a:cubicBezTo>
                  <a:cubicBezTo>
                    <a:pt x="6" y="302"/>
                    <a:pt x="7" y="303"/>
                    <a:pt x="8" y="303"/>
                  </a:cubicBezTo>
                  <a:cubicBezTo>
                    <a:pt x="43" y="334"/>
                    <a:pt x="74" y="358"/>
                    <a:pt x="103" y="379"/>
                  </a:cubicBezTo>
                  <a:cubicBezTo>
                    <a:pt x="142" y="407"/>
                    <a:pt x="179" y="427"/>
                    <a:pt x="216" y="442"/>
                  </a:cubicBezTo>
                  <a:cubicBezTo>
                    <a:pt x="235" y="450"/>
                    <a:pt x="256" y="456"/>
                    <a:pt x="276" y="460"/>
                  </a:cubicBezTo>
                  <a:cubicBezTo>
                    <a:pt x="291" y="463"/>
                    <a:pt x="306" y="464"/>
                    <a:pt x="321" y="464"/>
                  </a:cubicBezTo>
                  <a:cubicBezTo>
                    <a:pt x="326" y="464"/>
                    <a:pt x="331" y="464"/>
                    <a:pt x="336" y="464"/>
                  </a:cubicBezTo>
                  <a:cubicBezTo>
                    <a:pt x="356" y="463"/>
                    <a:pt x="376" y="458"/>
                    <a:pt x="395" y="451"/>
                  </a:cubicBezTo>
                  <a:cubicBezTo>
                    <a:pt x="412" y="444"/>
                    <a:pt x="427" y="433"/>
                    <a:pt x="438" y="420"/>
                  </a:cubicBezTo>
                  <a:cubicBezTo>
                    <a:pt x="447" y="410"/>
                    <a:pt x="453" y="398"/>
                    <a:pt x="457" y="384"/>
                  </a:cubicBezTo>
                  <a:cubicBezTo>
                    <a:pt x="460" y="371"/>
                    <a:pt x="461" y="358"/>
                    <a:pt x="459" y="342"/>
                  </a:cubicBezTo>
                  <a:cubicBezTo>
                    <a:pt x="458" y="329"/>
                    <a:pt x="455" y="315"/>
                    <a:pt x="448" y="299"/>
                  </a:cubicBezTo>
                  <a:cubicBezTo>
                    <a:pt x="444" y="286"/>
                    <a:pt x="437" y="273"/>
                    <a:pt x="427" y="257"/>
                  </a:cubicBezTo>
                  <a:cubicBezTo>
                    <a:pt x="426" y="256"/>
                    <a:pt x="424" y="254"/>
                    <a:pt x="423" y="254"/>
                  </a:cubicBezTo>
                  <a:cubicBezTo>
                    <a:pt x="413" y="231"/>
                    <a:pt x="407" y="205"/>
                    <a:pt x="403" y="179"/>
                  </a:cubicBezTo>
                  <a:cubicBezTo>
                    <a:pt x="398" y="140"/>
                    <a:pt x="398" y="98"/>
                    <a:pt x="404" y="54"/>
                  </a:cubicBezTo>
                  <a:lnTo>
                    <a:pt x="404" y="57"/>
                  </a:lnTo>
                  <a:cubicBezTo>
                    <a:pt x="406" y="45"/>
                    <a:pt x="408" y="32"/>
                    <a:pt x="410" y="19"/>
                  </a:cubicBezTo>
                  <a:cubicBezTo>
                    <a:pt x="412" y="12"/>
                    <a:pt x="408" y="5"/>
                    <a:pt x="402" y="4"/>
                  </a:cubicBezTo>
                  <a:cubicBezTo>
                    <a:pt x="400" y="3"/>
                    <a:pt x="399" y="3"/>
                    <a:pt x="398" y="3"/>
                  </a:cubicBezTo>
                  <a:cubicBezTo>
                    <a:pt x="393" y="3"/>
                    <a:pt x="387" y="6"/>
                    <a:pt x="386" y="12"/>
                  </a:cubicBezTo>
                  <a:cubicBezTo>
                    <a:pt x="384" y="23"/>
                    <a:pt x="382" y="33"/>
                    <a:pt x="381" y="43"/>
                  </a:cubicBezTo>
                  <a:cubicBezTo>
                    <a:pt x="359" y="26"/>
                    <a:pt x="333" y="14"/>
                    <a:pt x="304" y="7"/>
                  </a:cubicBezTo>
                  <a:cubicBezTo>
                    <a:pt x="284" y="2"/>
                    <a:pt x="263" y="0"/>
                    <a:pt x="242" y="0"/>
                  </a:cubicBezTo>
                  <a:close/>
                </a:path>
              </a:pathLst>
            </a:custGeom>
            <a:solidFill>
              <a:srgbClr val="5B3B2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43">
              <a:extLst>
                <a:ext uri="{FF2B5EF4-FFF2-40B4-BE49-F238E27FC236}">
                  <a16:creationId xmlns:a16="http://schemas.microsoft.com/office/drawing/2014/main" id="{44BF5F12-0E7A-7591-AE1A-ED958D68E376}"/>
                </a:ext>
              </a:extLst>
            </p:cNvPr>
            <p:cNvSpPr/>
            <p:nvPr/>
          </p:nvSpPr>
          <p:spPr>
            <a:xfrm>
              <a:off x="3030480" y="2539800"/>
              <a:ext cx="1080" cy="1080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3"/>
                  </a:move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1710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43">
              <a:extLst>
                <a:ext uri="{FF2B5EF4-FFF2-40B4-BE49-F238E27FC236}">
                  <a16:creationId xmlns:a16="http://schemas.microsoft.com/office/drawing/2014/main" id="{528B739F-773C-0FD8-623C-03E2274ED6F0}"/>
                </a:ext>
              </a:extLst>
            </p:cNvPr>
            <p:cNvSpPr/>
            <p:nvPr/>
          </p:nvSpPr>
          <p:spPr>
            <a:xfrm>
              <a:off x="3035520" y="254448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1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1710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43">
              <a:extLst>
                <a:ext uri="{FF2B5EF4-FFF2-40B4-BE49-F238E27FC236}">
                  <a16:creationId xmlns:a16="http://schemas.microsoft.com/office/drawing/2014/main" id="{37783394-DE19-07B8-564A-6FDAF19BF744}"/>
                </a:ext>
              </a:extLst>
            </p:cNvPr>
            <p:cNvSpPr/>
            <p:nvPr/>
          </p:nvSpPr>
          <p:spPr>
            <a:xfrm>
              <a:off x="2757600" y="2484360"/>
              <a:ext cx="234000" cy="159480"/>
            </a:xfrm>
            <a:custGeom>
              <a:avLst/>
              <a:gdLst/>
              <a:ahLst/>
              <a:cxnLst/>
              <a:rect l="l" t="t" r="r" b="b"/>
              <a:pathLst>
                <a:path w="650" h="443" extrusionOk="0">
                  <a:moveTo>
                    <a:pt x="11" y="43"/>
                  </a:moveTo>
                  <a:cubicBezTo>
                    <a:pt x="11" y="40"/>
                    <a:pt x="14" y="37"/>
                    <a:pt x="17" y="35"/>
                  </a:cubicBezTo>
                  <a:cubicBezTo>
                    <a:pt x="18" y="34"/>
                    <a:pt x="21" y="33"/>
                    <a:pt x="23" y="33"/>
                  </a:cubicBezTo>
                  <a:cubicBezTo>
                    <a:pt x="24" y="33"/>
                    <a:pt x="25" y="34"/>
                    <a:pt x="26" y="34"/>
                  </a:cubicBezTo>
                  <a:cubicBezTo>
                    <a:pt x="27" y="34"/>
                    <a:pt x="27" y="34"/>
                    <a:pt x="28" y="35"/>
                  </a:cubicBezTo>
                  <a:cubicBezTo>
                    <a:pt x="60" y="27"/>
                    <a:pt x="92" y="21"/>
                    <a:pt x="123" y="16"/>
                  </a:cubicBezTo>
                  <a:cubicBezTo>
                    <a:pt x="193" y="5"/>
                    <a:pt x="251" y="0"/>
                    <a:pt x="305" y="0"/>
                  </a:cubicBezTo>
                  <a:cubicBezTo>
                    <a:pt x="317" y="0"/>
                    <a:pt x="328" y="0"/>
                    <a:pt x="340" y="1"/>
                  </a:cubicBezTo>
                  <a:cubicBezTo>
                    <a:pt x="380" y="2"/>
                    <a:pt x="412" y="7"/>
                    <a:pt x="441" y="15"/>
                  </a:cubicBezTo>
                  <a:cubicBezTo>
                    <a:pt x="471" y="24"/>
                    <a:pt x="495" y="35"/>
                    <a:pt x="514" y="49"/>
                  </a:cubicBezTo>
                  <a:cubicBezTo>
                    <a:pt x="515" y="47"/>
                    <a:pt x="517" y="46"/>
                    <a:pt x="519" y="45"/>
                  </a:cubicBezTo>
                  <a:cubicBezTo>
                    <a:pt x="521" y="44"/>
                    <a:pt x="523" y="44"/>
                    <a:pt x="525" y="44"/>
                  </a:cubicBezTo>
                  <a:cubicBezTo>
                    <a:pt x="530" y="44"/>
                    <a:pt x="534" y="46"/>
                    <a:pt x="536" y="51"/>
                  </a:cubicBezTo>
                  <a:cubicBezTo>
                    <a:pt x="538" y="56"/>
                    <a:pt x="541" y="62"/>
                    <a:pt x="544" y="67"/>
                  </a:cubicBezTo>
                  <a:cubicBezTo>
                    <a:pt x="549" y="74"/>
                    <a:pt x="555" y="80"/>
                    <a:pt x="560" y="86"/>
                  </a:cubicBezTo>
                  <a:cubicBezTo>
                    <a:pt x="567" y="92"/>
                    <a:pt x="574" y="97"/>
                    <a:pt x="582" y="101"/>
                  </a:cubicBezTo>
                  <a:cubicBezTo>
                    <a:pt x="596" y="108"/>
                    <a:pt x="611" y="113"/>
                    <a:pt x="630" y="117"/>
                  </a:cubicBezTo>
                  <a:lnTo>
                    <a:pt x="628" y="116"/>
                  </a:lnTo>
                  <a:cubicBezTo>
                    <a:pt x="635" y="118"/>
                    <a:pt x="643" y="119"/>
                    <a:pt x="650" y="120"/>
                  </a:cubicBezTo>
                  <a:cubicBezTo>
                    <a:pt x="647" y="122"/>
                    <a:pt x="644" y="123"/>
                    <a:pt x="641" y="125"/>
                  </a:cubicBezTo>
                  <a:cubicBezTo>
                    <a:pt x="633" y="130"/>
                    <a:pt x="625" y="135"/>
                    <a:pt x="618" y="141"/>
                  </a:cubicBezTo>
                  <a:cubicBezTo>
                    <a:pt x="611" y="146"/>
                    <a:pt x="604" y="153"/>
                    <a:pt x="597" y="159"/>
                  </a:cubicBezTo>
                  <a:lnTo>
                    <a:pt x="597" y="159"/>
                  </a:lnTo>
                  <a:lnTo>
                    <a:pt x="596" y="160"/>
                  </a:lnTo>
                  <a:cubicBezTo>
                    <a:pt x="597" y="160"/>
                    <a:pt x="597" y="159"/>
                    <a:pt x="597" y="159"/>
                  </a:cubicBezTo>
                  <a:cubicBezTo>
                    <a:pt x="589" y="167"/>
                    <a:pt x="581" y="176"/>
                    <a:pt x="574" y="185"/>
                  </a:cubicBezTo>
                  <a:cubicBezTo>
                    <a:pt x="567" y="195"/>
                    <a:pt x="561" y="204"/>
                    <a:pt x="555" y="214"/>
                  </a:cubicBezTo>
                  <a:lnTo>
                    <a:pt x="555" y="214"/>
                  </a:lnTo>
                  <a:lnTo>
                    <a:pt x="555" y="215"/>
                  </a:lnTo>
                  <a:lnTo>
                    <a:pt x="555" y="214"/>
                  </a:lnTo>
                  <a:cubicBezTo>
                    <a:pt x="548" y="227"/>
                    <a:pt x="541" y="240"/>
                    <a:pt x="536" y="254"/>
                  </a:cubicBezTo>
                  <a:cubicBezTo>
                    <a:pt x="530" y="268"/>
                    <a:pt x="526" y="282"/>
                    <a:pt x="522" y="296"/>
                  </a:cubicBezTo>
                  <a:lnTo>
                    <a:pt x="522" y="295"/>
                  </a:lnTo>
                  <a:cubicBezTo>
                    <a:pt x="514" y="327"/>
                    <a:pt x="510" y="360"/>
                    <a:pt x="510" y="394"/>
                  </a:cubicBezTo>
                  <a:cubicBezTo>
                    <a:pt x="510" y="393"/>
                    <a:pt x="510" y="393"/>
                    <a:pt x="510" y="393"/>
                  </a:cubicBezTo>
                  <a:cubicBezTo>
                    <a:pt x="510" y="402"/>
                    <a:pt x="510" y="412"/>
                    <a:pt x="511" y="422"/>
                  </a:cubicBezTo>
                  <a:cubicBezTo>
                    <a:pt x="512" y="424"/>
                    <a:pt x="512" y="426"/>
                    <a:pt x="512" y="428"/>
                  </a:cubicBezTo>
                  <a:lnTo>
                    <a:pt x="512" y="428"/>
                  </a:lnTo>
                  <a:cubicBezTo>
                    <a:pt x="513" y="429"/>
                    <a:pt x="513" y="429"/>
                    <a:pt x="513" y="430"/>
                  </a:cubicBezTo>
                  <a:cubicBezTo>
                    <a:pt x="513" y="431"/>
                    <a:pt x="513" y="433"/>
                    <a:pt x="512" y="433"/>
                  </a:cubicBezTo>
                  <a:cubicBezTo>
                    <a:pt x="511" y="434"/>
                    <a:pt x="510" y="434"/>
                    <a:pt x="509" y="435"/>
                  </a:cubicBezTo>
                  <a:cubicBezTo>
                    <a:pt x="494" y="437"/>
                    <a:pt x="478" y="439"/>
                    <a:pt x="462" y="441"/>
                  </a:cubicBezTo>
                  <a:cubicBezTo>
                    <a:pt x="420" y="444"/>
                    <a:pt x="378" y="443"/>
                    <a:pt x="336" y="437"/>
                  </a:cubicBezTo>
                  <a:cubicBezTo>
                    <a:pt x="293" y="432"/>
                    <a:pt x="250" y="422"/>
                    <a:pt x="208" y="408"/>
                  </a:cubicBezTo>
                  <a:cubicBezTo>
                    <a:pt x="168" y="395"/>
                    <a:pt x="128" y="378"/>
                    <a:pt x="91" y="357"/>
                  </a:cubicBezTo>
                  <a:cubicBezTo>
                    <a:pt x="62" y="341"/>
                    <a:pt x="35" y="323"/>
                    <a:pt x="10" y="303"/>
                  </a:cubicBezTo>
                  <a:cubicBezTo>
                    <a:pt x="5" y="278"/>
                    <a:pt x="2" y="252"/>
                    <a:pt x="1" y="225"/>
                  </a:cubicBezTo>
                  <a:cubicBezTo>
                    <a:pt x="-2" y="171"/>
                    <a:pt x="1" y="113"/>
                    <a:pt x="1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43">
              <a:extLst>
                <a:ext uri="{FF2B5EF4-FFF2-40B4-BE49-F238E27FC236}">
                  <a16:creationId xmlns:a16="http://schemas.microsoft.com/office/drawing/2014/main" id="{41512268-5208-CEF5-6E24-95FC91CCF543}"/>
                </a:ext>
              </a:extLst>
            </p:cNvPr>
            <p:cNvSpPr/>
            <p:nvPr/>
          </p:nvSpPr>
          <p:spPr>
            <a:xfrm>
              <a:off x="3031560" y="2540880"/>
              <a:ext cx="4320" cy="3600"/>
            </a:xfrm>
            <a:custGeom>
              <a:avLst/>
              <a:gdLst/>
              <a:ahLst/>
              <a:cxnLst/>
              <a:rect l="l" t="t" r="r" b="b"/>
              <a:pathLst>
                <a:path w="12" h="10" extrusionOk="0">
                  <a:moveTo>
                    <a:pt x="12" y="10"/>
                  </a:moveTo>
                  <a:cubicBezTo>
                    <a:pt x="8" y="6"/>
                    <a:pt x="4" y="3"/>
                    <a:pt x="0" y="0"/>
                  </a:cubicBezTo>
                  <a:cubicBezTo>
                    <a:pt x="4" y="3"/>
                    <a:pt x="8" y="6"/>
                    <a:pt x="12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43">
              <a:extLst>
                <a:ext uri="{FF2B5EF4-FFF2-40B4-BE49-F238E27FC236}">
                  <a16:creationId xmlns:a16="http://schemas.microsoft.com/office/drawing/2014/main" id="{4F95B585-3BAF-E409-3C26-93E4DC7A12AF}"/>
                </a:ext>
              </a:extLst>
            </p:cNvPr>
            <p:cNvSpPr/>
            <p:nvPr/>
          </p:nvSpPr>
          <p:spPr>
            <a:xfrm>
              <a:off x="2760840" y="2545200"/>
              <a:ext cx="288360" cy="127080"/>
            </a:xfrm>
            <a:custGeom>
              <a:avLst/>
              <a:gdLst/>
              <a:ahLst/>
              <a:cxnLst/>
              <a:rect l="l" t="t" r="r" b="b"/>
              <a:pathLst>
                <a:path w="801" h="353" extrusionOk="0">
                  <a:moveTo>
                    <a:pt x="28" y="232"/>
                  </a:moveTo>
                  <a:cubicBezTo>
                    <a:pt x="31" y="235"/>
                    <a:pt x="34" y="239"/>
                    <a:pt x="36" y="242"/>
                  </a:cubicBezTo>
                  <a:cubicBezTo>
                    <a:pt x="38" y="245"/>
                    <a:pt x="41" y="247"/>
                    <a:pt x="43" y="249"/>
                  </a:cubicBezTo>
                  <a:cubicBezTo>
                    <a:pt x="45" y="251"/>
                    <a:pt x="47" y="253"/>
                    <a:pt x="50" y="255"/>
                  </a:cubicBezTo>
                  <a:cubicBezTo>
                    <a:pt x="52" y="257"/>
                    <a:pt x="54" y="258"/>
                    <a:pt x="56" y="259"/>
                  </a:cubicBezTo>
                  <a:cubicBezTo>
                    <a:pt x="105" y="290"/>
                    <a:pt x="163" y="314"/>
                    <a:pt x="234" y="330"/>
                  </a:cubicBezTo>
                  <a:cubicBezTo>
                    <a:pt x="295" y="345"/>
                    <a:pt x="360" y="352"/>
                    <a:pt x="426" y="352"/>
                  </a:cubicBezTo>
                  <a:cubicBezTo>
                    <a:pt x="441" y="352"/>
                    <a:pt x="456" y="352"/>
                    <a:pt x="470" y="351"/>
                  </a:cubicBezTo>
                  <a:cubicBezTo>
                    <a:pt x="520" y="349"/>
                    <a:pt x="568" y="341"/>
                    <a:pt x="614" y="330"/>
                  </a:cubicBezTo>
                  <a:cubicBezTo>
                    <a:pt x="655" y="319"/>
                    <a:pt x="693" y="304"/>
                    <a:pt x="726" y="285"/>
                  </a:cubicBezTo>
                  <a:cubicBezTo>
                    <a:pt x="727" y="284"/>
                    <a:pt x="728" y="284"/>
                    <a:pt x="730" y="283"/>
                  </a:cubicBezTo>
                  <a:lnTo>
                    <a:pt x="730" y="283"/>
                  </a:lnTo>
                  <a:cubicBezTo>
                    <a:pt x="733" y="280"/>
                    <a:pt x="737" y="277"/>
                    <a:pt x="741" y="275"/>
                  </a:cubicBezTo>
                  <a:cubicBezTo>
                    <a:pt x="743" y="273"/>
                    <a:pt x="746" y="271"/>
                    <a:pt x="748" y="269"/>
                  </a:cubicBezTo>
                  <a:lnTo>
                    <a:pt x="748" y="268"/>
                  </a:lnTo>
                  <a:cubicBezTo>
                    <a:pt x="754" y="262"/>
                    <a:pt x="760" y="255"/>
                    <a:pt x="765" y="248"/>
                  </a:cubicBezTo>
                  <a:cubicBezTo>
                    <a:pt x="770" y="240"/>
                    <a:pt x="775" y="231"/>
                    <a:pt x="780" y="219"/>
                  </a:cubicBezTo>
                  <a:cubicBezTo>
                    <a:pt x="788" y="202"/>
                    <a:pt x="793" y="183"/>
                    <a:pt x="797" y="159"/>
                  </a:cubicBezTo>
                  <a:cubicBezTo>
                    <a:pt x="800" y="140"/>
                    <a:pt x="801" y="119"/>
                    <a:pt x="800" y="97"/>
                  </a:cubicBezTo>
                  <a:cubicBezTo>
                    <a:pt x="798" y="77"/>
                    <a:pt x="795" y="59"/>
                    <a:pt x="790" y="43"/>
                  </a:cubicBezTo>
                  <a:cubicBezTo>
                    <a:pt x="785" y="29"/>
                    <a:pt x="779" y="17"/>
                    <a:pt x="770" y="6"/>
                  </a:cubicBezTo>
                  <a:cubicBezTo>
                    <a:pt x="768" y="4"/>
                    <a:pt x="767" y="2"/>
                    <a:pt x="765" y="0"/>
                  </a:cubicBezTo>
                  <a:cubicBezTo>
                    <a:pt x="767" y="2"/>
                    <a:pt x="769" y="3"/>
                    <a:pt x="770" y="5"/>
                  </a:cubicBezTo>
                  <a:cubicBezTo>
                    <a:pt x="779" y="16"/>
                    <a:pt x="785" y="29"/>
                    <a:pt x="790" y="43"/>
                  </a:cubicBezTo>
                  <a:cubicBezTo>
                    <a:pt x="795" y="59"/>
                    <a:pt x="799" y="76"/>
                    <a:pt x="800" y="97"/>
                  </a:cubicBezTo>
                  <a:cubicBezTo>
                    <a:pt x="801" y="119"/>
                    <a:pt x="801" y="139"/>
                    <a:pt x="797" y="159"/>
                  </a:cubicBezTo>
                  <a:cubicBezTo>
                    <a:pt x="794" y="183"/>
                    <a:pt x="788" y="203"/>
                    <a:pt x="780" y="219"/>
                  </a:cubicBezTo>
                  <a:cubicBezTo>
                    <a:pt x="775" y="231"/>
                    <a:pt x="770" y="240"/>
                    <a:pt x="765" y="248"/>
                  </a:cubicBezTo>
                  <a:cubicBezTo>
                    <a:pt x="760" y="255"/>
                    <a:pt x="754" y="262"/>
                    <a:pt x="748" y="269"/>
                  </a:cubicBezTo>
                  <a:cubicBezTo>
                    <a:pt x="746" y="271"/>
                    <a:pt x="743" y="273"/>
                    <a:pt x="741" y="275"/>
                  </a:cubicBezTo>
                  <a:cubicBezTo>
                    <a:pt x="737" y="278"/>
                    <a:pt x="734" y="280"/>
                    <a:pt x="730" y="283"/>
                  </a:cubicBezTo>
                  <a:lnTo>
                    <a:pt x="728" y="284"/>
                  </a:lnTo>
                  <a:lnTo>
                    <a:pt x="726" y="286"/>
                  </a:lnTo>
                  <a:cubicBezTo>
                    <a:pt x="693" y="304"/>
                    <a:pt x="655" y="319"/>
                    <a:pt x="614" y="330"/>
                  </a:cubicBezTo>
                  <a:cubicBezTo>
                    <a:pt x="569" y="342"/>
                    <a:pt x="520" y="349"/>
                    <a:pt x="470" y="351"/>
                  </a:cubicBezTo>
                  <a:cubicBezTo>
                    <a:pt x="456" y="352"/>
                    <a:pt x="441" y="353"/>
                    <a:pt x="426" y="353"/>
                  </a:cubicBezTo>
                  <a:cubicBezTo>
                    <a:pt x="360" y="353"/>
                    <a:pt x="295" y="345"/>
                    <a:pt x="234" y="330"/>
                  </a:cubicBezTo>
                  <a:cubicBezTo>
                    <a:pt x="163" y="314"/>
                    <a:pt x="105" y="291"/>
                    <a:pt x="55" y="259"/>
                  </a:cubicBezTo>
                  <a:lnTo>
                    <a:pt x="50" y="255"/>
                  </a:lnTo>
                  <a:lnTo>
                    <a:pt x="47" y="253"/>
                  </a:lnTo>
                  <a:lnTo>
                    <a:pt x="42" y="249"/>
                  </a:lnTo>
                  <a:cubicBezTo>
                    <a:pt x="40" y="247"/>
                    <a:pt x="38" y="245"/>
                    <a:pt x="36" y="243"/>
                  </a:cubicBezTo>
                  <a:cubicBezTo>
                    <a:pt x="33" y="239"/>
                    <a:pt x="31" y="236"/>
                    <a:pt x="28" y="232"/>
                  </a:cubicBezTo>
                  <a:lnTo>
                    <a:pt x="27" y="229"/>
                  </a:lnTo>
                  <a:lnTo>
                    <a:pt x="25" y="226"/>
                  </a:lnTo>
                  <a:cubicBezTo>
                    <a:pt x="14" y="196"/>
                    <a:pt x="6" y="166"/>
                    <a:pt x="0" y="133"/>
                  </a:cubicBezTo>
                  <a:cubicBezTo>
                    <a:pt x="0" y="133"/>
                    <a:pt x="0" y="134"/>
                    <a:pt x="1" y="134"/>
                  </a:cubicBezTo>
                  <a:cubicBezTo>
                    <a:pt x="6" y="166"/>
                    <a:pt x="14" y="197"/>
                    <a:pt x="25" y="225"/>
                  </a:cubicBezTo>
                  <a:cubicBezTo>
                    <a:pt x="26" y="228"/>
                    <a:pt x="27" y="230"/>
                    <a:pt x="28" y="232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43">
              <a:extLst>
                <a:ext uri="{FF2B5EF4-FFF2-40B4-BE49-F238E27FC236}">
                  <a16:creationId xmlns:a16="http://schemas.microsoft.com/office/drawing/2014/main" id="{8F4413AE-C0FB-7A12-01B9-B7855A24DFA2}"/>
                </a:ext>
              </a:extLst>
            </p:cNvPr>
            <p:cNvSpPr/>
            <p:nvPr/>
          </p:nvSpPr>
          <p:spPr>
            <a:xfrm>
              <a:off x="2991600" y="2527560"/>
              <a:ext cx="38880" cy="12600"/>
            </a:xfrm>
            <a:custGeom>
              <a:avLst/>
              <a:gdLst/>
              <a:ahLst/>
              <a:cxnLst/>
              <a:rect l="l" t="t" r="r" b="b"/>
              <a:pathLst>
                <a:path w="108" h="35" extrusionOk="0">
                  <a:moveTo>
                    <a:pt x="31" y="6"/>
                  </a:moveTo>
                  <a:cubicBezTo>
                    <a:pt x="23" y="4"/>
                    <a:pt x="16" y="3"/>
                    <a:pt x="8" y="2"/>
                  </a:cubicBezTo>
                  <a:cubicBezTo>
                    <a:pt x="5" y="1"/>
                    <a:pt x="3" y="1"/>
                    <a:pt x="0" y="0"/>
                  </a:cubicBezTo>
                  <a:lnTo>
                    <a:pt x="0" y="0"/>
                  </a:lnTo>
                  <a:cubicBezTo>
                    <a:pt x="1" y="0"/>
                    <a:pt x="1" y="0"/>
                    <a:pt x="2" y="1"/>
                  </a:cubicBezTo>
                  <a:lnTo>
                    <a:pt x="5" y="1"/>
                  </a:lnTo>
                  <a:lnTo>
                    <a:pt x="8" y="2"/>
                  </a:lnTo>
                  <a:cubicBezTo>
                    <a:pt x="16" y="3"/>
                    <a:pt x="23" y="4"/>
                    <a:pt x="31" y="6"/>
                  </a:cubicBezTo>
                  <a:cubicBezTo>
                    <a:pt x="55" y="10"/>
                    <a:pt x="81" y="16"/>
                    <a:pt x="102" y="30"/>
                  </a:cubicBezTo>
                  <a:cubicBezTo>
                    <a:pt x="104" y="31"/>
                    <a:pt x="106" y="33"/>
                    <a:pt x="108" y="35"/>
                  </a:cubicBezTo>
                  <a:cubicBezTo>
                    <a:pt x="106" y="33"/>
                    <a:pt x="104" y="32"/>
                    <a:pt x="102" y="30"/>
                  </a:cubicBezTo>
                  <a:cubicBezTo>
                    <a:pt x="80" y="16"/>
                    <a:pt x="55" y="10"/>
                    <a:pt x="31" y="6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43">
              <a:extLst>
                <a:ext uri="{FF2B5EF4-FFF2-40B4-BE49-F238E27FC236}">
                  <a16:creationId xmlns:a16="http://schemas.microsoft.com/office/drawing/2014/main" id="{892ED635-71B4-E61E-EDB8-28AC05E5FE62}"/>
                </a:ext>
              </a:extLst>
            </p:cNvPr>
            <p:cNvSpPr/>
            <p:nvPr/>
          </p:nvSpPr>
          <p:spPr>
            <a:xfrm>
              <a:off x="2761200" y="2527560"/>
              <a:ext cx="288000" cy="144360"/>
            </a:xfrm>
            <a:custGeom>
              <a:avLst/>
              <a:gdLst/>
              <a:ahLst/>
              <a:cxnLst/>
              <a:rect l="l" t="t" r="r" b="b"/>
              <a:pathLst>
                <a:path w="800" h="401" extrusionOk="0">
                  <a:moveTo>
                    <a:pt x="198" y="288"/>
                  </a:moveTo>
                  <a:cubicBezTo>
                    <a:pt x="240" y="302"/>
                    <a:pt x="283" y="312"/>
                    <a:pt x="326" y="318"/>
                  </a:cubicBezTo>
                  <a:cubicBezTo>
                    <a:pt x="368" y="323"/>
                    <a:pt x="410" y="324"/>
                    <a:pt x="452" y="321"/>
                  </a:cubicBezTo>
                  <a:cubicBezTo>
                    <a:pt x="468" y="320"/>
                    <a:pt x="484" y="318"/>
                    <a:pt x="499" y="315"/>
                  </a:cubicBezTo>
                  <a:cubicBezTo>
                    <a:pt x="500" y="315"/>
                    <a:pt x="501" y="314"/>
                    <a:pt x="502" y="313"/>
                  </a:cubicBezTo>
                  <a:cubicBezTo>
                    <a:pt x="503" y="313"/>
                    <a:pt x="503" y="312"/>
                    <a:pt x="503" y="310"/>
                  </a:cubicBezTo>
                  <a:cubicBezTo>
                    <a:pt x="503" y="310"/>
                    <a:pt x="503" y="309"/>
                    <a:pt x="502" y="308"/>
                  </a:cubicBezTo>
                  <a:lnTo>
                    <a:pt x="502" y="308"/>
                  </a:lnTo>
                  <a:cubicBezTo>
                    <a:pt x="502" y="306"/>
                    <a:pt x="502" y="304"/>
                    <a:pt x="501" y="302"/>
                  </a:cubicBezTo>
                  <a:cubicBezTo>
                    <a:pt x="500" y="292"/>
                    <a:pt x="500" y="283"/>
                    <a:pt x="500" y="273"/>
                  </a:cubicBezTo>
                  <a:lnTo>
                    <a:pt x="500" y="274"/>
                  </a:lnTo>
                  <a:cubicBezTo>
                    <a:pt x="500" y="241"/>
                    <a:pt x="504" y="207"/>
                    <a:pt x="512" y="175"/>
                  </a:cubicBezTo>
                  <a:cubicBezTo>
                    <a:pt x="512" y="176"/>
                    <a:pt x="512" y="176"/>
                    <a:pt x="512" y="176"/>
                  </a:cubicBezTo>
                  <a:cubicBezTo>
                    <a:pt x="516" y="162"/>
                    <a:pt x="520" y="148"/>
                    <a:pt x="526" y="134"/>
                  </a:cubicBezTo>
                  <a:cubicBezTo>
                    <a:pt x="531" y="120"/>
                    <a:pt x="538" y="107"/>
                    <a:pt x="545" y="94"/>
                  </a:cubicBezTo>
                  <a:cubicBezTo>
                    <a:pt x="551" y="84"/>
                    <a:pt x="557" y="75"/>
                    <a:pt x="564" y="66"/>
                  </a:cubicBezTo>
                  <a:cubicBezTo>
                    <a:pt x="571" y="56"/>
                    <a:pt x="579" y="47"/>
                    <a:pt x="587" y="39"/>
                  </a:cubicBezTo>
                  <a:cubicBezTo>
                    <a:pt x="594" y="33"/>
                    <a:pt x="601" y="27"/>
                    <a:pt x="608" y="21"/>
                  </a:cubicBezTo>
                  <a:cubicBezTo>
                    <a:pt x="615" y="15"/>
                    <a:pt x="623" y="10"/>
                    <a:pt x="631" y="5"/>
                  </a:cubicBezTo>
                  <a:cubicBezTo>
                    <a:pt x="634" y="3"/>
                    <a:pt x="637" y="2"/>
                    <a:pt x="640" y="0"/>
                  </a:cubicBezTo>
                  <a:cubicBezTo>
                    <a:pt x="643" y="1"/>
                    <a:pt x="645" y="1"/>
                    <a:pt x="648" y="2"/>
                  </a:cubicBezTo>
                  <a:cubicBezTo>
                    <a:pt x="656" y="3"/>
                    <a:pt x="663" y="4"/>
                    <a:pt x="671" y="6"/>
                  </a:cubicBezTo>
                  <a:cubicBezTo>
                    <a:pt x="695" y="10"/>
                    <a:pt x="720" y="16"/>
                    <a:pt x="742" y="30"/>
                  </a:cubicBezTo>
                  <a:cubicBezTo>
                    <a:pt x="744" y="31"/>
                    <a:pt x="746" y="33"/>
                    <a:pt x="748" y="34"/>
                  </a:cubicBezTo>
                  <a:cubicBezTo>
                    <a:pt x="749" y="35"/>
                    <a:pt x="750" y="36"/>
                    <a:pt x="751" y="37"/>
                  </a:cubicBezTo>
                  <a:cubicBezTo>
                    <a:pt x="755" y="40"/>
                    <a:pt x="759" y="43"/>
                    <a:pt x="763" y="47"/>
                  </a:cubicBezTo>
                  <a:cubicBezTo>
                    <a:pt x="763" y="48"/>
                    <a:pt x="764" y="48"/>
                    <a:pt x="765" y="49"/>
                  </a:cubicBezTo>
                  <a:cubicBezTo>
                    <a:pt x="766" y="51"/>
                    <a:pt x="768" y="53"/>
                    <a:pt x="769" y="55"/>
                  </a:cubicBezTo>
                  <a:cubicBezTo>
                    <a:pt x="778" y="66"/>
                    <a:pt x="784" y="78"/>
                    <a:pt x="789" y="92"/>
                  </a:cubicBezTo>
                  <a:cubicBezTo>
                    <a:pt x="794" y="108"/>
                    <a:pt x="798" y="126"/>
                    <a:pt x="799" y="146"/>
                  </a:cubicBezTo>
                  <a:cubicBezTo>
                    <a:pt x="800" y="168"/>
                    <a:pt x="800" y="189"/>
                    <a:pt x="796" y="208"/>
                  </a:cubicBezTo>
                  <a:cubicBezTo>
                    <a:pt x="793" y="232"/>
                    <a:pt x="787" y="251"/>
                    <a:pt x="779" y="268"/>
                  </a:cubicBezTo>
                  <a:cubicBezTo>
                    <a:pt x="774" y="280"/>
                    <a:pt x="769" y="289"/>
                    <a:pt x="764" y="297"/>
                  </a:cubicBezTo>
                  <a:cubicBezTo>
                    <a:pt x="759" y="304"/>
                    <a:pt x="753" y="311"/>
                    <a:pt x="747" y="317"/>
                  </a:cubicBezTo>
                  <a:cubicBezTo>
                    <a:pt x="747" y="318"/>
                    <a:pt x="747" y="318"/>
                    <a:pt x="747" y="318"/>
                  </a:cubicBezTo>
                  <a:cubicBezTo>
                    <a:pt x="745" y="320"/>
                    <a:pt x="743" y="322"/>
                    <a:pt x="740" y="324"/>
                  </a:cubicBezTo>
                  <a:cubicBezTo>
                    <a:pt x="737" y="327"/>
                    <a:pt x="733" y="329"/>
                    <a:pt x="729" y="332"/>
                  </a:cubicBezTo>
                  <a:lnTo>
                    <a:pt x="729" y="332"/>
                  </a:lnTo>
                  <a:cubicBezTo>
                    <a:pt x="728" y="333"/>
                    <a:pt x="726" y="334"/>
                    <a:pt x="725" y="335"/>
                  </a:cubicBezTo>
                  <a:cubicBezTo>
                    <a:pt x="692" y="353"/>
                    <a:pt x="654" y="368"/>
                    <a:pt x="613" y="379"/>
                  </a:cubicBezTo>
                  <a:cubicBezTo>
                    <a:pt x="567" y="391"/>
                    <a:pt x="519" y="398"/>
                    <a:pt x="470" y="400"/>
                  </a:cubicBezTo>
                  <a:cubicBezTo>
                    <a:pt x="455" y="401"/>
                    <a:pt x="440" y="401"/>
                    <a:pt x="425" y="401"/>
                  </a:cubicBezTo>
                  <a:cubicBezTo>
                    <a:pt x="359" y="401"/>
                    <a:pt x="294" y="394"/>
                    <a:pt x="233" y="379"/>
                  </a:cubicBezTo>
                  <a:cubicBezTo>
                    <a:pt x="162" y="363"/>
                    <a:pt x="104" y="339"/>
                    <a:pt x="55" y="308"/>
                  </a:cubicBezTo>
                  <a:cubicBezTo>
                    <a:pt x="53" y="307"/>
                    <a:pt x="51" y="306"/>
                    <a:pt x="49" y="304"/>
                  </a:cubicBezTo>
                  <a:cubicBezTo>
                    <a:pt x="47" y="302"/>
                    <a:pt x="44" y="300"/>
                    <a:pt x="42" y="298"/>
                  </a:cubicBezTo>
                  <a:cubicBezTo>
                    <a:pt x="40" y="296"/>
                    <a:pt x="38" y="294"/>
                    <a:pt x="36" y="292"/>
                  </a:cubicBezTo>
                  <a:cubicBezTo>
                    <a:pt x="33" y="288"/>
                    <a:pt x="30" y="284"/>
                    <a:pt x="28" y="281"/>
                  </a:cubicBezTo>
                  <a:cubicBezTo>
                    <a:pt x="27" y="279"/>
                    <a:pt x="26" y="277"/>
                    <a:pt x="25" y="275"/>
                  </a:cubicBezTo>
                  <a:cubicBezTo>
                    <a:pt x="14" y="246"/>
                    <a:pt x="6" y="215"/>
                    <a:pt x="0" y="183"/>
                  </a:cubicBezTo>
                  <a:cubicBezTo>
                    <a:pt x="25" y="203"/>
                    <a:pt x="53" y="221"/>
                    <a:pt x="81" y="237"/>
                  </a:cubicBezTo>
                  <a:cubicBezTo>
                    <a:pt x="118" y="258"/>
                    <a:pt x="158" y="275"/>
                    <a:pt x="198" y="2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43">
              <a:extLst>
                <a:ext uri="{FF2B5EF4-FFF2-40B4-BE49-F238E27FC236}">
                  <a16:creationId xmlns:a16="http://schemas.microsoft.com/office/drawing/2014/main" id="{9D890B8E-3592-128A-8AA1-50FC82F3CB11}"/>
                </a:ext>
              </a:extLst>
            </p:cNvPr>
            <p:cNvSpPr/>
            <p:nvPr/>
          </p:nvSpPr>
          <p:spPr>
            <a:xfrm>
              <a:off x="2957400" y="2561400"/>
              <a:ext cx="0" cy="360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3">
              <a:extLst>
                <a:ext uri="{FF2B5EF4-FFF2-40B4-BE49-F238E27FC236}">
                  <a16:creationId xmlns:a16="http://schemas.microsoft.com/office/drawing/2014/main" id="{85550C29-3FAD-2EFB-DC9F-67C2BFC8D0AD}"/>
                </a:ext>
              </a:extLst>
            </p:cNvPr>
            <p:cNvSpPr/>
            <p:nvPr/>
          </p:nvSpPr>
          <p:spPr>
            <a:xfrm>
              <a:off x="2972160" y="2541600"/>
              <a:ext cx="360" cy="36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43">
              <a:extLst>
                <a:ext uri="{FF2B5EF4-FFF2-40B4-BE49-F238E27FC236}">
                  <a16:creationId xmlns:a16="http://schemas.microsoft.com/office/drawing/2014/main" id="{5ACC6C1D-E22C-E403-18D9-960D076442F2}"/>
                </a:ext>
              </a:extLst>
            </p:cNvPr>
            <p:cNvSpPr/>
            <p:nvPr/>
          </p:nvSpPr>
          <p:spPr>
            <a:xfrm>
              <a:off x="2928600" y="2509920"/>
              <a:ext cx="37800" cy="34920"/>
            </a:xfrm>
            <a:custGeom>
              <a:avLst/>
              <a:gdLst/>
              <a:ahLst/>
              <a:cxnLst/>
              <a:rect l="l" t="t" r="r" b="b"/>
              <a:pathLst>
                <a:path w="105" h="97" extrusionOk="0">
                  <a:moveTo>
                    <a:pt x="87" y="1"/>
                  </a:moveTo>
                  <a:cubicBezTo>
                    <a:pt x="50" y="15"/>
                    <a:pt x="17" y="42"/>
                    <a:pt x="1" y="78"/>
                  </a:cubicBezTo>
                  <a:cubicBezTo>
                    <a:pt x="0" y="81"/>
                    <a:pt x="-1" y="84"/>
                    <a:pt x="0" y="87"/>
                  </a:cubicBezTo>
                  <a:cubicBezTo>
                    <a:pt x="1" y="91"/>
                    <a:pt x="3" y="93"/>
                    <a:pt x="6" y="95"/>
                  </a:cubicBezTo>
                  <a:cubicBezTo>
                    <a:pt x="8" y="97"/>
                    <a:pt x="12" y="97"/>
                    <a:pt x="15" y="97"/>
                  </a:cubicBezTo>
                  <a:cubicBezTo>
                    <a:pt x="18" y="96"/>
                    <a:pt x="21" y="94"/>
                    <a:pt x="23" y="91"/>
                  </a:cubicBezTo>
                  <a:cubicBezTo>
                    <a:pt x="27" y="82"/>
                    <a:pt x="32" y="73"/>
                    <a:pt x="38" y="65"/>
                  </a:cubicBezTo>
                  <a:cubicBezTo>
                    <a:pt x="45" y="57"/>
                    <a:pt x="53" y="49"/>
                    <a:pt x="62" y="43"/>
                  </a:cubicBezTo>
                  <a:cubicBezTo>
                    <a:pt x="73" y="35"/>
                    <a:pt x="85" y="28"/>
                    <a:pt x="98" y="23"/>
                  </a:cubicBezTo>
                  <a:cubicBezTo>
                    <a:pt x="101" y="22"/>
                    <a:pt x="104" y="19"/>
                    <a:pt x="104" y="16"/>
                  </a:cubicBezTo>
                  <a:cubicBezTo>
                    <a:pt x="105" y="13"/>
                    <a:pt x="105" y="9"/>
                    <a:pt x="103" y="6"/>
                  </a:cubicBezTo>
                  <a:cubicBezTo>
                    <a:pt x="102" y="4"/>
                    <a:pt x="99" y="1"/>
                    <a:pt x="96" y="0"/>
                  </a:cubicBezTo>
                  <a:cubicBezTo>
                    <a:pt x="95" y="0"/>
                    <a:pt x="94" y="0"/>
                    <a:pt x="93" y="0"/>
                  </a:cubicBezTo>
                  <a:cubicBezTo>
                    <a:pt x="91" y="0"/>
                    <a:pt x="89" y="1"/>
                    <a:pt x="87" y="1"/>
                  </a:cubicBezTo>
                  <a:moveTo>
                    <a:pt x="62" y="43"/>
                  </a:moveTo>
                  <a:cubicBezTo>
                    <a:pt x="61" y="43"/>
                    <a:pt x="60" y="44"/>
                    <a:pt x="59" y="44"/>
                  </a:cubicBezTo>
                  <a:cubicBezTo>
                    <a:pt x="60" y="44"/>
                    <a:pt x="61" y="43"/>
                    <a:pt x="62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43">
              <a:extLst>
                <a:ext uri="{FF2B5EF4-FFF2-40B4-BE49-F238E27FC236}">
                  <a16:creationId xmlns:a16="http://schemas.microsoft.com/office/drawing/2014/main" id="{26989848-D687-E68C-4E75-C7BDEF9927CD}"/>
                </a:ext>
              </a:extLst>
            </p:cNvPr>
            <p:cNvSpPr/>
            <p:nvPr/>
          </p:nvSpPr>
          <p:spPr>
            <a:xfrm>
              <a:off x="2943720" y="2515320"/>
              <a:ext cx="38880" cy="39960"/>
            </a:xfrm>
            <a:custGeom>
              <a:avLst/>
              <a:gdLst/>
              <a:ahLst/>
              <a:cxnLst/>
              <a:rect l="l" t="t" r="r" b="b"/>
              <a:pathLst>
                <a:path w="108" h="111" extrusionOk="0">
                  <a:moveTo>
                    <a:pt x="89" y="2"/>
                  </a:moveTo>
                  <a:cubicBezTo>
                    <a:pt x="53" y="24"/>
                    <a:pt x="21" y="53"/>
                    <a:pt x="2" y="92"/>
                  </a:cubicBezTo>
                  <a:cubicBezTo>
                    <a:pt x="0" y="95"/>
                    <a:pt x="0" y="98"/>
                    <a:pt x="0" y="101"/>
                  </a:cubicBezTo>
                  <a:cubicBezTo>
                    <a:pt x="1" y="104"/>
                    <a:pt x="3" y="107"/>
                    <a:pt x="6" y="109"/>
                  </a:cubicBezTo>
                  <a:cubicBezTo>
                    <a:pt x="12" y="112"/>
                    <a:pt x="20" y="111"/>
                    <a:pt x="23" y="105"/>
                  </a:cubicBezTo>
                  <a:cubicBezTo>
                    <a:pt x="29" y="94"/>
                    <a:pt x="35" y="83"/>
                    <a:pt x="43" y="74"/>
                  </a:cubicBezTo>
                  <a:cubicBezTo>
                    <a:pt x="55" y="59"/>
                    <a:pt x="69" y="46"/>
                    <a:pt x="84" y="35"/>
                  </a:cubicBezTo>
                  <a:cubicBezTo>
                    <a:pt x="90" y="31"/>
                    <a:pt x="95" y="27"/>
                    <a:pt x="101" y="24"/>
                  </a:cubicBezTo>
                  <a:cubicBezTo>
                    <a:pt x="107" y="20"/>
                    <a:pt x="110" y="13"/>
                    <a:pt x="106" y="7"/>
                  </a:cubicBezTo>
                  <a:cubicBezTo>
                    <a:pt x="104" y="3"/>
                    <a:pt x="100" y="0"/>
                    <a:pt x="95" y="0"/>
                  </a:cubicBezTo>
                  <a:cubicBezTo>
                    <a:pt x="93" y="0"/>
                    <a:pt x="91" y="1"/>
                    <a:pt x="89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3">
              <a:extLst>
                <a:ext uri="{FF2B5EF4-FFF2-40B4-BE49-F238E27FC236}">
                  <a16:creationId xmlns:a16="http://schemas.microsoft.com/office/drawing/2014/main" id="{8D5F0C72-08E7-23D9-F498-5860377EEEE9}"/>
                </a:ext>
              </a:extLst>
            </p:cNvPr>
            <p:cNvSpPr/>
            <p:nvPr/>
          </p:nvSpPr>
          <p:spPr>
            <a:xfrm>
              <a:off x="2778840" y="2535840"/>
              <a:ext cx="70920" cy="70560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94" y="0"/>
                  </a:moveTo>
                  <a:cubicBezTo>
                    <a:pt x="77" y="0"/>
                    <a:pt x="61" y="6"/>
                    <a:pt x="47" y="14"/>
                  </a:cubicBezTo>
                  <a:cubicBezTo>
                    <a:pt x="39" y="19"/>
                    <a:pt x="33" y="24"/>
                    <a:pt x="27" y="31"/>
                  </a:cubicBezTo>
                  <a:lnTo>
                    <a:pt x="27" y="31"/>
                  </a:lnTo>
                  <a:cubicBezTo>
                    <a:pt x="26" y="31"/>
                    <a:pt x="26" y="31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3" y="34"/>
                    <a:pt x="22" y="36"/>
                    <a:pt x="20" y="38"/>
                  </a:cubicBezTo>
                  <a:lnTo>
                    <a:pt x="20" y="39"/>
                  </a:lnTo>
                  <a:lnTo>
                    <a:pt x="19" y="39"/>
                  </a:lnTo>
                  <a:cubicBezTo>
                    <a:pt x="17" y="43"/>
                    <a:pt x="14" y="46"/>
                    <a:pt x="12" y="50"/>
                  </a:cubicBezTo>
                  <a:cubicBezTo>
                    <a:pt x="4" y="65"/>
                    <a:pt x="0" y="81"/>
                    <a:pt x="0" y="98"/>
                  </a:cubicBezTo>
                  <a:lnTo>
                    <a:pt x="0" y="98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123"/>
                    <a:pt x="10" y="146"/>
                    <a:pt x="26" y="164"/>
                  </a:cubicBezTo>
                  <a:cubicBezTo>
                    <a:pt x="33" y="172"/>
                    <a:pt x="42" y="179"/>
                    <a:pt x="52" y="184"/>
                  </a:cubicBezTo>
                  <a:cubicBezTo>
                    <a:pt x="63" y="190"/>
                    <a:pt x="74" y="193"/>
                    <a:pt x="86" y="195"/>
                  </a:cubicBezTo>
                  <a:cubicBezTo>
                    <a:pt x="98" y="197"/>
                    <a:pt x="110" y="196"/>
                    <a:pt x="121" y="193"/>
                  </a:cubicBezTo>
                  <a:cubicBezTo>
                    <a:pt x="133" y="191"/>
                    <a:pt x="144" y="185"/>
                    <a:pt x="154" y="179"/>
                  </a:cubicBezTo>
                  <a:cubicBezTo>
                    <a:pt x="173" y="166"/>
                    <a:pt x="186" y="147"/>
                    <a:pt x="193" y="125"/>
                  </a:cubicBezTo>
                  <a:cubicBezTo>
                    <a:pt x="196" y="113"/>
                    <a:pt x="197" y="101"/>
                    <a:pt x="196" y="88"/>
                  </a:cubicBezTo>
                  <a:cubicBezTo>
                    <a:pt x="195" y="77"/>
                    <a:pt x="192" y="67"/>
                    <a:pt x="187" y="56"/>
                  </a:cubicBezTo>
                  <a:cubicBezTo>
                    <a:pt x="183" y="47"/>
                    <a:pt x="177" y="38"/>
                    <a:pt x="169" y="30"/>
                  </a:cubicBezTo>
                  <a:cubicBezTo>
                    <a:pt x="161" y="21"/>
                    <a:pt x="151" y="14"/>
                    <a:pt x="140" y="9"/>
                  </a:cubicBezTo>
                  <a:cubicBezTo>
                    <a:pt x="126" y="3"/>
                    <a:pt x="112" y="0"/>
                    <a:pt x="98" y="0"/>
                  </a:cubicBezTo>
                  <a:cubicBezTo>
                    <a:pt x="97" y="0"/>
                    <a:pt x="96" y="0"/>
                    <a:pt x="94" y="0"/>
                  </a:cubicBezTo>
                  <a:moveTo>
                    <a:pt x="111" y="25"/>
                  </a:moveTo>
                  <a:cubicBezTo>
                    <a:pt x="118" y="27"/>
                    <a:pt x="124" y="29"/>
                    <a:pt x="131" y="32"/>
                  </a:cubicBezTo>
                  <a:cubicBezTo>
                    <a:pt x="136" y="35"/>
                    <a:pt x="141" y="38"/>
                    <a:pt x="146" y="42"/>
                  </a:cubicBezTo>
                  <a:cubicBezTo>
                    <a:pt x="151" y="46"/>
                    <a:pt x="155" y="51"/>
                    <a:pt x="159" y="56"/>
                  </a:cubicBezTo>
                  <a:cubicBezTo>
                    <a:pt x="162" y="61"/>
                    <a:pt x="165" y="67"/>
                    <a:pt x="167" y="73"/>
                  </a:cubicBezTo>
                  <a:cubicBezTo>
                    <a:pt x="169" y="79"/>
                    <a:pt x="171" y="85"/>
                    <a:pt x="172" y="91"/>
                  </a:cubicBezTo>
                  <a:cubicBezTo>
                    <a:pt x="172" y="98"/>
                    <a:pt x="172" y="104"/>
                    <a:pt x="171" y="111"/>
                  </a:cubicBezTo>
                  <a:cubicBezTo>
                    <a:pt x="169" y="117"/>
                    <a:pt x="167" y="124"/>
                    <a:pt x="165" y="130"/>
                  </a:cubicBezTo>
                  <a:cubicBezTo>
                    <a:pt x="162" y="135"/>
                    <a:pt x="158" y="140"/>
                    <a:pt x="154" y="145"/>
                  </a:cubicBezTo>
                  <a:cubicBezTo>
                    <a:pt x="150" y="150"/>
                    <a:pt x="146" y="154"/>
                    <a:pt x="140" y="158"/>
                  </a:cubicBezTo>
                  <a:cubicBezTo>
                    <a:pt x="135" y="161"/>
                    <a:pt x="129" y="164"/>
                    <a:pt x="123" y="167"/>
                  </a:cubicBezTo>
                  <a:cubicBezTo>
                    <a:pt x="117" y="169"/>
                    <a:pt x="111" y="170"/>
                    <a:pt x="105" y="171"/>
                  </a:cubicBezTo>
                  <a:cubicBezTo>
                    <a:pt x="98" y="171"/>
                    <a:pt x="92" y="171"/>
                    <a:pt x="86" y="170"/>
                  </a:cubicBezTo>
                  <a:cubicBezTo>
                    <a:pt x="79" y="169"/>
                    <a:pt x="73" y="167"/>
                    <a:pt x="66" y="164"/>
                  </a:cubicBezTo>
                  <a:cubicBezTo>
                    <a:pt x="61" y="161"/>
                    <a:pt x="56" y="158"/>
                    <a:pt x="51" y="154"/>
                  </a:cubicBezTo>
                  <a:cubicBezTo>
                    <a:pt x="46" y="150"/>
                    <a:pt x="42" y="145"/>
                    <a:pt x="38" y="140"/>
                  </a:cubicBezTo>
                  <a:cubicBezTo>
                    <a:pt x="35" y="135"/>
                    <a:pt x="32" y="129"/>
                    <a:pt x="30" y="123"/>
                  </a:cubicBezTo>
                  <a:cubicBezTo>
                    <a:pt x="27" y="117"/>
                    <a:pt x="26" y="110"/>
                    <a:pt x="25" y="103"/>
                  </a:cubicBezTo>
                  <a:cubicBezTo>
                    <a:pt x="25" y="97"/>
                    <a:pt x="25" y="91"/>
                    <a:pt x="26" y="85"/>
                  </a:cubicBezTo>
                  <a:cubicBezTo>
                    <a:pt x="26" y="85"/>
                    <a:pt x="26" y="84"/>
                    <a:pt x="26" y="83"/>
                  </a:cubicBezTo>
                  <a:cubicBezTo>
                    <a:pt x="27" y="83"/>
                    <a:pt x="27" y="83"/>
                    <a:pt x="27" y="82"/>
                  </a:cubicBezTo>
                  <a:lnTo>
                    <a:pt x="27" y="82"/>
                  </a:lnTo>
                  <a:lnTo>
                    <a:pt x="27" y="81"/>
                  </a:lnTo>
                  <a:lnTo>
                    <a:pt x="27" y="80"/>
                  </a:lnTo>
                  <a:lnTo>
                    <a:pt x="27" y="80"/>
                  </a:lnTo>
                  <a:cubicBezTo>
                    <a:pt x="29" y="75"/>
                    <a:pt x="30" y="70"/>
                    <a:pt x="32" y="66"/>
                  </a:cubicBezTo>
                  <a:cubicBezTo>
                    <a:pt x="34" y="63"/>
                    <a:pt x="36" y="60"/>
                    <a:pt x="38" y="57"/>
                  </a:cubicBezTo>
                  <a:cubicBezTo>
                    <a:pt x="39" y="55"/>
                    <a:pt x="41" y="53"/>
                    <a:pt x="42" y="50"/>
                  </a:cubicBezTo>
                  <a:cubicBezTo>
                    <a:pt x="47" y="46"/>
                    <a:pt x="51" y="41"/>
                    <a:pt x="57" y="37"/>
                  </a:cubicBezTo>
                  <a:cubicBezTo>
                    <a:pt x="59" y="36"/>
                    <a:pt x="61" y="35"/>
                    <a:pt x="64" y="33"/>
                  </a:cubicBezTo>
                  <a:cubicBezTo>
                    <a:pt x="67" y="32"/>
                    <a:pt x="69" y="30"/>
                    <a:pt x="72" y="29"/>
                  </a:cubicBezTo>
                  <a:cubicBezTo>
                    <a:pt x="79" y="27"/>
                    <a:pt x="85" y="25"/>
                    <a:pt x="92" y="25"/>
                  </a:cubicBezTo>
                  <a:cubicBezTo>
                    <a:pt x="98" y="24"/>
                    <a:pt x="105" y="25"/>
                    <a:pt x="111" y="25"/>
                  </a:cubicBezTo>
                  <a:moveTo>
                    <a:pt x="129" y="31"/>
                  </a:moveTo>
                  <a:cubicBezTo>
                    <a:pt x="130" y="31"/>
                    <a:pt x="130" y="31"/>
                    <a:pt x="130" y="31"/>
                  </a:cubicBezTo>
                  <a:lnTo>
                    <a:pt x="129" y="31"/>
                  </a:lnTo>
                  <a:moveTo>
                    <a:pt x="159" y="56"/>
                  </a:moveTo>
                  <a:cubicBezTo>
                    <a:pt x="159" y="57"/>
                    <a:pt x="160" y="57"/>
                    <a:pt x="160" y="58"/>
                  </a:cubicBezTo>
                  <a:cubicBezTo>
                    <a:pt x="160" y="57"/>
                    <a:pt x="159" y="57"/>
                    <a:pt x="159" y="56"/>
                  </a:cubicBezTo>
                  <a:moveTo>
                    <a:pt x="172" y="93"/>
                  </a:moveTo>
                  <a:lnTo>
                    <a:pt x="172" y="94"/>
                  </a:lnTo>
                  <a:lnTo>
                    <a:pt x="172" y="93"/>
                  </a:lnTo>
                  <a:moveTo>
                    <a:pt x="171" y="110"/>
                  </a:moveTo>
                  <a:lnTo>
                    <a:pt x="171" y="110"/>
                  </a:lnTo>
                  <a:moveTo>
                    <a:pt x="67" y="164"/>
                  </a:moveTo>
                  <a:lnTo>
                    <a:pt x="68" y="165"/>
                  </a:lnTo>
                  <a:lnTo>
                    <a:pt x="67" y="16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25550" rIns="90000" bIns="255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3">
              <a:extLst>
                <a:ext uri="{FF2B5EF4-FFF2-40B4-BE49-F238E27FC236}">
                  <a16:creationId xmlns:a16="http://schemas.microsoft.com/office/drawing/2014/main" id="{8608EA40-5871-524C-6BAB-0D8C4479CB18}"/>
                </a:ext>
              </a:extLst>
            </p:cNvPr>
            <p:cNvSpPr/>
            <p:nvPr/>
          </p:nvSpPr>
          <p:spPr>
            <a:xfrm>
              <a:off x="2228760" y="2336040"/>
              <a:ext cx="197280" cy="228960"/>
            </a:xfrm>
            <a:custGeom>
              <a:avLst/>
              <a:gdLst/>
              <a:ahLst/>
              <a:cxnLst/>
              <a:rect l="l" t="t" r="r" b="b"/>
              <a:pathLst>
                <a:path w="548" h="636" extrusionOk="0">
                  <a:moveTo>
                    <a:pt x="512" y="532"/>
                  </a:moveTo>
                  <a:cubicBezTo>
                    <a:pt x="503" y="530"/>
                    <a:pt x="493" y="528"/>
                    <a:pt x="484" y="527"/>
                  </a:cubicBezTo>
                  <a:lnTo>
                    <a:pt x="485" y="527"/>
                  </a:lnTo>
                  <a:cubicBezTo>
                    <a:pt x="473" y="526"/>
                    <a:pt x="462" y="526"/>
                    <a:pt x="450" y="526"/>
                  </a:cubicBezTo>
                  <a:cubicBezTo>
                    <a:pt x="439" y="527"/>
                    <a:pt x="427" y="528"/>
                    <a:pt x="416" y="530"/>
                  </a:cubicBezTo>
                  <a:lnTo>
                    <a:pt x="416" y="530"/>
                  </a:lnTo>
                  <a:lnTo>
                    <a:pt x="415" y="530"/>
                  </a:lnTo>
                  <a:lnTo>
                    <a:pt x="416" y="530"/>
                  </a:lnTo>
                  <a:cubicBezTo>
                    <a:pt x="401" y="533"/>
                    <a:pt x="387" y="536"/>
                    <a:pt x="373" y="540"/>
                  </a:cubicBezTo>
                  <a:cubicBezTo>
                    <a:pt x="359" y="545"/>
                    <a:pt x="346" y="550"/>
                    <a:pt x="332" y="556"/>
                  </a:cubicBezTo>
                  <a:lnTo>
                    <a:pt x="332" y="556"/>
                  </a:lnTo>
                  <a:lnTo>
                    <a:pt x="331" y="556"/>
                  </a:lnTo>
                  <a:cubicBezTo>
                    <a:pt x="332" y="556"/>
                    <a:pt x="332" y="556"/>
                    <a:pt x="332" y="556"/>
                  </a:cubicBezTo>
                  <a:cubicBezTo>
                    <a:pt x="302" y="570"/>
                    <a:pt x="274" y="588"/>
                    <a:pt x="248" y="609"/>
                  </a:cubicBezTo>
                  <a:cubicBezTo>
                    <a:pt x="249" y="609"/>
                    <a:pt x="249" y="609"/>
                    <a:pt x="249" y="608"/>
                  </a:cubicBezTo>
                  <a:cubicBezTo>
                    <a:pt x="242" y="615"/>
                    <a:pt x="235" y="621"/>
                    <a:pt x="228" y="628"/>
                  </a:cubicBezTo>
                  <a:cubicBezTo>
                    <a:pt x="226" y="630"/>
                    <a:pt x="225" y="631"/>
                    <a:pt x="224" y="633"/>
                  </a:cubicBezTo>
                  <a:lnTo>
                    <a:pt x="224" y="633"/>
                  </a:lnTo>
                  <a:cubicBezTo>
                    <a:pt x="223" y="634"/>
                    <a:pt x="223" y="634"/>
                    <a:pt x="222" y="635"/>
                  </a:cubicBezTo>
                  <a:cubicBezTo>
                    <a:pt x="222" y="636"/>
                    <a:pt x="220" y="636"/>
                    <a:pt x="219" y="636"/>
                  </a:cubicBezTo>
                  <a:cubicBezTo>
                    <a:pt x="218" y="636"/>
                    <a:pt x="217" y="636"/>
                    <a:pt x="217" y="635"/>
                  </a:cubicBezTo>
                  <a:cubicBezTo>
                    <a:pt x="204" y="625"/>
                    <a:pt x="193" y="614"/>
                    <a:pt x="182" y="602"/>
                  </a:cubicBezTo>
                  <a:cubicBezTo>
                    <a:pt x="153" y="572"/>
                    <a:pt x="126" y="538"/>
                    <a:pt x="104" y="503"/>
                  </a:cubicBezTo>
                  <a:cubicBezTo>
                    <a:pt x="81" y="466"/>
                    <a:pt x="61" y="427"/>
                    <a:pt x="46" y="386"/>
                  </a:cubicBezTo>
                  <a:cubicBezTo>
                    <a:pt x="30" y="346"/>
                    <a:pt x="18" y="305"/>
                    <a:pt x="11" y="262"/>
                  </a:cubicBezTo>
                  <a:cubicBezTo>
                    <a:pt x="5" y="230"/>
                    <a:pt x="1" y="198"/>
                    <a:pt x="0" y="165"/>
                  </a:cubicBezTo>
                  <a:cubicBezTo>
                    <a:pt x="17" y="146"/>
                    <a:pt x="35" y="127"/>
                    <a:pt x="55" y="109"/>
                  </a:cubicBezTo>
                  <a:cubicBezTo>
                    <a:pt x="95" y="72"/>
                    <a:pt x="142" y="38"/>
                    <a:pt x="202" y="1"/>
                  </a:cubicBezTo>
                  <a:cubicBezTo>
                    <a:pt x="205" y="-1"/>
                    <a:pt x="209" y="0"/>
                    <a:pt x="211" y="1"/>
                  </a:cubicBezTo>
                  <a:cubicBezTo>
                    <a:pt x="214" y="1"/>
                    <a:pt x="215" y="3"/>
                    <a:pt x="217" y="4"/>
                  </a:cubicBezTo>
                  <a:cubicBezTo>
                    <a:pt x="217" y="5"/>
                    <a:pt x="218" y="6"/>
                    <a:pt x="219" y="7"/>
                  </a:cubicBezTo>
                  <a:cubicBezTo>
                    <a:pt x="219" y="8"/>
                    <a:pt x="219" y="8"/>
                    <a:pt x="219" y="9"/>
                  </a:cubicBezTo>
                  <a:cubicBezTo>
                    <a:pt x="245" y="29"/>
                    <a:pt x="270" y="50"/>
                    <a:pt x="293" y="70"/>
                  </a:cubicBezTo>
                  <a:cubicBezTo>
                    <a:pt x="347" y="117"/>
                    <a:pt x="388" y="159"/>
                    <a:pt x="422" y="201"/>
                  </a:cubicBezTo>
                  <a:cubicBezTo>
                    <a:pt x="430" y="210"/>
                    <a:pt x="437" y="219"/>
                    <a:pt x="444" y="228"/>
                  </a:cubicBezTo>
                  <a:cubicBezTo>
                    <a:pt x="468" y="260"/>
                    <a:pt x="485" y="288"/>
                    <a:pt x="497" y="315"/>
                  </a:cubicBezTo>
                  <a:cubicBezTo>
                    <a:pt x="509" y="344"/>
                    <a:pt x="516" y="370"/>
                    <a:pt x="517" y="393"/>
                  </a:cubicBezTo>
                  <a:cubicBezTo>
                    <a:pt x="519" y="393"/>
                    <a:pt x="521" y="394"/>
                    <a:pt x="523" y="395"/>
                  </a:cubicBezTo>
                  <a:cubicBezTo>
                    <a:pt x="525" y="395"/>
                    <a:pt x="527" y="397"/>
                    <a:pt x="528" y="398"/>
                  </a:cubicBezTo>
                  <a:cubicBezTo>
                    <a:pt x="531" y="402"/>
                    <a:pt x="532" y="407"/>
                    <a:pt x="530" y="411"/>
                  </a:cubicBezTo>
                  <a:cubicBezTo>
                    <a:pt x="527" y="417"/>
                    <a:pt x="525" y="422"/>
                    <a:pt x="523" y="428"/>
                  </a:cubicBezTo>
                  <a:cubicBezTo>
                    <a:pt x="520" y="436"/>
                    <a:pt x="519" y="445"/>
                    <a:pt x="518" y="453"/>
                  </a:cubicBezTo>
                  <a:cubicBezTo>
                    <a:pt x="518" y="461"/>
                    <a:pt x="518" y="470"/>
                    <a:pt x="520" y="479"/>
                  </a:cubicBezTo>
                  <a:cubicBezTo>
                    <a:pt x="523" y="494"/>
                    <a:pt x="530" y="509"/>
                    <a:pt x="538" y="526"/>
                  </a:cubicBezTo>
                  <a:lnTo>
                    <a:pt x="538" y="524"/>
                  </a:lnTo>
                  <a:cubicBezTo>
                    <a:pt x="541" y="531"/>
                    <a:pt x="545" y="537"/>
                    <a:pt x="548" y="544"/>
                  </a:cubicBezTo>
                  <a:cubicBezTo>
                    <a:pt x="545" y="542"/>
                    <a:pt x="542" y="541"/>
                    <a:pt x="539" y="540"/>
                  </a:cubicBezTo>
                  <a:cubicBezTo>
                    <a:pt x="530" y="536"/>
                    <a:pt x="521" y="534"/>
                    <a:pt x="512" y="5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3">
              <a:extLst>
                <a:ext uri="{FF2B5EF4-FFF2-40B4-BE49-F238E27FC236}">
                  <a16:creationId xmlns:a16="http://schemas.microsoft.com/office/drawing/2014/main" id="{94D0D90C-B45D-C8F8-2432-00C1B0DB6627}"/>
                </a:ext>
              </a:extLst>
            </p:cNvPr>
            <p:cNvSpPr/>
            <p:nvPr/>
          </p:nvSpPr>
          <p:spPr>
            <a:xfrm>
              <a:off x="2206440" y="2395440"/>
              <a:ext cx="235080" cy="239040"/>
            </a:xfrm>
            <a:custGeom>
              <a:avLst/>
              <a:gdLst/>
              <a:ahLst/>
              <a:cxnLst/>
              <a:rect l="l" t="t" r="r" b="b"/>
              <a:pathLst>
                <a:path w="653" h="664" extrusionOk="0">
                  <a:moveTo>
                    <a:pt x="0" y="112"/>
                  </a:moveTo>
                  <a:lnTo>
                    <a:pt x="0" y="106"/>
                  </a:lnTo>
                  <a:cubicBezTo>
                    <a:pt x="0" y="103"/>
                    <a:pt x="1" y="100"/>
                    <a:pt x="1" y="97"/>
                  </a:cubicBezTo>
                  <a:cubicBezTo>
                    <a:pt x="2" y="93"/>
                    <a:pt x="3" y="88"/>
                    <a:pt x="4" y="84"/>
                  </a:cubicBezTo>
                  <a:lnTo>
                    <a:pt x="6" y="81"/>
                  </a:lnTo>
                  <a:lnTo>
                    <a:pt x="7" y="78"/>
                  </a:lnTo>
                  <a:cubicBezTo>
                    <a:pt x="23" y="51"/>
                    <a:pt x="41" y="25"/>
                    <a:pt x="62" y="0"/>
                  </a:cubicBezTo>
                  <a:lnTo>
                    <a:pt x="62" y="0"/>
                  </a:lnTo>
                  <a:cubicBezTo>
                    <a:pt x="41" y="25"/>
                    <a:pt x="23" y="51"/>
                    <a:pt x="7" y="78"/>
                  </a:cubicBezTo>
                  <a:cubicBezTo>
                    <a:pt x="6" y="80"/>
                    <a:pt x="5" y="82"/>
                    <a:pt x="5" y="84"/>
                  </a:cubicBezTo>
                  <a:cubicBezTo>
                    <a:pt x="4" y="89"/>
                    <a:pt x="2" y="93"/>
                    <a:pt x="1" y="97"/>
                  </a:cubicBezTo>
                  <a:cubicBezTo>
                    <a:pt x="1" y="100"/>
                    <a:pt x="1" y="103"/>
                    <a:pt x="1" y="106"/>
                  </a:cubicBezTo>
                  <a:cubicBezTo>
                    <a:pt x="0" y="109"/>
                    <a:pt x="0" y="112"/>
                    <a:pt x="0" y="116"/>
                  </a:cubicBezTo>
                  <a:cubicBezTo>
                    <a:pt x="0" y="118"/>
                    <a:pt x="0" y="120"/>
                    <a:pt x="1" y="123"/>
                  </a:cubicBezTo>
                  <a:cubicBezTo>
                    <a:pt x="8" y="180"/>
                    <a:pt x="27" y="240"/>
                    <a:pt x="59" y="305"/>
                  </a:cubicBezTo>
                  <a:cubicBezTo>
                    <a:pt x="87" y="362"/>
                    <a:pt x="123" y="417"/>
                    <a:pt x="165" y="468"/>
                  </a:cubicBezTo>
                  <a:cubicBezTo>
                    <a:pt x="174" y="479"/>
                    <a:pt x="184" y="490"/>
                    <a:pt x="194" y="501"/>
                  </a:cubicBezTo>
                  <a:cubicBezTo>
                    <a:pt x="227" y="538"/>
                    <a:pt x="263" y="570"/>
                    <a:pt x="301" y="598"/>
                  </a:cubicBezTo>
                  <a:cubicBezTo>
                    <a:pt x="336" y="624"/>
                    <a:pt x="371" y="643"/>
                    <a:pt x="407" y="657"/>
                  </a:cubicBezTo>
                  <a:cubicBezTo>
                    <a:pt x="408" y="657"/>
                    <a:pt x="410" y="658"/>
                    <a:pt x="411" y="658"/>
                  </a:cubicBezTo>
                  <a:lnTo>
                    <a:pt x="411" y="658"/>
                  </a:lnTo>
                  <a:cubicBezTo>
                    <a:pt x="416" y="659"/>
                    <a:pt x="420" y="660"/>
                    <a:pt x="425" y="661"/>
                  </a:cubicBezTo>
                  <a:cubicBezTo>
                    <a:pt x="428" y="662"/>
                    <a:pt x="431" y="662"/>
                    <a:pt x="434" y="663"/>
                  </a:cubicBezTo>
                  <a:lnTo>
                    <a:pt x="434" y="663"/>
                  </a:lnTo>
                  <a:cubicBezTo>
                    <a:pt x="443" y="663"/>
                    <a:pt x="452" y="663"/>
                    <a:pt x="461" y="662"/>
                  </a:cubicBezTo>
                  <a:cubicBezTo>
                    <a:pt x="470" y="662"/>
                    <a:pt x="480" y="660"/>
                    <a:pt x="492" y="656"/>
                  </a:cubicBezTo>
                  <a:cubicBezTo>
                    <a:pt x="510" y="651"/>
                    <a:pt x="529" y="643"/>
                    <a:pt x="550" y="631"/>
                  </a:cubicBezTo>
                  <a:cubicBezTo>
                    <a:pt x="566" y="621"/>
                    <a:pt x="583" y="609"/>
                    <a:pt x="599" y="594"/>
                  </a:cubicBezTo>
                  <a:cubicBezTo>
                    <a:pt x="614" y="580"/>
                    <a:pt x="625" y="566"/>
                    <a:pt x="634" y="552"/>
                  </a:cubicBezTo>
                  <a:cubicBezTo>
                    <a:pt x="642" y="540"/>
                    <a:pt x="648" y="526"/>
                    <a:pt x="651" y="513"/>
                  </a:cubicBezTo>
                  <a:cubicBezTo>
                    <a:pt x="653" y="502"/>
                    <a:pt x="654" y="489"/>
                    <a:pt x="652" y="476"/>
                  </a:cubicBezTo>
                  <a:cubicBezTo>
                    <a:pt x="649" y="451"/>
                    <a:pt x="638" y="428"/>
                    <a:pt x="626" y="406"/>
                  </a:cubicBezTo>
                  <a:cubicBezTo>
                    <a:pt x="622" y="399"/>
                    <a:pt x="618" y="392"/>
                    <a:pt x="614" y="386"/>
                  </a:cubicBezTo>
                  <a:cubicBezTo>
                    <a:pt x="613" y="383"/>
                    <a:pt x="612" y="381"/>
                    <a:pt x="610" y="378"/>
                  </a:cubicBezTo>
                  <a:cubicBezTo>
                    <a:pt x="610" y="379"/>
                    <a:pt x="611" y="379"/>
                    <a:pt x="611" y="379"/>
                  </a:cubicBezTo>
                  <a:lnTo>
                    <a:pt x="611" y="380"/>
                  </a:lnTo>
                  <a:lnTo>
                    <a:pt x="613" y="382"/>
                  </a:lnTo>
                  <a:lnTo>
                    <a:pt x="615" y="385"/>
                  </a:lnTo>
                  <a:cubicBezTo>
                    <a:pt x="618" y="392"/>
                    <a:pt x="622" y="399"/>
                    <a:pt x="626" y="406"/>
                  </a:cubicBezTo>
                  <a:cubicBezTo>
                    <a:pt x="638" y="428"/>
                    <a:pt x="649" y="451"/>
                    <a:pt x="652" y="476"/>
                  </a:cubicBezTo>
                  <a:cubicBezTo>
                    <a:pt x="654" y="489"/>
                    <a:pt x="653" y="502"/>
                    <a:pt x="651" y="513"/>
                  </a:cubicBezTo>
                  <a:cubicBezTo>
                    <a:pt x="648" y="527"/>
                    <a:pt x="642" y="540"/>
                    <a:pt x="634" y="552"/>
                  </a:cubicBezTo>
                  <a:cubicBezTo>
                    <a:pt x="625" y="566"/>
                    <a:pt x="614" y="580"/>
                    <a:pt x="599" y="594"/>
                  </a:cubicBezTo>
                  <a:cubicBezTo>
                    <a:pt x="583" y="609"/>
                    <a:pt x="567" y="622"/>
                    <a:pt x="550" y="632"/>
                  </a:cubicBezTo>
                  <a:cubicBezTo>
                    <a:pt x="529" y="644"/>
                    <a:pt x="510" y="652"/>
                    <a:pt x="492" y="657"/>
                  </a:cubicBezTo>
                  <a:cubicBezTo>
                    <a:pt x="480" y="660"/>
                    <a:pt x="470" y="662"/>
                    <a:pt x="460" y="663"/>
                  </a:cubicBezTo>
                  <a:cubicBezTo>
                    <a:pt x="452" y="664"/>
                    <a:pt x="443" y="664"/>
                    <a:pt x="433" y="663"/>
                  </a:cubicBezTo>
                  <a:cubicBezTo>
                    <a:pt x="430" y="663"/>
                    <a:pt x="427" y="662"/>
                    <a:pt x="424" y="662"/>
                  </a:cubicBezTo>
                  <a:cubicBezTo>
                    <a:pt x="420" y="661"/>
                    <a:pt x="415" y="659"/>
                    <a:pt x="411" y="658"/>
                  </a:cubicBezTo>
                  <a:lnTo>
                    <a:pt x="409" y="658"/>
                  </a:lnTo>
                  <a:lnTo>
                    <a:pt x="406" y="657"/>
                  </a:lnTo>
                  <a:cubicBezTo>
                    <a:pt x="371" y="643"/>
                    <a:pt x="335" y="624"/>
                    <a:pt x="301" y="598"/>
                  </a:cubicBezTo>
                  <a:cubicBezTo>
                    <a:pt x="263" y="571"/>
                    <a:pt x="227" y="538"/>
                    <a:pt x="193" y="502"/>
                  </a:cubicBezTo>
                  <a:cubicBezTo>
                    <a:pt x="183" y="491"/>
                    <a:pt x="173" y="479"/>
                    <a:pt x="164" y="468"/>
                  </a:cubicBezTo>
                  <a:cubicBezTo>
                    <a:pt x="122" y="417"/>
                    <a:pt x="87" y="362"/>
                    <a:pt x="59" y="306"/>
                  </a:cubicBezTo>
                  <a:cubicBezTo>
                    <a:pt x="27" y="240"/>
                    <a:pt x="7" y="181"/>
                    <a:pt x="0" y="123"/>
                  </a:cubicBezTo>
                  <a:lnTo>
                    <a:pt x="0" y="116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3">
              <a:extLst>
                <a:ext uri="{FF2B5EF4-FFF2-40B4-BE49-F238E27FC236}">
                  <a16:creationId xmlns:a16="http://schemas.microsoft.com/office/drawing/2014/main" id="{E0690F22-D131-0160-C826-CDB032DD0510}"/>
                </a:ext>
              </a:extLst>
            </p:cNvPr>
            <p:cNvSpPr/>
            <p:nvPr/>
          </p:nvSpPr>
          <p:spPr>
            <a:xfrm>
              <a:off x="2378160" y="252684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3">
              <a:extLst>
                <a:ext uri="{FF2B5EF4-FFF2-40B4-BE49-F238E27FC236}">
                  <a16:creationId xmlns:a16="http://schemas.microsoft.com/office/drawing/2014/main" id="{3580CD33-EB9B-C4C1-8063-4D0F6F60FEC1}"/>
                </a:ext>
              </a:extLst>
            </p:cNvPr>
            <p:cNvSpPr/>
            <p:nvPr/>
          </p:nvSpPr>
          <p:spPr>
            <a:xfrm>
              <a:off x="2206440" y="2395440"/>
              <a:ext cx="235080" cy="238680"/>
            </a:xfrm>
            <a:custGeom>
              <a:avLst/>
              <a:gdLst/>
              <a:ahLst/>
              <a:cxnLst/>
              <a:rect l="l" t="t" r="r" b="b"/>
              <a:pathLst>
                <a:path w="653" h="663" extrusionOk="0">
                  <a:moveTo>
                    <a:pt x="626" y="406"/>
                  </a:moveTo>
                  <a:cubicBezTo>
                    <a:pt x="638" y="428"/>
                    <a:pt x="649" y="451"/>
                    <a:pt x="652" y="476"/>
                  </a:cubicBezTo>
                  <a:cubicBezTo>
                    <a:pt x="654" y="489"/>
                    <a:pt x="654" y="502"/>
                    <a:pt x="651" y="513"/>
                  </a:cubicBezTo>
                  <a:cubicBezTo>
                    <a:pt x="648" y="527"/>
                    <a:pt x="642" y="540"/>
                    <a:pt x="634" y="552"/>
                  </a:cubicBezTo>
                  <a:cubicBezTo>
                    <a:pt x="626" y="566"/>
                    <a:pt x="614" y="580"/>
                    <a:pt x="599" y="594"/>
                  </a:cubicBezTo>
                  <a:cubicBezTo>
                    <a:pt x="583" y="609"/>
                    <a:pt x="567" y="622"/>
                    <a:pt x="550" y="631"/>
                  </a:cubicBezTo>
                  <a:cubicBezTo>
                    <a:pt x="529" y="643"/>
                    <a:pt x="510" y="652"/>
                    <a:pt x="492" y="656"/>
                  </a:cubicBezTo>
                  <a:cubicBezTo>
                    <a:pt x="480" y="660"/>
                    <a:pt x="470" y="662"/>
                    <a:pt x="461" y="662"/>
                  </a:cubicBezTo>
                  <a:cubicBezTo>
                    <a:pt x="452" y="663"/>
                    <a:pt x="443" y="663"/>
                    <a:pt x="434" y="663"/>
                  </a:cubicBezTo>
                  <a:lnTo>
                    <a:pt x="434" y="663"/>
                  </a:lnTo>
                  <a:cubicBezTo>
                    <a:pt x="431" y="663"/>
                    <a:pt x="428" y="662"/>
                    <a:pt x="425" y="661"/>
                  </a:cubicBezTo>
                  <a:cubicBezTo>
                    <a:pt x="420" y="660"/>
                    <a:pt x="416" y="659"/>
                    <a:pt x="411" y="658"/>
                  </a:cubicBezTo>
                  <a:lnTo>
                    <a:pt x="412" y="658"/>
                  </a:lnTo>
                  <a:cubicBezTo>
                    <a:pt x="410" y="658"/>
                    <a:pt x="408" y="657"/>
                    <a:pt x="407" y="657"/>
                  </a:cubicBezTo>
                  <a:cubicBezTo>
                    <a:pt x="372" y="643"/>
                    <a:pt x="336" y="624"/>
                    <a:pt x="302" y="598"/>
                  </a:cubicBezTo>
                  <a:cubicBezTo>
                    <a:pt x="263" y="571"/>
                    <a:pt x="227" y="538"/>
                    <a:pt x="194" y="501"/>
                  </a:cubicBezTo>
                  <a:cubicBezTo>
                    <a:pt x="184" y="491"/>
                    <a:pt x="174" y="479"/>
                    <a:pt x="165" y="468"/>
                  </a:cubicBezTo>
                  <a:cubicBezTo>
                    <a:pt x="123" y="417"/>
                    <a:pt x="87" y="362"/>
                    <a:pt x="60" y="306"/>
                  </a:cubicBezTo>
                  <a:cubicBezTo>
                    <a:pt x="27" y="240"/>
                    <a:pt x="8" y="180"/>
                    <a:pt x="1" y="123"/>
                  </a:cubicBezTo>
                  <a:cubicBezTo>
                    <a:pt x="1" y="120"/>
                    <a:pt x="1" y="118"/>
                    <a:pt x="0" y="116"/>
                  </a:cubicBezTo>
                  <a:cubicBezTo>
                    <a:pt x="0" y="113"/>
                    <a:pt x="1" y="109"/>
                    <a:pt x="1" y="106"/>
                  </a:cubicBezTo>
                  <a:cubicBezTo>
                    <a:pt x="1" y="103"/>
                    <a:pt x="1" y="100"/>
                    <a:pt x="2" y="97"/>
                  </a:cubicBezTo>
                  <a:cubicBezTo>
                    <a:pt x="3" y="93"/>
                    <a:pt x="4" y="89"/>
                    <a:pt x="5" y="84"/>
                  </a:cubicBezTo>
                  <a:cubicBezTo>
                    <a:pt x="6" y="82"/>
                    <a:pt x="7" y="80"/>
                    <a:pt x="7" y="78"/>
                  </a:cubicBezTo>
                  <a:cubicBezTo>
                    <a:pt x="23" y="51"/>
                    <a:pt x="41" y="25"/>
                    <a:pt x="63" y="0"/>
                  </a:cubicBezTo>
                  <a:cubicBezTo>
                    <a:pt x="63" y="33"/>
                    <a:pt x="67" y="66"/>
                    <a:pt x="73" y="98"/>
                  </a:cubicBezTo>
                  <a:cubicBezTo>
                    <a:pt x="80" y="140"/>
                    <a:pt x="92" y="181"/>
                    <a:pt x="108" y="221"/>
                  </a:cubicBezTo>
                  <a:cubicBezTo>
                    <a:pt x="123" y="262"/>
                    <a:pt x="143" y="301"/>
                    <a:pt x="166" y="338"/>
                  </a:cubicBezTo>
                  <a:cubicBezTo>
                    <a:pt x="189" y="374"/>
                    <a:pt x="215" y="407"/>
                    <a:pt x="244" y="437"/>
                  </a:cubicBezTo>
                  <a:cubicBezTo>
                    <a:pt x="255" y="449"/>
                    <a:pt x="267" y="460"/>
                    <a:pt x="279" y="470"/>
                  </a:cubicBezTo>
                  <a:cubicBezTo>
                    <a:pt x="279" y="471"/>
                    <a:pt x="279" y="471"/>
                    <a:pt x="281" y="471"/>
                  </a:cubicBezTo>
                  <a:cubicBezTo>
                    <a:pt x="282" y="471"/>
                    <a:pt x="284" y="471"/>
                    <a:pt x="285" y="470"/>
                  </a:cubicBezTo>
                  <a:cubicBezTo>
                    <a:pt x="285" y="470"/>
                    <a:pt x="285" y="469"/>
                    <a:pt x="286" y="468"/>
                  </a:cubicBezTo>
                  <a:lnTo>
                    <a:pt x="286" y="468"/>
                  </a:lnTo>
                  <a:cubicBezTo>
                    <a:pt x="287" y="467"/>
                    <a:pt x="288" y="465"/>
                    <a:pt x="290" y="464"/>
                  </a:cubicBezTo>
                  <a:cubicBezTo>
                    <a:pt x="297" y="457"/>
                    <a:pt x="304" y="450"/>
                    <a:pt x="311" y="444"/>
                  </a:cubicBezTo>
                  <a:lnTo>
                    <a:pt x="311" y="444"/>
                  </a:lnTo>
                  <a:cubicBezTo>
                    <a:pt x="336" y="423"/>
                    <a:pt x="364" y="405"/>
                    <a:pt x="394" y="391"/>
                  </a:cubicBezTo>
                  <a:cubicBezTo>
                    <a:pt x="408" y="385"/>
                    <a:pt x="421" y="380"/>
                    <a:pt x="435" y="376"/>
                  </a:cubicBezTo>
                  <a:cubicBezTo>
                    <a:pt x="449" y="371"/>
                    <a:pt x="464" y="368"/>
                    <a:pt x="478" y="365"/>
                  </a:cubicBezTo>
                  <a:cubicBezTo>
                    <a:pt x="489" y="363"/>
                    <a:pt x="501" y="362"/>
                    <a:pt x="512" y="362"/>
                  </a:cubicBezTo>
                  <a:cubicBezTo>
                    <a:pt x="524" y="361"/>
                    <a:pt x="536" y="361"/>
                    <a:pt x="547" y="363"/>
                  </a:cubicBezTo>
                  <a:lnTo>
                    <a:pt x="546" y="362"/>
                  </a:lnTo>
                  <a:cubicBezTo>
                    <a:pt x="556" y="363"/>
                    <a:pt x="565" y="365"/>
                    <a:pt x="574" y="367"/>
                  </a:cubicBezTo>
                  <a:cubicBezTo>
                    <a:pt x="584" y="369"/>
                    <a:pt x="593" y="372"/>
                    <a:pt x="602" y="375"/>
                  </a:cubicBezTo>
                  <a:cubicBezTo>
                    <a:pt x="605" y="376"/>
                    <a:pt x="608" y="377"/>
                    <a:pt x="611" y="379"/>
                  </a:cubicBezTo>
                  <a:cubicBezTo>
                    <a:pt x="612" y="381"/>
                    <a:pt x="613" y="384"/>
                    <a:pt x="615" y="386"/>
                  </a:cubicBezTo>
                  <a:cubicBezTo>
                    <a:pt x="618" y="392"/>
                    <a:pt x="622" y="399"/>
                    <a:pt x="626" y="40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3">
              <a:extLst>
                <a:ext uri="{FF2B5EF4-FFF2-40B4-BE49-F238E27FC236}">
                  <a16:creationId xmlns:a16="http://schemas.microsoft.com/office/drawing/2014/main" id="{28A8485A-60D2-5650-C314-6393E5841CEF}"/>
                </a:ext>
              </a:extLst>
            </p:cNvPr>
            <p:cNvSpPr/>
            <p:nvPr/>
          </p:nvSpPr>
          <p:spPr>
            <a:xfrm>
              <a:off x="2347920" y="253620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3">
              <a:extLst>
                <a:ext uri="{FF2B5EF4-FFF2-40B4-BE49-F238E27FC236}">
                  <a16:creationId xmlns:a16="http://schemas.microsoft.com/office/drawing/2014/main" id="{90CB66EB-D33D-00C9-1765-C4CF3EB28237}"/>
                </a:ext>
              </a:extLst>
            </p:cNvPr>
            <p:cNvSpPr/>
            <p:nvPr/>
          </p:nvSpPr>
          <p:spPr>
            <a:xfrm>
              <a:off x="2374560" y="2488320"/>
              <a:ext cx="47160" cy="16560"/>
            </a:xfrm>
            <a:custGeom>
              <a:avLst/>
              <a:gdLst/>
              <a:ahLst/>
              <a:cxnLst/>
              <a:rect l="l" t="t" r="r" b="b"/>
              <a:pathLst>
                <a:path w="131" h="46" extrusionOk="0">
                  <a:moveTo>
                    <a:pt x="124" y="22"/>
                  </a:moveTo>
                  <a:cubicBezTo>
                    <a:pt x="90" y="3"/>
                    <a:pt x="49" y="-6"/>
                    <a:pt x="11" y="5"/>
                  </a:cubicBezTo>
                  <a:cubicBezTo>
                    <a:pt x="8" y="6"/>
                    <a:pt x="5" y="7"/>
                    <a:pt x="3" y="10"/>
                  </a:cubicBezTo>
                  <a:cubicBezTo>
                    <a:pt x="1" y="12"/>
                    <a:pt x="0" y="16"/>
                    <a:pt x="1" y="19"/>
                  </a:cubicBezTo>
                  <a:cubicBezTo>
                    <a:pt x="1" y="22"/>
                    <a:pt x="3" y="25"/>
                    <a:pt x="5" y="27"/>
                  </a:cubicBezTo>
                  <a:cubicBezTo>
                    <a:pt x="8" y="29"/>
                    <a:pt x="12" y="30"/>
                    <a:pt x="15" y="29"/>
                  </a:cubicBezTo>
                  <a:cubicBezTo>
                    <a:pt x="24" y="27"/>
                    <a:pt x="34" y="25"/>
                    <a:pt x="44" y="25"/>
                  </a:cubicBezTo>
                  <a:cubicBezTo>
                    <a:pt x="55" y="25"/>
                    <a:pt x="66" y="26"/>
                    <a:pt x="77" y="29"/>
                  </a:cubicBezTo>
                  <a:cubicBezTo>
                    <a:pt x="90" y="33"/>
                    <a:pt x="103" y="38"/>
                    <a:pt x="115" y="45"/>
                  </a:cubicBezTo>
                  <a:cubicBezTo>
                    <a:pt x="118" y="46"/>
                    <a:pt x="122" y="46"/>
                    <a:pt x="125" y="45"/>
                  </a:cubicBezTo>
                  <a:cubicBezTo>
                    <a:pt x="128" y="44"/>
                    <a:pt x="130" y="41"/>
                    <a:pt x="131" y="38"/>
                  </a:cubicBezTo>
                  <a:cubicBezTo>
                    <a:pt x="132" y="35"/>
                    <a:pt x="132" y="31"/>
                    <a:pt x="131" y="28"/>
                  </a:cubicBezTo>
                  <a:cubicBezTo>
                    <a:pt x="131" y="27"/>
                    <a:pt x="130" y="27"/>
                    <a:pt x="129" y="26"/>
                  </a:cubicBezTo>
                  <a:cubicBezTo>
                    <a:pt x="128" y="24"/>
                    <a:pt x="126" y="23"/>
                    <a:pt x="124" y="22"/>
                  </a:cubicBezTo>
                  <a:moveTo>
                    <a:pt x="77" y="29"/>
                  </a:moveTo>
                  <a:cubicBezTo>
                    <a:pt x="76" y="29"/>
                    <a:pt x="75" y="28"/>
                    <a:pt x="74" y="28"/>
                  </a:cubicBezTo>
                  <a:cubicBezTo>
                    <a:pt x="75" y="29"/>
                    <a:pt x="76" y="29"/>
                    <a:pt x="77" y="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3">
              <a:extLst>
                <a:ext uri="{FF2B5EF4-FFF2-40B4-BE49-F238E27FC236}">
                  <a16:creationId xmlns:a16="http://schemas.microsoft.com/office/drawing/2014/main" id="{A6D44FA1-E63A-A107-1641-F40FBAE3C956}"/>
                </a:ext>
              </a:extLst>
            </p:cNvPr>
            <p:cNvSpPr/>
            <p:nvPr/>
          </p:nvSpPr>
          <p:spPr>
            <a:xfrm>
              <a:off x="2376360" y="2506680"/>
              <a:ext cx="51480" cy="14040"/>
            </a:xfrm>
            <a:custGeom>
              <a:avLst/>
              <a:gdLst/>
              <a:ahLst/>
              <a:cxnLst/>
              <a:rect l="l" t="t" r="r" b="b"/>
              <a:pathLst>
                <a:path w="143" h="39" extrusionOk="0">
                  <a:moveTo>
                    <a:pt x="136" y="15"/>
                  </a:moveTo>
                  <a:cubicBezTo>
                    <a:pt x="96" y="1"/>
                    <a:pt x="52" y="-5"/>
                    <a:pt x="11" y="5"/>
                  </a:cubicBezTo>
                  <a:cubicBezTo>
                    <a:pt x="7" y="6"/>
                    <a:pt x="5" y="7"/>
                    <a:pt x="3" y="10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1" y="25"/>
                    <a:pt x="8" y="31"/>
                    <a:pt x="14" y="30"/>
                  </a:cubicBezTo>
                  <a:cubicBezTo>
                    <a:pt x="26" y="27"/>
                    <a:pt x="39" y="25"/>
                    <a:pt x="51" y="25"/>
                  </a:cubicBezTo>
                  <a:cubicBezTo>
                    <a:pt x="70" y="25"/>
                    <a:pt x="89" y="27"/>
                    <a:pt x="107" y="32"/>
                  </a:cubicBezTo>
                  <a:cubicBezTo>
                    <a:pt x="113" y="34"/>
                    <a:pt x="120" y="36"/>
                    <a:pt x="126" y="38"/>
                  </a:cubicBezTo>
                  <a:cubicBezTo>
                    <a:pt x="133" y="41"/>
                    <a:pt x="140" y="38"/>
                    <a:pt x="143" y="32"/>
                  </a:cubicBezTo>
                  <a:cubicBezTo>
                    <a:pt x="144" y="27"/>
                    <a:pt x="144" y="22"/>
                    <a:pt x="141" y="19"/>
                  </a:cubicBezTo>
                  <a:cubicBezTo>
                    <a:pt x="139" y="17"/>
                    <a:pt x="138" y="16"/>
                    <a:pt x="13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3">
              <a:extLst>
                <a:ext uri="{FF2B5EF4-FFF2-40B4-BE49-F238E27FC236}">
                  <a16:creationId xmlns:a16="http://schemas.microsoft.com/office/drawing/2014/main" id="{D8DDC030-0F68-4453-7B70-52CF885934CD}"/>
                </a:ext>
              </a:extLst>
            </p:cNvPr>
            <p:cNvSpPr/>
            <p:nvPr/>
          </p:nvSpPr>
          <p:spPr>
            <a:xfrm>
              <a:off x="2244600" y="2387160"/>
              <a:ext cx="70920" cy="70560"/>
            </a:xfrm>
            <a:custGeom>
              <a:avLst/>
              <a:gdLst/>
              <a:ahLst/>
              <a:cxnLst/>
              <a:rect l="l" t="t" r="r" b="b"/>
              <a:pathLst>
                <a:path w="197" h="196" extrusionOk="0">
                  <a:moveTo>
                    <a:pt x="172" y="32"/>
                  </a:moveTo>
                  <a:cubicBezTo>
                    <a:pt x="160" y="20"/>
                    <a:pt x="146" y="10"/>
                    <a:pt x="130" y="5"/>
                  </a:cubicBezTo>
                  <a:cubicBezTo>
                    <a:pt x="122" y="2"/>
                    <a:pt x="113" y="0"/>
                    <a:pt x="104" y="0"/>
                  </a:cubicBezTo>
                  <a:lnTo>
                    <a:pt x="104" y="0"/>
                  </a:lnTo>
                  <a:lnTo>
                    <a:pt x="103" y="0"/>
                  </a:lnTo>
                  <a:lnTo>
                    <a:pt x="102" y="0"/>
                  </a:lnTo>
                  <a:cubicBezTo>
                    <a:pt x="100" y="0"/>
                    <a:pt x="97" y="0"/>
                    <a:pt x="95" y="0"/>
                  </a:cubicBezTo>
                  <a:lnTo>
                    <a:pt x="94" y="0"/>
                  </a:lnTo>
                  <a:lnTo>
                    <a:pt x="93" y="0"/>
                  </a:lnTo>
                  <a:cubicBezTo>
                    <a:pt x="89" y="0"/>
                    <a:pt x="85" y="1"/>
                    <a:pt x="81" y="1"/>
                  </a:cubicBezTo>
                  <a:cubicBezTo>
                    <a:pt x="64" y="4"/>
                    <a:pt x="49" y="12"/>
                    <a:pt x="36" y="22"/>
                  </a:cubicBezTo>
                  <a:lnTo>
                    <a:pt x="36" y="22"/>
                  </a:lnTo>
                  <a:lnTo>
                    <a:pt x="36" y="22"/>
                  </a:lnTo>
                  <a:lnTo>
                    <a:pt x="35" y="23"/>
                  </a:lnTo>
                  <a:lnTo>
                    <a:pt x="35" y="23"/>
                  </a:lnTo>
                  <a:cubicBezTo>
                    <a:pt x="17" y="38"/>
                    <a:pt x="5" y="61"/>
                    <a:pt x="1" y="84"/>
                  </a:cubicBezTo>
                  <a:cubicBezTo>
                    <a:pt x="-1" y="95"/>
                    <a:pt x="0" y="106"/>
                    <a:pt x="2" y="117"/>
                  </a:cubicBezTo>
                  <a:cubicBezTo>
                    <a:pt x="5" y="129"/>
                    <a:pt x="9" y="140"/>
                    <a:pt x="16" y="151"/>
                  </a:cubicBezTo>
                  <a:cubicBezTo>
                    <a:pt x="22" y="161"/>
                    <a:pt x="30" y="169"/>
                    <a:pt x="39" y="176"/>
                  </a:cubicBezTo>
                  <a:cubicBezTo>
                    <a:pt x="49" y="184"/>
                    <a:pt x="60" y="189"/>
                    <a:pt x="71" y="192"/>
                  </a:cubicBezTo>
                  <a:cubicBezTo>
                    <a:pt x="94" y="199"/>
                    <a:pt x="117" y="197"/>
                    <a:pt x="138" y="188"/>
                  </a:cubicBezTo>
                  <a:cubicBezTo>
                    <a:pt x="149" y="183"/>
                    <a:pt x="159" y="176"/>
                    <a:pt x="168" y="167"/>
                  </a:cubicBezTo>
                  <a:cubicBezTo>
                    <a:pt x="176" y="160"/>
                    <a:pt x="182" y="150"/>
                    <a:pt x="187" y="140"/>
                  </a:cubicBezTo>
                  <a:cubicBezTo>
                    <a:pt x="192" y="131"/>
                    <a:pt x="195" y="120"/>
                    <a:pt x="196" y="110"/>
                  </a:cubicBezTo>
                  <a:cubicBezTo>
                    <a:pt x="198" y="98"/>
                    <a:pt x="197" y="85"/>
                    <a:pt x="194" y="73"/>
                  </a:cubicBezTo>
                  <a:cubicBezTo>
                    <a:pt x="190" y="59"/>
                    <a:pt x="183" y="47"/>
                    <a:pt x="174" y="35"/>
                  </a:cubicBezTo>
                  <a:cubicBezTo>
                    <a:pt x="173" y="34"/>
                    <a:pt x="172" y="33"/>
                    <a:pt x="172" y="32"/>
                  </a:cubicBezTo>
                  <a:moveTo>
                    <a:pt x="162" y="62"/>
                  </a:moveTo>
                  <a:cubicBezTo>
                    <a:pt x="165" y="68"/>
                    <a:pt x="168" y="74"/>
                    <a:pt x="170" y="81"/>
                  </a:cubicBezTo>
                  <a:cubicBezTo>
                    <a:pt x="171" y="87"/>
                    <a:pt x="172" y="93"/>
                    <a:pt x="172" y="99"/>
                  </a:cubicBezTo>
                  <a:cubicBezTo>
                    <a:pt x="171" y="106"/>
                    <a:pt x="170" y="112"/>
                    <a:pt x="169" y="118"/>
                  </a:cubicBezTo>
                  <a:cubicBezTo>
                    <a:pt x="167" y="124"/>
                    <a:pt x="165" y="130"/>
                    <a:pt x="161" y="136"/>
                  </a:cubicBezTo>
                  <a:cubicBezTo>
                    <a:pt x="158" y="141"/>
                    <a:pt x="154" y="146"/>
                    <a:pt x="150" y="150"/>
                  </a:cubicBezTo>
                  <a:cubicBezTo>
                    <a:pt x="145" y="155"/>
                    <a:pt x="140" y="159"/>
                    <a:pt x="134" y="162"/>
                  </a:cubicBezTo>
                  <a:cubicBezTo>
                    <a:pt x="128" y="165"/>
                    <a:pt x="122" y="168"/>
                    <a:pt x="116" y="169"/>
                  </a:cubicBezTo>
                  <a:cubicBezTo>
                    <a:pt x="110" y="171"/>
                    <a:pt x="104" y="171"/>
                    <a:pt x="97" y="171"/>
                  </a:cubicBezTo>
                  <a:cubicBezTo>
                    <a:pt x="91" y="171"/>
                    <a:pt x="85" y="170"/>
                    <a:pt x="79" y="169"/>
                  </a:cubicBezTo>
                  <a:cubicBezTo>
                    <a:pt x="72" y="167"/>
                    <a:pt x="67" y="164"/>
                    <a:pt x="61" y="161"/>
                  </a:cubicBezTo>
                  <a:cubicBezTo>
                    <a:pt x="55" y="157"/>
                    <a:pt x="51" y="154"/>
                    <a:pt x="46" y="149"/>
                  </a:cubicBezTo>
                  <a:cubicBezTo>
                    <a:pt x="42" y="145"/>
                    <a:pt x="38" y="140"/>
                    <a:pt x="35" y="134"/>
                  </a:cubicBezTo>
                  <a:cubicBezTo>
                    <a:pt x="31" y="128"/>
                    <a:pt x="29" y="122"/>
                    <a:pt x="27" y="115"/>
                  </a:cubicBezTo>
                  <a:cubicBezTo>
                    <a:pt x="26" y="109"/>
                    <a:pt x="25" y="103"/>
                    <a:pt x="25" y="97"/>
                  </a:cubicBezTo>
                  <a:cubicBezTo>
                    <a:pt x="25" y="91"/>
                    <a:pt x="26" y="85"/>
                    <a:pt x="28" y="78"/>
                  </a:cubicBezTo>
                  <a:cubicBezTo>
                    <a:pt x="30" y="72"/>
                    <a:pt x="32" y="67"/>
                    <a:pt x="35" y="61"/>
                  </a:cubicBezTo>
                  <a:cubicBezTo>
                    <a:pt x="39" y="55"/>
                    <a:pt x="43" y="50"/>
                    <a:pt x="47" y="45"/>
                  </a:cubicBezTo>
                  <a:cubicBezTo>
                    <a:pt x="52" y="41"/>
                    <a:pt x="57" y="37"/>
                    <a:pt x="62" y="34"/>
                  </a:cubicBezTo>
                  <a:cubicBezTo>
                    <a:pt x="63" y="34"/>
                    <a:pt x="63" y="34"/>
                    <a:pt x="64" y="33"/>
                  </a:cubicBezTo>
                  <a:lnTo>
                    <a:pt x="65" y="33"/>
                  </a:lnTo>
                  <a:lnTo>
                    <a:pt x="65" y="33"/>
                  </a:lnTo>
                  <a:lnTo>
                    <a:pt x="66" y="32"/>
                  </a:lnTo>
                  <a:lnTo>
                    <a:pt x="67" y="32"/>
                  </a:lnTo>
                  <a:lnTo>
                    <a:pt x="67" y="32"/>
                  </a:lnTo>
                  <a:cubicBezTo>
                    <a:pt x="72" y="30"/>
                    <a:pt x="76" y="28"/>
                    <a:pt x="81" y="27"/>
                  </a:cubicBezTo>
                  <a:cubicBezTo>
                    <a:pt x="84" y="26"/>
                    <a:pt x="88" y="25"/>
                    <a:pt x="91" y="25"/>
                  </a:cubicBezTo>
                  <a:cubicBezTo>
                    <a:pt x="94" y="25"/>
                    <a:pt x="96" y="24"/>
                    <a:pt x="99" y="24"/>
                  </a:cubicBezTo>
                  <a:cubicBezTo>
                    <a:pt x="106" y="25"/>
                    <a:pt x="112" y="26"/>
                    <a:pt x="118" y="27"/>
                  </a:cubicBezTo>
                  <a:cubicBezTo>
                    <a:pt x="121" y="28"/>
                    <a:pt x="123" y="29"/>
                    <a:pt x="126" y="30"/>
                  </a:cubicBezTo>
                  <a:cubicBezTo>
                    <a:pt x="129" y="31"/>
                    <a:pt x="132" y="33"/>
                    <a:pt x="135" y="34"/>
                  </a:cubicBezTo>
                  <a:cubicBezTo>
                    <a:pt x="140" y="38"/>
                    <a:pt x="146" y="42"/>
                    <a:pt x="150" y="46"/>
                  </a:cubicBezTo>
                  <a:cubicBezTo>
                    <a:pt x="155" y="51"/>
                    <a:pt x="159" y="56"/>
                    <a:pt x="162" y="62"/>
                  </a:cubicBezTo>
                  <a:moveTo>
                    <a:pt x="169" y="79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70" y="80"/>
                    <a:pt x="169" y="80"/>
                    <a:pt x="169" y="79"/>
                  </a:cubicBezTo>
                  <a:moveTo>
                    <a:pt x="169" y="118"/>
                  </a:moveTo>
                  <a:cubicBezTo>
                    <a:pt x="169" y="119"/>
                    <a:pt x="169" y="119"/>
                    <a:pt x="168" y="120"/>
                  </a:cubicBezTo>
                  <a:cubicBezTo>
                    <a:pt x="169" y="119"/>
                    <a:pt x="169" y="119"/>
                    <a:pt x="169" y="118"/>
                  </a:cubicBezTo>
                  <a:moveTo>
                    <a:pt x="149" y="151"/>
                  </a:moveTo>
                  <a:lnTo>
                    <a:pt x="148" y="152"/>
                  </a:lnTo>
                  <a:cubicBezTo>
                    <a:pt x="148" y="152"/>
                    <a:pt x="149" y="152"/>
                    <a:pt x="149" y="151"/>
                  </a:cubicBezTo>
                  <a:moveTo>
                    <a:pt x="135" y="161"/>
                  </a:moveTo>
                  <a:cubicBezTo>
                    <a:pt x="135" y="162"/>
                    <a:pt x="135" y="162"/>
                    <a:pt x="135" y="162"/>
                  </a:cubicBezTo>
                  <a:lnTo>
                    <a:pt x="135" y="161"/>
                  </a:lnTo>
                  <a:moveTo>
                    <a:pt x="27" y="116"/>
                  </a:moveTo>
                  <a:lnTo>
                    <a:pt x="27" y="117"/>
                  </a:lnTo>
                  <a:lnTo>
                    <a:pt x="27" y="1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25550" rIns="90000" bIns="255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43">
              <a:extLst>
                <a:ext uri="{FF2B5EF4-FFF2-40B4-BE49-F238E27FC236}">
                  <a16:creationId xmlns:a16="http://schemas.microsoft.com/office/drawing/2014/main" id="{E241EDB9-B0E3-CE23-3FE8-6DE85A26368A}"/>
                </a:ext>
              </a:extLst>
            </p:cNvPr>
            <p:cNvSpPr/>
            <p:nvPr/>
          </p:nvSpPr>
          <p:spPr>
            <a:xfrm>
              <a:off x="2729520" y="1842120"/>
              <a:ext cx="279720" cy="692640"/>
            </a:xfrm>
            <a:custGeom>
              <a:avLst/>
              <a:gdLst/>
              <a:ahLst/>
              <a:cxnLst/>
              <a:rect l="l" t="t" r="r" b="b"/>
              <a:pathLst>
                <a:path w="777" h="1924" extrusionOk="0">
                  <a:moveTo>
                    <a:pt x="412" y="0"/>
                  </a:moveTo>
                  <a:lnTo>
                    <a:pt x="411" y="0"/>
                  </a:lnTo>
                  <a:cubicBezTo>
                    <a:pt x="374" y="0"/>
                    <a:pt x="337" y="4"/>
                    <a:pt x="302" y="11"/>
                  </a:cubicBezTo>
                  <a:cubicBezTo>
                    <a:pt x="225" y="27"/>
                    <a:pt x="159" y="59"/>
                    <a:pt x="109" y="104"/>
                  </a:cubicBezTo>
                  <a:cubicBezTo>
                    <a:pt x="96" y="116"/>
                    <a:pt x="84" y="129"/>
                    <a:pt x="73" y="143"/>
                  </a:cubicBezTo>
                  <a:cubicBezTo>
                    <a:pt x="63" y="157"/>
                    <a:pt x="53" y="172"/>
                    <a:pt x="44" y="190"/>
                  </a:cubicBezTo>
                  <a:cubicBezTo>
                    <a:pt x="27" y="224"/>
                    <a:pt x="15" y="265"/>
                    <a:pt x="8" y="318"/>
                  </a:cubicBezTo>
                  <a:cubicBezTo>
                    <a:pt x="1" y="363"/>
                    <a:pt x="1" y="408"/>
                    <a:pt x="0" y="450"/>
                  </a:cubicBezTo>
                  <a:cubicBezTo>
                    <a:pt x="0" y="469"/>
                    <a:pt x="0" y="488"/>
                    <a:pt x="1" y="506"/>
                  </a:cubicBezTo>
                  <a:lnTo>
                    <a:pt x="1" y="517"/>
                  </a:lnTo>
                  <a:cubicBezTo>
                    <a:pt x="1" y="537"/>
                    <a:pt x="1" y="556"/>
                    <a:pt x="1" y="575"/>
                  </a:cubicBezTo>
                  <a:lnTo>
                    <a:pt x="0" y="585"/>
                  </a:lnTo>
                  <a:cubicBezTo>
                    <a:pt x="0" y="682"/>
                    <a:pt x="6" y="782"/>
                    <a:pt x="18" y="891"/>
                  </a:cubicBezTo>
                  <a:cubicBezTo>
                    <a:pt x="19" y="898"/>
                    <a:pt x="25" y="902"/>
                    <a:pt x="31" y="902"/>
                  </a:cubicBezTo>
                  <a:cubicBezTo>
                    <a:pt x="32" y="907"/>
                    <a:pt x="32" y="912"/>
                    <a:pt x="32" y="917"/>
                  </a:cubicBezTo>
                  <a:cubicBezTo>
                    <a:pt x="35" y="1114"/>
                    <a:pt x="40" y="1346"/>
                    <a:pt x="57" y="1575"/>
                  </a:cubicBezTo>
                  <a:cubicBezTo>
                    <a:pt x="63" y="1663"/>
                    <a:pt x="72" y="1751"/>
                    <a:pt x="81" y="1834"/>
                  </a:cubicBezTo>
                  <a:cubicBezTo>
                    <a:pt x="82" y="1837"/>
                    <a:pt x="82" y="1840"/>
                    <a:pt x="84" y="1842"/>
                  </a:cubicBezTo>
                  <a:cubicBezTo>
                    <a:pt x="85" y="1845"/>
                    <a:pt x="87" y="1847"/>
                    <a:pt x="89" y="1849"/>
                  </a:cubicBezTo>
                  <a:cubicBezTo>
                    <a:pt x="110" y="1867"/>
                    <a:pt x="136" y="1882"/>
                    <a:pt x="168" y="1894"/>
                  </a:cubicBezTo>
                  <a:cubicBezTo>
                    <a:pt x="198" y="1906"/>
                    <a:pt x="231" y="1914"/>
                    <a:pt x="269" y="1919"/>
                  </a:cubicBezTo>
                  <a:cubicBezTo>
                    <a:pt x="295" y="1923"/>
                    <a:pt x="323" y="1924"/>
                    <a:pt x="351" y="1924"/>
                  </a:cubicBezTo>
                  <a:cubicBezTo>
                    <a:pt x="360" y="1924"/>
                    <a:pt x="369" y="1924"/>
                    <a:pt x="379" y="1924"/>
                  </a:cubicBezTo>
                  <a:cubicBezTo>
                    <a:pt x="417" y="1922"/>
                    <a:pt x="453" y="1918"/>
                    <a:pt x="487" y="1910"/>
                  </a:cubicBezTo>
                  <a:cubicBezTo>
                    <a:pt x="543" y="1898"/>
                    <a:pt x="587" y="1879"/>
                    <a:pt x="622" y="1853"/>
                  </a:cubicBezTo>
                  <a:cubicBezTo>
                    <a:pt x="624" y="1852"/>
                    <a:pt x="626" y="1849"/>
                    <a:pt x="626" y="1846"/>
                  </a:cubicBezTo>
                  <a:cubicBezTo>
                    <a:pt x="627" y="1845"/>
                    <a:pt x="628" y="1842"/>
                    <a:pt x="628" y="1839"/>
                  </a:cubicBezTo>
                  <a:cubicBezTo>
                    <a:pt x="640" y="1715"/>
                    <a:pt x="650" y="1604"/>
                    <a:pt x="660" y="1501"/>
                  </a:cubicBezTo>
                  <a:cubicBezTo>
                    <a:pt x="667" y="1425"/>
                    <a:pt x="675" y="1349"/>
                    <a:pt x="683" y="1273"/>
                  </a:cubicBezTo>
                  <a:lnTo>
                    <a:pt x="694" y="1161"/>
                  </a:lnTo>
                  <a:cubicBezTo>
                    <a:pt x="714" y="956"/>
                    <a:pt x="738" y="716"/>
                    <a:pt x="755" y="480"/>
                  </a:cubicBezTo>
                  <a:cubicBezTo>
                    <a:pt x="765" y="346"/>
                    <a:pt x="772" y="223"/>
                    <a:pt x="776" y="106"/>
                  </a:cubicBezTo>
                  <a:cubicBezTo>
                    <a:pt x="777" y="103"/>
                    <a:pt x="775" y="100"/>
                    <a:pt x="773" y="98"/>
                  </a:cubicBezTo>
                  <a:cubicBezTo>
                    <a:pt x="771" y="95"/>
                    <a:pt x="767" y="94"/>
                    <a:pt x="764" y="94"/>
                  </a:cubicBezTo>
                  <a:cubicBezTo>
                    <a:pt x="757" y="94"/>
                    <a:pt x="751" y="99"/>
                    <a:pt x="751" y="106"/>
                  </a:cubicBezTo>
                  <a:cubicBezTo>
                    <a:pt x="751" y="116"/>
                    <a:pt x="750" y="127"/>
                    <a:pt x="750" y="137"/>
                  </a:cubicBezTo>
                  <a:cubicBezTo>
                    <a:pt x="714" y="106"/>
                    <a:pt x="681" y="82"/>
                    <a:pt x="648" y="63"/>
                  </a:cubicBezTo>
                  <a:cubicBezTo>
                    <a:pt x="607" y="38"/>
                    <a:pt x="564" y="21"/>
                    <a:pt x="521" y="11"/>
                  </a:cubicBezTo>
                  <a:cubicBezTo>
                    <a:pt x="488" y="4"/>
                    <a:pt x="451" y="0"/>
                    <a:pt x="412" y="0"/>
                  </a:cubicBezTo>
                  <a:moveTo>
                    <a:pt x="28" y="699"/>
                  </a:moveTo>
                  <a:cubicBezTo>
                    <a:pt x="26" y="659"/>
                    <a:pt x="25" y="621"/>
                    <a:pt x="26" y="584"/>
                  </a:cubicBezTo>
                  <a:lnTo>
                    <a:pt x="26" y="569"/>
                  </a:lnTo>
                  <a:cubicBezTo>
                    <a:pt x="26" y="557"/>
                    <a:pt x="26" y="545"/>
                    <a:pt x="26" y="533"/>
                  </a:cubicBezTo>
                  <a:cubicBezTo>
                    <a:pt x="26" y="521"/>
                    <a:pt x="26" y="510"/>
                    <a:pt x="26" y="498"/>
                  </a:cubicBezTo>
                  <a:lnTo>
                    <a:pt x="26" y="481"/>
                  </a:lnTo>
                  <a:cubicBezTo>
                    <a:pt x="25" y="465"/>
                    <a:pt x="25" y="450"/>
                    <a:pt x="26" y="434"/>
                  </a:cubicBezTo>
                  <a:cubicBezTo>
                    <a:pt x="27" y="531"/>
                    <a:pt x="29" y="629"/>
                    <a:pt x="30" y="725"/>
                  </a:cubicBezTo>
                  <a:lnTo>
                    <a:pt x="30" y="746"/>
                  </a:lnTo>
                  <a:cubicBezTo>
                    <a:pt x="29" y="730"/>
                    <a:pt x="28" y="715"/>
                    <a:pt x="28" y="6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43">
              <a:extLst>
                <a:ext uri="{FF2B5EF4-FFF2-40B4-BE49-F238E27FC236}">
                  <a16:creationId xmlns:a16="http://schemas.microsoft.com/office/drawing/2014/main" id="{5D0AFD6B-85FA-49B7-43C8-D948FAA6FE0E}"/>
                </a:ext>
              </a:extLst>
            </p:cNvPr>
            <p:cNvSpPr/>
            <p:nvPr/>
          </p:nvSpPr>
          <p:spPr>
            <a:xfrm>
              <a:off x="2292840" y="1864440"/>
              <a:ext cx="505080" cy="625320"/>
            </a:xfrm>
            <a:custGeom>
              <a:avLst/>
              <a:gdLst/>
              <a:ahLst/>
              <a:cxnLst/>
              <a:rect l="l" t="t" r="r" b="b"/>
              <a:pathLst>
                <a:path w="1403" h="1737" extrusionOk="0">
                  <a:moveTo>
                    <a:pt x="815" y="4"/>
                  </a:moveTo>
                  <a:cubicBezTo>
                    <a:pt x="742" y="11"/>
                    <a:pt x="672" y="25"/>
                    <a:pt x="605" y="48"/>
                  </a:cubicBezTo>
                  <a:cubicBezTo>
                    <a:pt x="605" y="43"/>
                    <a:pt x="604" y="38"/>
                    <a:pt x="604" y="34"/>
                  </a:cubicBezTo>
                  <a:cubicBezTo>
                    <a:pt x="604" y="29"/>
                    <a:pt x="601" y="25"/>
                    <a:pt x="597" y="23"/>
                  </a:cubicBezTo>
                  <a:cubicBezTo>
                    <a:pt x="595" y="107"/>
                    <a:pt x="595" y="191"/>
                    <a:pt x="593" y="274"/>
                  </a:cubicBezTo>
                  <a:cubicBezTo>
                    <a:pt x="592" y="326"/>
                    <a:pt x="591" y="378"/>
                    <a:pt x="588" y="430"/>
                  </a:cubicBezTo>
                  <a:cubicBezTo>
                    <a:pt x="585" y="479"/>
                    <a:pt x="581" y="528"/>
                    <a:pt x="574" y="578"/>
                  </a:cubicBezTo>
                  <a:cubicBezTo>
                    <a:pt x="571" y="600"/>
                    <a:pt x="568" y="623"/>
                    <a:pt x="562" y="645"/>
                  </a:cubicBezTo>
                  <a:cubicBezTo>
                    <a:pt x="557" y="665"/>
                    <a:pt x="551" y="685"/>
                    <a:pt x="544" y="705"/>
                  </a:cubicBezTo>
                  <a:cubicBezTo>
                    <a:pt x="529" y="743"/>
                    <a:pt x="510" y="779"/>
                    <a:pt x="489" y="813"/>
                  </a:cubicBezTo>
                  <a:cubicBezTo>
                    <a:pt x="444" y="884"/>
                    <a:pt x="388" y="946"/>
                    <a:pt x="329" y="1005"/>
                  </a:cubicBezTo>
                  <a:cubicBezTo>
                    <a:pt x="299" y="1035"/>
                    <a:pt x="269" y="1064"/>
                    <a:pt x="239" y="1092"/>
                  </a:cubicBezTo>
                  <a:cubicBezTo>
                    <a:pt x="224" y="1106"/>
                    <a:pt x="209" y="1121"/>
                    <a:pt x="195" y="1135"/>
                  </a:cubicBezTo>
                  <a:cubicBezTo>
                    <a:pt x="178" y="1151"/>
                    <a:pt x="161" y="1167"/>
                    <a:pt x="145" y="1183"/>
                  </a:cubicBezTo>
                  <a:cubicBezTo>
                    <a:pt x="110" y="1216"/>
                    <a:pt x="75" y="1249"/>
                    <a:pt x="38" y="1278"/>
                  </a:cubicBezTo>
                  <a:cubicBezTo>
                    <a:pt x="26" y="1288"/>
                    <a:pt x="13" y="1298"/>
                    <a:pt x="0" y="1307"/>
                  </a:cubicBezTo>
                  <a:cubicBezTo>
                    <a:pt x="9" y="1371"/>
                    <a:pt x="35" y="1436"/>
                    <a:pt x="78" y="1503"/>
                  </a:cubicBezTo>
                  <a:cubicBezTo>
                    <a:pt x="125" y="1574"/>
                    <a:pt x="187" y="1638"/>
                    <a:pt x="258" y="1686"/>
                  </a:cubicBezTo>
                  <a:cubicBezTo>
                    <a:pt x="288" y="1708"/>
                    <a:pt x="319" y="1724"/>
                    <a:pt x="348" y="1736"/>
                  </a:cubicBezTo>
                  <a:cubicBezTo>
                    <a:pt x="349" y="1736"/>
                    <a:pt x="350" y="1737"/>
                    <a:pt x="352" y="1737"/>
                  </a:cubicBezTo>
                  <a:cubicBezTo>
                    <a:pt x="353" y="1737"/>
                    <a:pt x="355" y="1736"/>
                    <a:pt x="356" y="1736"/>
                  </a:cubicBezTo>
                  <a:cubicBezTo>
                    <a:pt x="358" y="1735"/>
                    <a:pt x="359" y="1735"/>
                    <a:pt x="361" y="1734"/>
                  </a:cubicBezTo>
                  <a:cubicBezTo>
                    <a:pt x="439" y="1686"/>
                    <a:pt x="520" y="1632"/>
                    <a:pt x="624" y="1556"/>
                  </a:cubicBezTo>
                  <a:cubicBezTo>
                    <a:pt x="650" y="1537"/>
                    <a:pt x="676" y="1518"/>
                    <a:pt x="702" y="1499"/>
                  </a:cubicBezTo>
                  <a:lnTo>
                    <a:pt x="747" y="1466"/>
                  </a:lnTo>
                  <a:cubicBezTo>
                    <a:pt x="761" y="1455"/>
                    <a:pt x="776" y="1445"/>
                    <a:pt x="790" y="1434"/>
                  </a:cubicBezTo>
                  <a:cubicBezTo>
                    <a:pt x="810" y="1420"/>
                    <a:pt x="830" y="1405"/>
                    <a:pt x="851" y="1390"/>
                  </a:cubicBezTo>
                  <a:cubicBezTo>
                    <a:pt x="912" y="1345"/>
                    <a:pt x="984" y="1290"/>
                    <a:pt x="1049" y="1229"/>
                  </a:cubicBezTo>
                  <a:cubicBezTo>
                    <a:pt x="1114" y="1168"/>
                    <a:pt x="1168" y="1103"/>
                    <a:pt x="1209" y="1037"/>
                  </a:cubicBezTo>
                  <a:cubicBezTo>
                    <a:pt x="1232" y="1000"/>
                    <a:pt x="1252" y="961"/>
                    <a:pt x="1268" y="920"/>
                  </a:cubicBezTo>
                  <a:cubicBezTo>
                    <a:pt x="1284" y="880"/>
                    <a:pt x="1299" y="837"/>
                    <a:pt x="1314" y="789"/>
                  </a:cubicBezTo>
                  <a:cubicBezTo>
                    <a:pt x="1343" y="697"/>
                    <a:pt x="1365" y="601"/>
                    <a:pt x="1380" y="505"/>
                  </a:cubicBezTo>
                  <a:cubicBezTo>
                    <a:pt x="1398" y="393"/>
                    <a:pt x="1405" y="291"/>
                    <a:pt x="1402" y="193"/>
                  </a:cubicBezTo>
                  <a:cubicBezTo>
                    <a:pt x="1402" y="186"/>
                    <a:pt x="1396" y="181"/>
                    <a:pt x="1390" y="181"/>
                  </a:cubicBezTo>
                  <a:cubicBezTo>
                    <a:pt x="1386" y="181"/>
                    <a:pt x="1383" y="182"/>
                    <a:pt x="1380" y="185"/>
                  </a:cubicBezTo>
                  <a:cubicBezTo>
                    <a:pt x="1378" y="187"/>
                    <a:pt x="1377" y="190"/>
                    <a:pt x="1377" y="194"/>
                  </a:cubicBezTo>
                  <a:cubicBezTo>
                    <a:pt x="1377" y="198"/>
                    <a:pt x="1377" y="203"/>
                    <a:pt x="1377" y="208"/>
                  </a:cubicBezTo>
                  <a:cubicBezTo>
                    <a:pt x="1372" y="198"/>
                    <a:pt x="1366" y="188"/>
                    <a:pt x="1359" y="178"/>
                  </a:cubicBezTo>
                  <a:cubicBezTo>
                    <a:pt x="1338" y="149"/>
                    <a:pt x="1308" y="122"/>
                    <a:pt x="1270" y="96"/>
                  </a:cubicBezTo>
                  <a:cubicBezTo>
                    <a:pt x="1209" y="55"/>
                    <a:pt x="1134" y="27"/>
                    <a:pt x="1047" y="11"/>
                  </a:cubicBezTo>
                  <a:cubicBezTo>
                    <a:pt x="1004" y="4"/>
                    <a:pt x="957" y="0"/>
                    <a:pt x="909" y="0"/>
                  </a:cubicBezTo>
                  <a:cubicBezTo>
                    <a:pt x="879" y="-1"/>
                    <a:pt x="847" y="1"/>
                    <a:pt x="815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3">
              <a:extLst>
                <a:ext uri="{FF2B5EF4-FFF2-40B4-BE49-F238E27FC236}">
                  <a16:creationId xmlns:a16="http://schemas.microsoft.com/office/drawing/2014/main" id="{A698DC43-7BEE-E497-301E-0B2FA54BDB55}"/>
                </a:ext>
              </a:extLst>
            </p:cNvPr>
            <p:cNvSpPr/>
            <p:nvPr/>
          </p:nvSpPr>
          <p:spPr>
            <a:xfrm>
              <a:off x="2615040" y="1950480"/>
              <a:ext cx="12240" cy="29880"/>
            </a:xfrm>
            <a:custGeom>
              <a:avLst/>
              <a:gdLst/>
              <a:ahLst/>
              <a:cxnLst/>
              <a:rect l="l" t="t" r="r" b="b"/>
              <a:pathLst>
                <a:path w="34" h="83" extrusionOk="0">
                  <a:moveTo>
                    <a:pt x="10" y="11"/>
                  </a:moveTo>
                  <a:cubicBezTo>
                    <a:pt x="8" y="30"/>
                    <a:pt x="5" y="49"/>
                    <a:pt x="1" y="68"/>
                  </a:cubicBezTo>
                  <a:cubicBezTo>
                    <a:pt x="-1" y="75"/>
                    <a:pt x="5" y="82"/>
                    <a:pt x="11" y="83"/>
                  </a:cubicBezTo>
                  <a:cubicBezTo>
                    <a:pt x="18" y="84"/>
                    <a:pt x="24" y="79"/>
                    <a:pt x="25" y="72"/>
                  </a:cubicBezTo>
                  <a:cubicBezTo>
                    <a:pt x="29" y="53"/>
                    <a:pt x="32" y="34"/>
                    <a:pt x="34" y="14"/>
                  </a:cubicBezTo>
                  <a:cubicBezTo>
                    <a:pt x="35" y="8"/>
                    <a:pt x="31" y="1"/>
                    <a:pt x="24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16" y="0"/>
                    <a:pt x="10" y="5"/>
                    <a:pt x="10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43">
              <a:extLst>
                <a:ext uri="{FF2B5EF4-FFF2-40B4-BE49-F238E27FC236}">
                  <a16:creationId xmlns:a16="http://schemas.microsoft.com/office/drawing/2014/main" id="{7123B9E5-8FC1-8ED8-8630-065E1BE09DC3}"/>
                </a:ext>
              </a:extLst>
            </p:cNvPr>
            <p:cNvSpPr/>
            <p:nvPr/>
          </p:nvSpPr>
          <p:spPr>
            <a:xfrm>
              <a:off x="2601360" y="2017440"/>
              <a:ext cx="15120" cy="30960"/>
            </a:xfrm>
            <a:custGeom>
              <a:avLst/>
              <a:gdLst/>
              <a:ahLst/>
              <a:cxnLst/>
              <a:rect l="l" t="t" r="r" b="b"/>
              <a:pathLst>
                <a:path w="42" h="86" extrusionOk="0">
                  <a:moveTo>
                    <a:pt x="22" y="2"/>
                  </a:moveTo>
                  <a:cubicBezTo>
                    <a:pt x="19" y="4"/>
                    <a:pt x="18" y="7"/>
                    <a:pt x="17" y="10"/>
                  </a:cubicBezTo>
                  <a:cubicBezTo>
                    <a:pt x="12" y="31"/>
                    <a:pt x="6" y="51"/>
                    <a:pt x="1" y="72"/>
                  </a:cubicBezTo>
                  <a:cubicBezTo>
                    <a:pt x="0" y="75"/>
                    <a:pt x="1" y="78"/>
                    <a:pt x="3" y="81"/>
                  </a:cubicBezTo>
                  <a:cubicBezTo>
                    <a:pt x="5" y="83"/>
                    <a:pt x="8" y="85"/>
                    <a:pt x="11" y="86"/>
                  </a:cubicBezTo>
                  <a:cubicBezTo>
                    <a:pt x="15" y="86"/>
                    <a:pt x="18" y="85"/>
                    <a:pt x="21" y="84"/>
                  </a:cubicBezTo>
                  <a:cubicBezTo>
                    <a:pt x="23" y="82"/>
                    <a:pt x="25" y="79"/>
                    <a:pt x="26" y="75"/>
                  </a:cubicBezTo>
                  <a:cubicBezTo>
                    <a:pt x="31" y="55"/>
                    <a:pt x="36" y="35"/>
                    <a:pt x="42" y="14"/>
                  </a:cubicBezTo>
                  <a:cubicBezTo>
                    <a:pt x="42" y="11"/>
                    <a:pt x="41" y="7"/>
                    <a:pt x="39" y="5"/>
                  </a:cubicBezTo>
                  <a:cubicBezTo>
                    <a:pt x="37" y="2"/>
                    <a:pt x="34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  <a:cubicBezTo>
                    <a:pt x="27" y="0"/>
                    <a:pt x="24" y="1"/>
                    <a:pt x="22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43">
              <a:extLst>
                <a:ext uri="{FF2B5EF4-FFF2-40B4-BE49-F238E27FC236}">
                  <a16:creationId xmlns:a16="http://schemas.microsoft.com/office/drawing/2014/main" id="{16309E0A-1A5A-DF0A-CEE2-627E0B3AE8C0}"/>
                </a:ext>
              </a:extLst>
            </p:cNvPr>
            <p:cNvSpPr/>
            <p:nvPr/>
          </p:nvSpPr>
          <p:spPr>
            <a:xfrm>
              <a:off x="2582280" y="2087640"/>
              <a:ext cx="16920" cy="28800"/>
            </a:xfrm>
            <a:custGeom>
              <a:avLst/>
              <a:gdLst/>
              <a:ahLst/>
              <a:cxnLst/>
              <a:rect l="l" t="t" r="r" b="b"/>
              <a:pathLst>
                <a:path w="47" h="80" extrusionOk="0">
                  <a:moveTo>
                    <a:pt x="23" y="7"/>
                  </a:moveTo>
                  <a:cubicBezTo>
                    <a:pt x="17" y="26"/>
                    <a:pt x="10" y="45"/>
                    <a:pt x="2" y="63"/>
                  </a:cubicBezTo>
                  <a:cubicBezTo>
                    <a:pt x="-1" y="69"/>
                    <a:pt x="2" y="77"/>
                    <a:pt x="8" y="79"/>
                  </a:cubicBezTo>
                  <a:cubicBezTo>
                    <a:pt x="14" y="82"/>
                    <a:pt x="22" y="79"/>
                    <a:pt x="24" y="73"/>
                  </a:cubicBezTo>
                  <a:cubicBezTo>
                    <a:pt x="32" y="55"/>
                    <a:pt x="40" y="36"/>
                    <a:pt x="46" y="17"/>
                  </a:cubicBezTo>
                  <a:cubicBezTo>
                    <a:pt x="47" y="14"/>
                    <a:pt x="48" y="11"/>
                    <a:pt x="46" y="8"/>
                  </a:cubicBezTo>
                  <a:cubicBezTo>
                    <a:pt x="45" y="5"/>
                    <a:pt x="43" y="2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0" y="0"/>
                    <a:pt x="25" y="3"/>
                    <a:pt x="23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43">
              <a:extLst>
                <a:ext uri="{FF2B5EF4-FFF2-40B4-BE49-F238E27FC236}">
                  <a16:creationId xmlns:a16="http://schemas.microsoft.com/office/drawing/2014/main" id="{24948701-C46F-679C-1743-5A7EDD80653C}"/>
                </a:ext>
              </a:extLst>
            </p:cNvPr>
            <p:cNvSpPr/>
            <p:nvPr/>
          </p:nvSpPr>
          <p:spPr>
            <a:xfrm>
              <a:off x="2562840" y="2144160"/>
              <a:ext cx="16200" cy="23400"/>
            </a:xfrm>
            <a:custGeom>
              <a:avLst/>
              <a:gdLst/>
              <a:ahLst/>
              <a:cxnLst/>
              <a:rect l="l" t="t" r="r" b="b"/>
              <a:pathLst>
                <a:path w="45" h="65" extrusionOk="0">
                  <a:moveTo>
                    <a:pt x="21" y="7"/>
                  </a:moveTo>
                  <a:cubicBezTo>
                    <a:pt x="15" y="21"/>
                    <a:pt x="8" y="34"/>
                    <a:pt x="1" y="48"/>
                  </a:cubicBezTo>
                  <a:cubicBezTo>
                    <a:pt x="-2" y="54"/>
                    <a:pt x="2" y="62"/>
                    <a:pt x="7" y="64"/>
                  </a:cubicBezTo>
                  <a:cubicBezTo>
                    <a:pt x="14" y="67"/>
                    <a:pt x="21" y="64"/>
                    <a:pt x="24" y="58"/>
                  </a:cubicBezTo>
                  <a:cubicBezTo>
                    <a:pt x="31" y="44"/>
                    <a:pt x="38" y="31"/>
                    <a:pt x="44" y="17"/>
                  </a:cubicBezTo>
                  <a:cubicBezTo>
                    <a:pt x="47" y="11"/>
                    <a:pt x="44" y="4"/>
                    <a:pt x="38" y="1"/>
                  </a:cubicBezTo>
                  <a:cubicBezTo>
                    <a:pt x="36" y="0"/>
                    <a:pt x="35" y="0"/>
                    <a:pt x="33" y="0"/>
                  </a:cubicBezTo>
                  <a:cubicBezTo>
                    <a:pt x="28" y="0"/>
                    <a:pt x="24" y="3"/>
                    <a:pt x="21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43">
              <a:extLst>
                <a:ext uri="{FF2B5EF4-FFF2-40B4-BE49-F238E27FC236}">
                  <a16:creationId xmlns:a16="http://schemas.microsoft.com/office/drawing/2014/main" id="{BB2ED67F-18B2-9E30-F3BE-56487A7A41FA}"/>
                </a:ext>
              </a:extLst>
            </p:cNvPr>
            <p:cNvSpPr/>
            <p:nvPr/>
          </p:nvSpPr>
          <p:spPr>
            <a:xfrm>
              <a:off x="2528640" y="2196360"/>
              <a:ext cx="18720" cy="23040"/>
            </a:xfrm>
            <a:custGeom>
              <a:avLst/>
              <a:gdLst/>
              <a:ahLst/>
              <a:cxnLst/>
              <a:rect l="l" t="t" r="r" b="b"/>
              <a:pathLst>
                <a:path w="52" h="64" extrusionOk="0">
                  <a:moveTo>
                    <a:pt x="30" y="4"/>
                  </a:moveTo>
                  <a:cubicBezTo>
                    <a:pt x="21" y="17"/>
                    <a:pt x="12" y="31"/>
                    <a:pt x="3" y="44"/>
                  </a:cubicBezTo>
                  <a:cubicBezTo>
                    <a:pt x="1" y="47"/>
                    <a:pt x="0" y="49"/>
                    <a:pt x="0" y="53"/>
                  </a:cubicBezTo>
                  <a:cubicBezTo>
                    <a:pt x="1" y="56"/>
                    <a:pt x="2" y="59"/>
                    <a:pt x="5" y="61"/>
                  </a:cubicBezTo>
                  <a:cubicBezTo>
                    <a:pt x="7" y="63"/>
                    <a:pt x="11" y="64"/>
                    <a:pt x="14" y="64"/>
                  </a:cubicBezTo>
                  <a:cubicBezTo>
                    <a:pt x="17" y="64"/>
                    <a:pt x="21" y="62"/>
                    <a:pt x="22" y="60"/>
                  </a:cubicBezTo>
                  <a:cubicBezTo>
                    <a:pt x="31" y="46"/>
                    <a:pt x="40" y="33"/>
                    <a:pt x="49" y="20"/>
                  </a:cubicBezTo>
                  <a:cubicBezTo>
                    <a:pt x="51" y="17"/>
                    <a:pt x="52" y="14"/>
                    <a:pt x="52" y="11"/>
                  </a:cubicBezTo>
                  <a:cubicBezTo>
                    <a:pt x="52" y="8"/>
                    <a:pt x="50" y="5"/>
                    <a:pt x="47" y="3"/>
                  </a:cubicBezTo>
                  <a:cubicBezTo>
                    <a:pt x="45" y="1"/>
                    <a:pt x="42" y="0"/>
                    <a:pt x="39" y="0"/>
                  </a:cubicBezTo>
                  <a:cubicBezTo>
                    <a:pt x="35" y="0"/>
                    <a:pt x="32" y="1"/>
                    <a:pt x="30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3">
              <a:extLst>
                <a:ext uri="{FF2B5EF4-FFF2-40B4-BE49-F238E27FC236}">
                  <a16:creationId xmlns:a16="http://schemas.microsoft.com/office/drawing/2014/main" id="{9BD9A9A1-5085-C92A-C6DB-4A6BA2F7E03F}"/>
                </a:ext>
              </a:extLst>
            </p:cNvPr>
            <p:cNvSpPr/>
            <p:nvPr/>
          </p:nvSpPr>
          <p:spPr>
            <a:xfrm>
              <a:off x="2489760" y="2243160"/>
              <a:ext cx="18720" cy="19800"/>
            </a:xfrm>
            <a:custGeom>
              <a:avLst/>
              <a:gdLst/>
              <a:ahLst/>
              <a:cxnLst/>
              <a:rect l="l" t="t" r="r" b="b"/>
              <a:pathLst>
                <a:path w="52" h="55" extrusionOk="0">
                  <a:moveTo>
                    <a:pt x="31" y="4"/>
                  </a:moveTo>
                  <a:cubicBezTo>
                    <a:pt x="22" y="15"/>
                    <a:pt x="13" y="25"/>
                    <a:pt x="4" y="34"/>
                  </a:cubicBezTo>
                  <a:cubicBezTo>
                    <a:pt x="1" y="36"/>
                    <a:pt x="0" y="40"/>
                    <a:pt x="1" y="43"/>
                  </a:cubicBezTo>
                  <a:cubicBezTo>
                    <a:pt x="1" y="47"/>
                    <a:pt x="2" y="50"/>
                    <a:pt x="5" y="52"/>
                  </a:cubicBezTo>
                  <a:cubicBezTo>
                    <a:pt x="7" y="54"/>
                    <a:pt x="11" y="55"/>
                    <a:pt x="14" y="55"/>
                  </a:cubicBezTo>
                  <a:cubicBezTo>
                    <a:pt x="18" y="54"/>
                    <a:pt x="20" y="53"/>
                    <a:pt x="23" y="50"/>
                  </a:cubicBezTo>
                  <a:cubicBezTo>
                    <a:pt x="32" y="41"/>
                    <a:pt x="42" y="31"/>
                    <a:pt x="50" y="20"/>
                  </a:cubicBezTo>
                  <a:cubicBezTo>
                    <a:pt x="54" y="15"/>
                    <a:pt x="54" y="7"/>
                    <a:pt x="48" y="3"/>
                  </a:cubicBezTo>
                  <a:cubicBezTo>
                    <a:pt x="46" y="1"/>
                    <a:pt x="43" y="0"/>
                    <a:pt x="40" y="0"/>
                  </a:cubicBezTo>
                  <a:cubicBezTo>
                    <a:pt x="37" y="0"/>
                    <a:pt x="33" y="1"/>
                    <a:pt x="31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43">
              <a:extLst>
                <a:ext uri="{FF2B5EF4-FFF2-40B4-BE49-F238E27FC236}">
                  <a16:creationId xmlns:a16="http://schemas.microsoft.com/office/drawing/2014/main" id="{A560FAB0-A34A-1E30-02B8-6A8E1AB00FB9}"/>
                </a:ext>
              </a:extLst>
            </p:cNvPr>
            <p:cNvSpPr/>
            <p:nvPr/>
          </p:nvSpPr>
          <p:spPr>
            <a:xfrm>
              <a:off x="2447640" y="2280600"/>
              <a:ext cx="20520" cy="20160"/>
            </a:xfrm>
            <a:custGeom>
              <a:avLst/>
              <a:gdLst/>
              <a:ahLst/>
              <a:cxnLst/>
              <a:rect l="l" t="t" r="r" b="b"/>
              <a:pathLst>
                <a:path w="57" h="56" extrusionOk="0">
                  <a:moveTo>
                    <a:pt x="35" y="5"/>
                  </a:moveTo>
                  <a:cubicBezTo>
                    <a:pt x="31" y="10"/>
                    <a:pt x="25" y="15"/>
                    <a:pt x="20" y="20"/>
                  </a:cubicBezTo>
                  <a:cubicBezTo>
                    <a:pt x="15" y="25"/>
                    <a:pt x="10" y="29"/>
                    <a:pt x="5" y="33"/>
                  </a:cubicBezTo>
                  <a:cubicBezTo>
                    <a:pt x="0" y="38"/>
                    <a:pt x="-2" y="45"/>
                    <a:pt x="2" y="51"/>
                  </a:cubicBezTo>
                  <a:cubicBezTo>
                    <a:pt x="6" y="56"/>
                    <a:pt x="14" y="58"/>
                    <a:pt x="19" y="54"/>
                  </a:cubicBezTo>
                  <a:cubicBezTo>
                    <a:pt x="32" y="44"/>
                    <a:pt x="44" y="32"/>
                    <a:pt x="55" y="20"/>
                  </a:cubicBezTo>
                  <a:cubicBezTo>
                    <a:pt x="59" y="15"/>
                    <a:pt x="58" y="7"/>
                    <a:pt x="53" y="3"/>
                  </a:cubicBezTo>
                  <a:cubicBezTo>
                    <a:pt x="51" y="1"/>
                    <a:pt x="48" y="0"/>
                    <a:pt x="45" y="0"/>
                  </a:cubicBezTo>
                  <a:cubicBezTo>
                    <a:pt x="42" y="0"/>
                    <a:pt x="38" y="2"/>
                    <a:pt x="35" y="5"/>
                  </a:cubicBezTo>
                  <a:moveTo>
                    <a:pt x="19" y="21"/>
                  </a:moveTo>
                  <a:lnTo>
                    <a:pt x="19" y="22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43">
              <a:extLst>
                <a:ext uri="{FF2B5EF4-FFF2-40B4-BE49-F238E27FC236}">
                  <a16:creationId xmlns:a16="http://schemas.microsoft.com/office/drawing/2014/main" id="{9283D662-5A8C-8E80-BFF8-F24E99403AC7}"/>
                </a:ext>
              </a:extLst>
            </p:cNvPr>
            <p:cNvSpPr/>
            <p:nvPr/>
          </p:nvSpPr>
          <p:spPr>
            <a:xfrm>
              <a:off x="2398320" y="2320200"/>
              <a:ext cx="23040" cy="20160"/>
            </a:xfrm>
            <a:custGeom>
              <a:avLst/>
              <a:gdLst/>
              <a:ahLst/>
              <a:cxnLst/>
              <a:rect l="l" t="t" r="r" b="b"/>
              <a:pathLst>
                <a:path w="64" h="56" extrusionOk="0">
                  <a:moveTo>
                    <a:pt x="45" y="2"/>
                  </a:moveTo>
                  <a:cubicBezTo>
                    <a:pt x="31" y="12"/>
                    <a:pt x="18" y="23"/>
                    <a:pt x="6" y="33"/>
                  </a:cubicBezTo>
                  <a:cubicBezTo>
                    <a:pt x="3" y="36"/>
                    <a:pt x="1" y="38"/>
                    <a:pt x="1" y="42"/>
                  </a:cubicBezTo>
                  <a:cubicBezTo>
                    <a:pt x="0" y="45"/>
                    <a:pt x="1" y="48"/>
                    <a:pt x="3" y="51"/>
                  </a:cubicBezTo>
                  <a:cubicBezTo>
                    <a:pt x="6" y="56"/>
                    <a:pt x="15" y="58"/>
                    <a:pt x="20" y="54"/>
                  </a:cubicBezTo>
                  <a:cubicBezTo>
                    <a:pt x="33" y="43"/>
                    <a:pt x="46" y="32"/>
                    <a:pt x="59" y="23"/>
                  </a:cubicBezTo>
                  <a:cubicBezTo>
                    <a:pt x="64" y="19"/>
                    <a:pt x="66" y="11"/>
                    <a:pt x="62" y="5"/>
                  </a:cubicBezTo>
                  <a:cubicBezTo>
                    <a:pt x="59" y="2"/>
                    <a:pt x="56" y="0"/>
                    <a:pt x="52" y="0"/>
                  </a:cubicBezTo>
                  <a:cubicBezTo>
                    <a:pt x="49" y="0"/>
                    <a:pt x="47" y="1"/>
                    <a:pt x="45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43">
              <a:extLst>
                <a:ext uri="{FF2B5EF4-FFF2-40B4-BE49-F238E27FC236}">
                  <a16:creationId xmlns:a16="http://schemas.microsoft.com/office/drawing/2014/main" id="{47D784CD-62EB-1E59-67D7-5C394015B7ED}"/>
                </a:ext>
              </a:extLst>
            </p:cNvPr>
            <p:cNvSpPr/>
            <p:nvPr/>
          </p:nvSpPr>
          <p:spPr>
            <a:xfrm>
              <a:off x="2360160" y="2351880"/>
              <a:ext cx="16560" cy="14040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27" y="2"/>
                  </a:moveTo>
                  <a:cubicBezTo>
                    <a:pt x="20" y="6"/>
                    <a:pt x="13" y="11"/>
                    <a:pt x="6" y="16"/>
                  </a:cubicBezTo>
                  <a:cubicBezTo>
                    <a:pt x="0" y="20"/>
                    <a:pt x="-1" y="28"/>
                    <a:pt x="3" y="33"/>
                  </a:cubicBezTo>
                  <a:cubicBezTo>
                    <a:pt x="7" y="39"/>
                    <a:pt x="15" y="40"/>
                    <a:pt x="20" y="36"/>
                  </a:cubicBezTo>
                  <a:cubicBezTo>
                    <a:pt x="27" y="31"/>
                    <a:pt x="34" y="27"/>
                    <a:pt x="42" y="22"/>
                  </a:cubicBezTo>
                  <a:cubicBezTo>
                    <a:pt x="47" y="19"/>
                    <a:pt x="48" y="10"/>
                    <a:pt x="44" y="5"/>
                  </a:cubicBezTo>
                  <a:cubicBezTo>
                    <a:pt x="42" y="2"/>
                    <a:pt x="38" y="0"/>
                    <a:pt x="35" y="0"/>
                  </a:cubicBezTo>
                  <a:cubicBezTo>
                    <a:pt x="32" y="0"/>
                    <a:pt x="29" y="1"/>
                    <a:pt x="27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43">
              <a:extLst>
                <a:ext uri="{FF2B5EF4-FFF2-40B4-BE49-F238E27FC236}">
                  <a16:creationId xmlns:a16="http://schemas.microsoft.com/office/drawing/2014/main" id="{A24F7568-3378-9EAA-96C5-E30104A6CC29}"/>
                </a:ext>
              </a:extLst>
            </p:cNvPr>
            <p:cNvSpPr/>
            <p:nvPr/>
          </p:nvSpPr>
          <p:spPr>
            <a:xfrm>
              <a:off x="2322000" y="2376360"/>
              <a:ext cx="18360" cy="16200"/>
            </a:xfrm>
            <a:custGeom>
              <a:avLst/>
              <a:gdLst/>
              <a:ahLst/>
              <a:cxnLst/>
              <a:rect l="l" t="t" r="r" b="b"/>
              <a:pathLst>
                <a:path w="51" h="45" extrusionOk="0">
                  <a:moveTo>
                    <a:pt x="31" y="2"/>
                  </a:moveTo>
                  <a:cubicBezTo>
                    <a:pt x="23" y="9"/>
                    <a:pt x="14" y="16"/>
                    <a:pt x="6" y="23"/>
                  </a:cubicBezTo>
                  <a:cubicBezTo>
                    <a:pt x="0" y="27"/>
                    <a:pt x="-1" y="34"/>
                    <a:pt x="3" y="40"/>
                  </a:cubicBezTo>
                  <a:cubicBezTo>
                    <a:pt x="6" y="45"/>
                    <a:pt x="15" y="47"/>
                    <a:pt x="20" y="43"/>
                  </a:cubicBezTo>
                  <a:cubicBezTo>
                    <a:pt x="29" y="36"/>
                    <a:pt x="37" y="29"/>
                    <a:pt x="46" y="23"/>
                  </a:cubicBezTo>
                  <a:cubicBezTo>
                    <a:pt x="51" y="19"/>
                    <a:pt x="53" y="11"/>
                    <a:pt x="49" y="5"/>
                  </a:cubicBezTo>
                  <a:cubicBezTo>
                    <a:pt x="46" y="2"/>
                    <a:pt x="42" y="0"/>
                    <a:pt x="38" y="0"/>
                  </a:cubicBezTo>
                  <a:cubicBezTo>
                    <a:pt x="36" y="0"/>
                    <a:pt x="34" y="1"/>
                    <a:pt x="31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43">
              <a:extLst>
                <a:ext uri="{FF2B5EF4-FFF2-40B4-BE49-F238E27FC236}">
                  <a16:creationId xmlns:a16="http://schemas.microsoft.com/office/drawing/2014/main" id="{050A2978-096B-BC87-5617-95A4652646D0}"/>
                </a:ext>
              </a:extLst>
            </p:cNvPr>
            <p:cNvSpPr/>
            <p:nvPr/>
          </p:nvSpPr>
          <p:spPr>
            <a:xfrm>
              <a:off x="2840400" y="1965240"/>
              <a:ext cx="9720" cy="27000"/>
            </a:xfrm>
            <a:custGeom>
              <a:avLst/>
              <a:gdLst/>
              <a:ahLst/>
              <a:cxnLst/>
              <a:rect l="l" t="t" r="r" b="b"/>
              <a:pathLst>
                <a:path w="27" h="75" extrusionOk="0">
                  <a:moveTo>
                    <a:pt x="2" y="13"/>
                  </a:moveTo>
                  <a:cubicBezTo>
                    <a:pt x="1" y="29"/>
                    <a:pt x="0" y="46"/>
                    <a:pt x="0" y="62"/>
                  </a:cubicBezTo>
                  <a:cubicBezTo>
                    <a:pt x="0" y="69"/>
                    <a:pt x="6" y="75"/>
                    <a:pt x="12" y="75"/>
                  </a:cubicBezTo>
                  <a:cubicBezTo>
                    <a:pt x="19" y="75"/>
                    <a:pt x="25" y="69"/>
                    <a:pt x="25" y="62"/>
                  </a:cubicBezTo>
                  <a:cubicBezTo>
                    <a:pt x="25" y="46"/>
                    <a:pt x="26" y="29"/>
                    <a:pt x="27" y="13"/>
                  </a:cubicBezTo>
                  <a:cubicBezTo>
                    <a:pt x="28" y="6"/>
                    <a:pt x="21" y="0"/>
                    <a:pt x="15" y="0"/>
                  </a:cubicBezTo>
                  <a:cubicBezTo>
                    <a:pt x="8" y="0"/>
                    <a:pt x="3" y="6"/>
                    <a:pt x="2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43">
              <a:extLst>
                <a:ext uri="{FF2B5EF4-FFF2-40B4-BE49-F238E27FC236}">
                  <a16:creationId xmlns:a16="http://schemas.microsoft.com/office/drawing/2014/main" id="{332A7A2B-65CD-14DC-073E-2BE558510957}"/>
                </a:ext>
              </a:extLst>
            </p:cNvPr>
            <p:cNvSpPr/>
            <p:nvPr/>
          </p:nvSpPr>
          <p:spPr>
            <a:xfrm>
              <a:off x="2838240" y="2016360"/>
              <a:ext cx="9720" cy="24840"/>
            </a:xfrm>
            <a:custGeom>
              <a:avLst/>
              <a:gdLst/>
              <a:ahLst/>
              <a:cxnLst/>
              <a:rect l="l" t="t" r="r" b="b"/>
              <a:pathLst>
                <a:path w="27" h="69" extrusionOk="0">
                  <a:moveTo>
                    <a:pt x="1" y="12"/>
                  </a:moveTo>
                  <a:cubicBezTo>
                    <a:pt x="2" y="27"/>
                    <a:pt x="2" y="41"/>
                    <a:pt x="0" y="56"/>
                  </a:cubicBezTo>
                  <a:cubicBezTo>
                    <a:pt x="0" y="63"/>
                    <a:pt x="7" y="69"/>
                    <a:pt x="13" y="69"/>
                  </a:cubicBezTo>
                  <a:cubicBezTo>
                    <a:pt x="16" y="69"/>
                    <a:pt x="20" y="68"/>
                    <a:pt x="22" y="65"/>
                  </a:cubicBezTo>
                  <a:cubicBezTo>
                    <a:pt x="25" y="64"/>
                    <a:pt x="25" y="60"/>
                    <a:pt x="25" y="56"/>
                  </a:cubicBezTo>
                  <a:cubicBezTo>
                    <a:pt x="27" y="42"/>
                    <a:pt x="27" y="27"/>
                    <a:pt x="26" y="12"/>
                  </a:cubicBezTo>
                  <a:cubicBezTo>
                    <a:pt x="26" y="5"/>
                    <a:pt x="21" y="0"/>
                    <a:pt x="14" y="0"/>
                  </a:cubicBezTo>
                  <a:cubicBezTo>
                    <a:pt x="7" y="-1"/>
                    <a:pt x="1" y="5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43">
              <a:extLst>
                <a:ext uri="{FF2B5EF4-FFF2-40B4-BE49-F238E27FC236}">
                  <a16:creationId xmlns:a16="http://schemas.microsoft.com/office/drawing/2014/main" id="{9896AC03-0FF6-9B61-7B88-B9FF66256E6A}"/>
                </a:ext>
              </a:extLst>
            </p:cNvPr>
            <p:cNvSpPr/>
            <p:nvPr/>
          </p:nvSpPr>
          <p:spPr>
            <a:xfrm>
              <a:off x="2838240" y="2075400"/>
              <a:ext cx="9360" cy="24840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1" y="12"/>
                  </a:moveTo>
                  <a:cubicBezTo>
                    <a:pt x="0" y="27"/>
                    <a:pt x="0" y="42"/>
                    <a:pt x="0" y="57"/>
                  </a:cubicBezTo>
                  <a:cubicBezTo>
                    <a:pt x="0" y="64"/>
                    <a:pt x="5" y="69"/>
                    <a:pt x="12" y="69"/>
                  </a:cubicBezTo>
                  <a:cubicBezTo>
                    <a:pt x="19" y="69"/>
                    <a:pt x="24" y="64"/>
                    <a:pt x="25" y="57"/>
                  </a:cubicBezTo>
                  <a:cubicBezTo>
                    <a:pt x="25" y="42"/>
                    <a:pt x="25" y="27"/>
                    <a:pt x="26" y="12"/>
                  </a:cubicBezTo>
                  <a:cubicBezTo>
                    <a:pt x="27" y="5"/>
                    <a:pt x="20" y="0"/>
                    <a:pt x="14" y="0"/>
                  </a:cubicBezTo>
                  <a:cubicBezTo>
                    <a:pt x="7" y="0"/>
                    <a:pt x="2" y="5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43">
              <a:extLst>
                <a:ext uri="{FF2B5EF4-FFF2-40B4-BE49-F238E27FC236}">
                  <a16:creationId xmlns:a16="http://schemas.microsoft.com/office/drawing/2014/main" id="{2097ED56-FBA8-7405-E2FF-28F7FE15B3AE}"/>
                </a:ext>
              </a:extLst>
            </p:cNvPr>
            <p:cNvSpPr/>
            <p:nvPr/>
          </p:nvSpPr>
          <p:spPr>
            <a:xfrm>
              <a:off x="2836440" y="2135160"/>
              <a:ext cx="9720" cy="28800"/>
            </a:xfrm>
            <a:custGeom>
              <a:avLst/>
              <a:gdLst/>
              <a:ahLst/>
              <a:cxnLst/>
              <a:rect l="l" t="t" r="r" b="b"/>
              <a:pathLst>
                <a:path w="27" h="80" extrusionOk="0">
                  <a:moveTo>
                    <a:pt x="2" y="13"/>
                  </a:moveTo>
                  <a:cubicBezTo>
                    <a:pt x="2" y="31"/>
                    <a:pt x="1" y="49"/>
                    <a:pt x="0" y="67"/>
                  </a:cubicBezTo>
                  <a:cubicBezTo>
                    <a:pt x="-1" y="74"/>
                    <a:pt x="6" y="80"/>
                    <a:pt x="12" y="80"/>
                  </a:cubicBezTo>
                  <a:cubicBezTo>
                    <a:pt x="15" y="80"/>
                    <a:pt x="19" y="79"/>
                    <a:pt x="21" y="76"/>
                  </a:cubicBezTo>
                  <a:cubicBezTo>
                    <a:pt x="23" y="74"/>
                    <a:pt x="24" y="71"/>
                    <a:pt x="25" y="67"/>
                  </a:cubicBezTo>
                  <a:cubicBezTo>
                    <a:pt x="26" y="49"/>
                    <a:pt x="27" y="31"/>
                    <a:pt x="27" y="13"/>
                  </a:cubicBezTo>
                  <a:cubicBezTo>
                    <a:pt x="27" y="6"/>
                    <a:pt x="21" y="0"/>
                    <a:pt x="15" y="0"/>
                  </a:cubicBezTo>
                  <a:cubicBezTo>
                    <a:pt x="8" y="0"/>
                    <a:pt x="2" y="6"/>
                    <a:pt x="2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43">
              <a:extLst>
                <a:ext uri="{FF2B5EF4-FFF2-40B4-BE49-F238E27FC236}">
                  <a16:creationId xmlns:a16="http://schemas.microsoft.com/office/drawing/2014/main" id="{0076C02F-644C-CC0B-E448-8E1464C2B868}"/>
                </a:ext>
              </a:extLst>
            </p:cNvPr>
            <p:cNvSpPr/>
            <p:nvPr/>
          </p:nvSpPr>
          <p:spPr>
            <a:xfrm>
              <a:off x="2835720" y="2199960"/>
              <a:ext cx="9360" cy="28440"/>
            </a:xfrm>
            <a:custGeom>
              <a:avLst/>
              <a:gdLst/>
              <a:ahLst/>
              <a:cxnLst/>
              <a:rect l="l" t="t" r="r" b="b"/>
              <a:pathLst>
                <a:path w="26" h="79" extrusionOk="0">
                  <a:moveTo>
                    <a:pt x="1" y="12"/>
                  </a:moveTo>
                  <a:cubicBezTo>
                    <a:pt x="1" y="30"/>
                    <a:pt x="0" y="48"/>
                    <a:pt x="0" y="67"/>
                  </a:cubicBezTo>
                  <a:cubicBezTo>
                    <a:pt x="0" y="73"/>
                    <a:pt x="6" y="79"/>
                    <a:pt x="13" y="79"/>
                  </a:cubicBezTo>
                  <a:cubicBezTo>
                    <a:pt x="20" y="79"/>
                    <a:pt x="25" y="73"/>
                    <a:pt x="25" y="67"/>
                  </a:cubicBezTo>
                  <a:cubicBezTo>
                    <a:pt x="25" y="48"/>
                    <a:pt x="26" y="30"/>
                    <a:pt x="26" y="12"/>
                  </a:cubicBezTo>
                  <a:cubicBezTo>
                    <a:pt x="27" y="5"/>
                    <a:pt x="20" y="0"/>
                    <a:pt x="14" y="0"/>
                  </a:cubicBezTo>
                  <a:cubicBezTo>
                    <a:pt x="7" y="0"/>
                    <a:pt x="2" y="5"/>
                    <a:pt x="1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43">
              <a:extLst>
                <a:ext uri="{FF2B5EF4-FFF2-40B4-BE49-F238E27FC236}">
                  <a16:creationId xmlns:a16="http://schemas.microsoft.com/office/drawing/2014/main" id="{1AC1282F-5440-8489-1D13-2DD554CFC1C8}"/>
                </a:ext>
              </a:extLst>
            </p:cNvPr>
            <p:cNvSpPr/>
            <p:nvPr/>
          </p:nvSpPr>
          <p:spPr>
            <a:xfrm>
              <a:off x="2835720" y="2259720"/>
              <a:ext cx="9720" cy="24840"/>
            </a:xfrm>
            <a:custGeom>
              <a:avLst/>
              <a:gdLst/>
              <a:ahLst/>
              <a:cxnLst/>
              <a:rect l="l" t="t" r="r" b="b"/>
              <a:pathLst>
                <a:path w="27" h="69" extrusionOk="0">
                  <a:moveTo>
                    <a:pt x="2" y="12"/>
                  </a:moveTo>
                  <a:cubicBezTo>
                    <a:pt x="1" y="27"/>
                    <a:pt x="1" y="42"/>
                    <a:pt x="0" y="57"/>
                  </a:cubicBezTo>
                  <a:cubicBezTo>
                    <a:pt x="0" y="64"/>
                    <a:pt x="6" y="69"/>
                    <a:pt x="13" y="69"/>
                  </a:cubicBezTo>
                  <a:cubicBezTo>
                    <a:pt x="20" y="69"/>
                    <a:pt x="25" y="64"/>
                    <a:pt x="25" y="57"/>
                  </a:cubicBezTo>
                  <a:cubicBezTo>
                    <a:pt x="25" y="42"/>
                    <a:pt x="26" y="27"/>
                    <a:pt x="27" y="12"/>
                  </a:cubicBezTo>
                  <a:cubicBezTo>
                    <a:pt x="27" y="5"/>
                    <a:pt x="21" y="0"/>
                    <a:pt x="14" y="0"/>
                  </a:cubicBezTo>
                  <a:cubicBezTo>
                    <a:pt x="7" y="0"/>
                    <a:pt x="2" y="5"/>
                    <a:pt x="2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43">
              <a:extLst>
                <a:ext uri="{FF2B5EF4-FFF2-40B4-BE49-F238E27FC236}">
                  <a16:creationId xmlns:a16="http://schemas.microsoft.com/office/drawing/2014/main" id="{9036DD16-D98F-E18B-DA6B-CCF78779510E}"/>
                </a:ext>
              </a:extLst>
            </p:cNvPr>
            <p:cNvSpPr/>
            <p:nvPr/>
          </p:nvSpPr>
          <p:spPr>
            <a:xfrm>
              <a:off x="2834640" y="2324880"/>
              <a:ext cx="10080" cy="34560"/>
            </a:xfrm>
            <a:custGeom>
              <a:avLst/>
              <a:gdLst/>
              <a:ahLst/>
              <a:cxnLst/>
              <a:rect l="l" t="t" r="r" b="b"/>
              <a:pathLst>
                <a:path w="28" h="96" extrusionOk="0">
                  <a:moveTo>
                    <a:pt x="7" y="4"/>
                  </a:moveTo>
                  <a:cubicBezTo>
                    <a:pt x="4" y="6"/>
                    <a:pt x="4" y="9"/>
                    <a:pt x="3" y="13"/>
                  </a:cubicBezTo>
                  <a:cubicBezTo>
                    <a:pt x="1" y="36"/>
                    <a:pt x="0" y="60"/>
                    <a:pt x="0" y="84"/>
                  </a:cubicBezTo>
                  <a:cubicBezTo>
                    <a:pt x="0" y="91"/>
                    <a:pt x="6" y="96"/>
                    <a:pt x="13" y="96"/>
                  </a:cubicBezTo>
                  <a:cubicBezTo>
                    <a:pt x="20" y="96"/>
                    <a:pt x="25" y="91"/>
                    <a:pt x="25" y="84"/>
                  </a:cubicBezTo>
                  <a:cubicBezTo>
                    <a:pt x="25" y="60"/>
                    <a:pt x="26" y="36"/>
                    <a:pt x="28" y="13"/>
                  </a:cubicBezTo>
                  <a:cubicBezTo>
                    <a:pt x="29" y="6"/>
                    <a:pt x="22" y="0"/>
                    <a:pt x="16" y="0"/>
                  </a:cubicBezTo>
                  <a:cubicBezTo>
                    <a:pt x="12" y="0"/>
                    <a:pt x="9" y="2"/>
                    <a:pt x="7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43">
              <a:extLst>
                <a:ext uri="{FF2B5EF4-FFF2-40B4-BE49-F238E27FC236}">
                  <a16:creationId xmlns:a16="http://schemas.microsoft.com/office/drawing/2014/main" id="{1DFE57EC-2C49-CD03-62E7-3137622F8C36}"/>
                </a:ext>
              </a:extLst>
            </p:cNvPr>
            <p:cNvSpPr/>
            <p:nvPr/>
          </p:nvSpPr>
          <p:spPr>
            <a:xfrm>
              <a:off x="2836440" y="2399760"/>
              <a:ext cx="10800" cy="30960"/>
            </a:xfrm>
            <a:custGeom>
              <a:avLst/>
              <a:gdLst/>
              <a:ahLst/>
              <a:cxnLst/>
              <a:rect l="l" t="t" r="r" b="b"/>
              <a:pathLst>
                <a:path w="30" h="86" extrusionOk="0">
                  <a:moveTo>
                    <a:pt x="5" y="9"/>
                  </a:moveTo>
                  <a:cubicBezTo>
                    <a:pt x="1" y="30"/>
                    <a:pt x="-1" y="52"/>
                    <a:pt x="0" y="73"/>
                  </a:cubicBezTo>
                  <a:cubicBezTo>
                    <a:pt x="0" y="80"/>
                    <a:pt x="6" y="86"/>
                    <a:pt x="13" y="86"/>
                  </a:cubicBezTo>
                  <a:cubicBezTo>
                    <a:pt x="19" y="86"/>
                    <a:pt x="25" y="80"/>
                    <a:pt x="25" y="73"/>
                  </a:cubicBezTo>
                  <a:cubicBezTo>
                    <a:pt x="24" y="59"/>
                    <a:pt x="25" y="45"/>
                    <a:pt x="27" y="30"/>
                  </a:cubicBezTo>
                  <a:cubicBezTo>
                    <a:pt x="27" y="26"/>
                    <a:pt x="28" y="21"/>
                    <a:pt x="29" y="16"/>
                  </a:cubicBezTo>
                  <a:cubicBezTo>
                    <a:pt x="30" y="9"/>
                    <a:pt x="27" y="2"/>
                    <a:pt x="21" y="1"/>
                  </a:cubicBezTo>
                  <a:cubicBezTo>
                    <a:pt x="20" y="0"/>
                    <a:pt x="18" y="0"/>
                    <a:pt x="17" y="0"/>
                  </a:cubicBezTo>
                  <a:cubicBezTo>
                    <a:pt x="12" y="0"/>
                    <a:pt x="6" y="4"/>
                    <a:pt x="5" y="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43">
              <a:extLst>
                <a:ext uri="{FF2B5EF4-FFF2-40B4-BE49-F238E27FC236}">
                  <a16:creationId xmlns:a16="http://schemas.microsoft.com/office/drawing/2014/main" id="{B7FE3587-71F7-0784-5F48-D96438CD7927}"/>
                </a:ext>
              </a:extLst>
            </p:cNvPr>
            <p:cNvSpPr/>
            <p:nvPr/>
          </p:nvSpPr>
          <p:spPr>
            <a:xfrm>
              <a:off x="2837520" y="2454480"/>
              <a:ext cx="9720" cy="26280"/>
            </a:xfrm>
            <a:custGeom>
              <a:avLst/>
              <a:gdLst/>
              <a:ahLst/>
              <a:cxnLst/>
              <a:rect l="l" t="t" r="r" b="b"/>
              <a:pathLst>
                <a:path w="27" h="73" extrusionOk="0">
                  <a:moveTo>
                    <a:pt x="2" y="12"/>
                  </a:moveTo>
                  <a:cubicBezTo>
                    <a:pt x="2" y="28"/>
                    <a:pt x="1" y="44"/>
                    <a:pt x="0" y="60"/>
                  </a:cubicBezTo>
                  <a:cubicBezTo>
                    <a:pt x="-1" y="67"/>
                    <a:pt x="6" y="73"/>
                    <a:pt x="12" y="73"/>
                  </a:cubicBezTo>
                  <a:cubicBezTo>
                    <a:pt x="15" y="73"/>
                    <a:pt x="19" y="71"/>
                    <a:pt x="21" y="69"/>
                  </a:cubicBezTo>
                  <a:cubicBezTo>
                    <a:pt x="23" y="66"/>
                    <a:pt x="24" y="64"/>
                    <a:pt x="25" y="60"/>
                  </a:cubicBezTo>
                  <a:cubicBezTo>
                    <a:pt x="26" y="44"/>
                    <a:pt x="26" y="28"/>
                    <a:pt x="27" y="12"/>
                  </a:cubicBezTo>
                  <a:cubicBezTo>
                    <a:pt x="27" y="5"/>
                    <a:pt x="21" y="0"/>
                    <a:pt x="14" y="0"/>
                  </a:cubicBezTo>
                  <a:cubicBezTo>
                    <a:pt x="7" y="0"/>
                    <a:pt x="2" y="5"/>
                    <a:pt x="2" y="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43">
              <a:extLst>
                <a:ext uri="{FF2B5EF4-FFF2-40B4-BE49-F238E27FC236}">
                  <a16:creationId xmlns:a16="http://schemas.microsoft.com/office/drawing/2014/main" id="{3022E459-06B4-ECB9-1A54-2DF956271D33}"/>
                </a:ext>
              </a:extLst>
            </p:cNvPr>
            <p:cNvSpPr/>
            <p:nvPr/>
          </p:nvSpPr>
          <p:spPr>
            <a:xfrm>
              <a:off x="2837160" y="2502360"/>
              <a:ext cx="10080" cy="19440"/>
            </a:xfrm>
            <a:custGeom>
              <a:avLst/>
              <a:gdLst/>
              <a:ahLst/>
              <a:cxnLst/>
              <a:rect l="l" t="t" r="r" b="b"/>
              <a:pathLst>
                <a:path w="28" h="54" extrusionOk="0">
                  <a:moveTo>
                    <a:pt x="6" y="4"/>
                  </a:moveTo>
                  <a:cubicBezTo>
                    <a:pt x="4" y="7"/>
                    <a:pt x="3" y="9"/>
                    <a:pt x="3" y="13"/>
                  </a:cubicBezTo>
                  <a:cubicBezTo>
                    <a:pt x="2" y="22"/>
                    <a:pt x="1" y="32"/>
                    <a:pt x="0" y="41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20" y="54"/>
                    <a:pt x="25" y="48"/>
                    <a:pt x="25" y="41"/>
                  </a:cubicBezTo>
                  <a:cubicBezTo>
                    <a:pt x="26" y="32"/>
                    <a:pt x="27" y="22"/>
                    <a:pt x="28" y="13"/>
                  </a:cubicBezTo>
                  <a:cubicBezTo>
                    <a:pt x="28" y="10"/>
                    <a:pt x="26" y="6"/>
                    <a:pt x="24" y="4"/>
                  </a:cubicBezTo>
                  <a:cubicBezTo>
                    <a:pt x="22" y="2"/>
                    <a:pt x="18" y="0"/>
                    <a:pt x="15" y="0"/>
                  </a:cubicBezTo>
                  <a:cubicBezTo>
                    <a:pt x="12" y="0"/>
                    <a:pt x="9" y="2"/>
                    <a:pt x="6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43">
              <a:extLst>
                <a:ext uri="{FF2B5EF4-FFF2-40B4-BE49-F238E27FC236}">
                  <a16:creationId xmlns:a16="http://schemas.microsoft.com/office/drawing/2014/main" id="{8E3FF582-FC7E-7D35-C1A6-D557E403ED80}"/>
                </a:ext>
              </a:extLst>
            </p:cNvPr>
            <p:cNvSpPr/>
            <p:nvPr/>
          </p:nvSpPr>
          <p:spPr>
            <a:xfrm>
              <a:off x="2914200" y="1409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43">
              <a:extLst>
                <a:ext uri="{FF2B5EF4-FFF2-40B4-BE49-F238E27FC236}">
                  <a16:creationId xmlns:a16="http://schemas.microsoft.com/office/drawing/2014/main" id="{9C2B45DC-8239-628B-C38B-D03070F03AE9}"/>
                </a:ext>
              </a:extLst>
            </p:cNvPr>
            <p:cNvSpPr/>
            <p:nvPr/>
          </p:nvSpPr>
          <p:spPr>
            <a:xfrm>
              <a:off x="2850480" y="13550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43">
              <a:extLst>
                <a:ext uri="{FF2B5EF4-FFF2-40B4-BE49-F238E27FC236}">
                  <a16:creationId xmlns:a16="http://schemas.microsoft.com/office/drawing/2014/main" id="{C6F0CDE1-B52C-F5EF-9317-5A62D8C575B0}"/>
                </a:ext>
              </a:extLst>
            </p:cNvPr>
            <p:cNvSpPr/>
            <p:nvPr/>
          </p:nvSpPr>
          <p:spPr>
            <a:xfrm>
              <a:off x="2850480" y="135504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43">
              <a:extLst>
                <a:ext uri="{FF2B5EF4-FFF2-40B4-BE49-F238E27FC236}">
                  <a16:creationId xmlns:a16="http://schemas.microsoft.com/office/drawing/2014/main" id="{A013D217-6A2B-CB89-2CAA-882AE7626F3B}"/>
                </a:ext>
              </a:extLst>
            </p:cNvPr>
            <p:cNvSpPr/>
            <p:nvPr/>
          </p:nvSpPr>
          <p:spPr>
            <a:xfrm>
              <a:off x="2913120" y="1408320"/>
              <a:ext cx="720" cy="72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lnTo>
                    <a:pt x="0" y="0"/>
                  </a:ln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43">
              <a:extLst>
                <a:ext uri="{FF2B5EF4-FFF2-40B4-BE49-F238E27FC236}">
                  <a16:creationId xmlns:a16="http://schemas.microsoft.com/office/drawing/2014/main" id="{9EFFB90D-2C88-0AC6-2D7D-C4FD480918B5}"/>
                </a:ext>
              </a:extLst>
            </p:cNvPr>
            <p:cNvSpPr/>
            <p:nvPr/>
          </p:nvSpPr>
          <p:spPr>
            <a:xfrm>
              <a:off x="2842560" y="1351440"/>
              <a:ext cx="360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64A39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43">
              <a:extLst>
                <a:ext uri="{FF2B5EF4-FFF2-40B4-BE49-F238E27FC236}">
                  <a16:creationId xmlns:a16="http://schemas.microsoft.com/office/drawing/2014/main" id="{7D8C48CE-C463-0BD8-B93D-1752F4F6AB86}"/>
                </a:ext>
              </a:extLst>
            </p:cNvPr>
            <p:cNvSpPr/>
            <p:nvPr/>
          </p:nvSpPr>
          <p:spPr>
            <a:xfrm>
              <a:off x="2966040" y="1532160"/>
              <a:ext cx="109800" cy="167400"/>
            </a:xfrm>
            <a:custGeom>
              <a:avLst/>
              <a:gdLst/>
              <a:ahLst/>
              <a:cxnLst/>
              <a:rect l="l" t="t" r="r" b="b"/>
              <a:pathLst>
                <a:path w="305" h="465" extrusionOk="0">
                  <a:moveTo>
                    <a:pt x="267" y="0"/>
                  </a:moveTo>
                  <a:cubicBezTo>
                    <a:pt x="264" y="1"/>
                    <a:pt x="262" y="3"/>
                    <a:pt x="262" y="5"/>
                  </a:cubicBezTo>
                  <a:cubicBezTo>
                    <a:pt x="261" y="5"/>
                    <a:pt x="260" y="5"/>
                    <a:pt x="259" y="5"/>
                  </a:cubicBezTo>
                  <a:cubicBezTo>
                    <a:pt x="257" y="5"/>
                    <a:pt x="255" y="5"/>
                    <a:pt x="253" y="6"/>
                  </a:cubicBezTo>
                  <a:cubicBezTo>
                    <a:pt x="213" y="20"/>
                    <a:pt x="177" y="39"/>
                    <a:pt x="145" y="63"/>
                  </a:cubicBezTo>
                  <a:cubicBezTo>
                    <a:pt x="127" y="76"/>
                    <a:pt x="112" y="90"/>
                    <a:pt x="98" y="104"/>
                  </a:cubicBezTo>
                  <a:cubicBezTo>
                    <a:pt x="85" y="118"/>
                    <a:pt x="72" y="135"/>
                    <a:pt x="59" y="153"/>
                  </a:cubicBezTo>
                  <a:cubicBezTo>
                    <a:pt x="48" y="169"/>
                    <a:pt x="39" y="185"/>
                    <a:pt x="30" y="203"/>
                  </a:cubicBezTo>
                  <a:cubicBezTo>
                    <a:pt x="21" y="223"/>
                    <a:pt x="14" y="244"/>
                    <a:pt x="9" y="264"/>
                  </a:cubicBezTo>
                  <a:cubicBezTo>
                    <a:pt x="4" y="285"/>
                    <a:pt x="1" y="306"/>
                    <a:pt x="0" y="328"/>
                  </a:cubicBezTo>
                  <a:cubicBezTo>
                    <a:pt x="0" y="346"/>
                    <a:pt x="1" y="364"/>
                    <a:pt x="5" y="382"/>
                  </a:cubicBezTo>
                  <a:cubicBezTo>
                    <a:pt x="7" y="390"/>
                    <a:pt x="11" y="398"/>
                    <a:pt x="14" y="405"/>
                  </a:cubicBezTo>
                  <a:cubicBezTo>
                    <a:pt x="16" y="411"/>
                    <a:pt x="19" y="417"/>
                    <a:pt x="23" y="422"/>
                  </a:cubicBezTo>
                  <a:cubicBezTo>
                    <a:pt x="32" y="435"/>
                    <a:pt x="42" y="445"/>
                    <a:pt x="54" y="452"/>
                  </a:cubicBezTo>
                  <a:cubicBezTo>
                    <a:pt x="69" y="461"/>
                    <a:pt x="86" y="465"/>
                    <a:pt x="105" y="465"/>
                  </a:cubicBezTo>
                  <a:cubicBezTo>
                    <a:pt x="114" y="465"/>
                    <a:pt x="124" y="464"/>
                    <a:pt x="133" y="462"/>
                  </a:cubicBezTo>
                  <a:cubicBezTo>
                    <a:pt x="146" y="459"/>
                    <a:pt x="160" y="453"/>
                    <a:pt x="173" y="445"/>
                  </a:cubicBezTo>
                  <a:cubicBezTo>
                    <a:pt x="185" y="438"/>
                    <a:pt x="197" y="429"/>
                    <a:pt x="211" y="416"/>
                  </a:cubicBezTo>
                  <a:cubicBezTo>
                    <a:pt x="223" y="405"/>
                    <a:pt x="234" y="391"/>
                    <a:pt x="245" y="375"/>
                  </a:cubicBezTo>
                  <a:cubicBezTo>
                    <a:pt x="256" y="357"/>
                    <a:pt x="267" y="338"/>
                    <a:pt x="275" y="319"/>
                  </a:cubicBezTo>
                  <a:cubicBezTo>
                    <a:pt x="280" y="306"/>
                    <a:pt x="284" y="295"/>
                    <a:pt x="288" y="283"/>
                  </a:cubicBezTo>
                  <a:cubicBezTo>
                    <a:pt x="292" y="269"/>
                    <a:pt x="295" y="255"/>
                    <a:pt x="297" y="244"/>
                  </a:cubicBezTo>
                  <a:cubicBezTo>
                    <a:pt x="302" y="217"/>
                    <a:pt x="305" y="189"/>
                    <a:pt x="305" y="163"/>
                  </a:cubicBezTo>
                  <a:cubicBezTo>
                    <a:pt x="305" y="121"/>
                    <a:pt x="299" y="79"/>
                    <a:pt x="287" y="38"/>
                  </a:cubicBezTo>
                  <a:cubicBezTo>
                    <a:pt x="285" y="35"/>
                    <a:pt x="284" y="32"/>
                    <a:pt x="282" y="28"/>
                  </a:cubicBezTo>
                  <a:cubicBezTo>
                    <a:pt x="278" y="19"/>
                    <a:pt x="274" y="10"/>
                    <a:pt x="269" y="0"/>
                  </a:cubicBezTo>
                  <a:lnTo>
                    <a:pt x="268" y="0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43">
              <a:extLst>
                <a:ext uri="{FF2B5EF4-FFF2-40B4-BE49-F238E27FC236}">
                  <a16:creationId xmlns:a16="http://schemas.microsoft.com/office/drawing/2014/main" id="{5FC764F9-FE2E-31B9-2E70-0ABB9E4ABBC6}"/>
                </a:ext>
              </a:extLst>
            </p:cNvPr>
            <p:cNvSpPr/>
            <p:nvPr/>
          </p:nvSpPr>
          <p:spPr>
            <a:xfrm>
              <a:off x="2959200" y="1437840"/>
              <a:ext cx="109080" cy="178200"/>
            </a:xfrm>
            <a:custGeom>
              <a:avLst/>
              <a:gdLst/>
              <a:ahLst/>
              <a:cxnLst/>
              <a:rect l="l" t="t" r="r" b="b"/>
              <a:pathLst>
                <a:path w="303" h="495" extrusionOk="0">
                  <a:moveTo>
                    <a:pt x="132" y="2"/>
                  </a:moveTo>
                  <a:cubicBezTo>
                    <a:pt x="127" y="3"/>
                    <a:pt x="123" y="6"/>
                    <a:pt x="119" y="9"/>
                  </a:cubicBezTo>
                  <a:cubicBezTo>
                    <a:pt x="112" y="17"/>
                    <a:pt x="107" y="27"/>
                    <a:pt x="105" y="39"/>
                  </a:cubicBezTo>
                  <a:cubicBezTo>
                    <a:pt x="105" y="42"/>
                    <a:pt x="105" y="45"/>
                    <a:pt x="105" y="48"/>
                  </a:cubicBezTo>
                  <a:cubicBezTo>
                    <a:pt x="100" y="43"/>
                    <a:pt x="95" y="38"/>
                    <a:pt x="89" y="33"/>
                  </a:cubicBezTo>
                  <a:cubicBezTo>
                    <a:pt x="85" y="30"/>
                    <a:pt x="80" y="26"/>
                    <a:pt x="74" y="24"/>
                  </a:cubicBezTo>
                  <a:cubicBezTo>
                    <a:pt x="68" y="21"/>
                    <a:pt x="62" y="19"/>
                    <a:pt x="56" y="19"/>
                  </a:cubicBezTo>
                  <a:cubicBezTo>
                    <a:pt x="52" y="18"/>
                    <a:pt x="48" y="19"/>
                    <a:pt x="45" y="20"/>
                  </a:cubicBezTo>
                  <a:cubicBezTo>
                    <a:pt x="43" y="20"/>
                    <a:pt x="42" y="21"/>
                    <a:pt x="40" y="22"/>
                  </a:cubicBezTo>
                  <a:cubicBezTo>
                    <a:pt x="33" y="25"/>
                    <a:pt x="28" y="30"/>
                    <a:pt x="24" y="35"/>
                  </a:cubicBezTo>
                  <a:cubicBezTo>
                    <a:pt x="19" y="41"/>
                    <a:pt x="16" y="46"/>
                    <a:pt x="14" y="51"/>
                  </a:cubicBezTo>
                  <a:cubicBezTo>
                    <a:pt x="12" y="59"/>
                    <a:pt x="11" y="65"/>
                    <a:pt x="11" y="72"/>
                  </a:cubicBezTo>
                  <a:cubicBezTo>
                    <a:pt x="11" y="79"/>
                    <a:pt x="11" y="85"/>
                    <a:pt x="13" y="92"/>
                  </a:cubicBezTo>
                  <a:cubicBezTo>
                    <a:pt x="16" y="104"/>
                    <a:pt x="21" y="118"/>
                    <a:pt x="29" y="132"/>
                  </a:cubicBezTo>
                  <a:cubicBezTo>
                    <a:pt x="31" y="137"/>
                    <a:pt x="34" y="142"/>
                    <a:pt x="38" y="147"/>
                  </a:cubicBezTo>
                  <a:cubicBezTo>
                    <a:pt x="33" y="146"/>
                    <a:pt x="29" y="147"/>
                    <a:pt x="25" y="148"/>
                  </a:cubicBezTo>
                  <a:cubicBezTo>
                    <a:pt x="22" y="149"/>
                    <a:pt x="20" y="150"/>
                    <a:pt x="18" y="151"/>
                  </a:cubicBezTo>
                  <a:cubicBezTo>
                    <a:pt x="11" y="155"/>
                    <a:pt x="6" y="162"/>
                    <a:pt x="3" y="171"/>
                  </a:cubicBezTo>
                  <a:cubicBezTo>
                    <a:pt x="0" y="181"/>
                    <a:pt x="-1" y="192"/>
                    <a:pt x="1" y="203"/>
                  </a:cubicBezTo>
                  <a:cubicBezTo>
                    <a:pt x="2" y="208"/>
                    <a:pt x="3" y="215"/>
                    <a:pt x="5" y="222"/>
                  </a:cubicBezTo>
                  <a:cubicBezTo>
                    <a:pt x="7" y="228"/>
                    <a:pt x="9" y="235"/>
                    <a:pt x="12" y="241"/>
                  </a:cubicBezTo>
                  <a:cubicBezTo>
                    <a:pt x="17" y="252"/>
                    <a:pt x="22" y="262"/>
                    <a:pt x="27" y="273"/>
                  </a:cubicBezTo>
                  <a:cubicBezTo>
                    <a:pt x="26" y="273"/>
                    <a:pt x="25" y="274"/>
                    <a:pt x="23" y="274"/>
                  </a:cubicBezTo>
                  <a:cubicBezTo>
                    <a:pt x="5" y="284"/>
                    <a:pt x="-1" y="310"/>
                    <a:pt x="0" y="331"/>
                  </a:cubicBezTo>
                  <a:cubicBezTo>
                    <a:pt x="2" y="360"/>
                    <a:pt x="12" y="388"/>
                    <a:pt x="29" y="411"/>
                  </a:cubicBezTo>
                  <a:cubicBezTo>
                    <a:pt x="37" y="422"/>
                    <a:pt x="47" y="432"/>
                    <a:pt x="61" y="442"/>
                  </a:cubicBezTo>
                  <a:cubicBezTo>
                    <a:pt x="73" y="452"/>
                    <a:pt x="85" y="461"/>
                    <a:pt x="97" y="467"/>
                  </a:cubicBezTo>
                  <a:cubicBezTo>
                    <a:pt x="115" y="478"/>
                    <a:pt x="131" y="485"/>
                    <a:pt x="147" y="489"/>
                  </a:cubicBezTo>
                  <a:cubicBezTo>
                    <a:pt x="166" y="494"/>
                    <a:pt x="182" y="496"/>
                    <a:pt x="198" y="494"/>
                  </a:cubicBezTo>
                  <a:cubicBezTo>
                    <a:pt x="204" y="493"/>
                    <a:pt x="211" y="492"/>
                    <a:pt x="217" y="490"/>
                  </a:cubicBezTo>
                  <a:cubicBezTo>
                    <a:pt x="227" y="487"/>
                    <a:pt x="237" y="482"/>
                    <a:pt x="245" y="476"/>
                  </a:cubicBezTo>
                  <a:cubicBezTo>
                    <a:pt x="260" y="466"/>
                    <a:pt x="273" y="451"/>
                    <a:pt x="283" y="434"/>
                  </a:cubicBezTo>
                  <a:cubicBezTo>
                    <a:pt x="299" y="405"/>
                    <a:pt x="305" y="367"/>
                    <a:pt x="302" y="325"/>
                  </a:cubicBezTo>
                  <a:cubicBezTo>
                    <a:pt x="300" y="305"/>
                    <a:pt x="297" y="285"/>
                    <a:pt x="292" y="260"/>
                  </a:cubicBezTo>
                  <a:cubicBezTo>
                    <a:pt x="284" y="234"/>
                    <a:pt x="275" y="208"/>
                    <a:pt x="267" y="182"/>
                  </a:cubicBezTo>
                  <a:cubicBezTo>
                    <a:pt x="264" y="177"/>
                    <a:pt x="262" y="171"/>
                    <a:pt x="260" y="165"/>
                  </a:cubicBezTo>
                  <a:cubicBezTo>
                    <a:pt x="256" y="155"/>
                    <a:pt x="252" y="145"/>
                    <a:pt x="249" y="135"/>
                  </a:cubicBezTo>
                  <a:cubicBezTo>
                    <a:pt x="246" y="127"/>
                    <a:pt x="243" y="119"/>
                    <a:pt x="240" y="111"/>
                  </a:cubicBezTo>
                  <a:cubicBezTo>
                    <a:pt x="233" y="93"/>
                    <a:pt x="225" y="74"/>
                    <a:pt x="215" y="57"/>
                  </a:cubicBezTo>
                  <a:cubicBezTo>
                    <a:pt x="203" y="39"/>
                    <a:pt x="191" y="25"/>
                    <a:pt x="179" y="15"/>
                  </a:cubicBezTo>
                  <a:cubicBezTo>
                    <a:pt x="167" y="7"/>
                    <a:pt x="156" y="2"/>
                    <a:pt x="145" y="1"/>
                  </a:cubicBezTo>
                  <a:cubicBezTo>
                    <a:pt x="144" y="0"/>
                    <a:pt x="143" y="0"/>
                    <a:pt x="142" y="0"/>
                  </a:cubicBezTo>
                  <a:cubicBezTo>
                    <a:pt x="139" y="0"/>
                    <a:pt x="136" y="1"/>
                    <a:pt x="132" y="2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43">
              <a:extLst>
                <a:ext uri="{FF2B5EF4-FFF2-40B4-BE49-F238E27FC236}">
                  <a16:creationId xmlns:a16="http://schemas.microsoft.com/office/drawing/2014/main" id="{E67AB23B-7A44-0DB9-AAB3-CD42870BC414}"/>
                </a:ext>
              </a:extLst>
            </p:cNvPr>
            <p:cNvSpPr/>
            <p:nvPr/>
          </p:nvSpPr>
          <p:spPr>
            <a:xfrm>
              <a:off x="2971440" y="1490400"/>
              <a:ext cx="10800" cy="14760"/>
            </a:xfrm>
            <a:custGeom>
              <a:avLst/>
              <a:gdLst/>
              <a:ahLst/>
              <a:cxnLst/>
              <a:rect l="l" t="t" r="r" b="b"/>
              <a:pathLst>
                <a:path w="30" h="41" extrusionOk="0">
                  <a:moveTo>
                    <a:pt x="9" y="3"/>
                  </a:moveTo>
                  <a:cubicBezTo>
                    <a:pt x="11" y="7"/>
                    <a:pt x="13" y="11"/>
                    <a:pt x="16" y="14"/>
                  </a:cubicBezTo>
                  <a:cubicBezTo>
                    <a:pt x="19" y="19"/>
                    <a:pt x="22" y="23"/>
                    <a:pt x="25" y="27"/>
                  </a:cubicBezTo>
                  <a:lnTo>
                    <a:pt x="25" y="27"/>
                  </a:lnTo>
                  <a:cubicBezTo>
                    <a:pt x="26" y="28"/>
                    <a:pt x="27" y="29"/>
                    <a:pt x="28" y="30"/>
                  </a:cubicBezTo>
                  <a:cubicBezTo>
                    <a:pt x="29" y="31"/>
                    <a:pt x="29" y="32"/>
                    <a:pt x="30" y="34"/>
                  </a:cubicBezTo>
                  <a:cubicBezTo>
                    <a:pt x="30" y="36"/>
                    <a:pt x="29" y="37"/>
                    <a:pt x="29" y="38"/>
                  </a:cubicBezTo>
                  <a:cubicBezTo>
                    <a:pt x="28" y="40"/>
                    <a:pt x="27" y="40"/>
                    <a:pt x="25" y="41"/>
                  </a:cubicBezTo>
                  <a:cubicBezTo>
                    <a:pt x="24" y="41"/>
                    <a:pt x="22" y="40"/>
                    <a:pt x="22" y="39"/>
                  </a:cubicBezTo>
                  <a:cubicBezTo>
                    <a:pt x="18" y="35"/>
                    <a:pt x="14" y="31"/>
                    <a:pt x="11" y="26"/>
                  </a:cubicBezTo>
                  <a:cubicBezTo>
                    <a:pt x="7" y="21"/>
                    <a:pt x="4" y="15"/>
                    <a:pt x="1" y="10"/>
                  </a:cubicBezTo>
                  <a:cubicBezTo>
                    <a:pt x="0" y="8"/>
                    <a:pt x="0" y="7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6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CB879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43">
              <a:extLst>
                <a:ext uri="{FF2B5EF4-FFF2-40B4-BE49-F238E27FC236}">
                  <a16:creationId xmlns:a16="http://schemas.microsoft.com/office/drawing/2014/main" id="{6E362E0D-6318-ABF5-9A26-1DE220D6BF5F}"/>
                </a:ext>
              </a:extLst>
            </p:cNvPr>
            <p:cNvSpPr/>
            <p:nvPr/>
          </p:nvSpPr>
          <p:spPr>
            <a:xfrm>
              <a:off x="2969280" y="1534320"/>
              <a:ext cx="9720" cy="12960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0" y="3"/>
                  </a:moveTo>
                  <a:cubicBezTo>
                    <a:pt x="14" y="11"/>
                    <a:pt x="20" y="18"/>
                    <a:pt x="25" y="25"/>
                  </a:cubicBezTo>
                  <a:cubicBezTo>
                    <a:pt x="26" y="26"/>
                    <a:pt x="27" y="28"/>
                    <a:pt x="26" y="30"/>
                  </a:cubicBezTo>
                  <a:cubicBezTo>
                    <a:pt x="26" y="32"/>
                    <a:pt x="25" y="34"/>
                    <a:pt x="24" y="35"/>
                  </a:cubicBezTo>
                  <a:cubicBezTo>
                    <a:pt x="23" y="36"/>
                    <a:pt x="21" y="36"/>
                    <a:pt x="20" y="36"/>
                  </a:cubicBezTo>
                  <a:cubicBezTo>
                    <a:pt x="18" y="36"/>
                    <a:pt x="17" y="35"/>
                    <a:pt x="16" y="33"/>
                  </a:cubicBezTo>
                  <a:cubicBezTo>
                    <a:pt x="10" y="26"/>
                    <a:pt x="5" y="19"/>
                    <a:pt x="0" y="11"/>
                  </a:cubicBezTo>
                  <a:cubicBezTo>
                    <a:pt x="-1" y="8"/>
                    <a:pt x="-1" y="4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6" y="0"/>
                    <a:pt x="8" y="1"/>
                    <a:pt x="10" y="3"/>
                  </a:cubicBezTo>
                  <a:close/>
                </a:path>
              </a:pathLst>
            </a:custGeom>
            <a:solidFill>
              <a:srgbClr val="CB879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43">
              <a:extLst>
                <a:ext uri="{FF2B5EF4-FFF2-40B4-BE49-F238E27FC236}">
                  <a16:creationId xmlns:a16="http://schemas.microsoft.com/office/drawing/2014/main" id="{8452ACD4-ABCF-CE77-4D83-98352F16CF82}"/>
                </a:ext>
              </a:extLst>
            </p:cNvPr>
            <p:cNvSpPr/>
            <p:nvPr/>
          </p:nvSpPr>
          <p:spPr>
            <a:xfrm>
              <a:off x="2996640" y="1456200"/>
              <a:ext cx="36000" cy="41040"/>
            </a:xfrm>
            <a:custGeom>
              <a:avLst/>
              <a:gdLst/>
              <a:ahLst/>
              <a:cxnLst/>
              <a:rect l="l" t="t" r="r" b="b"/>
              <a:pathLst>
                <a:path w="100" h="114" extrusionOk="0">
                  <a:moveTo>
                    <a:pt x="6" y="2"/>
                  </a:moveTo>
                  <a:cubicBezTo>
                    <a:pt x="13" y="12"/>
                    <a:pt x="20" y="21"/>
                    <a:pt x="28" y="31"/>
                  </a:cubicBezTo>
                  <a:lnTo>
                    <a:pt x="28" y="31"/>
                  </a:lnTo>
                  <a:cubicBezTo>
                    <a:pt x="49" y="56"/>
                    <a:pt x="73" y="78"/>
                    <a:pt x="97" y="100"/>
                  </a:cubicBezTo>
                  <a:cubicBezTo>
                    <a:pt x="100" y="103"/>
                    <a:pt x="101" y="108"/>
                    <a:pt x="99" y="112"/>
                  </a:cubicBezTo>
                  <a:cubicBezTo>
                    <a:pt x="96" y="115"/>
                    <a:pt x="92" y="116"/>
                    <a:pt x="89" y="113"/>
                  </a:cubicBezTo>
                  <a:cubicBezTo>
                    <a:pt x="73" y="98"/>
                    <a:pt x="58" y="81"/>
                    <a:pt x="44" y="64"/>
                  </a:cubicBezTo>
                  <a:cubicBezTo>
                    <a:pt x="28" y="46"/>
                    <a:pt x="14" y="27"/>
                    <a:pt x="1" y="7"/>
                  </a:cubicBezTo>
                  <a:cubicBezTo>
                    <a:pt x="-1" y="5"/>
                    <a:pt x="0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5" y="1"/>
                    <a:pt x="6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43">
              <a:extLst>
                <a:ext uri="{FF2B5EF4-FFF2-40B4-BE49-F238E27FC236}">
                  <a16:creationId xmlns:a16="http://schemas.microsoft.com/office/drawing/2014/main" id="{8D8F8EFF-3AC7-C611-4892-8B48F7841739}"/>
                </a:ext>
              </a:extLst>
            </p:cNvPr>
            <p:cNvSpPr/>
            <p:nvPr/>
          </p:nvSpPr>
          <p:spPr>
            <a:xfrm>
              <a:off x="2487600" y="1342440"/>
              <a:ext cx="536400" cy="633600"/>
            </a:xfrm>
            <a:custGeom>
              <a:avLst/>
              <a:gdLst/>
              <a:ahLst/>
              <a:cxnLst/>
              <a:rect l="l" t="t" r="r" b="b"/>
              <a:pathLst>
                <a:path w="1490" h="1760" extrusionOk="0">
                  <a:moveTo>
                    <a:pt x="538" y="2"/>
                  </a:moveTo>
                  <a:cubicBezTo>
                    <a:pt x="466" y="51"/>
                    <a:pt x="402" y="107"/>
                    <a:pt x="349" y="167"/>
                  </a:cubicBezTo>
                  <a:cubicBezTo>
                    <a:pt x="299" y="225"/>
                    <a:pt x="255" y="289"/>
                    <a:pt x="219" y="358"/>
                  </a:cubicBezTo>
                  <a:cubicBezTo>
                    <a:pt x="156" y="477"/>
                    <a:pt x="113" y="616"/>
                    <a:pt x="82" y="795"/>
                  </a:cubicBezTo>
                  <a:cubicBezTo>
                    <a:pt x="68" y="880"/>
                    <a:pt x="57" y="967"/>
                    <a:pt x="49" y="1034"/>
                  </a:cubicBezTo>
                  <a:cubicBezTo>
                    <a:pt x="45" y="1075"/>
                    <a:pt x="40" y="1117"/>
                    <a:pt x="36" y="1158"/>
                  </a:cubicBezTo>
                  <a:lnTo>
                    <a:pt x="34" y="1173"/>
                  </a:lnTo>
                  <a:cubicBezTo>
                    <a:pt x="29" y="1218"/>
                    <a:pt x="24" y="1263"/>
                    <a:pt x="19" y="1308"/>
                  </a:cubicBezTo>
                  <a:lnTo>
                    <a:pt x="13" y="1356"/>
                  </a:lnTo>
                  <a:lnTo>
                    <a:pt x="10" y="1382"/>
                  </a:lnTo>
                  <a:lnTo>
                    <a:pt x="7" y="1413"/>
                  </a:lnTo>
                  <a:cubicBezTo>
                    <a:pt x="5" y="1433"/>
                    <a:pt x="2" y="1452"/>
                    <a:pt x="0" y="1471"/>
                  </a:cubicBezTo>
                  <a:cubicBezTo>
                    <a:pt x="0" y="1473"/>
                    <a:pt x="1" y="1476"/>
                    <a:pt x="2" y="1478"/>
                  </a:cubicBezTo>
                  <a:cubicBezTo>
                    <a:pt x="3" y="1481"/>
                    <a:pt x="4" y="1483"/>
                    <a:pt x="6" y="1486"/>
                  </a:cubicBezTo>
                  <a:cubicBezTo>
                    <a:pt x="96" y="1588"/>
                    <a:pt x="228" y="1664"/>
                    <a:pt x="399" y="1712"/>
                  </a:cubicBezTo>
                  <a:cubicBezTo>
                    <a:pt x="471" y="1732"/>
                    <a:pt x="548" y="1746"/>
                    <a:pt x="631" y="1753"/>
                  </a:cubicBezTo>
                  <a:cubicBezTo>
                    <a:pt x="679" y="1758"/>
                    <a:pt x="727" y="1760"/>
                    <a:pt x="774" y="1760"/>
                  </a:cubicBezTo>
                  <a:cubicBezTo>
                    <a:pt x="801" y="1760"/>
                    <a:pt x="829" y="1759"/>
                    <a:pt x="858" y="1758"/>
                  </a:cubicBezTo>
                  <a:cubicBezTo>
                    <a:pt x="950" y="1753"/>
                    <a:pt x="1037" y="1738"/>
                    <a:pt x="1117" y="1716"/>
                  </a:cubicBezTo>
                  <a:cubicBezTo>
                    <a:pt x="1208" y="1690"/>
                    <a:pt x="1292" y="1652"/>
                    <a:pt x="1368" y="1602"/>
                  </a:cubicBezTo>
                  <a:cubicBezTo>
                    <a:pt x="1402" y="1580"/>
                    <a:pt x="1434" y="1555"/>
                    <a:pt x="1463" y="1528"/>
                  </a:cubicBezTo>
                  <a:cubicBezTo>
                    <a:pt x="1464" y="1527"/>
                    <a:pt x="1465" y="1526"/>
                    <a:pt x="1465" y="1525"/>
                  </a:cubicBezTo>
                  <a:cubicBezTo>
                    <a:pt x="1467" y="1522"/>
                    <a:pt x="1468" y="1519"/>
                    <a:pt x="1468" y="1517"/>
                  </a:cubicBezTo>
                  <a:cubicBezTo>
                    <a:pt x="1493" y="1289"/>
                    <a:pt x="1496" y="1084"/>
                    <a:pt x="1477" y="890"/>
                  </a:cubicBezTo>
                  <a:cubicBezTo>
                    <a:pt x="1467" y="783"/>
                    <a:pt x="1450" y="680"/>
                    <a:pt x="1426" y="581"/>
                  </a:cubicBezTo>
                  <a:cubicBezTo>
                    <a:pt x="1407" y="500"/>
                    <a:pt x="1377" y="422"/>
                    <a:pt x="1338" y="350"/>
                  </a:cubicBezTo>
                  <a:cubicBezTo>
                    <a:pt x="1298" y="276"/>
                    <a:pt x="1249" y="210"/>
                    <a:pt x="1192" y="153"/>
                  </a:cubicBezTo>
                  <a:cubicBezTo>
                    <a:pt x="1131" y="94"/>
                    <a:pt x="1063" y="48"/>
                    <a:pt x="989" y="16"/>
                  </a:cubicBezTo>
                  <a:cubicBezTo>
                    <a:pt x="984" y="14"/>
                    <a:pt x="954" y="0"/>
                    <a:pt x="952" y="1"/>
                  </a:cubicBezTo>
                  <a:cubicBezTo>
                    <a:pt x="952" y="1"/>
                    <a:pt x="956" y="12"/>
                    <a:pt x="956" y="15"/>
                  </a:cubicBezTo>
                  <a:cubicBezTo>
                    <a:pt x="958" y="23"/>
                    <a:pt x="960" y="26"/>
                    <a:pt x="961" y="28"/>
                  </a:cubicBezTo>
                  <a:lnTo>
                    <a:pt x="962" y="31"/>
                  </a:lnTo>
                  <a:lnTo>
                    <a:pt x="962" y="33"/>
                  </a:lnTo>
                  <a:cubicBezTo>
                    <a:pt x="964" y="39"/>
                    <a:pt x="964" y="45"/>
                    <a:pt x="965" y="51"/>
                  </a:cubicBezTo>
                  <a:cubicBezTo>
                    <a:pt x="964" y="59"/>
                    <a:pt x="963" y="68"/>
                    <a:pt x="960" y="78"/>
                  </a:cubicBezTo>
                  <a:cubicBezTo>
                    <a:pt x="955" y="96"/>
                    <a:pt x="949" y="111"/>
                    <a:pt x="942" y="124"/>
                  </a:cubicBezTo>
                  <a:cubicBezTo>
                    <a:pt x="937" y="132"/>
                    <a:pt x="931" y="140"/>
                    <a:pt x="925" y="147"/>
                  </a:cubicBezTo>
                  <a:cubicBezTo>
                    <a:pt x="919" y="152"/>
                    <a:pt x="913" y="157"/>
                    <a:pt x="906" y="160"/>
                  </a:cubicBezTo>
                  <a:cubicBezTo>
                    <a:pt x="899" y="164"/>
                    <a:pt x="891" y="167"/>
                    <a:pt x="883" y="169"/>
                  </a:cubicBezTo>
                  <a:cubicBezTo>
                    <a:pt x="874" y="172"/>
                    <a:pt x="863" y="173"/>
                    <a:pt x="851" y="173"/>
                  </a:cubicBezTo>
                  <a:cubicBezTo>
                    <a:pt x="835" y="172"/>
                    <a:pt x="819" y="170"/>
                    <a:pt x="800" y="165"/>
                  </a:cubicBezTo>
                  <a:cubicBezTo>
                    <a:pt x="768" y="156"/>
                    <a:pt x="736" y="141"/>
                    <a:pt x="701" y="121"/>
                  </a:cubicBezTo>
                  <a:cubicBezTo>
                    <a:pt x="677" y="107"/>
                    <a:pt x="653" y="90"/>
                    <a:pt x="631" y="73"/>
                  </a:cubicBezTo>
                  <a:cubicBezTo>
                    <a:pt x="609" y="56"/>
                    <a:pt x="591" y="40"/>
                    <a:pt x="574" y="23"/>
                  </a:cubicBezTo>
                  <a:cubicBezTo>
                    <a:pt x="569" y="17"/>
                    <a:pt x="564" y="12"/>
                    <a:pt x="559" y="6"/>
                  </a:cubicBezTo>
                  <a:cubicBezTo>
                    <a:pt x="558" y="4"/>
                    <a:pt x="557" y="3"/>
                    <a:pt x="555" y="3"/>
                  </a:cubicBezTo>
                  <a:cubicBezTo>
                    <a:pt x="550" y="2"/>
                    <a:pt x="545" y="1"/>
                    <a:pt x="540" y="0"/>
                  </a:cubicBezTo>
                  <a:cubicBezTo>
                    <a:pt x="539" y="1"/>
                    <a:pt x="538" y="1"/>
                    <a:pt x="538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43">
              <a:extLst>
                <a:ext uri="{FF2B5EF4-FFF2-40B4-BE49-F238E27FC236}">
                  <a16:creationId xmlns:a16="http://schemas.microsoft.com/office/drawing/2014/main" id="{090354F0-DD11-F9D8-2A43-1629A31E600C}"/>
                </a:ext>
              </a:extLst>
            </p:cNvPr>
            <p:cNvSpPr/>
            <p:nvPr/>
          </p:nvSpPr>
          <p:spPr>
            <a:xfrm>
              <a:off x="2364480" y="1342440"/>
              <a:ext cx="325080" cy="420840"/>
            </a:xfrm>
            <a:custGeom>
              <a:avLst/>
              <a:gdLst/>
              <a:ahLst/>
              <a:cxnLst/>
              <a:rect l="l" t="t" r="r" b="b"/>
              <a:pathLst>
                <a:path w="903" h="1169" extrusionOk="0">
                  <a:moveTo>
                    <a:pt x="865" y="0"/>
                  </a:moveTo>
                  <a:cubicBezTo>
                    <a:pt x="828" y="5"/>
                    <a:pt x="791" y="13"/>
                    <a:pt x="755" y="23"/>
                  </a:cubicBezTo>
                  <a:cubicBezTo>
                    <a:pt x="715" y="35"/>
                    <a:pt x="673" y="52"/>
                    <a:pt x="631" y="72"/>
                  </a:cubicBezTo>
                  <a:cubicBezTo>
                    <a:pt x="556" y="109"/>
                    <a:pt x="480" y="160"/>
                    <a:pt x="405" y="224"/>
                  </a:cubicBezTo>
                  <a:cubicBezTo>
                    <a:pt x="340" y="280"/>
                    <a:pt x="278" y="344"/>
                    <a:pt x="219" y="416"/>
                  </a:cubicBezTo>
                  <a:cubicBezTo>
                    <a:pt x="191" y="452"/>
                    <a:pt x="163" y="489"/>
                    <a:pt x="137" y="527"/>
                  </a:cubicBezTo>
                  <a:cubicBezTo>
                    <a:pt x="109" y="569"/>
                    <a:pt x="85" y="609"/>
                    <a:pt x="65" y="649"/>
                  </a:cubicBezTo>
                  <a:cubicBezTo>
                    <a:pt x="43" y="694"/>
                    <a:pt x="27" y="737"/>
                    <a:pt x="16" y="780"/>
                  </a:cubicBezTo>
                  <a:cubicBezTo>
                    <a:pt x="5" y="821"/>
                    <a:pt x="0" y="861"/>
                    <a:pt x="0" y="899"/>
                  </a:cubicBezTo>
                  <a:cubicBezTo>
                    <a:pt x="0" y="926"/>
                    <a:pt x="2" y="953"/>
                    <a:pt x="7" y="981"/>
                  </a:cubicBezTo>
                  <a:cubicBezTo>
                    <a:pt x="21" y="1021"/>
                    <a:pt x="36" y="1061"/>
                    <a:pt x="58" y="1097"/>
                  </a:cubicBezTo>
                  <a:cubicBezTo>
                    <a:pt x="63" y="1105"/>
                    <a:pt x="68" y="1113"/>
                    <a:pt x="74" y="1120"/>
                  </a:cubicBezTo>
                  <a:cubicBezTo>
                    <a:pt x="74" y="1121"/>
                    <a:pt x="74" y="1121"/>
                    <a:pt x="75" y="1122"/>
                  </a:cubicBezTo>
                  <a:cubicBezTo>
                    <a:pt x="84" y="1132"/>
                    <a:pt x="93" y="1141"/>
                    <a:pt x="103" y="1150"/>
                  </a:cubicBezTo>
                  <a:lnTo>
                    <a:pt x="102" y="1150"/>
                  </a:lnTo>
                  <a:cubicBezTo>
                    <a:pt x="104" y="1152"/>
                    <a:pt x="106" y="1153"/>
                    <a:pt x="109" y="1155"/>
                  </a:cubicBezTo>
                  <a:cubicBezTo>
                    <a:pt x="117" y="1160"/>
                    <a:pt x="126" y="1163"/>
                    <a:pt x="135" y="1165"/>
                  </a:cubicBezTo>
                  <a:cubicBezTo>
                    <a:pt x="142" y="1167"/>
                    <a:pt x="149" y="1168"/>
                    <a:pt x="158" y="1169"/>
                  </a:cubicBezTo>
                  <a:cubicBezTo>
                    <a:pt x="161" y="1169"/>
                    <a:pt x="163" y="1169"/>
                    <a:pt x="166" y="1169"/>
                  </a:cubicBezTo>
                  <a:cubicBezTo>
                    <a:pt x="172" y="1169"/>
                    <a:pt x="178" y="1169"/>
                    <a:pt x="184" y="1168"/>
                  </a:cubicBezTo>
                  <a:cubicBezTo>
                    <a:pt x="203" y="1166"/>
                    <a:pt x="221" y="1158"/>
                    <a:pt x="233" y="1153"/>
                  </a:cubicBezTo>
                  <a:cubicBezTo>
                    <a:pt x="248" y="1146"/>
                    <a:pt x="263" y="1137"/>
                    <a:pt x="282" y="1125"/>
                  </a:cubicBezTo>
                  <a:cubicBezTo>
                    <a:pt x="314" y="1102"/>
                    <a:pt x="344" y="1076"/>
                    <a:pt x="374" y="1049"/>
                  </a:cubicBezTo>
                  <a:cubicBezTo>
                    <a:pt x="388" y="1037"/>
                    <a:pt x="401" y="1025"/>
                    <a:pt x="414" y="1013"/>
                  </a:cubicBezTo>
                  <a:cubicBezTo>
                    <a:pt x="425" y="1004"/>
                    <a:pt x="436" y="995"/>
                    <a:pt x="448" y="986"/>
                  </a:cubicBezTo>
                  <a:lnTo>
                    <a:pt x="458" y="978"/>
                  </a:lnTo>
                  <a:cubicBezTo>
                    <a:pt x="491" y="952"/>
                    <a:pt x="527" y="923"/>
                    <a:pt x="561" y="893"/>
                  </a:cubicBezTo>
                  <a:cubicBezTo>
                    <a:pt x="639" y="825"/>
                    <a:pt x="693" y="761"/>
                    <a:pt x="731" y="694"/>
                  </a:cubicBezTo>
                  <a:cubicBezTo>
                    <a:pt x="741" y="675"/>
                    <a:pt x="750" y="655"/>
                    <a:pt x="761" y="630"/>
                  </a:cubicBezTo>
                  <a:cubicBezTo>
                    <a:pt x="770" y="607"/>
                    <a:pt x="779" y="583"/>
                    <a:pt x="788" y="556"/>
                  </a:cubicBezTo>
                  <a:cubicBezTo>
                    <a:pt x="802" y="513"/>
                    <a:pt x="814" y="466"/>
                    <a:pt x="827" y="407"/>
                  </a:cubicBezTo>
                  <a:cubicBezTo>
                    <a:pt x="837" y="358"/>
                    <a:pt x="846" y="307"/>
                    <a:pt x="855" y="258"/>
                  </a:cubicBezTo>
                  <a:cubicBezTo>
                    <a:pt x="864" y="208"/>
                    <a:pt x="873" y="155"/>
                    <a:pt x="883" y="104"/>
                  </a:cubicBezTo>
                  <a:lnTo>
                    <a:pt x="888" y="84"/>
                  </a:lnTo>
                  <a:lnTo>
                    <a:pt x="892" y="64"/>
                  </a:lnTo>
                  <a:cubicBezTo>
                    <a:pt x="895" y="51"/>
                    <a:pt x="898" y="37"/>
                    <a:pt x="902" y="23"/>
                  </a:cubicBezTo>
                  <a:cubicBezTo>
                    <a:pt x="904" y="17"/>
                    <a:pt x="901" y="11"/>
                    <a:pt x="896" y="8"/>
                  </a:cubicBezTo>
                  <a:cubicBezTo>
                    <a:pt x="896" y="6"/>
                    <a:pt x="895" y="4"/>
                    <a:pt x="893" y="2"/>
                  </a:cubicBezTo>
                  <a:lnTo>
                    <a:pt x="893" y="2"/>
                  </a:lnTo>
                  <a:cubicBezTo>
                    <a:pt x="888" y="1"/>
                    <a:pt x="884" y="1"/>
                    <a:pt x="880" y="0"/>
                  </a:cubicBezTo>
                  <a:lnTo>
                    <a:pt x="880" y="0"/>
                  </a:lnTo>
                  <a:cubicBezTo>
                    <a:pt x="875" y="0"/>
                    <a:pt x="870" y="0"/>
                    <a:pt x="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43">
              <a:extLst>
                <a:ext uri="{FF2B5EF4-FFF2-40B4-BE49-F238E27FC236}">
                  <a16:creationId xmlns:a16="http://schemas.microsoft.com/office/drawing/2014/main" id="{DB1300A5-953E-3605-CC07-0B626D41B5C1}"/>
                </a:ext>
              </a:extLst>
            </p:cNvPr>
            <p:cNvSpPr/>
            <p:nvPr/>
          </p:nvSpPr>
          <p:spPr>
            <a:xfrm>
              <a:off x="2437920" y="1334520"/>
              <a:ext cx="328680" cy="507240"/>
            </a:xfrm>
            <a:custGeom>
              <a:avLst/>
              <a:gdLst/>
              <a:ahLst/>
              <a:cxnLst/>
              <a:rect l="l" t="t" r="r" b="b"/>
              <a:pathLst>
                <a:path w="913" h="1409" extrusionOk="0">
                  <a:moveTo>
                    <a:pt x="3" y="1366"/>
                  </a:moveTo>
                  <a:cubicBezTo>
                    <a:pt x="73" y="1341"/>
                    <a:pt x="132" y="1326"/>
                    <a:pt x="202" y="1293"/>
                  </a:cubicBezTo>
                  <a:lnTo>
                    <a:pt x="202" y="1293"/>
                  </a:lnTo>
                  <a:cubicBezTo>
                    <a:pt x="410" y="1204"/>
                    <a:pt x="592" y="1053"/>
                    <a:pt x="678" y="845"/>
                  </a:cubicBezTo>
                  <a:lnTo>
                    <a:pt x="678" y="845"/>
                  </a:lnTo>
                  <a:cubicBezTo>
                    <a:pt x="902" y="341"/>
                    <a:pt x="342" y="-29"/>
                    <a:pt x="581" y="2"/>
                  </a:cubicBezTo>
                  <a:cubicBezTo>
                    <a:pt x="1028" y="312"/>
                    <a:pt x="1030" y="926"/>
                    <a:pt x="546" y="1208"/>
                  </a:cubicBezTo>
                  <a:cubicBezTo>
                    <a:pt x="494" y="1249"/>
                    <a:pt x="101" y="1444"/>
                    <a:pt x="7" y="1403"/>
                  </a:cubicBezTo>
                  <a:cubicBezTo>
                    <a:pt x="-6" y="1397"/>
                    <a:pt x="4" y="1381"/>
                    <a:pt x="3" y="13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43">
              <a:extLst>
                <a:ext uri="{FF2B5EF4-FFF2-40B4-BE49-F238E27FC236}">
                  <a16:creationId xmlns:a16="http://schemas.microsoft.com/office/drawing/2014/main" id="{A30D4DC6-8017-2D82-1D71-9D296ADF2621}"/>
                </a:ext>
              </a:extLst>
            </p:cNvPr>
            <p:cNvSpPr/>
            <p:nvPr/>
          </p:nvSpPr>
          <p:spPr>
            <a:xfrm>
              <a:off x="2683080" y="1435680"/>
              <a:ext cx="131760" cy="181800"/>
            </a:xfrm>
            <a:custGeom>
              <a:avLst/>
              <a:gdLst/>
              <a:ahLst/>
              <a:cxnLst/>
              <a:rect l="l" t="t" r="r" b="b"/>
              <a:pathLst>
                <a:path w="366" h="505" extrusionOk="0">
                  <a:moveTo>
                    <a:pt x="238" y="0"/>
                  </a:moveTo>
                  <a:cubicBezTo>
                    <a:pt x="234" y="0"/>
                    <a:pt x="229" y="1"/>
                    <a:pt x="225" y="2"/>
                  </a:cubicBezTo>
                  <a:cubicBezTo>
                    <a:pt x="218" y="4"/>
                    <a:pt x="212" y="7"/>
                    <a:pt x="205" y="12"/>
                  </a:cubicBezTo>
                  <a:cubicBezTo>
                    <a:pt x="200" y="16"/>
                    <a:pt x="195" y="21"/>
                    <a:pt x="191" y="25"/>
                  </a:cubicBezTo>
                  <a:cubicBezTo>
                    <a:pt x="186" y="31"/>
                    <a:pt x="181" y="38"/>
                    <a:pt x="176" y="44"/>
                  </a:cubicBezTo>
                  <a:cubicBezTo>
                    <a:pt x="176" y="41"/>
                    <a:pt x="175" y="38"/>
                    <a:pt x="173" y="35"/>
                  </a:cubicBezTo>
                  <a:cubicBezTo>
                    <a:pt x="169" y="25"/>
                    <a:pt x="161" y="16"/>
                    <a:pt x="150" y="11"/>
                  </a:cubicBezTo>
                  <a:cubicBezTo>
                    <a:pt x="145" y="9"/>
                    <a:pt x="140" y="7"/>
                    <a:pt x="134" y="7"/>
                  </a:cubicBezTo>
                  <a:cubicBezTo>
                    <a:pt x="129" y="7"/>
                    <a:pt x="124" y="8"/>
                    <a:pt x="119" y="10"/>
                  </a:cubicBezTo>
                  <a:cubicBezTo>
                    <a:pt x="106" y="14"/>
                    <a:pt x="95" y="22"/>
                    <a:pt x="84" y="34"/>
                  </a:cubicBezTo>
                  <a:cubicBezTo>
                    <a:pt x="72" y="47"/>
                    <a:pt x="62" y="64"/>
                    <a:pt x="53" y="84"/>
                  </a:cubicBezTo>
                  <a:cubicBezTo>
                    <a:pt x="45" y="103"/>
                    <a:pt x="41" y="124"/>
                    <a:pt x="38" y="144"/>
                  </a:cubicBezTo>
                  <a:cubicBezTo>
                    <a:pt x="36" y="153"/>
                    <a:pt x="35" y="161"/>
                    <a:pt x="34" y="169"/>
                  </a:cubicBezTo>
                  <a:cubicBezTo>
                    <a:pt x="32" y="180"/>
                    <a:pt x="30" y="191"/>
                    <a:pt x="28" y="202"/>
                  </a:cubicBezTo>
                  <a:cubicBezTo>
                    <a:pt x="24" y="223"/>
                    <a:pt x="19" y="240"/>
                    <a:pt x="12" y="256"/>
                  </a:cubicBezTo>
                  <a:cubicBezTo>
                    <a:pt x="9" y="262"/>
                    <a:pt x="6" y="268"/>
                    <a:pt x="2" y="274"/>
                  </a:cubicBezTo>
                  <a:cubicBezTo>
                    <a:pt x="0" y="276"/>
                    <a:pt x="0" y="279"/>
                    <a:pt x="0" y="283"/>
                  </a:cubicBezTo>
                  <a:cubicBezTo>
                    <a:pt x="1" y="286"/>
                    <a:pt x="2" y="289"/>
                    <a:pt x="5" y="291"/>
                  </a:cubicBezTo>
                  <a:cubicBezTo>
                    <a:pt x="7" y="293"/>
                    <a:pt x="10" y="293"/>
                    <a:pt x="12" y="293"/>
                  </a:cubicBezTo>
                  <a:cubicBezTo>
                    <a:pt x="13" y="293"/>
                    <a:pt x="14" y="293"/>
                    <a:pt x="15" y="293"/>
                  </a:cubicBezTo>
                  <a:cubicBezTo>
                    <a:pt x="14" y="323"/>
                    <a:pt x="16" y="347"/>
                    <a:pt x="19" y="369"/>
                  </a:cubicBezTo>
                  <a:cubicBezTo>
                    <a:pt x="26" y="411"/>
                    <a:pt x="42" y="445"/>
                    <a:pt x="67" y="468"/>
                  </a:cubicBezTo>
                  <a:cubicBezTo>
                    <a:pt x="82" y="483"/>
                    <a:pt x="101" y="494"/>
                    <a:pt x="120" y="500"/>
                  </a:cubicBezTo>
                  <a:cubicBezTo>
                    <a:pt x="132" y="503"/>
                    <a:pt x="144" y="505"/>
                    <a:pt x="157" y="505"/>
                  </a:cubicBezTo>
                  <a:cubicBezTo>
                    <a:pt x="164" y="505"/>
                    <a:pt x="171" y="504"/>
                    <a:pt x="179" y="503"/>
                  </a:cubicBezTo>
                  <a:cubicBezTo>
                    <a:pt x="197" y="501"/>
                    <a:pt x="216" y="494"/>
                    <a:pt x="236" y="484"/>
                  </a:cubicBezTo>
                  <a:cubicBezTo>
                    <a:pt x="253" y="475"/>
                    <a:pt x="270" y="464"/>
                    <a:pt x="287" y="449"/>
                  </a:cubicBezTo>
                  <a:cubicBezTo>
                    <a:pt x="299" y="440"/>
                    <a:pt x="311" y="428"/>
                    <a:pt x="323" y="414"/>
                  </a:cubicBezTo>
                  <a:cubicBezTo>
                    <a:pt x="335" y="400"/>
                    <a:pt x="344" y="387"/>
                    <a:pt x="351" y="375"/>
                  </a:cubicBezTo>
                  <a:cubicBezTo>
                    <a:pt x="365" y="348"/>
                    <a:pt x="369" y="317"/>
                    <a:pt x="364" y="289"/>
                  </a:cubicBezTo>
                  <a:cubicBezTo>
                    <a:pt x="360" y="268"/>
                    <a:pt x="348" y="244"/>
                    <a:pt x="324" y="240"/>
                  </a:cubicBezTo>
                  <a:cubicBezTo>
                    <a:pt x="322" y="240"/>
                    <a:pt x="321" y="240"/>
                    <a:pt x="319" y="240"/>
                  </a:cubicBezTo>
                  <a:cubicBezTo>
                    <a:pt x="323" y="229"/>
                    <a:pt x="326" y="217"/>
                    <a:pt x="329" y="205"/>
                  </a:cubicBezTo>
                  <a:cubicBezTo>
                    <a:pt x="331" y="198"/>
                    <a:pt x="332" y="191"/>
                    <a:pt x="332" y="185"/>
                  </a:cubicBezTo>
                  <a:cubicBezTo>
                    <a:pt x="333" y="177"/>
                    <a:pt x="332" y="170"/>
                    <a:pt x="332" y="164"/>
                  </a:cubicBezTo>
                  <a:cubicBezTo>
                    <a:pt x="331" y="153"/>
                    <a:pt x="328" y="143"/>
                    <a:pt x="322" y="134"/>
                  </a:cubicBezTo>
                  <a:cubicBezTo>
                    <a:pt x="317" y="127"/>
                    <a:pt x="309" y="121"/>
                    <a:pt x="301" y="119"/>
                  </a:cubicBezTo>
                  <a:cubicBezTo>
                    <a:pt x="298" y="118"/>
                    <a:pt x="295" y="118"/>
                    <a:pt x="292" y="118"/>
                  </a:cubicBezTo>
                  <a:cubicBezTo>
                    <a:pt x="287" y="118"/>
                    <a:pt x="282" y="119"/>
                    <a:pt x="277" y="121"/>
                  </a:cubicBezTo>
                  <a:cubicBezTo>
                    <a:pt x="279" y="115"/>
                    <a:pt x="281" y="110"/>
                    <a:pt x="283" y="104"/>
                  </a:cubicBezTo>
                  <a:cubicBezTo>
                    <a:pt x="289" y="88"/>
                    <a:pt x="292" y="73"/>
                    <a:pt x="292" y="60"/>
                  </a:cubicBezTo>
                  <a:cubicBezTo>
                    <a:pt x="292" y="54"/>
                    <a:pt x="291" y="47"/>
                    <a:pt x="290" y="41"/>
                  </a:cubicBezTo>
                  <a:cubicBezTo>
                    <a:pt x="288" y="34"/>
                    <a:pt x="285" y="28"/>
                    <a:pt x="280" y="22"/>
                  </a:cubicBezTo>
                  <a:cubicBezTo>
                    <a:pt x="277" y="17"/>
                    <a:pt x="272" y="13"/>
                    <a:pt x="266" y="8"/>
                  </a:cubicBezTo>
                  <a:cubicBezTo>
                    <a:pt x="259" y="4"/>
                    <a:pt x="252" y="2"/>
                    <a:pt x="243" y="0"/>
                  </a:cubicBezTo>
                  <a:cubicBezTo>
                    <a:pt x="242" y="0"/>
                    <a:pt x="240" y="0"/>
                    <a:pt x="238" y="0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43">
              <a:extLst>
                <a:ext uri="{FF2B5EF4-FFF2-40B4-BE49-F238E27FC236}">
                  <a16:creationId xmlns:a16="http://schemas.microsoft.com/office/drawing/2014/main" id="{433CF833-E889-7E88-D1DD-0E4075E61137}"/>
                </a:ext>
              </a:extLst>
            </p:cNvPr>
            <p:cNvSpPr/>
            <p:nvPr/>
          </p:nvSpPr>
          <p:spPr>
            <a:xfrm>
              <a:off x="2774880" y="1479240"/>
              <a:ext cx="10080" cy="16200"/>
            </a:xfrm>
            <a:custGeom>
              <a:avLst/>
              <a:gdLst/>
              <a:ahLst/>
              <a:cxnLst/>
              <a:rect l="l" t="t" r="r" b="b"/>
              <a:pathLst>
                <a:path w="28" h="45" extrusionOk="0">
                  <a:moveTo>
                    <a:pt x="16" y="3"/>
                  </a:moveTo>
                  <a:cubicBezTo>
                    <a:pt x="15" y="8"/>
                    <a:pt x="13" y="12"/>
                    <a:pt x="11" y="17"/>
                  </a:cubicBezTo>
                  <a:cubicBezTo>
                    <a:pt x="9" y="22"/>
                    <a:pt x="7" y="27"/>
                    <a:pt x="4" y="32"/>
                  </a:cubicBezTo>
                  <a:lnTo>
                    <a:pt x="4" y="32"/>
                  </a:lnTo>
                  <a:cubicBezTo>
                    <a:pt x="3" y="33"/>
                    <a:pt x="2" y="34"/>
                    <a:pt x="2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1"/>
                    <a:pt x="1" y="42"/>
                    <a:pt x="3" y="43"/>
                  </a:cubicBezTo>
                  <a:cubicBezTo>
                    <a:pt x="4" y="44"/>
                    <a:pt x="5" y="45"/>
                    <a:pt x="7" y="45"/>
                  </a:cubicBezTo>
                  <a:cubicBezTo>
                    <a:pt x="8" y="45"/>
                    <a:pt x="10" y="44"/>
                    <a:pt x="11" y="42"/>
                  </a:cubicBezTo>
                  <a:cubicBezTo>
                    <a:pt x="14" y="37"/>
                    <a:pt x="17" y="32"/>
                    <a:pt x="20" y="26"/>
                  </a:cubicBezTo>
                  <a:cubicBezTo>
                    <a:pt x="23" y="20"/>
                    <a:pt x="25" y="14"/>
                    <a:pt x="27" y="8"/>
                  </a:cubicBezTo>
                  <a:cubicBezTo>
                    <a:pt x="27" y="6"/>
                    <a:pt x="28" y="5"/>
                    <a:pt x="27" y="3"/>
                  </a:cubicBezTo>
                  <a:cubicBezTo>
                    <a:pt x="26" y="2"/>
                    <a:pt x="25" y="1"/>
                    <a:pt x="24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19" y="0"/>
                    <a:pt x="17" y="1"/>
                    <a:pt x="16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43">
              <a:extLst>
                <a:ext uri="{FF2B5EF4-FFF2-40B4-BE49-F238E27FC236}">
                  <a16:creationId xmlns:a16="http://schemas.microsoft.com/office/drawing/2014/main" id="{9620B4E8-6E59-F460-34B8-5898D572F897}"/>
                </a:ext>
              </a:extLst>
            </p:cNvPr>
            <p:cNvSpPr/>
            <p:nvPr/>
          </p:nvSpPr>
          <p:spPr>
            <a:xfrm>
              <a:off x="2788920" y="1521360"/>
              <a:ext cx="9360" cy="13680"/>
            </a:xfrm>
            <a:custGeom>
              <a:avLst/>
              <a:gdLst/>
              <a:ahLst/>
              <a:cxnLst/>
              <a:rect l="l" t="t" r="r" b="b"/>
              <a:pathLst>
                <a:path w="26" h="38" extrusionOk="0">
                  <a:moveTo>
                    <a:pt x="13" y="4"/>
                  </a:moveTo>
                  <a:cubicBezTo>
                    <a:pt x="10" y="13"/>
                    <a:pt x="5" y="21"/>
                    <a:pt x="0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1" y="36"/>
                    <a:pt x="2" y="38"/>
                    <a:pt x="4" y="38"/>
                  </a:cubicBezTo>
                  <a:cubicBezTo>
                    <a:pt x="6" y="39"/>
                    <a:pt x="8" y="39"/>
                    <a:pt x="9" y="38"/>
                  </a:cubicBezTo>
                  <a:cubicBezTo>
                    <a:pt x="11" y="38"/>
                    <a:pt x="12" y="36"/>
                    <a:pt x="13" y="35"/>
                  </a:cubicBezTo>
                  <a:cubicBezTo>
                    <a:pt x="18" y="27"/>
                    <a:pt x="22" y="18"/>
                    <a:pt x="25" y="9"/>
                  </a:cubicBezTo>
                  <a:cubicBezTo>
                    <a:pt x="26" y="6"/>
                    <a:pt x="25" y="2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4" y="1"/>
                    <a:pt x="13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43">
              <a:extLst>
                <a:ext uri="{FF2B5EF4-FFF2-40B4-BE49-F238E27FC236}">
                  <a16:creationId xmlns:a16="http://schemas.microsoft.com/office/drawing/2014/main" id="{BFE14B68-2D50-86D0-769F-17B8DC1AC9CA}"/>
                </a:ext>
              </a:extLst>
            </p:cNvPr>
            <p:cNvSpPr/>
            <p:nvPr/>
          </p:nvSpPr>
          <p:spPr>
            <a:xfrm>
              <a:off x="2715480" y="1452960"/>
              <a:ext cx="32400" cy="49320"/>
            </a:xfrm>
            <a:custGeom>
              <a:avLst/>
              <a:gdLst/>
              <a:ahLst/>
              <a:cxnLst/>
              <a:rect l="l" t="t" r="r" b="b"/>
              <a:pathLst>
                <a:path w="90" h="137" extrusionOk="0">
                  <a:moveTo>
                    <a:pt x="82" y="3"/>
                  </a:moveTo>
                  <a:cubicBezTo>
                    <a:pt x="76" y="14"/>
                    <a:pt x="70" y="26"/>
                    <a:pt x="64" y="37"/>
                  </a:cubicBezTo>
                  <a:lnTo>
                    <a:pt x="64" y="37"/>
                  </a:lnTo>
                  <a:cubicBezTo>
                    <a:pt x="45" y="67"/>
                    <a:pt x="24" y="96"/>
                    <a:pt x="1" y="124"/>
                  </a:cubicBezTo>
                  <a:cubicBezTo>
                    <a:pt x="-1" y="127"/>
                    <a:pt x="-1" y="132"/>
                    <a:pt x="3" y="135"/>
                  </a:cubicBezTo>
                  <a:cubicBezTo>
                    <a:pt x="6" y="138"/>
                    <a:pt x="12" y="138"/>
                    <a:pt x="14" y="134"/>
                  </a:cubicBezTo>
                  <a:cubicBezTo>
                    <a:pt x="28" y="114"/>
                    <a:pt x="42" y="94"/>
                    <a:pt x="54" y="74"/>
                  </a:cubicBezTo>
                  <a:cubicBezTo>
                    <a:pt x="67" y="52"/>
                    <a:pt x="79" y="29"/>
                    <a:pt x="89" y="6"/>
                  </a:cubicBezTo>
                  <a:cubicBezTo>
                    <a:pt x="90" y="4"/>
                    <a:pt x="89" y="1"/>
                    <a:pt x="87" y="1"/>
                  </a:cubicBezTo>
                  <a:cubicBezTo>
                    <a:pt x="86" y="0"/>
                    <a:pt x="86" y="0"/>
                    <a:pt x="85" y="0"/>
                  </a:cubicBezTo>
                  <a:cubicBezTo>
                    <a:pt x="84" y="0"/>
                    <a:pt x="82" y="1"/>
                    <a:pt x="82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300" rIns="90000" bIns="43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43">
              <a:extLst>
                <a:ext uri="{FF2B5EF4-FFF2-40B4-BE49-F238E27FC236}">
                  <a16:creationId xmlns:a16="http://schemas.microsoft.com/office/drawing/2014/main" id="{77A3BBB3-DBF1-0B1A-4012-FF27AABAB90A}"/>
                </a:ext>
              </a:extLst>
            </p:cNvPr>
            <p:cNvSpPr/>
            <p:nvPr/>
          </p:nvSpPr>
          <p:spPr>
            <a:xfrm>
              <a:off x="2373840" y="1520280"/>
              <a:ext cx="377280" cy="263520"/>
            </a:xfrm>
            <a:custGeom>
              <a:avLst/>
              <a:gdLst/>
              <a:ahLst/>
              <a:cxnLst/>
              <a:rect l="l" t="t" r="r" b="b"/>
              <a:pathLst>
                <a:path w="1048" h="732" extrusionOk="0">
                  <a:moveTo>
                    <a:pt x="860" y="0"/>
                  </a:moveTo>
                  <a:cubicBezTo>
                    <a:pt x="859" y="0"/>
                    <a:pt x="857" y="0"/>
                    <a:pt x="856" y="1"/>
                  </a:cubicBezTo>
                  <a:cubicBezTo>
                    <a:pt x="791" y="31"/>
                    <a:pt x="723" y="53"/>
                    <a:pt x="641" y="76"/>
                  </a:cubicBezTo>
                  <a:cubicBezTo>
                    <a:pt x="618" y="83"/>
                    <a:pt x="594" y="90"/>
                    <a:pt x="571" y="96"/>
                  </a:cubicBezTo>
                  <a:cubicBezTo>
                    <a:pt x="518" y="111"/>
                    <a:pt x="463" y="126"/>
                    <a:pt x="410" y="143"/>
                  </a:cubicBezTo>
                  <a:cubicBezTo>
                    <a:pt x="323" y="172"/>
                    <a:pt x="254" y="201"/>
                    <a:pt x="195" y="236"/>
                  </a:cubicBezTo>
                  <a:cubicBezTo>
                    <a:pt x="162" y="256"/>
                    <a:pt x="132" y="279"/>
                    <a:pt x="105" y="304"/>
                  </a:cubicBezTo>
                  <a:cubicBezTo>
                    <a:pt x="89" y="318"/>
                    <a:pt x="75" y="333"/>
                    <a:pt x="62" y="348"/>
                  </a:cubicBezTo>
                  <a:cubicBezTo>
                    <a:pt x="48" y="365"/>
                    <a:pt x="35" y="384"/>
                    <a:pt x="25" y="404"/>
                  </a:cubicBezTo>
                  <a:cubicBezTo>
                    <a:pt x="7" y="438"/>
                    <a:pt x="-1" y="476"/>
                    <a:pt x="1" y="512"/>
                  </a:cubicBezTo>
                  <a:cubicBezTo>
                    <a:pt x="3" y="544"/>
                    <a:pt x="14" y="577"/>
                    <a:pt x="34" y="607"/>
                  </a:cubicBezTo>
                  <a:cubicBezTo>
                    <a:pt x="43" y="621"/>
                    <a:pt x="54" y="634"/>
                    <a:pt x="68" y="647"/>
                  </a:cubicBezTo>
                  <a:cubicBezTo>
                    <a:pt x="80" y="659"/>
                    <a:pt x="94" y="670"/>
                    <a:pt x="110" y="680"/>
                  </a:cubicBezTo>
                  <a:cubicBezTo>
                    <a:pt x="141" y="700"/>
                    <a:pt x="177" y="715"/>
                    <a:pt x="216" y="724"/>
                  </a:cubicBezTo>
                  <a:cubicBezTo>
                    <a:pt x="240" y="729"/>
                    <a:pt x="265" y="732"/>
                    <a:pt x="291" y="732"/>
                  </a:cubicBezTo>
                  <a:cubicBezTo>
                    <a:pt x="306" y="732"/>
                    <a:pt x="321" y="731"/>
                    <a:pt x="336" y="729"/>
                  </a:cubicBezTo>
                  <a:cubicBezTo>
                    <a:pt x="379" y="724"/>
                    <a:pt x="423" y="715"/>
                    <a:pt x="467" y="702"/>
                  </a:cubicBezTo>
                  <a:cubicBezTo>
                    <a:pt x="543" y="679"/>
                    <a:pt x="621" y="643"/>
                    <a:pt x="698" y="593"/>
                  </a:cubicBezTo>
                  <a:cubicBezTo>
                    <a:pt x="833" y="507"/>
                    <a:pt x="950" y="388"/>
                    <a:pt x="1045" y="293"/>
                  </a:cubicBezTo>
                  <a:cubicBezTo>
                    <a:pt x="1047" y="291"/>
                    <a:pt x="1048" y="287"/>
                    <a:pt x="1047" y="284"/>
                  </a:cubicBezTo>
                  <a:cubicBezTo>
                    <a:pt x="1047" y="283"/>
                    <a:pt x="1047" y="282"/>
                    <a:pt x="1047" y="281"/>
                  </a:cubicBezTo>
                  <a:cubicBezTo>
                    <a:pt x="1046" y="263"/>
                    <a:pt x="1043" y="245"/>
                    <a:pt x="1038" y="228"/>
                  </a:cubicBezTo>
                  <a:cubicBezTo>
                    <a:pt x="1033" y="213"/>
                    <a:pt x="1027" y="198"/>
                    <a:pt x="1017" y="179"/>
                  </a:cubicBezTo>
                  <a:cubicBezTo>
                    <a:pt x="1012" y="169"/>
                    <a:pt x="1006" y="159"/>
                    <a:pt x="1001" y="149"/>
                  </a:cubicBezTo>
                  <a:lnTo>
                    <a:pt x="997" y="143"/>
                  </a:lnTo>
                  <a:cubicBezTo>
                    <a:pt x="990" y="132"/>
                    <a:pt x="984" y="121"/>
                    <a:pt x="977" y="110"/>
                  </a:cubicBezTo>
                  <a:cubicBezTo>
                    <a:pt x="960" y="82"/>
                    <a:pt x="944" y="60"/>
                    <a:pt x="927" y="42"/>
                  </a:cubicBezTo>
                  <a:cubicBezTo>
                    <a:pt x="918" y="32"/>
                    <a:pt x="908" y="24"/>
                    <a:pt x="897" y="16"/>
                  </a:cubicBezTo>
                  <a:cubicBezTo>
                    <a:pt x="889" y="10"/>
                    <a:pt x="879" y="6"/>
                    <a:pt x="870" y="4"/>
                  </a:cubicBezTo>
                  <a:cubicBezTo>
                    <a:pt x="868" y="1"/>
                    <a:pt x="864" y="0"/>
                    <a:pt x="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43">
              <a:extLst>
                <a:ext uri="{FF2B5EF4-FFF2-40B4-BE49-F238E27FC236}">
                  <a16:creationId xmlns:a16="http://schemas.microsoft.com/office/drawing/2014/main" id="{F7E63FDC-ACA9-17FF-F3BE-1EABA511885C}"/>
                </a:ext>
              </a:extLst>
            </p:cNvPr>
            <p:cNvSpPr/>
            <p:nvPr/>
          </p:nvSpPr>
          <p:spPr>
            <a:xfrm>
              <a:off x="2401920" y="1517400"/>
              <a:ext cx="282240" cy="120960"/>
            </a:xfrm>
            <a:custGeom>
              <a:avLst/>
              <a:gdLst/>
              <a:ahLst/>
              <a:cxnLst/>
              <a:rect l="l" t="t" r="r" b="b"/>
              <a:pathLst>
                <a:path w="784" h="336" extrusionOk="0">
                  <a:moveTo>
                    <a:pt x="773" y="1"/>
                  </a:moveTo>
                  <a:cubicBezTo>
                    <a:pt x="752" y="11"/>
                    <a:pt x="731" y="19"/>
                    <a:pt x="710" y="27"/>
                  </a:cubicBezTo>
                  <a:cubicBezTo>
                    <a:pt x="711" y="27"/>
                    <a:pt x="711" y="26"/>
                    <a:pt x="712" y="26"/>
                  </a:cubicBezTo>
                  <a:cubicBezTo>
                    <a:pt x="688" y="35"/>
                    <a:pt x="664" y="43"/>
                    <a:pt x="640" y="51"/>
                  </a:cubicBezTo>
                  <a:cubicBezTo>
                    <a:pt x="618" y="58"/>
                    <a:pt x="596" y="65"/>
                    <a:pt x="574" y="71"/>
                  </a:cubicBezTo>
                  <a:cubicBezTo>
                    <a:pt x="538" y="82"/>
                    <a:pt x="502" y="91"/>
                    <a:pt x="466" y="101"/>
                  </a:cubicBezTo>
                  <a:cubicBezTo>
                    <a:pt x="389" y="121"/>
                    <a:pt x="312" y="141"/>
                    <a:pt x="238" y="170"/>
                  </a:cubicBezTo>
                  <a:cubicBezTo>
                    <a:pt x="193" y="188"/>
                    <a:pt x="148" y="209"/>
                    <a:pt x="107" y="234"/>
                  </a:cubicBezTo>
                  <a:cubicBezTo>
                    <a:pt x="67" y="260"/>
                    <a:pt x="31" y="292"/>
                    <a:pt x="1" y="328"/>
                  </a:cubicBezTo>
                  <a:cubicBezTo>
                    <a:pt x="0" y="330"/>
                    <a:pt x="1" y="333"/>
                    <a:pt x="3" y="334"/>
                  </a:cubicBezTo>
                  <a:cubicBezTo>
                    <a:pt x="5" y="336"/>
                    <a:pt x="7" y="335"/>
                    <a:pt x="8" y="333"/>
                  </a:cubicBezTo>
                  <a:cubicBezTo>
                    <a:pt x="9" y="333"/>
                    <a:pt x="9" y="332"/>
                    <a:pt x="9" y="332"/>
                  </a:cubicBezTo>
                  <a:lnTo>
                    <a:pt x="9" y="332"/>
                  </a:lnTo>
                  <a:cubicBezTo>
                    <a:pt x="20" y="319"/>
                    <a:pt x="31" y="307"/>
                    <a:pt x="43" y="296"/>
                  </a:cubicBezTo>
                  <a:cubicBezTo>
                    <a:pt x="56" y="284"/>
                    <a:pt x="69" y="273"/>
                    <a:pt x="83" y="263"/>
                  </a:cubicBezTo>
                  <a:cubicBezTo>
                    <a:pt x="83" y="264"/>
                    <a:pt x="83" y="264"/>
                    <a:pt x="83" y="264"/>
                  </a:cubicBezTo>
                  <a:cubicBezTo>
                    <a:pt x="132" y="229"/>
                    <a:pt x="186" y="204"/>
                    <a:pt x="242" y="183"/>
                  </a:cubicBezTo>
                  <a:cubicBezTo>
                    <a:pt x="316" y="156"/>
                    <a:pt x="393" y="136"/>
                    <a:pt x="469" y="116"/>
                  </a:cubicBezTo>
                  <a:cubicBezTo>
                    <a:pt x="506" y="107"/>
                    <a:pt x="542" y="97"/>
                    <a:pt x="578" y="86"/>
                  </a:cubicBezTo>
                  <a:cubicBezTo>
                    <a:pt x="587" y="84"/>
                    <a:pt x="596" y="81"/>
                    <a:pt x="605" y="78"/>
                  </a:cubicBezTo>
                  <a:cubicBezTo>
                    <a:pt x="618" y="74"/>
                    <a:pt x="630" y="70"/>
                    <a:pt x="643" y="66"/>
                  </a:cubicBezTo>
                  <a:cubicBezTo>
                    <a:pt x="668" y="59"/>
                    <a:pt x="692" y="51"/>
                    <a:pt x="716" y="43"/>
                  </a:cubicBezTo>
                  <a:cubicBezTo>
                    <a:pt x="727" y="39"/>
                    <a:pt x="737" y="35"/>
                    <a:pt x="747" y="31"/>
                  </a:cubicBezTo>
                  <a:cubicBezTo>
                    <a:pt x="759" y="27"/>
                    <a:pt x="770" y="22"/>
                    <a:pt x="780" y="16"/>
                  </a:cubicBezTo>
                  <a:cubicBezTo>
                    <a:pt x="784" y="14"/>
                    <a:pt x="785" y="9"/>
                    <a:pt x="783" y="5"/>
                  </a:cubicBezTo>
                  <a:cubicBezTo>
                    <a:pt x="782" y="3"/>
                    <a:pt x="780" y="2"/>
                    <a:pt x="778" y="1"/>
                  </a:cubicBezTo>
                  <a:cubicBezTo>
                    <a:pt x="777" y="1"/>
                    <a:pt x="777" y="1"/>
                    <a:pt x="776" y="1"/>
                  </a:cubicBezTo>
                  <a:cubicBezTo>
                    <a:pt x="776" y="0"/>
                    <a:pt x="774" y="1"/>
                    <a:pt x="773" y="1"/>
                  </a:cubicBezTo>
                  <a:moveTo>
                    <a:pt x="242" y="183"/>
                  </a:moveTo>
                  <a:cubicBezTo>
                    <a:pt x="242" y="184"/>
                    <a:pt x="241" y="184"/>
                    <a:pt x="241" y="184"/>
                  </a:cubicBezTo>
                  <a:lnTo>
                    <a:pt x="242" y="183"/>
                  </a:lnTo>
                  <a:moveTo>
                    <a:pt x="712" y="26"/>
                  </a:moveTo>
                  <a:lnTo>
                    <a:pt x="712" y="2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43">
              <a:extLst>
                <a:ext uri="{FF2B5EF4-FFF2-40B4-BE49-F238E27FC236}">
                  <a16:creationId xmlns:a16="http://schemas.microsoft.com/office/drawing/2014/main" id="{B411A8FD-2A49-92FE-6399-BC6B7933C05B}"/>
                </a:ext>
              </a:extLst>
            </p:cNvPr>
            <p:cNvSpPr/>
            <p:nvPr/>
          </p:nvSpPr>
          <p:spPr>
            <a:xfrm>
              <a:off x="3037680" y="835560"/>
              <a:ext cx="79200" cy="136440"/>
            </a:xfrm>
            <a:custGeom>
              <a:avLst/>
              <a:gdLst/>
              <a:ahLst/>
              <a:cxnLst/>
              <a:rect l="l" t="t" r="r" b="b"/>
              <a:pathLst>
                <a:path w="220" h="379" extrusionOk="0">
                  <a:moveTo>
                    <a:pt x="220" y="70"/>
                  </a:moveTo>
                  <a:cubicBezTo>
                    <a:pt x="220" y="70"/>
                    <a:pt x="141" y="417"/>
                    <a:pt x="56" y="376"/>
                  </a:cubicBezTo>
                  <a:cubicBezTo>
                    <a:pt x="-29" y="334"/>
                    <a:pt x="8" y="0"/>
                    <a:pt x="8" y="0"/>
                  </a:cubicBezTo>
                  <a:lnTo>
                    <a:pt x="220" y="70"/>
                  </a:lnTo>
                  <a:close/>
                </a:path>
              </a:pathLst>
            </a:custGeom>
            <a:solidFill>
              <a:srgbClr val="25150C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43">
              <a:extLst>
                <a:ext uri="{FF2B5EF4-FFF2-40B4-BE49-F238E27FC236}">
                  <a16:creationId xmlns:a16="http://schemas.microsoft.com/office/drawing/2014/main" id="{44D2AFB9-D118-6E25-3FB2-3B6C9FA99F55}"/>
                </a:ext>
              </a:extLst>
            </p:cNvPr>
            <p:cNvSpPr/>
            <p:nvPr/>
          </p:nvSpPr>
          <p:spPr>
            <a:xfrm>
              <a:off x="2994480" y="945000"/>
              <a:ext cx="133560" cy="193320"/>
            </a:xfrm>
            <a:custGeom>
              <a:avLst/>
              <a:gdLst/>
              <a:ahLst/>
              <a:cxnLst/>
              <a:rect l="l" t="t" r="r" b="b"/>
              <a:pathLst>
                <a:path w="371" h="537" extrusionOk="0">
                  <a:moveTo>
                    <a:pt x="39" y="128"/>
                  </a:moveTo>
                  <a:cubicBezTo>
                    <a:pt x="39" y="128"/>
                    <a:pt x="149" y="-80"/>
                    <a:pt x="311" y="34"/>
                  </a:cubicBezTo>
                  <a:cubicBezTo>
                    <a:pt x="451" y="132"/>
                    <a:pt x="329" y="557"/>
                    <a:pt x="101" y="537"/>
                  </a:cubicBezTo>
                  <a:cubicBezTo>
                    <a:pt x="-81" y="520"/>
                    <a:pt x="39" y="128"/>
                    <a:pt x="39" y="128"/>
                  </a:cubicBezTo>
                  <a:close/>
                </a:path>
              </a:pathLst>
            </a:custGeom>
            <a:solidFill>
              <a:srgbClr val="5B3B28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43">
              <a:extLst>
                <a:ext uri="{FF2B5EF4-FFF2-40B4-BE49-F238E27FC236}">
                  <a16:creationId xmlns:a16="http://schemas.microsoft.com/office/drawing/2014/main" id="{2865E46B-7944-8069-2C60-C6CEFA24B503}"/>
                </a:ext>
              </a:extLst>
            </p:cNvPr>
            <p:cNvSpPr/>
            <p:nvPr/>
          </p:nvSpPr>
          <p:spPr>
            <a:xfrm>
              <a:off x="2342160" y="586440"/>
              <a:ext cx="707760" cy="729360"/>
            </a:xfrm>
            <a:custGeom>
              <a:avLst/>
              <a:gdLst/>
              <a:ahLst/>
              <a:cxnLst/>
              <a:rect l="l" t="t" r="r" b="b"/>
              <a:pathLst>
                <a:path w="1966" h="2026" extrusionOk="0">
                  <a:moveTo>
                    <a:pt x="1892" y="1516"/>
                  </a:moveTo>
                  <a:cubicBezTo>
                    <a:pt x="1762" y="1886"/>
                    <a:pt x="1312" y="2099"/>
                    <a:pt x="929" y="2003"/>
                  </a:cubicBezTo>
                  <a:cubicBezTo>
                    <a:pt x="385" y="1866"/>
                    <a:pt x="-112" y="1298"/>
                    <a:pt x="23" y="759"/>
                  </a:cubicBezTo>
                  <a:cubicBezTo>
                    <a:pt x="157" y="220"/>
                    <a:pt x="708" y="-106"/>
                    <a:pt x="1251" y="31"/>
                  </a:cubicBezTo>
                  <a:cubicBezTo>
                    <a:pt x="1534" y="102"/>
                    <a:pt x="1760" y="284"/>
                    <a:pt x="1892" y="519"/>
                  </a:cubicBezTo>
                  <a:cubicBezTo>
                    <a:pt x="1855" y="521"/>
                    <a:pt x="1819" y="525"/>
                    <a:pt x="1785" y="532"/>
                  </a:cubicBezTo>
                  <a:cubicBezTo>
                    <a:pt x="1785" y="532"/>
                    <a:pt x="2002" y="817"/>
                    <a:pt x="1961" y="1048"/>
                  </a:cubicBezTo>
                  <a:cubicBezTo>
                    <a:pt x="1943" y="1153"/>
                    <a:pt x="1932" y="1255"/>
                    <a:pt x="1928" y="1326"/>
                  </a:cubicBezTo>
                  <a:cubicBezTo>
                    <a:pt x="1928" y="1329"/>
                    <a:pt x="1928" y="1332"/>
                    <a:pt x="1928" y="1336"/>
                  </a:cubicBezTo>
                  <a:cubicBezTo>
                    <a:pt x="1924" y="1399"/>
                    <a:pt x="1912" y="1460"/>
                    <a:pt x="1892" y="1516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43">
              <a:extLst>
                <a:ext uri="{FF2B5EF4-FFF2-40B4-BE49-F238E27FC236}">
                  <a16:creationId xmlns:a16="http://schemas.microsoft.com/office/drawing/2014/main" id="{A2A22ECF-3E85-BE71-03FB-4B6ED5D83704}"/>
                </a:ext>
              </a:extLst>
            </p:cNvPr>
            <p:cNvSpPr/>
            <p:nvPr/>
          </p:nvSpPr>
          <p:spPr>
            <a:xfrm>
              <a:off x="2235600" y="941400"/>
              <a:ext cx="219600" cy="241560"/>
            </a:xfrm>
            <a:custGeom>
              <a:avLst/>
              <a:gdLst/>
              <a:ahLst/>
              <a:cxnLst/>
              <a:rect l="l" t="t" r="r" b="b"/>
              <a:pathLst>
                <a:path w="610" h="671" extrusionOk="0">
                  <a:moveTo>
                    <a:pt x="593" y="247"/>
                  </a:moveTo>
                  <a:cubicBezTo>
                    <a:pt x="611" y="303"/>
                    <a:pt x="615" y="363"/>
                    <a:pt x="605" y="420"/>
                  </a:cubicBezTo>
                  <a:cubicBezTo>
                    <a:pt x="595" y="477"/>
                    <a:pt x="570" y="529"/>
                    <a:pt x="536" y="571"/>
                  </a:cubicBezTo>
                  <a:cubicBezTo>
                    <a:pt x="501" y="613"/>
                    <a:pt x="456" y="643"/>
                    <a:pt x="406" y="659"/>
                  </a:cubicBezTo>
                  <a:cubicBezTo>
                    <a:pt x="355" y="674"/>
                    <a:pt x="301" y="676"/>
                    <a:pt x="249" y="661"/>
                  </a:cubicBezTo>
                  <a:cubicBezTo>
                    <a:pt x="196" y="646"/>
                    <a:pt x="147" y="616"/>
                    <a:pt x="107" y="575"/>
                  </a:cubicBezTo>
                  <a:cubicBezTo>
                    <a:pt x="66" y="534"/>
                    <a:pt x="36" y="482"/>
                    <a:pt x="18" y="425"/>
                  </a:cubicBezTo>
                  <a:cubicBezTo>
                    <a:pt x="0" y="368"/>
                    <a:pt x="-4" y="309"/>
                    <a:pt x="6" y="251"/>
                  </a:cubicBezTo>
                  <a:cubicBezTo>
                    <a:pt x="16" y="194"/>
                    <a:pt x="40" y="142"/>
                    <a:pt x="75" y="100"/>
                  </a:cubicBezTo>
                  <a:cubicBezTo>
                    <a:pt x="110" y="58"/>
                    <a:pt x="155" y="28"/>
                    <a:pt x="205" y="12"/>
                  </a:cubicBezTo>
                  <a:cubicBezTo>
                    <a:pt x="256" y="-3"/>
                    <a:pt x="310" y="-4"/>
                    <a:pt x="362" y="11"/>
                  </a:cubicBezTo>
                  <a:cubicBezTo>
                    <a:pt x="415" y="26"/>
                    <a:pt x="463" y="55"/>
                    <a:pt x="504" y="97"/>
                  </a:cubicBezTo>
                  <a:cubicBezTo>
                    <a:pt x="544" y="138"/>
                    <a:pt x="576" y="190"/>
                    <a:pt x="593" y="247"/>
                  </a:cubicBezTo>
                  <a:close/>
                </a:path>
              </a:pathLst>
            </a:custGeom>
            <a:solidFill>
              <a:srgbClr val="785139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43">
              <a:extLst>
                <a:ext uri="{FF2B5EF4-FFF2-40B4-BE49-F238E27FC236}">
                  <a16:creationId xmlns:a16="http://schemas.microsoft.com/office/drawing/2014/main" id="{475243C6-4E44-62EC-C042-5A4405C51E29}"/>
                </a:ext>
              </a:extLst>
            </p:cNvPr>
            <p:cNvSpPr/>
            <p:nvPr/>
          </p:nvSpPr>
          <p:spPr>
            <a:xfrm>
              <a:off x="2298600" y="1016280"/>
              <a:ext cx="93960" cy="62640"/>
            </a:xfrm>
            <a:custGeom>
              <a:avLst/>
              <a:gdLst/>
              <a:ahLst/>
              <a:cxnLst/>
              <a:rect l="l" t="t" r="r" b="b"/>
              <a:pathLst>
                <a:path w="261" h="174" fill="none" extrusionOk="0">
                  <a:moveTo>
                    <a:pt x="0" y="9"/>
                  </a:moveTo>
                  <a:cubicBezTo>
                    <a:pt x="0" y="9"/>
                    <a:pt x="183" y="-59"/>
                    <a:pt x="261" y="174"/>
                  </a:cubicBezTo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12950" rIns="94675" bIns="129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43">
              <a:extLst>
                <a:ext uri="{FF2B5EF4-FFF2-40B4-BE49-F238E27FC236}">
                  <a16:creationId xmlns:a16="http://schemas.microsoft.com/office/drawing/2014/main" id="{DB48A9F7-0963-313A-02D6-166EC2AAAAAA}"/>
                </a:ext>
              </a:extLst>
            </p:cNvPr>
            <p:cNvSpPr/>
            <p:nvPr/>
          </p:nvSpPr>
          <p:spPr>
            <a:xfrm>
              <a:off x="3042720" y="992160"/>
              <a:ext cx="54000" cy="31680"/>
            </a:xfrm>
            <a:custGeom>
              <a:avLst/>
              <a:gdLst/>
              <a:ahLst/>
              <a:cxnLst/>
              <a:rect l="l" t="t" r="r" b="b"/>
              <a:pathLst>
                <a:path w="150" h="88" fill="none" extrusionOk="0">
                  <a:moveTo>
                    <a:pt x="150" y="6"/>
                  </a:moveTo>
                  <a:cubicBezTo>
                    <a:pt x="150" y="6"/>
                    <a:pt x="53" y="-31"/>
                    <a:pt x="0" y="88"/>
                  </a:cubicBezTo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0" rIns="94675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43">
              <a:extLst>
                <a:ext uri="{FF2B5EF4-FFF2-40B4-BE49-F238E27FC236}">
                  <a16:creationId xmlns:a16="http://schemas.microsoft.com/office/drawing/2014/main" id="{DE586EB2-2567-6033-5AD3-A3B0B72A1D0B}"/>
                </a:ext>
              </a:extLst>
            </p:cNvPr>
            <p:cNvSpPr/>
            <p:nvPr/>
          </p:nvSpPr>
          <p:spPr>
            <a:xfrm>
              <a:off x="2878200" y="739440"/>
              <a:ext cx="108000" cy="113400"/>
            </a:xfrm>
            <a:custGeom>
              <a:avLst/>
              <a:gdLst/>
              <a:ahLst/>
              <a:cxnLst/>
              <a:rect l="l" t="t" r="r" b="b"/>
              <a:pathLst>
                <a:path w="300" h="315" fill="none" extrusionOk="0">
                  <a:moveTo>
                    <a:pt x="0" y="0"/>
                  </a:moveTo>
                  <a:cubicBezTo>
                    <a:pt x="0" y="0"/>
                    <a:pt x="48" y="303"/>
                    <a:pt x="300" y="315"/>
                  </a:cubicBezTo>
                </a:path>
              </a:pathLst>
            </a:custGeom>
            <a:noFill/>
            <a:ln w="9700" cap="rnd" cmpd="sng">
              <a:solidFill>
                <a:srgbClr val="2F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49675" rIns="94675" bIns="496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43">
              <a:extLst>
                <a:ext uri="{FF2B5EF4-FFF2-40B4-BE49-F238E27FC236}">
                  <a16:creationId xmlns:a16="http://schemas.microsoft.com/office/drawing/2014/main" id="{D8410781-29E4-36A5-1F73-22B336E2A4E1}"/>
                </a:ext>
              </a:extLst>
            </p:cNvPr>
            <p:cNvSpPr/>
            <p:nvPr/>
          </p:nvSpPr>
          <p:spPr>
            <a:xfrm>
              <a:off x="2300760" y="498960"/>
              <a:ext cx="894240" cy="524880"/>
            </a:xfrm>
            <a:custGeom>
              <a:avLst/>
              <a:gdLst/>
              <a:ahLst/>
              <a:cxnLst/>
              <a:rect l="l" t="t" r="r" b="b"/>
              <a:pathLst>
                <a:path w="2484" h="1458" extrusionOk="0">
                  <a:moveTo>
                    <a:pt x="74" y="1231"/>
                  </a:moveTo>
                  <a:cubicBezTo>
                    <a:pt x="74" y="1231"/>
                    <a:pt x="216" y="1195"/>
                    <a:pt x="329" y="1458"/>
                  </a:cubicBezTo>
                  <a:cubicBezTo>
                    <a:pt x="329" y="1458"/>
                    <a:pt x="557" y="1374"/>
                    <a:pt x="413" y="1041"/>
                  </a:cubicBezTo>
                  <a:cubicBezTo>
                    <a:pt x="269" y="709"/>
                    <a:pt x="1092" y="519"/>
                    <a:pt x="1092" y="519"/>
                  </a:cubicBezTo>
                  <a:cubicBezTo>
                    <a:pt x="1092" y="519"/>
                    <a:pt x="1768" y="1357"/>
                    <a:pt x="2255" y="1068"/>
                  </a:cubicBezTo>
                  <a:cubicBezTo>
                    <a:pt x="2741" y="779"/>
                    <a:pt x="2320" y="503"/>
                    <a:pt x="2209" y="577"/>
                  </a:cubicBezTo>
                  <a:cubicBezTo>
                    <a:pt x="2209" y="577"/>
                    <a:pt x="2247" y="465"/>
                    <a:pt x="2131" y="386"/>
                  </a:cubicBezTo>
                  <a:cubicBezTo>
                    <a:pt x="2015" y="306"/>
                    <a:pt x="1933" y="365"/>
                    <a:pt x="1933" y="365"/>
                  </a:cubicBezTo>
                  <a:cubicBezTo>
                    <a:pt x="1933" y="365"/>
                    <a:pt x="1564" y="22"/>
                    <a:pt x="1086" y="1"/>
                  </a:cubicBezTo>
                  <a:cubicBezTo>
                    <a:pt x="609" y="-20"/>
                    <a:pt x="-259" y="528"/>
                    <a:pt x="74" y="1231"/>
                  </a:cubicBezTo>
                  <a:close/>
                </a:path>
              </a:pathLst>
            </a:custGeom>
            <a:solidFill>
              <a:srgbClr val="39231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43">
              <a:extLst>
                <a:ext uri="{FF2B5EF4-FFF2-40B4-BE49-F238E27FC236}">
                  <a16:creationId xmlns:a16="http://schemas.microsoft.com/office/drawing/2014/main" id="{FA48BA82-9ED3-D4AC-8E9C-280A1BBBACA5}"/>
                </a:ext>
              </a:extLst>
            </p:cNvPr>
            <p:cNvSpPr/>
            <p:nvPr/>
          </p:nvSpPr>
          <p:spPr>
            <a:xfrm>
              <a:off x="2385720" y="663840"/>
              <a:ext cx="347760" cy="325080"/>
            </a:xfrm>
            <a:custGeom>
              <a:avLst/>
              <a:gdLst/>
              <a:ahLst/>
              <a:cxnLst/>
              <a:rect l="l" t="t" r="r" b="b"/>
              <a:pathLst>
                <a:path w="966" h="903" extrusionOk="0">
                  <a:moveTo>
                    <a:pt x="966" y="18"/>
                  </a:moveTo>
                  <a:cubicBezTo>
                    <a:pt x="966" y="18"/>
                    <a:pt x="810" y="505"/>
                    <a:pt x="370" y="399"/>
                  </a:cubicBezTo>
                  <a:cubicBezTo>
                    <a:pt x="370" y="399"/>
                    <a:pt x="270" y="793"/>
                    <a:pt x="203" y="893"/>
                  </a:cubicBezTo>
                  <a:cubicBezTo>
                    <a:pt x="135" y="992"/>
                    <a:pt x="-141" y="348"/>
                    <a:pt x="91" y="140"/>
                  </a:cubicBezTo>
                  <a:cubicBezTo>
                    <a:pt x="324" y="-68"/>
                    <a:pt x="966" y="18"/>
                    <a:pt x="966" y="18"/>
                  </a:cubicBezTo>
                  <a:close/>
                </a:path>
              </a:pathLst>
            </a:custGeom>
            <a:solidFill>
              <a:srgbClr val="392316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43">
              <a:extLst>
                <a:ext uri="{FF2B5EF4-FFF2-40B4-BE49-F238E27FC236}">
                  <a16:creationId xmlns:a16="http://schemas.microsoft.com/office/drawing/2014/main" id="{8FE712C8-F9C3-53B3-DEDB-3DFB846F3B25}"/>
                </a:ext>
              </a:extLst>
            </p:cNvPr>
            <p:cNvSpPr/>
            <p:nvPr/>
          </p:nvSpPr>
          <p:spPr>
            <a:xfrm>
              <a:off x="3061440" y="706680"/>
              <a:ext cx="65520" cy="67680"/>
            </a:xfrm>
            <a:custGeom>
              <a:avLst/>
              <a:gdLst/>
              <a:ahLst/>
              <a:cxnLst/>
              <a:rect l="l" t="t" r="r" b="b"/>
              <a:pathLst>
                <a:path w="182" h="188" fill="none" extrusionOk="0">
                  <a:moveTo>
                    <a:pt x="96" y="0"/>
                  </a:moveTo>
                  <a:cubicBezTo>
                    <a:pt x="96" y="0"/>
                    <a:pt x="-23" y="13"/>
                    <a:pt x="4" y="120"/>
                  </a:cubicBezTo>
                  <a:cubicBezTo>
                    <a:pt x="32" y="227"/>
                    <a:pt x="176" y="177"/>
                    <a:pt x="182" y="170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18000" rIns="94675" bIns="18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43">
              <a:extLst>
                <a:ext uri="{FF2B5EF4-FFF2-40B4-BE49-F238E27FC236}">
                  <a16:creationId xmlns:a16="http://schemas.microsoft.com/office/drawing/2014/main" id="{98BC0718-3F20-DA3C-6D9A-9DD67766210A}"/>
                </a:ext>
              </a:extLst>
            </p:cNvPr>
            <p:cNvSpPr/>
            <p:nvPr/>
          </p:nvSpPr>
          <p:spPr>
            <a:xfrm>
              <a:off x="2983680" y="630360"/>
              <a:ext cx="12960" cy="54360"/>
            </a:xfrm>
            <a:custGeom>
              <a:avLst/>
              <a:gdLst/>
              <a:ahLst/>
              <a:cxnLst/>
              <a:rect l="l" t="t" r="r" b="b"/>
              <a:pathLst>
                <a:path w="36" h="151" fill="none" extrusionOk="0">
                  <a:moveTo>
                    <a:pt x="36" y="0"/>
                  </a:moveTo>
                  <a:cubicBezTo>
                    <a:pt x="36" y="0"/>
                    <a:pt x="-44" y="110"/>
                    <a:pt x="33" y="151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4675" rIns="94675" bIns="46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43">
              <a:extLst>
                <a:ext uri="{FF2B5EF4-FFF2-40B4-BE49-F238E27FC236}">
                  <a16:creationId xmlns:a16="http://schemas.microsoft.com/office/drawing/2014/main" id="{048D315F-1992-39A1-E00D-686D96C7C26B}"/>
                </a:ext>
              </a:extLst>
            </p:cNvPr>
            <p:cNvSpPr/>
            <p:nvPr/>
          </p:nvSpPr>
          <p:spPr>
            <a:xfrm>
              <a:off x="2747520" y="647280"/>
              <a:ext cx="235440" cy="168480"/>
            </a:xfrm>
            <a:custGeom>
              <a:avLst/>
              <a:gdLst/>
              <a:ahLst/>
              <a:cxnLst/>
              <a:rect l="l" t="t" r="r" b="b"/>
              <a:pathLst>
                <a:path w="654" h="468" fill="none" extrusionOk="0">
                  <a:moveTo>
                    <a:pt x="654" y="468"/>
                  </a:moveTo>
                  <a:cubicBezTo>
                    <a:pt x="639" y="467"/>
                    <a:pt x="192" y="382"/>
                    <a:pt x="0" y="0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49675" rIns="94675" bIns="49675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43">
              <a:extLst>
                <a:ext uri="{FF2B5EF4-FFF2-40B4-BE49-F238E27FC236}">
                  <a16:creationId xmlns:a16="http://schemas.microsoft.com/office/drawing/2014/main" id="{DDE6786D-64AD-014D-CDB7-401720322B6D}"/>
                </a:ext>
              </a:extLst>
            </p:cNvPr>
            <p:cNvSpPr/>
            <p:nvPr/>
          </p:nvSpPr>
          <p:spPr>
            <a:xfrm>
              <a:off x="2502000" y="677520"/>
              <a:ext cx="125640" cy="78840"/>
            </a:xfrm>
            <a:custGeom>
              <a:avLst/>
              <a:gdLst/>
              <a:ahLst/>
              <a:cxnLst/>
              <a:rect l="l" t="t" r="r" b="b"/>
              <a:pathLst>
                <a:path w="349" h="219" fill="none" extrusionOk="0">
                  <a:moveTo>
                    <a:pt x="349" y="0"/>
                  </a:moveTo>
                  <a:cubicBezTo>
                    <a:pt x="349" y="0"/>
                    <a:pt x="273" y="246"/>
                    <a:pt x="0" y="217"/>
                  </a:cubicBezTo>
                </a:path>
              </a:pathLst>
            </a:custGeom>
            <a:noFill/>
            <a:ln w="9700" cap="rnd" cmpd="sng">
              <a:solidFill>
                <a:srgbClr val="2515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29150" rIns="94675" bIns="291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43">
              <a:extLst>
                <a:ext uri="{FF2B5EF4-FFF2-40B4-BE49-F238E27FC236}">
                  <a16:creationId xmlns:a16="http://schemas.microsoft.com/office/drawing/2014/main" id="{DB142C91-6987-5E95-23F7-D953B3EEF915}"/>
                </a:ext>
              </a:extLst>
            </p:cNvPr>
            <p:cNvSpPr/>
            <p:nvPr/>
          </p:nvSpPr>
          <p:spPr>
            <a:xfrm>
              <a:off x="2879280" y="1029960"/>
              <a:ext cx="93960" cy="93960"/>
            </a:xfrm>
            <a:custGeom>
              <a:avLst/>
              <a:gdLst/>
              <a:ahLst/>
              <a:cxnLst/>
              <a:rect l="l" t="t" r="r" b="b"/>
              <a:pathLst>
                <a:path w="261" h="261" extrusionOk="0">
                  <a:moveTo>
                    <a:pt x="261" y="129"/>
                  </a:moveTo>
                  <a:cubicBezTo>
                    <a:pt x="262" y="200"/>
                    <a:pt x="204" y="260"/>
                    <a:pt x="132" y="261"/>
                  </a:cubicBezTo>
                  <a:cubicBezTo>
                    <a:pt x="60" y="262"/>
                    <a:pt x="1" y="204"/>
                    <a:pt x="0" y="133"/>
                  </a:cubicBezTo>
                  <a:cubicBezTo>
                    <a:pt x="-1" y="61"/>
                    <a:pt x="56" y="1"/>
                    <a:pt x="128" y="0"/>
                  </a:cubicBezTo>
                  <a:cubicBezTo>
                    <a:pt x="200" y="-1"/>
                    <a:pt x="259" y="57"/>
                    <a:pt x="261" y="1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43">
              <a:extLst>
                <a:ext uri="{FF2B5EF4-FFF2-40B4-BE49-F238E27FC236}">
                  <a16:creationId xmlns:a16="http://schemas.microsoft.com/office/drawing/2014/main" id="{45D44A6C-FBE2-E933-E8A0-2DEF5C4EE1AD}"/>
                </a:ext>
              </a:extLst>
            </p:cNvPr>
            <p:cNvSpPr/>
            <p:nvPr/>
          </p:nvSpPr>
          <p:spPr>
            <a:xfrm>
              <a:off x="2538000" y="1091520"/>
              <a:ext cx="109800" cy="109800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305" y="150"/>
                  </a:moveTo>
                  <a:cubicBezTo>
                    <a:pt x="306" y="235"/>
                    <a:pt x="239" y="304"/>
                    <a:pt x="154" y="305"/>
                  </a:cubicBezTo>
                  <a:cubicBezTo>
                    <a:pt x="70" y="307"/>
                    <a:pt x="1" y="239"/>
                    <a:pt x="0" y="155"/>
                  </a:cubicBezTo>
                  <a:cubicBezTo>
                    <a:pt x="-2" y="71"/>
                    <a:pt x="65" y="1"/>
                    <a:pt x="150" y="0"/>
                  </a:cubicBezTo>
                  <a:cubicBezTo>
                    <a:pt x="234" y="-1"/>
                    <a:pt x="303" y="66"/>
                    <a:pt x="305" y="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43">
              <a:extLst>
                <a:ext uri="{FF2B5EF4-FFF2-40B4-BE49-F238E27FC236}">
                  <a16:creationId xmlns:a16="http://schemas.microsoft.com/office/drawing/2014/main" id="{7EE8DAE3-06CD-06BB-A17A-C134E89501FF}"/>
                </a:ext>
              </a:extLst>
            </p:cNvPr>
            <p:cNvSpPr/>
            <p:nvPr/>
          </p:nvSpPr>
          <p:spPr>
            <a:xfrm>
              <a:off x="2547360" y="975960"/>
              <a:ext cx="149040" cy="149400"/>
            </a:xfrm>
            <a:custGeom>
              <a:avLst/>
              <a:gdLst/>
              <a:ahLst/>
              <a:cxnLst/>
              <a:rect l="l" t="t" r="r" b="b"/>
              <a:pathLst>
                <a:path w="414" h="415" extrusionOk="0">
                  <a:moveTo>
                    <a:pt x="26" y="107"/>
                  </a:moveTo>
                  <a:cubicBezTo>
                    <a:pt x="10" y="134"/>
                    <a:pt x="2" y="164"/>
                    <a:pt x="0" y="194"/>
                  </a:cubicBezTo>
                  <a:cubicBezTo>
                    <a:pt x="2" y="173"/>
                    <a:pt x="9" y="152"/>
                    <a:pt x="19" y="134"/>
                  </a:cubicBezTo>
                  <a:cubicBezTo>
                    <a:pt x="49" y="80"/>
                    <a:pt x="109" y="48"/>
                    <a:pt x="170" y="53"/>
                  </a:cubicBezTo>
                  <a:lnTo>
                    <a:pt x="170" y="53"/>
                  </a:lnTo>
                  <a:cubicBezTo>
                    <a:pt x="193" y="55"/>
                    <a:pt x="214" y="62"/>
                    <a:pt x="234" y="73"/>
                  </a:cubicBezTo>
                  <a:cubicBezTo>
                    <a:pt x="262" y="89"/>
                    <a:pt x="284" y="112"/>
                    <a:pt x="298" y="140"/>
                  </a:cubicBezTo>
                  <a:cubicBezTo>
                    <a:pt x="296" y="141"/>
                    <a:pt x="294" y="141"/>
                    <a:pt x="292" y="142"/>
                  </a:cubicBezTo>
                  <a:cubicBezTo>
                    <a:pt x="258" y="148"/>
                    <a:pt x="230" y="162"/>
                    <a:pt x="220" y="176"/>
                  </a:cubicBezTo>
                  <a:cubicBezTo>
                    <a:pt x="218" y="180"/>
                    <a:pt x="216" y="184"/>
                    <a:pt x="217" y="188"/>
                  </a:cubicBezTo>
                  <a:cubicBezTo>
                    <a:pt x="219" y="197"/>
                    <a:pt x="233" y="204"/>
                    <a:pt x="255" y="206"/>
                  </a:cubicBezTo>
                  <a:cubicBezTo>
                    <a:pt x="269" y="207"/>
                    <a:pt x="286" y="206"/>
                    <a:pt x="303" y="203"/>
                  </a:cubicBezTo>
                  <a:cubicBezTo>
                    <a:pt x="306" y="202"/>
                    <a:pt x="308" y="202"/>
                    <a:pt x="311" y="201"/>
                  </a:cubicBezTo>
                  <a:lnTo>
                    <a:pt x="315" y="200"/>
                  </a:lnTo>
                  <a:cubicBezTo>
                    <a:pt x="317" y="231"/>
                    <a:pt x="310" y="261"/>
                    <a:pt x="295" y="288"/>
                  </a:cubicBezTo>
                  <a:cubicBezTo>
                    <a:pt x="265" y="342"/>
                    <a:pt x="205" y="374"/>
                    <a:pt x="144" y="368"/>
                  </a:cubicBezTo>
                  <a:cubicBezTo>
                    <a:pt x="121" y="366"/>
                    <a:pt x="100" y="360"/>
                    <a:pt x="80" y="349"/>
                  </a:cubicBezTo>
                  <a:cubicBezTo>
                    <a:pt x="43" y="328"/>
                    <a:pt x="16" y="294"/>
                    <a:pt x="5" y="254"/>
                  </a:cubicBezTo>
                  <a:cubicBezTo>
                    <a:pt x="4" y="251"/>
                    <a:pt x="4" y="249"/>
                    <a:pt x="3" y="246"/>
                  </a:cubicBezTo>
                  <a:cubicBezTo>
                    <a:pt x="14" y="304"/>
                    <a:pt x="50" y="357"/>
                    <a:pt x="106" y="389"/>
                  </a:cubicBezTo>
                  <a:cubicBezTo>
                    <a:pt x="205" y="445"/>
                    <a:pt x="332" y="409"/>
                    <a:pt x="387" y="309"/>
                  </a:cubicBezTo>
                  <a:cubicBezTo>
                    <a:pt x="443" y="209"/>
                    <a:pt x="407" y="83"/>
                    <a:pt x="308" y="27"/>
                  </a:cubicBezTo>
                  <a:cubicBezTo>
                    <a:pt x="281" y="12"/>
                    <a:pt x="253" y="4"/>
                    <a:pt x="224" y="1"/>
                  </a:cubicBezTo>
                  <a:cubicBezTo>
                    <a:pt x="146" y="-5"/>
                    <a:pt x="67" y="33"/>
                    <a:pt x="26" y="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43">
              <a:extLst>
                <a:ext uri="{FF2B5EF4-FFF2-40B4-BE49-F238E27FC236}">
                  <a16:creationId xmlns:a16="http://schemas.microsoft.com/office/drawing/2014/main" id="{03EBFE00-416C-9D32-A62C-98355C09C154}"/>
                </a:ext>
              </a:extLst>
            </p:cNvPr>
            <p:cNvSpPr/>
            <p:nvPr/>
          </p:nvSpPr>
          <p:spPr>
            <a:xfrm>
              <a:off x="2625480" y="1025280"/>
              <a:ext cx="57960" cy="24840"/>
            </a:xfrm>
            <a:custGeom>
              <a:avLst/>
              <a:gdLst/>
              <a:ahLst/>
              <a:cxnLst/>
              <a:rect l="l" t="t" r="r" b="b"/>
              <a:pathLst>
                <a:path w="161" h="69" extrusionOk="0">
                  <a:moveTo>
                    <a:pt x="81" y="3"/>
                  </a:moveTo>
                  <a:lnTo>
                    <a:pt x="81" y="3"/>
                  </a:lnTo>
                  <a:cubicBezTo>
                    <a:pt x="79" y="4"/>
                    <a:pt x="77" y="4"/>
                    <a:pt x="75" y="4"/>
                  </a:cubicBezTo>
                  <a:cubicBezTo>
                    <a:pt x="42" y="11"/>
                    <a:pt x="13" y="25"/>
                    <a:pt x="3" y="39"/>
                  </a:cubicBezTo>
                  <a:cubicBezTo>
                    <a:pt x="1" y="43"/>
                    <a:pt x="0" y="47"/>
                    <a:pt x="0" y="50"/>
                  </a:cubicBezTo>
                  <a:cubicBezTo>
                    <a:pt x="2" y="60"/>
                    <a:pt x="16" y="67"/>
                    <a:pt x="38" y="69"/>
                  </a:cubicBezTo>
                  <a:cubicBezTo>
                    <a:pt x="53" y="70"/>
                    <a:pt x="69" y="69"/>
                    <a:pt x="87" y="65"/>
                  </a:cubicBezTo>
                  <a:cubicBezTo>
                    <a:pt x="89" y="65"/>
                    <a:pt x="91" y="64"/>
                    <a:pt x="94" y="64"/>
                  </a:cubicBezTo>
                  <a:lnTo>
                    <a:pt x="97" y="63"/>
                  </a:lnTo>
                  <a:cubicBezTo>
                    <a:pt x="136" y="54"/>
                    <a:pt x="163" y="35"/>
                    <a:pt x="160" y="19"/>
                  </a:cubicBezTo>
                  <a:cubicBezTo>
                    <a:pt x="158" y="9"/>
                    <a:pt x="145" y="3"/>
                    <a:pt x="123" y="1"/>
                  </a:cubicBezTo>
                  <a:cubicBezTo>
                    <a:pt x="111" y="0"/>
                    <a:pt x="97" y="1"/>
                    <a:pt x="81" y="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43">
              <a:extLst>
                <a:ext uri="{FF2B5EF4-FFF2-40B4-BE49-F238E27FC236}">
                  <a16:creationId xmlns:a16="http://schemas.microsoft.com/office/drawing/2014/main" id="{CE563CCC-7486-C4C7-C9FE-C8E32CEFBCE0}"/>
                </a:ext>
              </a:extLst>
            </p:cNvPr>
            <p:cNvSpPr/>
            <p:nvPr/>
          </p:nvSpPr>
          <p:spPr>
            <a:xfrm>
              <a:off x="2547000" y="994680"/>
              <a:ext cx="113760" cy="113760"/>
            </a:xfrm>
            <a:custGeom>
              <a:avLst/>
              <a:gdLst/>
              <a:ahLst/>
              <a:cxnLst/>
              <a:rect l="l" t="t" r="r" b="b"/>
              <a:pathLst>
                <a:path w="316" h="316" extrusionOk="0">
                  <a:moveTo>
                    <a:pt x="171" y="1"/>
                  </a:moveTo>
                  <a:lnTo>
                    <a:pt x="171" y="1"/>
                  </a:lnTo>
                  <a:cubicBezTo>
                    <a:pt x="110" y="-4"/>
                    <a:pt x="51" y="28"/>
                    <a:pt x="20" y="82"/>
                  </a:cubicBezTo>
                  <a:cubicBezTo>
                    <a:pt x="0" y="118"/>
                    <a:pt x="-6" y="161"/>
                    <a:pt x="6" y="202"/>
                  </a:cubicBezTo>
                  <a:cubicBezTo>
                    <a:pt x="17" y="242"/>
                    <a:pt x="44" y="276"/>
                    <a:pt x="81" y="297"/>
                  </a:cubicBezTo>
                  <a:cubicBezTo>
                    <a:pt x="101" y="308"/>
                    <a:pt x="123" y="315"/>
                    <a:pt x="145" y="316"/>
                  </a:cubicBezTo>
                  <a:cubicBezTo>
                    <a:pt x="207" y="322"/>
                    <a:pt x="266" y="290"/>
                    <a:pt x="296" y="236"/>
                  </a:cubicBezTo>
                  <a:cubicBezTo>
                    <a:pt x="311" y="209"/>
                    <a:pt x="318" y="179"/>
                    <a:pt x="316" y="148"/>
                  </a:cubicBezTo>
                  <a:lnTo>
                    <a:pt x="312" y="149"/>
                  </a:lnTo>
                  <a:cubicBezTo>
                    <a:pt x="309" y="150"/>
                    <a:pt x="307" y="150"/>
                    <a:pt x="305" y="151"/>
                  </a:cubicBezTo>
                  <a:cubicBezTo>
                    <a:pt x="287" y="154"/>
                    <a:pt x="271" y="155"/>
                    <a:pt x="256" y="154"/>
                  </a:cubicBezTo>
                  <a:cubicBezTo>
                    <a:pt x="234" y="152"/>
                    <a:pt x="220" y="145"/>
                    <a:pt x="218" y="136"/>
                  </a:cubicBezTo>
                  <a:cubicBezTo>
                    <a:pt x="218" y="132"/>
                    <a:pt x="219" y="128"/>
                    <a:pt x="221" y="124"/>
                  </a:cubicBezTo>
                  <a:cubicBezTo>
                    <a:pt x="231" y="110"/>
                    <a:pt x="260" y="96"/>
                    <a:pt x="293" y="90"/>
                  </a:cubicBezTo>
                  <a:cubicBezTo>
                    <a:pt x="295" y="89"/>
                    <a:pt x="297" y="89"/>
                    <a:pt x="299" y="88"/>
                  </a:cubicBezTo>
                  <a:cubicBezTo>
                    <a:pt x="285" y="60"/>
                    <a:pt x="263" y="37"/>
                    <a:pt x="235" y="21"/>
                  </a:cubicBezTo>
                  <a:cubicBezTo>
                    <a:pt x="216" y="10"/>
                    <a:pt x="194" y="3"/>
                    <a:pt x="1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43">
              <a:extLst>
                <a:ext uri="{FF2B5EF4-FFF2-40B4-BE49-F238E27FC236}">
                  <a16:creationId xmlns:a16="http://schemas.microsoft.com/office/drawing/2014/main" id="{BEC59BAD-91F8-B370-888E-E192FE87312A}"/>
                </a:ext>
              </a:extLst>
            </p:cNvPr>
            <p:cNvSpPr/>
            <p:nvPr/>
          </p:nvSpPr>
          <p:spPr>
            <a:xfrm>
              <a:off x="2825280" y="935640"/>
              <a:ext cx="122400" cy="139320"/>
            </a:xfrm>
            <a:custGeom>
              <a:avLst/>
              <a:gdLst/>
              <a:ahLst/>
              <a:cxnLst/>
              <a:rect l="l" t="t" r="r" b="b"/>
              <a:pathLst>
                <a:path w="340" h="387" extrusionOk="0">
                  <a:moveTo>
                    <a:pt x="9" y="125"/>
                  </a:moveTo>
                  <a:cubicBezTo>
                    <a:pt x="1" y="152"/>
                    <a:pt x="-2" y="180"/>
                    <a:pt x="0" y="207"/>
                  </a:cubicBezTo>
                  <a:cubicBezTo>
                    <a:pt x="-1" y="188"/>
                    <a:pt x="2" y="169"/>
                    <a:pt x="8" y="151"/>
                  </a:cubicBezTo>
                  <a:cubicBezTo>
                    <a:pt x="25" y="97"/>
                    <a:pt x="69" y="60"/>
                    <a:pt x="120" y="56"/>
                  </a:cubicBezTo>
                  <a:cubicBezTo>
                    <a:pt x="125" y="56"/>
                    <a:pt x="131" y="56"/>
                    <a:pt x="137" y="57"/>
                  </a:cubicBezTo>
                  <a:cubicBezTo>
                    <a:pt x="150" y="58"/>
                    <a:pt x="162" y="61"/>
                    <a:pt x="174" y="66"/>
                  </a:cubicBezTo>
                  <a:cubicBezTo>
                    <a:pt x="199" y="76"/>
                    <a:pt x="220" y="95"/>
                    <a:pt x="235" y="119"/>
                  </a:cubicBezTo>
                  <a:cubicBezTo>
                    <a:pt x="233" y="120"/>
                    <a:pt x="232" y="121"/>
                    <a:pt x="230" y="121"/>
                  </a:cubicBezTo>
                  <a:cubicBezTo>
                    <a:pt x="195" y="135"/>
                    <a:pt x="171" y="159"/>
                    <a:pt x="176" y="174"/>
                  </a:cubicBezTo>
                  <a:cubicBezTo>
                    <a:pt x="178" y="181"/>
                    <a:pt x="186" y="185"/>
                    <a:pt x="197" y="186"/>
                  </a:cubicBezTo>
                  <a:cubicBezTo>
                    <a:pt x="211" y="187"/>
                    <a:pt x="229" y="183"/>
                    <a:pt x="248" y="176"/>
                  </a:cubicBezTo>
                  <a:lnTo>
                    <a:pt x="251" y="175"/>
                  </a:lnTo>
                  <a:lnTo>
                    <a:pt x="257" y="173"/>
                  </a:lnTo>
                  <a:cubicBezTo>
                    <a:pt x="262" y="200"/>
                    <a:pt x="261" y="229"/>
                    <a:pt x="252" y="256"/>
                  </a:cubicBezTo>
                  <a:cubicBezTo>
                    <a:pt x="235" y="310"/>
                    <a:pt x="191" y="347"/>
                    <a:pt x="140" y="351"/>
                  </a:cubicBezTo>
                  <a:cubicBezTo>
                    <a:pt x="135" y="351"/>
                    <a:pt x="129" y="351"/>
                    <a:pt x="123" y="351"/>
                  </a:cubicBezTo>
                  <a:cubicBezTo>
                    <a:pt x="110" y="350"/>
                    <a:pt x="98" y="347"/>
                    <a:pt x="86" y="341"/>
                  </a:cubicBezTo>
                  <a:cubicBezTo>
                    <a:pt x="53" y="327"/>
                    <a:pt x="27" y="300"/>
                    <a:pt x="12" y="264"/>
                  </a:cubicBezTo>
                  <a:cubicBezTo>
                    <a:pt x="12" y="262"/>
                    <a:pt x="11" y="260"/>
                    <a:pt x="10" y="259"/>
                  </a:cubicBezTo>
                  <a:cubicBezTo>
                    <a:pt x="27" y="310"/>
                    <a:pt x="63" y="354"/>
                    <a:pt x="112" y="375"/>
                  </a:cubicBezTo>
                  <a:cubicBezTo>
                    <a:pt x="201" y="413"/>
                    <a:pt x="299" y="363"/>
                    <a:pt x="330" y="263"/>
                  </a:cubicBezTo>
                  <a:cubicBezTo>
                    <a:pt x="362" y="163"/>
                    <a:pt x="316" y="51"/>
                    <a:pt x="228" y="13"/>
                  </a:cubicBezTo>
                  <a:cubicBezTo>
                    <a:pt x="212" y="6"/>
                    <a:pt x="195" y="2"/>
                    <a:pt x="179" y="1"/>
                  </a:cubicBezTo>
                  <a:cubicBezTo>
                    <a:pt x="106" y="-5"/>
                    <a:pt x="36" y="43"/>
                    <a:pt x="9" y="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43">
              <a:extLst>
                <a:ext uri="{FF2B5EF4-FFF2-40B4-BE49-F238E27FC236}">
                  <a16:creationId xmlns:a16="http://schemas.microsoft.com/office/drawing/2014/main" id="{30D44350-889B-78C5-1CFD-3DDC19B65FEC}"/>
                </a:ext>
              </a:extLst>
            </p:cNvPr>
            <p:cNvSpPr/>
            <p:nvPr/>
          </p:nvSpPr>
          <p:spPr>
            <a:xfrm>
              <a:off x="2888640" y="975600"/>
              <a:ext cx="45720" cy="27000"/>
            </a:xfrm>
            <a:custGeom>
              <a:avLst/>
              <a:gdLst/>
              <a:ahLst/>
              <a:cxnLst/>
              <a:rect l="l" t="t" r="r" b="b"/>
              <a:pathLst>
                <a:path w="127" h="75" extrusionOk="0">
                  <a:moveTo>
                    <a:pt x="59" y="8"/>
                  </a:moveTo>
                  <a:lnTo>
                    <a:pt x="59" y="8"/>
                  </a:lnTo>
                  <a:cubicBezTo>
                    <a:pt x="57" y="9"/>
                    <a:pt x="56" y="10"/>
                    <a:pt x="54" y="10"/>
                  </a:cubicBezTo>
                  <a:cubicBezTo>
                    <a:pt x="19" y="24"/>
                    <a:pt x="-5" y="48"/>
                    <a:pt x="0" y="63"/>
                  </a:cubicBezTo>
                  <a:cubicBezTo>
                    <a:pt x="2" y="70"/>
                    <a:pt x="9" y="74"/>
                    <a:pt x="21" y="75"/>
                  </a:cubicBezTo>
                  <a:cubicBezTo>
                    <a:pt x="35" y="76"/>
                    <a:pt x="53" y="72"/>
                    <a:pt x="72" y="65"/>
                  </a:cubicBezTo>
                  <a:lnTo>
                    <a:pt x="75" y="64"/>
                  </a:lnTo>
                  <a:lnTo>
                    <a:pt x="80" y="62"/>
                  </a:lnTo>
                  <a:cubicBezTo>
                    <a:pt x="110" y="48"/>
                    <a:pt x="131" y="27"/>
                    <a:pt x="126" y="12"/>
                  </a:cubicBezTo>
                  <a:cubicBezTo>
                    <a:pt x="124" y="5"/>
                    <a:pt x="116" y="1"/>
                    <a:pt x="104" y="0"/>
                  </a:cubicBezTo>
                  <a:cubicBezTo>
                    <a:pt x="92" y="0"/>
                    <a:pt x="76" y="2"/>
                    <a:pt x="59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43">
              <a:extLst>
                <a:ext uri="{FF2B5EF4-FFF2-40B4-BE49-F238E27FC236}">
                  <a16:creationId xmlns:a16="http://schemas.microsoft.com/office/drawing/2014/main" id="{C7AC7A83-3E59-5143-D447-77D1FC8767A6}"/>
                </a:ext>
              </a:extLst>
            </p:cNvPr>
            <p:cNvSpPr/>
            <p:nvPr/>
          </p:nvSpPr>
          <p:spPr>
            <a:xfrm>
              <a:off x="2825280" y="955800"/>
              <a:ext cx="93600" cy="106200"/>
            </a:xfrm>
            <a:custGeom>
              <a:avLst/>
              <a:gdLst/>
              <a:ahLst/>
              <a:cxnLst/>
              <a:rect l="l" t="t" r="r" b="b"/>
              <a:pathLst>
                <a:path w="260" h="295" extrusionOk="0">
                  <a:moveTo>
                    <a:pt x="137" y="1"/>
                  </a:moveTo>
                  <a:cubicBezTo>
                    <a:pt x="131" y="0"/>
                    <a:pt x="125" y="0"/>
                    <a:pt x="119" y="0"/>
                  </a:cubicBezTo>
                  <a:cubicBezTo>
                    <a:pt x="69" y="4"/>
                    <a:pt x="25" y="41"/>
                    <a:pt x="8" y="95"/>
                  </a:cubicBezTo>
                  <a:cubicBezTo>
                    <a:pt x="-4" y="132"/>
                    <a:pt x="-3" y="172"/>
                    <a:pt x="12" y="208"/>
                  </a:cubicBezTo>
                  <a:cubicBezTo>
                    <a:pt x="27" y="244"/>
                    <a:pt x="53" y="272"/>
                    <a:pt x="86" y="286"/>
                  </a:cubicBezTo>
                  <a:cubicBezTo>
                    <a:pt x="98" y="291"/>
                    <a:pt x="110" y="294"/>
                    <a:pt x="123" y="295"/>
                  </a:cubicBezTo>
                  <a:cubicBezTo>
                    <a:pt x="129" y="295"/>
                    <a:pt x="134" y="295"/>
                    <a:pt x="140" y="295"/>
                  </a:cubicBezTo>
                  <a:cubicBezTo>
                    <a:pt x="191" y="291"/>
                    <a:pt x="235" y="254"/>
                    <a:pt x="252" y="200"/>
                  </a:cubicBezTo>
                  <a:cubicBezTo>
                    <a:pt x="261" y="173"/>
                    <a:pt x="262" y="144"/>
                    <a:pt x="257" y="117"/>
                  </a:cubicBezTo>
                  <a:lnTo>
                    <a:pt x="251" y="119"/>
                  </a:lnTo>
                  <a:lnTo>
                    <a:pt x="248" y="120"/>
                  </a:lnTo>
                  <a:cubicBezTo>
                    <a:pt x="229" y="127"/>
                    <a:pt x="211" y="131"/>
                    <a:pt x="197" y="130"/>
                  </a:cubicBezTo>
                  <a:cubicBezTo>
                    <a:pt x="186" y="129"/>
                    <a:pt x="178" y="125"/>
                    <a:pt x="176" y="118"/>
                  </a:cubicBezTo>
                  <a:cubicBezTo>
                    <a:pt x="171" y="103"/>
                    <a:pt x="195" y="79"/>
                    <a:pt x="230" y="65"/>
                  </a:cubicBezTo>
                  <a:cubicBezTo>
                    <a:pt x="232" y="65"/>
                    <a:pt x="233" y="64"/>
                    <a:pt x="235" y="63"/>
                  </a:cubicBezTo>
                  <a:cubicBezTo>
                    <a:pt x="220" y="39"/>
                    <a:pt x="199" y="20"/>
                    <a:pt x="174" y="10"/>
                  </a:cubicBezTo>
                  <a:cubicBezTo>
                    <a:pt x="162" y="5"/>
                    <a:pt x="150" y="2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43">
              <a:extLst>
                <a:ext uri="{FF2B5EF4-FFF2-40B4-BE49-F238E27FC236}">
                  <a16:creationId xmlns:a16="http://schemas.microsoft.com/office/drawing/2014/main" id="{A4CB140A-FE48-16F9-F098-C8AA6459888B}"/>
                </a:ext>
              </a:extLst>
            </p:cNvPr>
            <p:cNvSpPr/>
            <p:nvPr/>
          </p:nvSpPr>
          <p:spPr>
            <a:xfrm>
              <a:off x="2822760" y="846360"/>
              <a:ext cx="87480" cy="39240"/>
            </a:xfrm>
            <a:custGeom>
              <a:avLst/>
              <a:gdLst/>
              <a:ahLst/>
              <a:cxnLst/>
              <a:rect l="l" t="t" r="r" b="b"/>
              <a:pathLst>
                <a:path w="243" h="109" extrusionOk="0">
                  <a:moveTo>
                    <a:pt x="88" y="1"/>
                  </a:moveTo>
                  <a:cubicBezTo>
                    <a:pt x="39" y="-3"/>
                    <a:pt x="5" y="7"/>
                    <a:pt x="0" y="26"/>
                  </a:cubicBezTo>
                  <a:cubicBezTo>
                    <a:pt x="-6" y="52"/>
                    <a:pt x="44" y="85"/>
                    <a:pt x="110" y="101"/>
                  </a:cubicBezTo>
                  <a:cubicBezTo>
                    <a:pt x="125" y="105"/>
                    <a:pt x="140" y="107"/>
                    <a:pt x="155" y="108"/>
                  </a:cubicBezTo>
                  <a:cubicBezTo>
                    <a:pt x="204" y="112"/>
                    <a:pt x="238" y="102"/>
                    <a:pt x="242" y="83"/>
                  </a:cubicBezTo>
                  <a:cubicBezTo>
                    <a:pt x="245" y="70"/>
                    <a:pt x="235" y="56"/>
                    <a:pt x="215" y="42"/>
                  </a:cubicBezTo>
                  <a:cubicBezTo>
                    <a:pt x="194" y="28"/>
                    <a:pt x="165" y="16"/>
                    <a:pt x="132" y="8"/>
                  </a:cubicBezTo>
                  <a:cubicBezTo>
                    <a:pt x="117" y="4"/>
                    <a:pt x="102" y="2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43">
              <a:extLst>
                <a:ext uri="{FF2B5EF4-FFF2-40B4-BE49-F238E27FC236}">
                  <a16:creationId xmlns:a16="http://schemas.microsoft.com/office/drawing/2014/main" id="{F3CF83C7-956D-4AC1-9777-778E02331E50}"/>
                </a:ext>
              </a:extLst>
            </p:cNvPr>
            <p:cNvSpPr/>
            <p:nvPr/>
          </p:nvSpPr>
          <p:spPr>
            <a:xfrm>
              <a:off x="2544480" y="879480"/>
              <a:ext cx="96840" cy="52920"/>
            </a:xfrm>
            <a:custGeom>
              <a:avLst/>
              <a:gdLst/>
              <a:ahLst/>
              <a:cxnLst/>
              <a:rect l="l" t="t" r="r" b="b"/>
              <a:pathLst>
                <a:path w="269" h="147" extrusionOk="0">
                  <a:moveTo>
                    <a:pt x="229" y="0"/>
                  </a:moveTo>
                  <a:cubicBezTo>
                    <a:pt x="198" y="-2"/>
                    <a:pt x="157" y="6"/>
                    <a:pt x="115" y="23"/>
                  </a:cubicBezTo>
                  <a:cubicBezTo>
                    <a:pt x="79" y="37"/>
                    <a:pt x="48" y="56"/>
                    <a:pt x="27" y="75"/>
                  </a:cubicBezTo>
                  <a:cubicBezTo>
                    <a:pt x="6" y="95"/>
                    <a:pt x="-3" y="113"/>
                    <a:pt x="2" y="127"/>
                  </a:cubicBezTo>
                  <a:cubicBezTo>
                    <a:pt x="7" y="138"/>
                    <a:pt x="21" y="145"/>
                    <a:pt x="42" y="147"/>
                  </a:cubicBezTo>
                  <a:cubicBezTo>
                    <a:pt x="73" y="150"/>
                    <a:pt x="114" y="141"/>
                    <a:pt x="156" y="125"/>
                  </a:cubicBezTo>
                  <a:cubicBezTo>
                    <a:pt x="210" y="103"/>
                    <a:pt x="255" y="69"/>
                    <a:pt x="267" y="42"/>
                  </a:cubicBezTo>
                  <a:cubicBezTo>
                    <a:pt x="270" y="34"/>
                    <a:pt x="271" y="26"/>
                    <a:pt x="268" y="20"/>
                  </a:cubicBezTo>
                  <a:cubicBezTo>
                    <a:pt x="264" y="9"/>
                    <a:pt x="250" y="2"/>
                    <a:pt x="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7900" rIns="90000" bIns="79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43">
              <a:extLst>
                <a:ext uri="{FF2B5EF4-FFF2-40B4-BE49-F238E27FC236}">
                  <a16:creationId xmlns:a16="http://schemas.microsoft.com/office/drawing/2014/main" id="{15F58767-B1E0-EE19-0D7C-7FB1D0C7CCC6}"/>
                </a:ext>
              </a:extLst>
            </p:cNvPr>
            <p:cNvSpPr/>
            <p:nvPr/>
          </p:nvSpPr>
          <p:spPr>
            <a:xfrm>
              <a:off x="2777760" y="1008720"/>
              <a:ext cx="47520" cy="79560"/>
            </a:xfrm>
            <a:custGeom>
              <a:avLst/>
              <a:gdLst/>
              <a:ahLst/>
              <a:cxnLst/>
              <a:rect l="l" t="t" r="r" b="b"/>
              <a:pathLst>
                <a:path w="132" h="221" extrusionOk="0">
                  <a:moveTo>
                    <a:pt x="13" y="0"/>
                  </a:moveTo>
                  <a:cubicBezTo>
                    <a:pt x="8" y="0"/>
                    <a:pt x="5" y="3"/>
                    <a:pt x="4" y="7"/>
                  </a:cubicBezTo>
                  <a:cubicBezTo>
                    <a:pt x="2" y="24"/>
                    <a:pt x="1" y="40"/>
                    <a:pt x="0" y="56"/>
                  </a:cubicBezTo>
                  <a:cubicBezTo>
                    <a:pt x="0" y="71"/>
                    <a:pt x="0" y="87"/>
                    <a:pt x="0" y="104"/>
                  </a:cubicBezTo>
                  <a:cubicBezTo>
                    <a:pt x="0" y="107"/>
                    <a:pt x="1" y="109"/>
                    <a:pt x="3" y="111"/>
                  </a:cubicBezTo>
                  <a:cubicBezTo>
                    <a:pt x="4" y="112"/>
                    <a:pt x="6" y="112"/>
                    <a:pt x="7" y="112"/>
                  </a:cubicBezTo>
                  <a:cubicBezTo>
                    <a:pt x="10" y="113"/>
                    <a:pt x="12" y="112"/>
                    <a:pt x="13" y="110"/>
                  </a:cubicBezTo>
                  <a:cubicBezTo>
                    <a:pt x="19" y="105"/>
                    <a:pt x="26" y="99"/>
                    <a:pt x="34" y="94"/>
                  </a:cubicBezTo>
                  <a:cubicBezTo>
                    <a:pt x="39" y="90"/>
                    <a:pt x="45" y="87"/>
                    <a:pt x="51" y="85"/>
                  </a:cubicBezTo>
                  <a:cubicBezTo>
                    <a:pt x="55" y="84"/>
                    <a:pt x="60" y="83"/>
                    <a:pt x="64" y="83"/>
                  </a:cubicBezTo>
                  <a:cubicBezTo>
                    <a:pt x="66" y="83"/>
                    <a:pt x="67" y="83"/>
                    <a:pt x="69" y="83"/>
                  </a:cubicBezTo>
                  <a:cubicBezTo>
                    <a:pt x="70" y="83"/>
                    <a:pt x="72" y="83"/>
                    <a:pt x="73" y="83"/>
                  </a:cubicBezTo>
                  <a:cubicBezTo>
                    <a:pt x="76" y="84"/>
                    <a:pt x="79" y="85"/>
                    <a:pt x="81" y="86"/>
                  </a:cubicBezTo>
                  <a:cubicBezTo>
                    <a:pt x="84" y="88"/>
                    <a:pt x="87" y="90"/>
                    <a:pt x="89" y="92"/>
                  </a:cubicBezTo>
                  <a:cubicBezTo>
                    <a:pt x="92" y="95"/>
                    <a:pt x="95" y="98"/>
                    <a:pt x="97" y="101"/>
                  </a:cubicBezTo>
                  <a:cubicBezTo>
                    <a:pt x="100" y="105"/>
                    <a:pt x="102" y="110"/>
                    <a:pt x="104" y="115"/>
                  </a:cubicBezTo>
                  <a:cubicBezTo>
                    <a:pt x="106" y="122"/>
                    <a:pt x="107" y="128"/>
                    <a:pt x="107" y="134"/>
                  </a:cubicBezTo>
                  <a:cubicBezTo>
                    <a:pt x="107" y="139"/>
                    <a:pt x="107" y="145"/>
                    <a:pt x="106" y="151"/>
                  </a:cubicBezTo>
                  <a:cubicBezTo>
                    <a:pt x="105" y="155"/>
                    <a:pt x="103" y="160"/>
                    <a:pt x="101" y="165"/>
                  </a:cubicBezTo>
                  <a:cubicBezTo>
                    <a:pt x="99" y="168"/>
                    <a:pt x="96" y="172"/>
                    <a:pt x="94" y="174"/>
                  </a:cubicBezTo>
                  <a:cubicBezTo>
                    <a:pt x="91" y="177"/>
                    <a:pt x="89" y="179"/>
                    <a:pt x="86" y="181"/>
                  </a:cubicBezTo>
                  <a:cubicBezTo>
                    <a:pt x="82" y="183"/>
                    <a:pt x="79" y="185"/>
                    <a:pt x="75" y="186"/>
                  </a:cubicBezTo>
                  <a:cubicBezTo>
                    <a:pt x="69" y="188"/>
                    <a:pt x="64" y="189"/>
                    <a:pt x="58" y="189"/>
                  </a:cubicBezTo>
                  <a:cubicBezTo>
                    <a:pt x="54" y="189"/>
                    <a:pt x="50" y="189"/>
                    <a:pt x="46" y="189"/>
                  </a:cubicBezTo>
                  <a:lnTo>
                    <a:pt x="44" y="189"/>
                  </a:lnTo>
                  <a:cubicBezTo>
                    <a:pt x="40" y="188"/>
                    <a:pt x="36" y="190"/>
                    <a:pt x="33" y="193"/>
                  </a:cubicBezTo>
                  <a:cubicBezTo>
                    <a:pt x="29" y="196"/>
                    <a:pt x="27" y="199"/>
                    <a:pt x="27" y="204"/>
                  </a:cubicBezTo>
                  <a:cubicBezTo>
                    <a:pt x="26" y="212"/>
                    <a:pt x="33" y="220"/>
                    <a:pt x="41" y="221"/>
                  </a:cubicBezTo>
                  <a:cubicBezTo>
                    <a:pt x="55" y="222"/>
                    <a:pt x="65" y="221"/>
                    <a:pt x="75" y="218"/>
                  </a:cubicBezTo>
                  <a:cubicBezTo>
                    <a:pt x="85" y="215"/>
                    <a:pt x="94" y="211"/>
                    <a:pt x="103" y="205"/>
                  </a:cubicBezTo>
                  <a:cubicBezTo>
                    <a:pt x="109" y="200"/>
                    <a:pt x="115" y="194"/>
                    <a:pt x="120" y="186"/>
                  </a:cubicBezTo>
                  <a:cubicBezTo>
                    <a:pt x="124" y="179"/>
                    <a:pt x="128" y="172"/>
                    <a:pt x="129" y="164"/>
                  </a:cubicBezTo>
                  <a:cubicBezTo>
                    <a:pt x="133" y="147"/>
                    <a:pt x="133" y="131"/>
                    <a:pt x="128" y="115"/>
                  </a:cubicBezTo>
                  <a:cubicBezTo>
                    <a:pt x="123" y="98"/>
                    <a:pt x="115" y="85"/>
                    <a:pt x="103" y="75"/>
                  </a:cubicBezTo>
                  <a:cubicBezTo>
                    <a:pt x="94" y="68"/>
                    <a:pt x="84" y="64"/>
                    <a:pt x="72" y="63"/>
                  </a:cubicBezTo>
                  <a:cubicBezTo>
                    <a:pt x="67" y="63"/>
                    <a:pt x="62" y="63"/>
                    <a:pt x="57" y="64"/>
                  </a:cubicBezTo>
                  <a:cubicBezTo>
                    <a:pt x="48" y="66"/>
                    <a:pt x="39" y="69"/>
                    <a:pt x="30" y="75"/>
                  </a:cubicBezTo>
                  <a:cubicBezTo>
                    <a:pt x="25" y="78"/>
                    <a:pt x="20" y="82"/>
                    <a:pt x="15" y="86"/>
                  </a:cubicBezTo>
                  <a:cubicBezTo>
                    <a:pt x="15" y="62"/>
                    <a:pt x="17" y="38"/>
                    <a:pt x="20" y="9"/>
                  </a:cubicBezTo>
                  <a:cubicBezTo>
                    <a:pt x="20" y="7"/>
                    <a:pt x="19" y="5"/>
                    <a:pt x="18" y="3"/>
                  </a:cubicBezTo>
                  <a:cubicBezTo>
                    <a:pt x="17" y="2"/>
                    <a:pt x="15" y="1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4550" rIns="90000" bIns="3455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43">
              <a:extLst>
                <a:ext uri="{FF2B5EF4-FFF2-40B4-BE49-F238E27FC236}">
                  <a16:creationId xmlns:a16="http://schemas.microsoft.com/office/drawing/2014/main" id="{0730BCAC-2538-9F34-5BAC-AD3B7AA717CE}"/>
                </a:ext>
              </a:extLst>
            </p:cNvPr>
            <p:cNvSpPr/>
            <p:nvPr/>
          </p:nvSpPr>
          <p:spPr>
            <a:xfrm>
              <a:off x="2747160" y="1133280"/>
              <a:ext cx="55800" cy="32040"/>
            </a:xfrm>
            <a:custGeom>
              <a:avLst/>
              <a:gdLst/>
              <a:ahLst/>
              <a:cxnLst/>
              <a:rect l="l" t="t" r="r" b="b"/>
              <a:pathLst>
                <a:path w="155" h="89" extrusionOk="0">
                  <a:moveTo>
                    <a:pt x="7" y="0"/>
                  </a:move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-1" y="6"/>
                    <a:pt x="-1" y="7"/>
                    <a:pt x="0" y="9"/>
                  </a:cubicBezTo>
                  <a:cubicBezTo>
                    <a:pt x="1" y="15"/>
                    <a:pt x="3" y="21"/>
                    <a:pt x="6" y="28"/>
                  </a:cubicBezTo>
                  <a:cubicBezTo>
                    <a:pt x="9" y="33"/>
                    <a:pt x="14" y="39"/>
                    <a:pt x="20" y="46"/>
                  </a:cubicBezTo>
                  <a:cubicBezTo>
                    <a:pt x="24" y="51"/>
                    <a:pt x="29" y="55"/>
                    <a:pt x="36" y="60"/>
                  </a:cubicBezTo>
                  <a:cubicBezTo>
                    <a:pt x="42" y="65"/>
                    <a:pt x="49" y="69"/>
                    <a:pt x="56" y="73"/>
                  </a:cubicBezTo>
                  <a:cubicBezTo>
                    <a:pt x="67" y="79"/>
                    <a:pt x="80" y="83"/>
                    <a:pt x="92" y="86"/>
                  </a:cubicBezTo>
                  <a:cubicBezTo>
                    <a:pt x="99" y="87"/>
                    <a:pt x="106" y="88"/>
                    <a:pt x="112" y="89"/>
                  </a:cubicBezTo>
                  <a:cubicBezTo>
                    <a:pt x="117" y="89"/>
                    <a:pt x="122" y="89"/>
                    <a:pt x="127" y="89"/>
                  </a:cubicBezTo>
                  <a:cubicBezTo>
                    <a:pt x="135" y="89"/>
                    <a:pt x="149" y="86"/>
                    <a:pt x="153" y="75"/>
                  </a:cubicBezTo>
                  <a:cubicBezTo>
                    <a:pt x="155" y="71"/>
                    <a:pt x="155" y="66"/>
                    <a:pt x="154" y="60"/>
                  </a:cubicBezTo>
                  <a:cubicBezTo>
                    <a:pt x="153" y="58"/>
                    <a:pt x="152" y="56"/>
                    <a:pt x="151" y="54"/>
                  </a:cubicBezTo>
                  <a:cubicBezTo>
                    <a:pt x="150" y="51"/>
                    <a:pt x="148" y="49"/>
                    <a:pt x="146" y="47"/>
                  </a:cubicBezTo>
                  <a:cubicBezTo>
                    <a:pt x="142" y="42"/>
                    <a:pt x="137" y="38"/>
                    <a:pt x="133" y="35"/>
                  </a:cubicBezTo>
                  <a:cubicBezTo>
                    <a:pt x="128" y="31"/>
                    <a:pt x="122" y="27"/>
                    <a:pt x="115" y="24"/>
                  </a:cubicBezTo>
                  <a:cubicBezTo>
                    <a:pt x="105" y="18"/>
                    <a:pt x="96" y="13"/>
                    <a:pt x="86" y="10"/>
                  </a:cubicBezTo>
                  <a:cubicBezTo>
                    <a:pt x="75" y="7"/>
                    <a:pt x="63" y="5"/>
                    <a:pt x="53" y="5"/>
                  </a:cubicBezTo>
                  <a:lnTo>
                    <a:pt x="52" y="4"/>
                  </a:lnTo>
                  <a:cubicBezTo>
                    <a:pt x="39" y="3"/>
                    <a:pt x="27" y="4"/>
                    <a:pt x="16" y="4"/>
                  </a:cubicBezTo>
                  <a:cubicBezTo>
                    <a:pt x="15" y="4"/>
                    <a:pt x="14" y="5"/>
                    <a:pt x="12" y="6"/>
                  </a:cubicBezTo>
                  <a:cubicBezTo>
                    <a:pt x="12" y="3"/>
                    <a:pt x="11" y="2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43">
              <a:extLst>
                <a:ext uri="{FF2B5EF4-FFF2-40B4-BE49-F238E27FC236}">
                  <a16:creationId xmlns:a16="http://schemas.microsoft.com/office/drawing/2014/main" id="{5B0E52E4-9F70-275F-9AB6-A2DE31BDD310}"/>
                </a:ext>
              </a:extLst>
            </p:cNvPr>
            <p:cNvSpPr/>
            <p:nvPr/>
          </p:nvSpPr>
          <p:spPr>
            <a:xfrm>
              <a:off x="2739600" y="1100880"/>
              <a:ext cx="95040" cy="69120"/>
            </a:xfrm>
            <a:custGeom>
              <a:avLst/>
              <a:gdLst/>
              <a:ahLst/>
              <a:cxnLst/>
              <a:rect l="l" t="t" r="r" b="b"/>
              <a:pathLst>
                <a:path w="264" h="192" extrusionOk="0">
                  <a:moveTo>
                    <a:pt x="263" y="14"/>
                  </a:moveTo>
                  <a:lnTo>
                    <a:pt x="263" y="14"/>
                  </a:lnTo>
                  <a:cubicBezTo>
                    <a:pt x="250" y="18"/>
                    <a:pt x="238" y="20"/>
                    <a:pt x="225" y="22"/>
                  </a:cubicBezTo>
                  <a:cubicBezTo>
                    <a:pt x="198" y="27"/>
                    <a:pt x="171" y="28"/>
                    <a:pt x="143" y="27"/>
                  </a:cubicBezTo>
                  <a:cubicBezTo>
                    <a:pt x="137" y="27"/>
                    <a:pt x="131" y="26"/>
                    <a:pt x="125" y="26"/>
                  </a:cubicBezTo>
                  <a:cubicBezTo>
                    <a:pt x="82" y="22"/>
                    <a:pt x="42" y="13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-2" y="30"/>
                    <a:pt x="-2" y="55"/>
                    <a:pt x="3" y="79"/>
                  </a:cubicBezTo>
                  <a:cubicBezTo>
                    <a:pt x="5" y="89"/>
                    <a:pt x="8" y="100"/>
                    <a:pt x="13" y="110"/>
                  </a:cubicBezTo>
                  <a:cubicBezTo>
                    <a:pt x="16" y="118"/>
                    <a:pt x="21" y="127"/>
                    <a:pt x="27" y="136"/>
                  </a:cubicBezTo>
                  <a:cubicBezTo>
                    <a:pt x="38" y="151"/>
                    <a:pt x="52" y="164"/>
                    <a:pt x="67" y="174"/>
                  </a:cubicBezTo>
                  <a:cubicBezTo>
                    <a:pt x="83" y="183"/>
                    <a:pt x="100" y="189"/>
                    <a:pt x="117" y="191"/>
                  </a:cubicBezTo>
                  <a:cubicBezTo>
                    <a:pt x="119" y="191"/>
                    <a:pt x="120" y="192"/>
                    <a:pt x="121" y="192"/>
                  </a:cubicBezTo>
                  <a:cubicBezTo>
                    <a:pt x="137" y="193"/>
                    <a:pt x="153" y="191"/>
                    <a:pt x="169" y="186"/>
                  </a:cubicBezTo>
                  <a:cubicBezTo>
                    <a:pt x="185" y="180"/>
                    <a:pt x="201" y="170"/>
                    <a:pt x="214" y="158"/>
                  </a:cubicBezTo>
                  <a:cubicBezTo>
                    <a:pt x="228" y="144"/>
                    <a:pt x="240" y="126"/>
                    <a:pt x="248" y="105"/>
                  </a:cubicBezTo>
                  <a:cubicBezTo>
                    <a:pt x="252" y="95"/>
                    <a:pt x="256" y="84"/>
                    <a:pt x="259" y="69"/>
                  </a:cubicBezTo>
                  <a:cubicBezTo>
                    <a:pt x="262" y="52"/>
                    <a:pt x="264" y="34"/>
                    <a:pt x="264" y="15"/>
                  </a:cubicBezTo>
                  <a:cubicBezTo>
                    <a:pt x="264" y="14"/>
                    <a:pt x="263" y="14"/>
                    <a:pt x="263" y="14"/>
                  </a:cubicBezTo>
                  <a:moveTo>
                    <a:pt x="122" y="177"/>
                  </a:moveTo>
                  <a:cubicBezTo>
                    <a:pt x="118" y="176"/>
                    <a:pt x="113" y="176"/>
                    <a:pt x="109" y="175"/>
                  </a:cubicBezTo>
                  <a:cubicBezTo>
                    <a:pt x="98" y="172"/>
                    <a:pt x="89" y="169"/>
                    <a:pt x="80" y="164"/>
                  </a:cubicBezTo>
                  <a:cubicBezTo>
                    <a:pt x="72" y="160"/>
                    <a:pt x="64" y="154"/>
                    <a:pt x="56" y="148"/>
                  </a:cubicBezTo>
                  <a:cubicBezTo>
                    <a:pt x="49" y="141"/>
                    <a:pt x="42" y="133"/>
                    <a:pt x="36" y="124"/>
                  </a:cubicBezTo>
                  <a:cubicBezTo>
                    <a:pt x="31" y="116"/>
                    <a:pt x="27" y="107"/>
                    <a:pt x="23" y="98"/>
                  </a:cubicBezTo>
                  <a:lnTo>
                    <a:pt x="25" y="98"/>
                  </a:lnTo>
                  <a:lnTo>
                    <a:pt x="26" y="98"/>
                  </a:lnTo>
                  <a:cubicBezTo>
                    <a:pt x="31" y="96"/>
                    <a:pt x="35" y="95"/>
                    <a:pt x="40" y="94"/>
                  </a:cubicBezTo>
                  <a:cubicBezTo>
                    <a:pt x="49" y="93"/>
                    <a:pt x="58" y="93"/>
                    <a:pt x="68" y="94"/>
                  </a:cubicBezTo>
                  <a:cubicBezTo>
                    <a:pt x="79" y="95"/>
                    <a:pt x="90" y="97"/>
                    <a:pt x="100" y="101"/>
                  </a:cubicBezTo>
                  <a:cubicBezTo>
                    <a:pt x="110" y="105"/>
                    <a:pt x="120" y="110"/>
                    <a:pt x="129" y="116"/>
                  </a:cubicBezTo>
                  <a:cubicBezTo>
                    <a:pt x="137" y="122"/>
                    <a:pt x="145" y="129"/>
                    <a:pt x="151" y="137"/>
                  </a:cubicBezTo>
                  <a:cubicBezTo>
                    <a:pt x="156" y="144"/>
                    <a:pt x="161" y="151"/>
                    <a:pt x="165" y="158"/>
                  </a:cubicBezTo>
                  <a:cubicBezTo>
                    <a:pt x="167" y="162"/>
                    <a:pt x="168" y="166"/>
                    <a:pt x="170" y="170"/>
                  </a:cubicBezTo>
                  <a:lnTo>
                    <a:pt x="167" y="171"/>
                  </a:lnTo>
                  <a:lnTo>
                    <a:pt x="164" y="172"/>
                  </a:lnTo>
                  <a:cubicBezTo>
                    <a:pt x="155" y="175"/>
                    <a:pt x="146" y="176"/>
                    <a:pt x="137" y="177"/>
                  </a:cubicBezTo>
                  <a:cubicBezTo>
                    <a:pt x="132" y="177"/>
                    <a:pt x="127" y="177"/>
                    <a:pt x="122" y="1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24100" rIns="90000" bIns="241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43">
              <a:extLst>
                <a:ext uri="{FF2B5EF4-FFF2-40B4-BE49-F238E27FC236}">
                  <a16:creationId xmlns:a16="http://schemas.microsoft.com/office/drawing/2014/main" id="{CF6BA826-52F0-F474-118A-6DC84B8B59F6}"/>
                </a:ext>
              </a:extLst>
            </p:cNvPr>
            <p:cNvSpPr/>
            <p:nvPr/>
          </p:nvSpPr>
          <p:spPr>
            <a:xfrm>
              <a:off x="2696040" y="1306080"/>
              <a:ext cx="124560" cy="11520"/>
            </a:xfrm>
            <a:custGeom>
              <a:avLst/>
              <a:gdLst/>
              <a:ahLst/>
              <a:cxnLst/>
              <a:rect l="l" t="t" r="r" b="b"/>
              <a:pathLst>
                <a:path w="346" h="32" fill="none" extrusionOk="0">
                  <a:moveTo>
                    <a:pt x="346" y="0"/>
                  </a:moveTo>
                  <a:cubicBezTo>
                    <a:pt x="346" y="0"/>
                    <a:pt x="168" y="61"/>
                    <a:pt x="0" y="15"/>
                  </a:cubicBezTo>
                </a:path>
              </a:pathLst>
            </a:custGeom>
            <a:noFill/>
            <a:ln w="9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4675" tIns="0" rIns="94675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09" name="Google Shape;3109;p43">
            <a:extLst>
              <a:ext uri="{FF2B5EF4-FFF2-40B4-BE49-F238E27FC236}">
                <a16:creationId xmlns:a16="http://schemas.microsoft.com/office/drawing/2014/main" id="{315D0765-1F65-BB58-A30D-6736B318A29C}"/>
              </a:ext>
            </a:extLst>
          </p:cNvPr>
          <p:cNvGrpSpPr/>
          <p:nvPr/>
        </p:nvGrpSpPr>
        <p:grpSpPr>
          <a:xfrm rot="-885596">
            <a:off x="2073866" y="3404533"/>
            <a:ext cx="387771" cy="464384"/>
            <a:chOff x="3930561" y="718805"/>
            <a:chExt cx="849519" cy="1017360"/>
          </a:xfrm>
        </p:grpSpPr>
        <p:sp>
          <p:nvSpPr>
            <p:cNvPr id="3110" name="Google Shape;3110;p43">
              <a:extLst>
                <a:ext uri="{FF2B5EF4-FFF2-40B4-BE49-F238E27FC236}">
                  <a16:creationId xmlns:a16="http://schemas.microsoft.com/office/drawing/2014/main" id="{A96E6C3C-B90A-98DD-B42F-E2C5E77F919D}"/>
                </a:ext>
              </a:extLst>
            </p:cNvPr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rgbClr val="4B79DF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3">
              <a:extLst>
                <a:ext uri="{FF2B5EF4-FFF2-40B4-BE49-F238E27FC236}">
                  <a16:creationId xmlns:a16="http://schemas.microsoft.com/office/drawing/2014/main" id="{D0D2BB1B-E08C-D0AE-3B2B-B0C0504770EE}"/>
                </a:ext>
              </a:extLst>
            </p:cNvPr>
            <p:cNvSpPr/>
            <p:nvPr/>
          </p:nvSpPr>
          <p:spPr>
            <a:xfrm>
              <a:off x="3998880" y="718805"/>
              <a:ext cx="781200" cy="993600"/>
            </a:xfrm>
            <a:custGeom>
              <a:avLst/>
              <a:gdLst/>
              <a:ahLst/>
              <a:cxnLst/>
              <a:rect l="l" t="t" r="r" b="b"/>
              <a:pathLst>
                <a:path w="2170" h="2760" extrusionOk="0">
                  <a:moveTo>
                    <a:pt x="1975" y="2760"/>
                  </a:moveTo>
                  <a:lnTo>
                    <a:pt x="52" y="2753"/>
                  </a:lnTo>
                  <a:lnTo>
                    <a:pt x="62" y="97"/>
                  </a:lnTo>
                  <a:lnTo>
                    <a:pt x="17" y="151"/>
                  </a:lnTo>
                  <a:lnTo>
                    <a:pt x="0" y="63"/>
                  </a:lnTo>
                  <a:lnTo>
                    <a:pt x="63" y="0"/>
                  </a:lnTo>
                  <a:lnTo>
                    <a:pt x="1986" y="7"/>
                  </a:lnTo>
                  <a:cubicBezTo>
                    <a:pt x="2088" y="8"/>
                    <a:pt x="2171" y="80"/>
                    <a:pt x="2170" y="168"/>
                  </a:cubicBezTo>
                  <a:lnTo>
                    <a:pt x="2161" y="2601"/>
                  </a:lnTo>
                  <a:cubicBezTo>
                    <a:pt x="2160" y="2689"/>
                    <a:pt x="2077" y="2761"/>
                    <a:pt x="1975" y="27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3">
              <a:extLst>
                <a:ext uri="{FF2B5EF4-FFF2-40B4-BE49-F238E27FC236}">
                  <a16:creationId xmlns:a16="http://schemas.microsoft.com/office/drawing/2014/main" id="{89569B2A-68AA-CC19-1EBE-9602DC4AE144}"/>
                </a:ext>
              </a:extLst>
            </p:cNvPr>
            <p:cNvSpPr/>
            <p:nvPr/>
          </p:nvSpPr>
          <p:spPr>
            <a:xfrm>
              <a:off x="3998520" y="742565"/>
              <a:ext cx="767520" cy="993600"/>
            </a:xfrm>
            <a:custGeom>
              <a:avLst/>
              <a:gdLst/>
              <a:ahLst/>
              <a:cxnLst/>
              <a:rect l="l" t="t" r="r" b="b"/>
              <a:pathLst>
                <a:path w="2132" h="2760" extrusionOk="0">
                  <a:moveTo>
                    <a:pt x="1937" y="2760"/>
                  </a:moveTo>
                  <a:lnTo>
                    <a:pt x="14" y="275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24" y="0"/>
                  </a:lnTo>
                  <a:lnTo>
                    <a:pt x="1948" y="8"/>
                  </a:lnTo>
                  <a:cubicBezTo>
                    <a:pt x="2050" y="8"/>
                    <a:pt x="2132" y="80"/>
                    <a:pt x="2132" y="168"/>
                  </a:cubicBezTo>
                  <a:lnTo>
                    <a:pt x="2122" y="2602"/>
                  </a:lnTo>
                  <a:cubicBezTo>
                    <a:pt x="2122" y="2690"/>
                    <a:pt x="2039" y="2761"/>
                    <a:pt x="1937" y="27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3">
              <a:extLst>
                <a:ext uri="{FF2B5EF4-FFF2-40B4-BE49-F238E27FC236}">
                  <a16:creationId xmlns:a16="http://schemas.microsoft.com/office/drawing/2014/main" id="{2A5D95A6-699F-5F89-7416-67DEEFD2FDDF}"/>
                </a:ext>
              </a:extLst>
            </p:cNvPr>
            <p:cNvSpPr/>
            <p:nvPr/>
          </p:nvSpPr>
          <p:spPr>
            <a:xfrm>
              <a:off x="3997161" y="741541"/>
              <a:ext cx="762480" cy="993600"/>
            </a:xfrm>
            <a:custGeom>
              <a:avLst/>
              <a:gdLst/>
              <a:ahLst/>
              <a:cxnLst/>
              <a:rect l="l" t="t" r="r" b="b"/>
              <a:pathLst>
                <a:path w="2118" h="2760" extrusionOk="0">
                  <a:moveTo>
                    <a:pt x="2108" y="2601"/>
                  </a:moveTo>
                  <a:lnTo>
                    <a:pt x="2118" y="168"/>
                  </a:lnTo>
                  <a:cubicBezTo>
                    <a:pt x="2118" y="80"/>
                    <a:pt x="2036" y="8"/>
                    <a:pt x="1934" y="8"/>
                  </a:cubicBezTo>
                  <a:lnTo>
                    <a:pt x="10" y="0"/>
                  </a:lnTo>
                  <a:lnTo>
                    <a:pt x="0" y="2753"/>
                  </a:lnTo>
                  <a:lnTo>
                    <a:pt x="1923" y="2760"/>
                  </a:lnTo>
                  <a:cubicBezTo>
                    <a:pt x="2025" y="2761"/>
                    <a:pt x="2108" y="2689"/>
                    <a:pt x="2108" y="26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3">
              <a:extLst>
                <a:ext uri="{FF2B5EF4-FFF2-40B4-BE49-F238E27FC236}">
                  <a16:creationId xmlns:a16="http://schemas.microsoft.com/office/drawing/2014/main" id="{79998E6B-037E-8FC0-B02E-9CB1FC2FF695}"/>
                </a:ext>
              </a:extLst>
            </p:cNvPr>
            <p:cNvSpPr/>
            <p:nvPr/>
          </p:nvSpPr>
          <p:spPr>
            <a:xfrm>
              <a:off x="3930561" y="157854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5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4" y="125"/>
                    <a:pt x="74" y="186"/>
                  </a:cubicBezTo>
                  <a:cubicBezTo>
                    <a:pt x="73" y="247"/>
                    <a:pt x="123" y="297"/>
                    <a:pt x="185" y="297"/>
                  </a:cubicBezTo>
                  <a:cubicBezTo>
                    <a:pt x="246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89"/>
                    <a:pt x="287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3">
              <a:extLst>
                <a:ext uri="{FF2B5EF4-FFF2-40B4-BE49-F238E27FC236}">
                  <a16:creationId xmlns:a16="http://schemas.microsoft.com/office/drawing/2014/main" id="{1D5A254F-4B70-97EA-73DA-DEBFDF4DE618}"/>
                </a:ext>
              </a:extLst>
            </p:cNvPr>
            <p:cNvSpPr/>
            <p:nvPr/>
          </p:nvSpPr>
          <p:spPr>
            <a:xfrm>
              <a:off x="3930921" y="144246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5" y="74"/>
                    <a:pt x="75" y="124"/>
                    <a:pt x="75" y="185"/>
                  </a:cubicBezTo>
                  <a:cubicBezTo>
                    <a:pt x="75" y="247"/>
                    <a:pt x="125" y="297"/>
                    <a:pt x="186" y="297"/>
                  </a:cubicBezTo>
                  <a:cubicBezTo>
                    <a:pt x="247" y="297"/>
                    <a:pt x="297" y="247"/>
                    <a:pt x="297" y="186"/>
                  </a:cubicBezTo>
                  <a:cubicBezTo>
                    <a:pt x="297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3">
              <a:extLst>
                <a:ext uri="{FF2B5EF4-FFF2-40B4-BE49-F238E27FC236}">
                  <a16:creationId xmlns:a16="http://schemas.microsoft.com/office/drawing/2014/main" id="{A5EF7884-E6BF-7E47-2F55-45ED02C653A1}"/>
                </a:ext>
              </a:extLst>
            </p:cNvPr>
            <p:cNvSpPr/>
            <p:nvPr/>
          </p:nvSpPr>
          <p:spPr>
            <a:xfrm>
              <a:off x="3931641" y="1306021"/>
              <a:ext cx="133560" cy="133920"/>
            </a:xfrm>
            <a:custGeom>
              <a:avLst/>
              <a:gdLst/>
              <a:ahLst/>
              <a:cxnLst/>
              <a:rect l="l" t="t" r="r" b="b"/>
              <a:pathLst>
                <a:path w="371" h="372" extrusionOk="0">
                  <a:moveTo>
                    <a:pt x="185" y="372"/>
                  </a:moveTo>
                  <a:cubicBezTo>
                    <a:pt x="82" y="372"/>
                    <a:pt x="-1" y="288"/>
                    <a:pt x="0" y="186"/>
                  </a:cubicBezTo>
                  <a:cubicBezTo>
                    <a:pt x="0" y="83"/>
                    <a:pt x="84" y="0"/>
                    <a:pt x="186" y="0"/>
                  </a:cubicBezTo>
                  <a:lnTo>
                    <a:pt x="186" y="75"/>
                  </a:lnTo>
                  <a:cubicBezTo>
                    <a:pt x="125" y="75"/>
                    <a:pt x="75" y="125"/>
                    <a:pt x="74" y="186"/>
                  </a:cubicBezTo>
                  <a:cubicBezTo>
                    <a:pt x="74" y="247"/>
                    <a:pt x="124" y="297"/>
                    <a:pt x="185" y="298"/>
                  </a:cubicBezTo>
                  <a:cubicBezTo>
                    <a:pt x="247" y="298"/>
                    <a:pt x="297" y="248"/>
                    <a:pt x="297" y="187"/>
                  </a:cubicBezTo>
                  <a:cubicBezTo>
                    <a:pt x="297" y="166"/>
                    <a:pt x="313" y="149"/>
                    <a:pt x="334" y="149"/>
                  </a:cubicBezTo>
                  <a:cubicBezTo>
                    <a:pt x="354" y="149"/>
                    <a:pt x="371" y="166"/>
                    <a:pt x="371" y="187"/>
                  </a:cubicBezTo>
                  <a:cubicBezTo>
                    <a:pt x="371" y="290"/>
                    <a:pt x="287" y="373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3">
              <a:extLst>
                <a:ext uri="{FF2B5EF4-FFF2-40B4-BE49-F238E27FC236}">
                  <a16:creationId xmlns:a16="http://schemas.microsoft.com/office/drawing/2014/main" id="{9DF7C6B0-5343-B6CC-8B5D-A38369BA73C2}"/>
                </a:ext>
              </a:extLst>
            </p:cNvPr>
            <p:cNvSpPr/>
            <p:nvPr/>
          </p:nvSpPr>
          <p:spPr>
            <a:xfrm>
              <a:off x="3932001" y="1170301"/>
              <a:ext cx="133920" cy="133560"/>
            </a:xfrm>
            <a:custGeom>
              <a:avLst/>
              <a:gdLst/>
              <a:ahLst/>
              <a:cxnLst/>
              <a:rect l="l" t="t" r="r" b="b"/>
              <a:pathLst>
                <a:path w="372" h="371" extrusionOk="0">
                  <a:moveTo>
                    <a:pt x="185" y="371"/>
                  </a:moveTo>
                  <a:cubicBezTo>
                    <a:pt x="83" y="370"/>
                    <a:pt x="0" y="287"/>
                    <a:pt x="0" y="184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7" y="75"/>
                  </a:lnTo>
                  <a:cubicBezTo>
                    <a:pt x="125" y="75"/>
                    <a:pt x="75" y="123"/>
                    <a:pt x="75" y="185"/>
                  </a:cubicBezTo>
                  <a:cubicBezTo>
                    <a:pt x="75" y="246"/>
                    <a:pt x="125" y="296"/>
                    <a:pt x="186" y="296"/>
                  </a:cubicBezTo>
                  <a:cubicBezTo>
                    <a:pt x="247" y="296"/>
                    <a:pt x="297" y="247"/>
                    <a:pt x="297" y="185"/>
                  </a:cubicBezTo>
                  <a:cubicBezTo>
                    <a:pt x="297" y="165"/>
                    <a:pt x="314" y="148"/>
                    <a:pt x="335" y="148"/>
                  </a:cubicBezTo>
                  <a:cubicBezTo>
                    <a:pt x="355" y="148"/>
                    <a:pt x="372" y="165"/>
                    <a:pt x="372" y="186"/>
                  </a:cubicBezTo>
                  <a:cubicBezTo>
                    <a:pt x="371" y="288"/>
                    <a:pt x="288" y="371"/>
                    <a:pt x="185" y="3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3">
              <a:extLst>
                <a:ext uri="{FF2B5EF4-FFF2-40B4-BE49-F238E27FC236}">
                  <a16:creationId xmlns:a16="http://schemas.microsoft.com/office/drawing/2014/main" id="{FC8922E4-E495-D0BD-4ED2-97891AD0590B}"/>
                </a:ext>
              </a:extLst>
            </p:cNvPr>
            <p:cNvSpPr/>
            <p:nvPr/>
          </p:nvSpPr>
          <p:spPr>
            <a:xfrm>
              <a:off x="3932361" y="103422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6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2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6" y="124"/>
                    <a:pt x="75" y="185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6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3">
              <a:extLst>
                <a:ext uri="{FF2B5EF4-FFF2-40B4-BE49-F238E27FC236}">
                  <a16:creationId xmlns:a16="http://schemas.microsoft.com/office/drawing/2014/main" id="{D1C5B57B-ACA3-CC62-D1E9-BA14C4D0E4A1}"/>
                </a:ext>
              </a:extLst>
            </p:cNvPr>
            <p:cNvSpPr/>
            <p:nvPr/>
          </p:nvSpPr>
          <p:spPr>
            <a:xfrm>
              <a:off x="3933081" y="89778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2"/>
                    <a:pt x="0" y="288"/>
                    <a:pt x="0" y="185"/>
                  </a:cubicBezTo>
                  <a:cubicBezTo>
                    <a:pt x="1" y="83"/>
                    <a:pt x="84" y="0"/>
                    <a:pt x="187" y="0"/>
                  </a:cubicBezTo>
                  <a:lnTo>
                    <a:pt x="186" y="75"/>
                  </a:lnTo>
                  <a:cubicBezTo>
                    <a:pt x="125" y="75"/>
                    <a:pt x="75" y="124"/>
                    <a:pt x="75" y="186"/>
                  </a:cubicBezTo>
                  <a:cubicBezTo>
                    <a:pt x="75" y="247"/>
                    <a:pt x="124" y="297"/>
                    <a:pt x="186" y="297"/>
                  </a:cubicBezTo>
                  <a:cubicBezTo>
                    <a:pt x="247" y="298"/>
                    <a:pt x="297" y="248"/>
                    <a:pt x="297" y="186"/>
                  </a:cubicBezTo>
                  <a:cubicBezTo>
                    <a:pt x="297" y="166"/>
                    <a:pt x="314" y="149"/>
                    <a:pt x="335" y="149"/>
                  </a:cubicBezTo>
                  <a:cubicBezTo>
                    <a:pt x="355" y="149"/>
                    <a:pt x="372" y="166"/>
                    <a:pt x="372" y="187"/>
                  </a:cubicBezTo>
                  <a:cubicBezTo>
                    <a:pt x="371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3">
              <a:extLst>
                <a:ext uri="{FF2B5EF4-FFF2-40B4-BE49-F238E27FC236}">
                  <a16:creationId xmlns:a16="http://schemas.microsoft.com/office/drawing/2014/main" id="{E57A5A20-4B58-32C1-39A8-BEEA2FC5055B}"/>
                </a:ext>
              </a:extLst>
            </p:cNvPr>
            <p:cNvSpPr/>
            <p:nvPr/>
          </p:nvSpPr>
          <p:spPr>
            <a:xfrm>
              <a:off x="3933441" y="761701"/>
              <a:ext cx="133920" cy="133920"/>
            </a:xfrm>
            <a:custGeom>
              <a:avLst/>
              <a:gdLst/>
              <a:ahLst/>
              <a:cxnLst/>
              <a:rect l="l" t="t" r="r" b="b"/>
              <a:pathLst>
                <a:path w="372" h="372" extrusionOk="0">
                  <a:moveTo>
                    <a:pt x="185" y="372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1" y="83"/>
                    <a:pt x="84" y="-1"/>
                    <a:pt x="187" y="0"/>
                  </a:cubicBezTo>
                  <a:lnTo>
                    <a:pt x="187" y="75"/>
                  </a:lnTo>
                  <a:cubicBezTo>
                    <a:pt x="126" y="74"/>
                    <a:pt x="75" y="123"/>
                    <a:pt x="75" y="185"/>
                  </a:cubicBezTo>
                  <a:cubicBezTo>
                    <a:pt x="74" y="246"/>
                    <a:pt x="125" y="297"/>
                    <a:pt x="186" y="297"/>
                  </a:cubicBezTo>
                  <a:cubicBezTo>
                    <a:pt x="247" y="297"/>
                    <a:pt x="297" y="247"/>
                    <a:pt x="298" y="186"/>
                  </a:cubicBezTo>
                  <a:cubicBezTo>
                    <a:pt x="298" y="165"/>
                    <a:pt x="314" y="149"/>
                    <a:pt x="335" y="149"/>
                  </a:cubicBezTo>
                  <a:cubicBezTo>
                    <a:pt x="356" y="149"/>
                    <a:pt x="372" y="166"/>
                    <a:pt x="372" y="186"/>
                  </a:cubicBezTo>
                  <a:cubicBezTo>
                    <a:pt x="372" y="289"/>
                    <a:pt x="288" y="372"/>
                    <a:pt x="185" y="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3">
              <a:extLst>
                <a:ext uri="{FF2B5EF4-FFF2-40B4-BE49-F238E27FC236}">
                  <a16:creationId xmlns:a16="http://schemas.microsoft.com/office/drawing/2014/main" id="{D19AC0CF-BF08-CA88-1C52-299CD6D1D1B8}"/>
                </a:ext>
              </a:extLst>
            </p:cNvPr>
            <p:cNvSpPr/>
            <p:nvPr/>
          </p:nvSpPr>
          <p:spPr>
            <a:xfrm>
              <a:off x="4472001" y="1466941"/>
              <a:ext cx="197640" cy="197640"/>
            </a:xfrm>
            <a:custGeom>
              <a:avLst/>
              <a:gdLst/>
              <a:ahLst/>
              <a:cxnLst/>
              <a:rect l="l" t="t" r="r" b="b"/>
              <a:pathLst>
                <a:path w="549" h="549" extrusionOk="0">
                  <a:moveTo>
                    <a:pt x="274" y="549"/>
                  </a:moveTo>
                  <a:cubicBezTo>
                    <a:pt x="122" y="548"/>
                    <a:pt x="0" y="425"/>
                    <a:pt x="0" y="273"/>
                  </a:cubicBezTo>
                  <a:cubicBezTo>
                    <a:pt x="1" y="122"/>
                    <a:pt x="124" y="-1"/>
                    <a:pt x="276" y="0"/>
                  </a:cubicBezTo>
                  <a:cubicBezTo>
                    <a:pt x="427" y="0"/>
                    <a:pt x="550" y="124"/>
                    <a:pt x="549" y="275"/>
                  </a:cubicBezTo>
                  <a:cubicBezTo>
                    <a:pt x="549" y="427"/>
                    <a:pt x="425" y="549"/>
                    <a:pt x="274" y="5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3">
              <a:extLst>
                <a:ext uri="{FF2B5EF4-FFF2-40B4-BE49-F238E27FC236}">
                  <a16:creationId xmlns:a16="http://schemas.microsoft.com/office/drawing/2014/main" id="{75DFBD0A-B629-E3C0-21EC-58CACB7C2D30}"/>
                </a:ext>
              </a:extLst>
            </p:cNvPr>
            <p:cNvSpPr/>
            <p:nvPr/>
          </p:nvSpPr>
          <p:spPr>
            <a:xfrm>
              <a:off x="4143321" y="823621"/>
              <a:ext cx="529200" cy="29160"/>
            </a:xfrm>
            <a:custGeom>
              <a:avLst/>
              <a:gdLst/>
              <a:ahLst/>
              <a:cxnLst/>
              <a:rect l="l" t="t" r="r" b="b"/>
              <a:pathLst>
                <a:path w="1470" h="81" extrusionOk="0">
                  <a:moveTo>
                    <a:pt x="0" y="75"/>
                  </a:moveTo>
                  <a:lnTo>
                    <a:pt x="0" y="0"/>
                  </a:lnTo>
                  <a:lnTo>
                    <a:pt x="1470" y="6"/>
                  </a:lnTo>
                  <a:lnTo>
                    <a:pt x="1470" y="81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3">
              <a:extLst>
                <a:ext uri="{FF2B5EF4-FFF2-40B4-BE49-F238E27FC236}">
                  <a16:creationId xmlns:a16="http://schemas.microsoft.com/office/drawing/2014/main" id="{7DABA40E-9F73-0689-CCCE-D28012F8D327}"/>
                </a:ext>
              </a:extLst>
            </p:cNvPr>
            <p:cNvSpPr/>
            <p:nvPr/>
          </p:nvSpPr>
          <p:spPr>
            <a:xfrm>
              <a:off x="4142961" y="882301"/>
              <a:ext cx="529560" cy="29160"/>
            </a:xfrm>
            <a:custGeom>
              <a:avLst/>
              <a:gdLst/>
              <a:ahLst/>
              <a:cxnLst/>
              <a:rect l="l" t="t" r="r" b="b"/>
              <a:pathLst>
                <a:path w="1471" h="81" extrusionOk="0">
                  <a:moveTo>
                    <a:pt x="0" y="76"/>
                  </a:moveTo>
                  <a:lnTo>
                    <a:pt x="1" y="0"/>
                  </a:lnTo>
                  <a:lnTo>
                    <a:pt x="1471" y="6"/>
                  </a:lnTo>
                  <a:lnTo>
                    <a:pt x="1470" y="81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24" name="Google Shape;3124;p43">
            <a:extLst>
              <a:ext uri="{FF2B5EF4-FFF2-40B4-BE49-F238E27FC236}">
                <a16:creationId xmlns:a16="http://schemas.microsoft.com/office/drawing/2014/main" id="{66D4F5CE-BBFE-CEF2-EF3F-0E466E21ECFA}"/>
              </a:ext>
            </a:extLst>
          </p:cNvPr>
          <p:cNvGrpSpPr/>
          <p:nvPr/>
        </p:nvGrpSpPr>
        <p:grpSpPr>
          <a:xfrm>
            <a:off x="1173905" y="859894"/>
            <a:ext cx="348335" cy="232958"/>
            <a:chOff x="5609880" y="3647520"/>
            <a:chExt cx="455400" cy="304560"/>
          </a:xfrm>
        </p:grpSpPr>
        <p:sp>
          <p:nvSpPr>
            <p:cNvPr id="3125" name="Google Shape;3125;p43">
              <a:extLst>
                <a:ext uri="{FF2B5EF4-FFF2-40B4-BE49-F238E27FC236}">
                  <a16:creationId xmlns:a16="http://schemas.microsoft.com/office/drawing/2014/main" id="{FC2333E9-A352-2C84-6847-10E26E4B895E}"/>
                </a:ext>
              </a:extLst>
            </p:cNvPr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3">
              <a:extLst>
                <a:ext uri="{FF2B5EF4-FFF2-40B4-BE49-F238E27FC236}">
                  <a16:creationId xmlns:a16="http://schemas.microsoft.com/office/drawing/2014/main" id="{A0522BF2-E454-5238-3F49-FD9A2A25753C}"/>
                </a:ext>
              </a:extLst>
            </p:cNvPr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DD9159-F488-F202-2DC3-8F4F64D3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688" y="246543"/>
            <a:ext cx="6931377" cy="3567993"/>
          </a:xfrm>
          <a:prstGeom prst="roundRect">
            <a:avLst>
              <a:gd name="adj" fmla="val 9350"/>
            </a:avLst>
          </a:prstGeom>
          <a:solidFill>
            <a:srgbClr val="FFFFFF"/>
          </a:solidFill>
          <a:effectLst>
            <a:outerShdw dist="635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CÁC BỘ PHẬN CỦA HỘP QUÀ BÍ MẬT?</a:t>
            </a:r>
            <a:endParaRPr 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195;p2">
            <a:extLst>
              <a:ext uri="{FF2B5EF4-FFF2-40B4-BE49-F238E27FC236}">
                <a16:creationId xmlns:a16="http://schemas.microsoft.com/office/drawing/2014/main" id="{4C67EE4D-1BA5-41AD-04A8-E14F826BB3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309" y="69887"/>
            <a:ext cx="1326761" cy="35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9328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1">
          <a:extLst>
            <a:ext uri="{FF2B5EF4-FFF2-40B4-BE49-F238E27FC236}">
              <a16:creationId xmlns:a16="http://schemas.microsoft.com/office/drawing/2014/main" id="{FE33598E-8ACF-3281-8FD4-57EF5A519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4" name="Google Shape;3124;p43">
            <a:extLst>
              <a:ext uri="{FF2B5EF4-FFF2-40B4-BE49-F238E27FC236}">
                <a16:creationId xmlns:a16="http://schemas.microsoft.com/office/drawing/2014/main" id="{064799D0-F391-D73B-AF2A-8BF8F4782669}"/>
              </a:ext>
            </a:extLst>
          </p:cNvPr>
          <p:cNvGrpSpPr/>
          <p:nvPr/>
        </p:nvGrpSpPr>
        <p:grpSpPr>
          <a:xfrm>
            <a:off x="1173905" y="859894"/>
            <a:ext cx="348335" cy="232958"/>
            <a:chOff x="5609880" y="3647520"/>
            <a:chExt cx="455400" cy="304560"/>
          </a:xfrm>
        </p:grpSpPr>
        <p:sp>
          <p:nvSpPr>
            <p:cNvPr id="3125" name="Google Shape;3125;p43">
              <a:extLst>
                <a:ext uri="{FF2B5EF4-FFF2-40B4-BE49-F238E27FC236}">
                  <a16:creationId xmlns:a16="http://schemas.microsoft.com/office/drawing/2014/main" id="{9049E0C7-97E7-04FE-909B-E1C745DB9264}"/>
                </a:ext>
              </a:extLst>
            </p:cNvPr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3">
              <a:extLst>
                <a:ext uri="{FF2B5EF4-FFF2-40B4-BE49-F238E27FC236}">
                  <a16:creationId xmlns:a16="http://schemas.microsoft.com/office/drawing/2014/main" id="{5AA324CD-108D-D7E1-9F3E-281F0BEC96D6}"/>
                </a:ext>
              </a:extLst>
            </p:cNvPr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41A591-83D7-C9D0-E76F-D0D49BFF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688" y="246544"/>
            <a:ext cx="6931377" cy="1040836"/>
          </a:xfrm>
          <a:prstGeom prst="roundRect">
            <a:avLst>
              <a:gd name="adj" fmla="val 9350"/>
            </a:avLst>
          </a:prstGeom>
          <a:solidFill>
            <a:srgbClr val="FFFFFF"/>
          </a:solidFill>
          <a:effectLst>
            <a:outerShdw dist="635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HỘP QUÀ BÍ MẬT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oogle Shape;195;p2">
            <a:extLst>
              <a:ext uri="{FF2B5EF4-FFF2-40B4-BE49-F238E27FC236}">
                <a16:creationId xmlns:a16="http://schemas.microsoft.com/office/drawing/2014/main" id="{C0A503B8-7DCF-7B2E-F8A4-2EBF4C65C5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309" y="69887"/>
            <a:ext cx="1326761" cy="35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7F59B6-5DFB-2C09-9E6C-B97FBB66E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88" y="1427887"/>
            <a:ext cx="2223911" cy="3322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868D1-F329-9ECC-ABF0-3DE4DDCCF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3649" y="1427887"/>
            <a:ext cx="2901244" cy="3286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0A5367-EB5F-081F-66EB-F1560CC0C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6390" y="1445961"/>
            <a:ext cx="2788022" cy="328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14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B7292F7-83DD-8AAD-38B4-443BA4C6E360}"/>
              </a:ext>
            </a:extLst>
          </p:cNvPr>
          <p:cNvSpPr/>
          <p:nvPr/>
        </p:nvSpPr>
        <p:spPr>
          <a:xfrm>
            <a:off x="426046" y="423199"/>
            <a:ext cx="8330679" cy="3922890"/>
          </a:xfrm>
          <a:prstGeom prst="roundRect">
            <a:avLst>
              <a:gd name="adj" fmla="val 10147"/>
            </a:avLst>
          </a:prstGeom>
          <a:solidFill>
            <a:srgbClr val="FFFFFF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HIỆN SẢN PHẨM TẠO HÌNH 2D: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+B1: VẼ NHÂN VẬT YÊU THÍCH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+B2: TÔ MÀU, CẮT HÌNH VÀ DÁN VÀO BÌA CỨNG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+B3: GẤP LÒ XO BẰNG GIẤY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+B4: DÁN NHÂN VẬT VÀO LÒ XO VÀ DÁN VÀO TRONG HỘP GIẤY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4" name="Google Shape;195;p2">
            <a:extLst>
              <a:ext uri="{FF2B5EF4-FFF2-40B4-BE49-F238E27FC236}">
                <a16:creationId xmlns:a16="http://schemas.microsoft.com/office/drawing/2014/main" id="{D688B35B-A396-33B0-A13E-D481205F55E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309" y="69887"/>
            <a:ext cx="1326761" cy="353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411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" name="Google Shape;4515;p60"/>
          <p:cNvSpPr/>
          <p:nvPr/>
        </p:nvSpPr>
        <p:spPr>
          <a:xfrm>
            <a:off x="222105" y="423199"/>
            <a:ext cx="7817662" cy="2953649"/>
          </a:xfrm>
          <a:custGeom>
            <a:avLst/>
            <a:gdLst/>
            <a:ahLst/>
            <a:cxnLst/>
            <a:rect l="l" t="t" r="r" b="b"/>
            <a:pathLst>
              <a:path w="26317" h="11987" extrusionOk="0">
                <a:moveTo>
                  <a:pt x="25904" y="11987"/>
                </a:moveTo>
                <a:lnTo>
                  <a:pt x="12669" y="11492"/>
                </a:lnTo>
                <a:lnTo>
                  <a:pt x="0" y="10689"/>
                </a:lnTo>
                <a:lnTo>
                  <a:pt x="406" y="0"/>
                </a:lnTo>
                <a:lnTo>
                  <a:pt x="26317" y="969"/>
                </a:lnTo>
                <a:lnTo>
                  <a:pt x="25904" y="1198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NHẮC LẠI CÁC BƯỚC THỰC HIỆN</a:t>
            </a:r>
            <a:endParaRPr sz="2800" b="1" strike="noStrik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573" name="Google Shape;4573;p60"/>
          <p:cNvGrpSpPr/>
          <p:nvPr/>
        </p:nvGrpSpPr>
        <p:grpSpPr>
          <a:xfrm rot="261107">
            <a:off x="7060956" y="867875"/>
            <a:ext cx="620292" cy="615713"/>
            <a:chOff x="2353680" y="3735720"/>
            <a:chExt cx="542880" cy="538920"/>
          </a:xfrm>
        </p:grpSpPr>
        <p:sp>
          <p:nvSpPr>
            <p:cNvPr id="4574" name="Google Shape;4574;p60"/>
            <p:cNvSpPr/>
            <p:nvPr/>
          </p:nvSpPr>
          <p:spPr>
            <a:xfrm>
              <a:off x="2353680" y="3735720"/>
              <a:ext cx="542880" cy="538920"/>
            </a:xfrm>
            <a:custGeom>
              <a:avLst/>
              <a:gdLst/>
              <a:ahLst/>
              <a:cxnLst/>
              <a:rect l="l" t="t" r="r" b="b"/>
              <a:pathLst>
                <a:path w="1508" h="1497" extrusionOk="0">
                  <a:moveTo>
                    <a:pt x="1088" y="927"/>
                  </a:moveTo>
                  <a:cubicBezTo>
                    <a:pt x="1166" y="1415"/>
                    <a:pt x="711" y="1640"/>
                    <a:pt x="416" y="1401"/>
                  </a:cubicBezTo>
                  <a:cubicBezTo>
                    <a:pt x="121" y="1162"/>
                    <a:pt x="-73" y="518"/>
                    <a:pt x="27" y="194"/>
                  </a:cubicBezTo>
                  <a:cubicBezTo>
                    <a:pt x="431" y="-81"/>
                    <a:pt x="1097" y="-34"/>
                    <a:pt x="1311" y="147"/>
                  </a:cubicBezTo>
                  <a:cubicBezTo>
                    <a:pt x="1525" y="327"/>
                    <a:pt x="1695" y="754"/>
                    <a:pt x="1088" y="9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60"/>
            <p:cNvSpPr/>
            <p:nvPr/>
          </p:nvSpPr>
          <p:spPr>
            <a:xfrm>
              <a:off x="2373840" y="3749040"/>
              <a:ext cx="511560" cy="479880"/>
            </a:xfrm>
            <a:custGeom>
              <a:avLst/>
              <a:gdLst/>
              <a:ahLst/>
              <a:cxnLst/>
              <a:rect l="l" t="t" r="r" b="b"/>
              <a:pathLst>
                <a:path w="1421" h="1333" extrusionOk="0">
                  <a:moveTo>
                    <a:pt x="1251" y="195"/>
                  </a:moveTo>
                  <a:cubicBezTo>
                    <a:pt x="1100" y="380"/>
                    <a:pt x="1017" y="621"/>
                    <a:pt x="1022" y="859"/>
                  </a:cubicBezTo>
                  <a:cubicBezTo>
                    <a:pt x="971" y="810"/>
                    <a:pt x="919" y="762"/>
                    <a:pt x="866" y="716"/>
                  </a:cubicBezTo>
                  <a:cubicBezTo>
                    <a:pt x="812" y="491"/>
                    <a:pt x="834" y="251"/>
                    <a:pt x="927" y="38"/>
                  </a:cubicBezTo>
                  <a:cubicBezTo>
                    <a:pt x="931" y="30"/>
                    <a:pt x="927" y="21"/>
                    <a:pt x="919" y="18"/>
                  </a:cubicBezTo>
                  <a:cubicBezTo>
                    <a:pt x="911" y="14"/>
                    <a:pt x="902" y="18"/>
                    <a:pt x="899" y="26"/>
                  </a:cubicBezTo>
                  <a:cubicBezTo>
                    <a:pt x="808" y="232"/>
                    <a:pt x="783" y="464"/>
                    <a:pt x="827" y="684"/>
                  </a:cubicBezTo>
                  <a:cubicBezTo>
                    <a:pt x="761" y="628"/>
                    <a:pt x="694" y="575"/>
                    <a:pt x="625" y="524"/>
                  </a:cubicBezTo>
                  <a:cubicBezTo>
                    <a:pt x="560" y="366"/>
                    <a:pt x="553" y="183"/>
                    <a:pt x="605" y="20"/>
                  </a:cubicBezTo>
                  <a:cubicBezTo>
                    <a:pt x="608" y="12"/>
                    <a:pt x="603" y="3"/>
                    <a:pt x="595" y="1"/>
                  </a:cubicBezTo>
                  <a:cubicBezTo>
                    <a:pt x="586" y="-2"/>
                    <a:pt x="578" y="3"/>
                    <a:pt x="576" y="11"/>
                  </a:cubicBezTo>
                  <a:cubicBezTo>
                    <a:pt x="526" y="165"/>
                    <a:pt x="528" y="337"/>
                    <a:pt x="579" y="491"/>
                  </a:cubicBezTo>
                  <a:cubicBezTo>
                    <a:pt x="513" y="444"/>
                    <a:pt x="446" y="399"/>
                    <a:pt x="377" y="357"/>
                  </a:cubicBezTo>
                  <a:cubicBezTo>
                    <a:pt x="329" y="261"/>
                    <a:pt x="306" y="154"/>
                    <a:pt x="311" y="47"/>
                  </a:cubicBezTo>
                  <a:cubicBezTo>
                    <a:pt x="311" y="38"/>
                    <a:pt x="305" y="31"/>
                    <a:pt x="296" y="31"/>
                  </a:cubicBezTo>
                  <a:cubicBezTo>
                    <a:pt x="288" y="30"/>
                    <a:pt x="280" y="37"/>
                    <a:pt x="280" y="46"/>
                  </a:cubicBezTo>
                  <a:cubicBezTo>
                    <a:pt x="276" y="142"/>
                    <a:pt x="293" y="239"/>
                    <a:pt x="330" y="328"/>
                  </a:cubicBezTo>
                  <a:cubicBezTo>
                    <a:pt x="230" y="268"/>
                    <a:pt x="127" y="213"/>
                    <a:pt x="22" y="162"/>
                  </a:cubicBezTo>
                  <a:cubicBezTo>
                    <a:pt x="15" y="159"/>
                    <a:pt x="5" y="162"/>
                    <a:pt x="2" y="170"/>
                  </a:cubicBezTo>
                  <a:cubicBezTo>
                    <a:pt x="-2" y="177"/>
                    <a:pt x="1" y="187"/>
                    <a:pt x="9" y="190"/>
                  </a:cubicBezTo>
                  <a:cubicBezTo>
                    <a:pt x="116" y="242"/>
                    <a:pt x="221" y="298"/>
                    <a:pt x="323" y="360"/>
                  </a:cubicBezTo>
                  <a:cubicBezTo>
                    <a:pt x="213" y="386"/>
                    <a:pt x="106" y="438"/>
                    <a:pt x="11" y="511"/>
                  </a:cubicBezTo>
                  <a:cubicBezTo>
                    <a:pt x="5" y="516"/>
                    <a:pt x="3" y="526"/>
                    <a:pt x="8" y="533"/>
                  </a:cubicBezTo>
                  <a:cubicBezTo>
                    <a:pt x="14" y="539"/>
                    <a:pt x="24" y="541"/>
                    <a:pt x="30" y="535"/>
                  </a:cubicBezTo>
                  <a:cubicBezTo>
                    <a:pt x="130" y="458"/>
                    <a:pt x="244" y="406"/>
                    <a:pt x="361" y="383"/>
                  </a:cubicBezTo>
                  <a:cubicBezTo>
                    <a:pt x="435" y="430"/>
                    <a:pt x="508" y="478"/>
                    <a:pt x="579" y="529"/>
                  </a:cubicBezTo>
                  <a:cubicBezTo>
                    <a:pt x="387" y="559"/>
                    <a:pt x="204" y="649"/>
                    <a:pt x="62" y="784"/>
                  </a:cubicBezTo>
                  <a:cubicBezTo>
                    <a:pt x="56" y="790"/>
                    <a:pt x="56" y="799"/>
                    <a:pt x="62" y="806"/>
                  </a:cubicBezTo>
                  <a:cubicBezTo>
                    <a:pt x="67" y="812"/>
                    <a:pt x="77" y="812"/>
                    <a:pt x="83" y="806"/>
                  </a:cubicBezTo>
                  <a:cubicBezTo>
                    <a:pt x="229" y="668"/>
                    <a:pt x="417" y="579"/>
                    <a:pt x="615" y="555"/>
                  </a:cubicBezTo>
                  <a:cubicBezTo>
                    <a:pt x="685" y="607"/>
                    <a:pt x="752" y="661"/>
                    <a:pt x="819" y="716"/>
                  </a:cubicBezTo>
                  <a:cubicBezTo>
                    <a:pt x="583" y="762"/>
                    <a:pt x="361" y="879"/>
                    <a:pt x="190" y="1048"/>
                  </a:cubicBezTo>
                  <a:cubicBezTo>
                    <a:pt x="184" y="1054"/>
                    <a:pt x="184" y="1064"/>
                    <a:pt x="190" y="1070"/>
                  </a:cubicBezTo>
                  <a:cubicBezTo>
                    <a:pt x="196" y="1076"/>
                    <a:pt x="206" y="1077"/>
                    <a:pt x="212" y="1070"/>
                  </a:cubicBezTo>
                  <a:cubicBezTo>
                    <a:pt x="384" y="900"/>
                    <a:pt x="611" y="783"/>
                    <a:pt x="849" y="743"/>
                  </a:cubicBezTo>
                  <a:cubicBezTo>
                    <a:pt x="904" y="791"/>
                    <a:pt x="958" y="840"/>
                    <a:pt x="1011" y="892"/>
                  </a:cubicBezTo>
                  <a:cubicBezTo>
                    <a:pt x="804" y="974"/>
                    <a:pt x="622" y="1105"/>
                    <a:pt x="482" y="1270"/>
                  </a:cubicBezTo>
                  <a:cubicBezTo>
                    <a:pt x="476" y="1277"/>
                    <a:pt x="477" y="1287"/>
                    <a:pt x="484" y="1292"/>
                  </a:cubicBezTo>
                  <a:cubicBezTo>
                    <a:pt x="490" y="1298"/>
                    <a:pt x="500" y="1297"/>
                    <a:pt x="506" y="1291"/>
                  </a:cubicBezTo>
                  <a:cubicBezTo>
                    <a:pt x="645" y="1126"/>
                    <a:pt x="827" y="996"/>
                    <a:pt x="1035" y="916"/>
                  </a:cubicBezTo>
                  <a:cubicBezTo>
                    <a:pt x="1164" y="1044"/>
                    <a:pt x="1284" y="1181"/>
                    <a:pt x="1393" y="1327"/>
                  </a:cubicBezTo>
                  <a:cubicBezTo>
                    <a:pt x="1398" y="1334"/>
                    <a:pt x="1408" y="1335"/>
                    <a:pt x="1415" y="1330"/>
                  </a:cubicBezTo>
                  <a:cubicBezTo>
                    <a:pt x="1415" y="1330"/>
                    <a:pt x="1416" y="1329"/>
                    <a:pt x="1417" y="1328"/>
                  </a:cubicBezTo>
                  <a:cubicBezTo>
                    <a:pt x="1422" y="1323"/>
                    <a:pt x="1422" y="1315"/>
                    <a:pt x="1418" y="1309"/>
                  </a:cubicBezTo>
                  <a:cubicBezTo>
                    <a:pt x="1307" y="1160"/>
                    <a:pt x="1185" y="1021"/>
                    <a:pt x="1054" y="890"/>
                  </a:cubicBezTo>
                  <a:cubicBezTo>
                    <a:pt x="1041" y="649"/>
                    <a:pt x="1122" y="402"/>
                    <a:pt x="1275" y="214"/>
                  </a:cubicBezTo>
                  <a:cubicBezTo>
                    <a:pt x="1281" y="208"/>
                    <a:pt x="1280" y="198"/>
                    <a:pt x="1273" y="192"/>
                  </a:cubicBezTo>
                  <a:cubicBezTo>
                    <a:pt x="1266" y="187"/>
                    <a:pt x="1257" y="188"/>
                    <a:pt x="1251" y="1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76" name="Google Shape;4576;p60"/>
          <p:cNvGrpSpPr/>
          <p:nvPr/>
        </p:nvGrpSpPr>
        <p:grpSpPr>
          <a:xfrm rot="1537919">
            <a:off x="7953691" y="1720610"/>
            <a:ext cx="205244" cy="917418"/>
            <a:chOff x="8342280" y="2429640"/>
            <a:chExt cx="249120" cy="1113480"/>
          </a:xfrm>
        </p:grpSpPr>
        <p:sp>
          <p:nvSpPr>
            <p:cNvPr id="4577" name="Google Shape;4577;p60"/>
            <p:cNvSpPr/>
            <p:nvPr/>
          </p:nvSpPr>
          <p:spPr>
            <a:xfrm>
              <a:off x="8344080" y="3376080"/>
              <a:ext cx="156240" cy="167040"/>
            </a:xfrm>
            <a:custGeom>
              <a:avLst/>
              <a:gdLst/>
              <a:ahLst/>
              <a:cxnLst/>
              <a:rect l="l" t="t" r="r" b="b"/>
              <a:pathLst>
                <a:path w="434" h="464" extrusionOk="0">
                  <a:moveTo>
                    <a:pt x="119" y="414"/>
                  </a:moveTo>
                  <a:cubicBezTo>
                    <a:pt x="127" y="442"/>
                    <a:pt x="150" y="461"/>
                    <a:pt x="179" y="464"/>
                  </a:cubicBezTo>
                  <a:cubicBezTo>
                    <a:pt x="208" y="466"/>
                    <a:pt x="233" y="451"/>
                    <a:pt x="245" y="425"/>
                  </a:cubicBezTo>
                  <a:lnTo>
                    <a:pt x="434" y="38"/>
                  </a:lnTo>
                  <a:lnTo>
                    <a:pt x="0" y="0"/>
                  </a:lnTo>
                  <a:lnTo>
                    <a:pt x="119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60"/>
            <p:cNvSpPr/>
            <p:nvPr/>
          </p:nvSpPr>
          <p:spPr>
            <a:xfrm>
              <a:off x="8344080" y="3361680"/>
              <a:ext cx="156240" cy="42480"/>
            </a:xfrm>
            <a:custGeom>
              <a:avLst/>
              <a:gdLst/>
              <a:ahLst/>
              <a:cxnLst/>
              <a:rect l="l" t="t" r="r" b="b"/>
              <a:pathLst>
                <a:path w="434" h="118" extrusionOk="0">
                  <a:moveTo>
                    <a:pt x="0" y="40"/>
                  </a:moveTo>
                  <a:cubicBezTo>
                    <a:pt x="3" y="9"/>
                    <a:pt x="102" y="-7"/>
                    <a:pt x="222" y="3"/>
                  </a:cubicBezTo>
                  <a:cubicBezTo>
                    <a:pt x="341" y="14"/>
                    <a:pt x="437" y="47"/>
                    <a:pt x="434" y="78"/>
                  </a:cubicBezTo>
                  <a:cubicBezTo>
                    <a:pt x="431" y="109"/>
                    <a:pt x="332" y="125"/>
                    <a:pt x="213" y="115"/>
                  </a:cubicBezTo>
                  <a:cubicBezTo>
                    <a:pt x="92" y="105"/>
                    <a:pt x="-3" y="71"/>
                    <a:pt x="0" y="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60"/>
            <p:cNvSpPr/>
            <p:nvPr/>
          </p:nvSpPr>
          <p:spPr>
            <a:xfrm>
              <a:off x="8344080" y="2443680"/>
              <a:ext cx="237600" cy="946080"/>
            </a:xfrm>
            <a:custGeom>
              <a:avLst/>
              <a:gdLst/>
              <a:ahLst/>
              <a:cxnLst/>
              <a:rect l="l" t="t" r="r" b="b"/>
              <a:pathLst>
                <a:path w="660" h="2628" extrusionOk="0">
                  <a:moveTo>
                    <a:pt x="0" y="2590"/>
                  </a:moveTo>
                  <a:lnTo>
                    <a:pt x="225" y="0"/>
                  </a:lnTo>
                  <a:lnTo>
                    <a:pt x="660" y="38"/>
                  </a:lnTo>
                  <a:lnTo>
                    <a:pt x="434" y="2628"/>
                  </a:lnTo>
                  <a:lnTo>
                    <a:pt x="0" y="259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60"/>
            <p:cNvSpPr/>
            <p:nvPr/>
          </p:nvSpPr>
          <p:spPr>
            <a:xfrm>
              <a:off x="8407440" y="2631960"/>
              <a:ext cx="156240" cy="42480"/>
            </a:xfrm>
            <a:custGeom>
              <a:avLst/>
              <a:gdLst/>
              <a:ahLst/>
              <a:cxnLst/>
              <a:rect l="l" t="t" r="r" b="b"/>
              <a:pathLst>
                <a:path w="434" h="118" extrusionOk="0">
                  <a:moveTo>
                    <a:pt x="1" y="40"/>
                  </a:moveTo>
                  <a:cubicBezTo>
                    <a:pt x="3" y="9"/>
                    <a:pt x="102" y="-7"/>
                    <a:pt x="222" y="3"/>
                  </a:cubicBezTo>
                  <a:cubicBezTo>
                    <a:pt x="342" y="14"/>
                    <a:pt x="437" y="47"/>
                    <a:pt x="434" y="78"/>
                  </a:cubicBezTo>
                  <a:cubicBezTo>
                    <a:pt x="432" y="109"/>
                    <a:pt x="332" y="125"/>
                    <a:pt x="212" y="115"/>
                  </a:cubicBezTo>
                  <a:cubicBezTo>
                    <a:pt x="92" y="104"/>
                    <a:pt x="-2" y="71"/>
                    <a:pt x="1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60"/>
            <p:cNvSpPr/>
            <p:nvPr/>
          </p:nvSpPr>
          <p:spPr>
            <a:xfrm>
              <a:off x="8397360" y="2444040"/>
              <a:ext cx="194040" cy="216000"/>
            </a:xfrm>
            <a:custGeom>
              <a:avLst/>
              <a:gdLst/>
              <a:ahLst/>
              <a:cxnLst/>
              <a:rect l="l" t="t" r="r" b="b"/>
              <a:pathLst>
                <a:path w="539" h="600" extrusionOk="0">
                  <a:moveTo>
                    <a:pt x="29" y="562"/>
                  </a:moveTo>
                  <a:lnTo>
                    <a:pt x="463" y="600"/>
                  </a:lnTo>
                  <a:cubicBezTo>
                    <a:pt x="463" y="600"/>
                    <a:pt x="594" y="367"/>
                    <a:pt x="512" y="37"/>
                  </a:cubicBezTo>
                  <a:lnTo>
                    <a:pt x="76" y="0"/>
                  </a:lnTo>
                  <a:cubicBezTo>
                    <a:pt x="-61" y="310"/>
                    <a:pt x="29" y="562"/>
                    <a:pt x="29" y="5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60"/>
            <p:cNvSpPr/>
            <p:nvPr/>
          </p:nvSpPr>
          <p:spPr>
            <a:xfrm>
              <a:off x="8424720" y="2429640"/>
              <a:ext cx="156600" cy="42120"/>
            </a:xfrm>
            <a:custGeom>
              <a:avLst/>
              <a:gdLst/>
              <a:ahLst/>
              <a:cxnLst/>
              <a:rect l="l" t="t" r="r" b="b"/>
              <a:pathLst>
                <a:path w="435" h="117" extrusionOk="0">
                  <a:moveTo>
                    <a:pt x="0" y="40"/>
                  </a:moveTo>
                  <a:cubicBezTo>
                    <a:pt x="3" y="9"/>
                    <a:pt x="103" y="-8"/>
                    <a:pt x="223" y="3"/>
                  </a:cubicBezTo>
                  <a:cubicBezTo>
                    <a:pt x="343" y="13"/>
                    <a:pt x="438" y="46"/>
                    <a:pt x="435" y="77"/>
                  </a:cubicBezTo>
                  <a:cubicBezTo>
                    <a:pt x="433" y="108"/>
                    <a:pt x="333" y="125"/>
                    <a:pt x="213" y="114"/>
                  </a:cubicBezTo>
                  <a:cubicBezTo>
                    <a:pt x="93" y="104"/>
                    <a:pt x="-1" y="70"/>
                    <a:pt x="0" y="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60"/>
            <p:cNvSpPr/>
            <p:nvPr/>
          </p:nvSpPr>
          <p:spPr>
            <a:xfrm>
              <a:off x="8376120" y="3487320"/>
              <a:ext cx="73440" cy="55800"/>
            </a:xfrm>
            <a:custGeom>
              <a:avLst/>
              <a:gdLst/>
              <a:ahLst/>
              <a:cxnLst/>
              <a:rect l="l" t="t" r="r" b="b"/>
              <a:pathLst>
                <a:path w="204" h="155" extrusionOk="0">
                  <a:moveTo>
                    <a:pt x="0" y="0"/>
                  </a:moveTo>
                  <a:lnTo>
                    <a:pt x="30" y="105"/>
                  </a:lnTo>
                  <a:cubicBezTo>
                    <a:pt x="38" y="133"/>
                    <a:pt x="61" y="152"/>
                    <a:pt x="90" y="155"/>
                  </a:cubicBezTo>
                  <a:cubicBezTo>
                    <a:pt x="119" y="157"/>
                    <a:pt x="144" y="142"/>
                    <a:pt x="156" y="116"/>
                  </a:cubicBezTo>
                  <a:lnTo>
                    <a:pt x="204" y="18"/>
                  </a:lnTo>
                  <a:cubicBezTo>
                    <a:pt x="176" y="22"/>
                    <a:pt x="140" y="23"/>
                    <a:pt x="102" y="19"/>
                  </a:cubicBezTo>
                  <a:cubicBezTo>
                    <a:pt x="62" y="16"/>
                    <a:pt x="27" y="9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0800" rIns="90000" bIns="10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60"/>
            <p:cNvSpPr/>
            <p:nvPr/>
          </p:nvSpPr>
          <p:spPr>
            <a:xfrm>
              <a:off x="8342280" y="2644560"/>
              <a:ext cx="223560" cy="761400"/>
            </a:xfrm>
            <a:custGeom>
              <a:avLst/>
              <a:gdLst/>
              <a:ahLst/>
              <a:cxnLst/>
              <a:rect l="l" t="t" r="r" b="b"/>
              <a:pathLst>
                <a:path w="621" h="2115" extrusionOk="0">
                  <a:moveTo>
                    <a:pt x="275" y="65"/>
                  </a:moveTo>
                  <a:lnTo>
                    <a:pt x="100" y="2083"/>
                  </a:lnTo>
                  <a:cubicBezTo>
                    <a:pt x="43" y="2068"/>
                    <a:pt x="8" y="2048"/>
                    <a:pt x="10" y="2033"/>
                  </a:cubicBezTo>
                  <a:cubicBezTo>
                    <a:pt x="10" y="2030"/>
                    <a:pt x="7" y="2028"/>
                    <a:pt x="5" y="2027"/>
                  </a:cubicBezTo>
                  <a:cubicBezTo>
                    <a:pt x="2" y="2027"/>
                    <a:pt x="0" y="2029"/>
                    <a:pt x="0" y="2032"/>
                  </a:cubicBezTo>
                  <a:cubicBezTo>
                    <a:pt x="-3" y="2071"/>
                    <a:pt x="109" y="2103"/>
                    <a:pt x="217" y="2112"/>
                  </a:cubicBezTo>
                  <a:cubicBezTo>
                    <a:pt x="324" y="2121"/>
                    <a:pt x="440" y="2110"/>
                    <a:pt x="444" y="2071"/>
                  </a:cubicBezTo>
                  <a:cubicBezTo>
                    <a:pt x="444" y="2068"/>
                    <a:pt x="442" y="2066"/>
                    <a:pt x="439" y="2065"/>
                  </a:cubicBezTo>
                  <a:cubicBezTo>
                    <a:pt x="437" y="2065"/>
                    <a:pt x="434" y="2067"/>
                    <a:pt x="434" y="2070"/>
                  </a:cubicBezTo>
                  <a:cubicBezTo>
                    <a:pt x="433" y="2085"/>
                    <a:pt x="397" y="2098"/>
                    <a:pt x="341" y="2103"/>
                  </a:cubicBezTo>
                  <a:lnTo>
                    <a:pt x="517" y="86"/>
                  </a:lnTo>
                  <a:cubicBezTo>
                    <a:pt x="575" y="81"/>
                    <a:pt x="619" y="67"/>
                    <a:pt x="621" y="43"/>
                  </a:cubicBezTo>
                  <a:cubicBezTo>
                    <a:pt x="621" y="41"/>
                    <a:pt x="619" y="38"/>
                    <a:pt x="616" y="38"/>
                  </a:cubicBezTo>
                  <a:cubicBezTo>
                    <a:pt x="614" y="38"/>
                    <a:pt x="611" y="40"/>
                    <a:pt x="611" y="43"/>
                  </a:cubicBezTo>
                  <a:cubicBezTo>
                    <a:pt x="609" y="67"/>
                    <a:pt x="519" y="86"/>
                    <a:pt x="394" y="75"/>
                  </a:cubicBezTo>
                  <a:cubicBezTo>
                    <a:pt x="352" y="71"/>
                    <a:pt x="315" y="65"/>
                    <a:pt x="284" y="57"/>
                  </a:cubicBezTo>
                  <a:cubicBezTo>
                    <a:pt x="283" y="57"/>
                    <a:pt x="282" y="56"/>
                    <a:pt x="281" y="56"/>
                  </a:cubicBezTo>
                  <a:cubicBezTo>
                    <a:pt x="281" y="56"/>
                    <a:pt x="280" y="56"/>
                    <a:pt x="279" y="56"/>
                  </a:cubicBezTo>
                  <a:cubicBezTo>
                    <a:pt x="221" y="41"/>
                    <a:pt x="186" y="21"/>
                    <a:pt x="187" y="6"/>
                  </a:cubicBezTo>
                  <a:cubicBezTo>
                    <a:pt x="187" y="3"/>
                    <a:pt x="185" y="1"/>
                    <a:pt x="182" y="0"/>
                  </a:cubicBezTo>
                  <a:cubicBezTo>
                    <a:pt x="180" y="0"/>
                    <a:pt x="177" y="2"/>
                    <a:pt x="177" y="5"/>
                  </a:cubicBezTo>
                  <a:cubicBezTo>
                    <a:pt x="175" y="29"/>
                    <a:pt x="217" y="51"/>
                    <a:pt x="275" y="65"/>
                  </a:cubicBezTo>
                  <a:moveTo>
                    <a:pt x="110" y="2085"/>
                  </a:moveTo>
                  <a:lnTo>
                    <a:pt x="285" y="68"/>
                  </a:lnTo>
                  <a:cubicBezTo>
                    <a:pt x="317" y="75"/>
                    <a:pt x="352" y="81"/>
                    <a:pt x="388" y="84"/>
                  </a:cubicBezTo>
                  <a:lnTo>
                    <a:pt x="213" y="2102"/>
                  </a:lnTo>
                  <a:cubicBezTo>
                    <a:pt x="174" y="2098"/>
                    <a:pt x="139" y="2092"/>
                    <a:pt x="110" y="2085"/>
                  </a:cubicBezTo>
                  <a:moveTo>
                    <a:pt x="331" y="2104"/>
                  </a:moveTo>
                  <a:cubicBezTo>
                    <a:pt x="300" y="2106"/>
                    <a:pt x="263" y="2106"/>
                    <a:pt x="223" y="2103"/>
                  </a:cubicBezTo>
                  <a:lnTo>
                    <a:pt x="398" y="85"/>
                  </a:lnTo>
                  <a:cubicBezTo>
                    <a:pt x="435" y="88"/>
                    <a:pt x="473" y="89"/>
                    <a:pt x="507" y="87"/>
                  </a:cubicBezTo>
                  <a:lnTo>
                    <a:pt x="331" y="210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5" name="Google Shape;4585;p60"/>
          <p:cNvGrpSpPr/>
          <p:nvPr/>
        </p:nvGrpSpPr>
        <p:grpSpPr>
          <a:xfrm rot="7793948">
            <a:off x="6129178" y="4426795"/>
            <a:ext cx="378484" cy="253120"/>
            <a:chOff x="5609880" y="3647520"/>
            <a:chExt cx="455400" cy="304560"/>
          </a:xfrm>
        </p:grpSpPr>
        <p:sp>
          <p:nvSpPr>
            <p:cNvPr id="4586" name="Google Shape;4586;p60"/>
            <p:cNvSpPr/>
            <p:nvPr/>
          </p:nvSpPr>
          <p:spPr>
            <a:xfrm>
              <a:off x="5706360" y="3683160"/>
              <a:ext cx="358920" cy="268920"/>
            </a:xfrm>
            <a:custGeom>
              <a:avLst/>
              <a:gdLst/>
              <a:ahLst/>
              <a:cxnLst/>
              <a:rect l="l" t="t" r="r" b="b"/>
              <a:pathLst>
                <a:path w="997" h="747" extrusionOk="0">
                  <a:moveTo>
                    <a:pt x="0" y="32"/>
                  </a:moveTo>
                  <a:cubicBezTo>
                    <a:pt x="226" y="-35"/>
                    <a:pt x="480" y="6"/>
                    <a:pt x="671" y="143"/>
                  </a:cubicBezTo>
                  <a:cubicBezTo>
                    <a:pt x="863" y="279"/>
                    <a:pt x="986" y="506"/>
                    <a:pt x="997" y="741"/>
                  </a:cubicBezTo>
                  <a:cubicBezTo>
                    <a:pt x="779" y="768"/>
                    <a:pt x="550" y="705"/>
                    <a:pt x="369" y="582"/>
                  </a:cubicBezTo>
                  <a:cubicBezTo>
                    <a:pt x="189" y="459"/>
                    <a:pt x="55" y="244"/>
                    <a:pt x="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60"/>
            <p:cNvSpPr/>
            <p:nvPr/>
          </p:nvSpPr>
          <p:spPr>
            <a:xfrm>
              <a:off x="5609880" y="3647520"/>
              <a:ext cx="310680" cy="185760"/>
            </a:xfrm>
            <a:custGeom>
              <a:avLst/>
              <a:gdLst/>
              <a:ahLst/>
              <a:cxnLst/>
              <a:rect l="l" t="t" r="r" b="b"/>
              <a:pathLst>
                <a:path w="863" h="516" extrusionOk="0">
                  <a:moveTo>
                    <a:pt x="1" y="22"/>
                  </a:moveTo>
                  <a:cubicBezTo>
                    <a:pt x="1" y="20"/>
                    <a:pt x="1" y="18"/>
                    <a:pt x="2" y="17"/>
                  </a:cubicBezTo>
                  <a:cubicBezTo>
                    <a:pt x="7" y="3"/>
                    <a:pt x="21" y="-3"/>
                    <a:pt x="34" y="1"/>
                  </a:cubicBezTo>
                  <a:cubicBezTo>
                    <a:pt x="335" y="108"/>
                    <a:pt x="611" y="267"/>
                    <a:pt x="854" y="470"/>
                  </a:cubicBezTo>
                  <a:cubicBezTo>
                    <a:pt x="865" y="479"/>
                    <a:pt x="866" y="495"/>
                    <a:pt x="857" y="506"/>
                  </a:cubicBezTo>
                  <a:cubicBezTo>
                    <a:pt x="848" y="517"/>
                    <a:pt x="832" y="518"/>
                    <a:pt x="821" y="509"/>
                  </a:cubicBezTo>
                  <a:cubicBezTo>
                    <a:pt x="582" y="309"/>
                    <a:pt x="312" y="154"/>
                    <a:pt x="17" y="49"/>
                  </a:cubicBezTo>
                  <a:cubicBezTo>
                    <a:pt x="6" y="45"/>
                    <a:pt x="-1" y="34"/>
                    <a:pt x="1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88" name="Google Shape;4588;p60"/>
          <p:cNvGrpSpPr/>
          <p:nvPr/>
        </p:nvGrpSpPr>
        <p:grpSpPr>
          <a:xfrm rot="817978">
            <a:off x="6703011" y="3047167"/>
            <a:ext cx="2058697" cy="3294535"/>
            <a:chOff x="5331600" y="646560"/>
            <a:chExt cx="1279298" cy="2047262"/>
          </a:xfrm>
        </p:grpSpPr>
        <p:sp>
          <p:nvSpPr>
            <p:cNvPr id="4589" name="Google Shape;4589;p60"/>
            <p:cNvSpPr/>
            <p:nvPr/>
          </p:nvSpPr>
          <p:spPr>
            <a:xfrm>
              <a:off x="6080405" y="1281664"/>
              <a:ext cx="195120" cy="435600"/>
            </a:xfrm>
            <a:custGeom>
              <a:avLst/>
              <a:gdLst/>
              <a:ahLst/>
              <a:cxnLst/>
              <a:rect l="l" t="t" r="r" b="b"/>
              <a:pathLst>
                <a:path w="543" h="1211" extrusionOk="0">
                  <a:moveTo>
                    <a:pt x="242" y="1211"/>
                  </a:moveTo>
                  <a:cubicBezTo>
                    <a:pt x="259" y="1211"/>
                    <a:pt x="579" y="1187"/>
                    <a:pt x="539" y="864"/>
                  </a:cubicBezTo>
                  <a:cubicBezTo>
                    <a:pt x="485" y="412"/>
                    <a:pt x="95" y="10"/>
                    <a:pt x="13" y="0"/>
                  </a:cubicBezTo>
                  <a:cubicBezTo>
                    <a:pt x="-69" y="-11"/>
                    <a:pt x="242" y="1211"/>
                    <a:pt x="242" y="1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60"/>
            <p:cNvSpPr/>
            <p:nvPr/>
          </p:nvSpPr>
          <p:spPr>
            <a:xfrm>
              <a:off x="5945618" y="2384943"/>
              <a:ext cx="246240" cy="308879"/>
            </a:xfrm>
            <a:custGeom>
              <a:avLst/>
              <a:gdLst/>
              <a:ahLst/>
              <a:cxnLst/>
              <a:rect l="l" t="t" r="r" b="b"/>
              <a:pathLst>
                <a:path w="685" h="859" extrusionOk="0">
                  <a:moveTo>
                    <a:pt x="486" y="788"/>
                  </a:moveTo>
                  <a:cubicBezTo>
                    <a:pt x="486" y="788"/>
                    <a:pt x="368" y="887"/>
                    <a:pt x="337" y="851"/>
                  </a:cubicBezTo>
                  <a:cubicBezTo>
                    <a:pt x="308" y="819"/>
                    <a:pt x="346" y="691"/>
                    <a:pt x="314" y="631"/>
                  </a:cubicBezTo>
                  <a:cubicBezTo>
                    <a:pt x="311" y="626"/>
                    <a:pt x="307" y="620"/>
                    <a:pt x="302" y="615"/>
                  </a:cubicBezTo>
                  <a:cubicBezTo>
                    <a:pt x="253" y="557"/>
                    <a:pt x="0" y="374"/>
                    <a:pt x="0" y="374"/>
                  </a:cubicBezTo>
                  <a:lnTo>
                    <a:pt x="418" y="0"/>
                  </a:lnTo>
                  <a:lnTo>
                    <a:pt x="600" y="140"/>
                  </a:lnTo>
                  <a:lnTo>
                    <a:pt x="672" y="196"/>
                  </a:lnTo>
                  <a:cubicBezTo>
                    <a:pt x="672" y="196"/>
                    <a:pt x="757" y="556"/>
                    <a:pt x="486" y="7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60"/>
            <p:cNvSpPr/>
            <p:nvPr/>
          </p:nvSpPr>
          <p:spPr>
            <a:xfrm>
              <a:off x="5945400" y="2385000"/>
              <a:ext cx="215640" cy="226800"/>
            </a:xfrm>
            <a:custGeom>
              <a:avLst/>
              <a:gdLst/>
              <a:ahLst/>
              <a:cxnLst/>
              <a:rect l="l" t="t" r="r" b="b"/>
              <a:pathLst>
                <a:path w="600" h="631" extrusionOk="0">
                  <a:moveTo>
                    <a:pt x="600" y="140"/>
                  </a:moveTo>
                  <a:cubicBezTo>
                    <a:pt x="593" y="269"/>
                    <a:pt x="547" y="518"/>
                    <a:pt x="314" y="631"/>
                  </a:cubicBezTo>
                  <a:cubicBezTo>
                    <a:pt x="311" y="626"/>
                    <a:pt x="307" y="620"/>
                    <a:pt x="302" y="615"/>
                  </a:cubicBezTo>
                  <a:cubicBezTo>
                    <a:pt x="253" y="557"/>
                    <a:pt x="0" y="374"/>
                    <a:pt x="0" y="374"/>
                  </a:cubicBezTo>
                  <a:lnTo>
                    <a:pt x="418" y="0"/>
                  </a:lnTo>
                  <a:lnTo>
                    <a:pt x="600" y="1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60"/>
            <p:cNvSpPr/>
            <p:nvPr/>
          </p:nvSpPr>
          <p:spPr>
            <a:xfrm>
              <a:off x="6345720" y="1850400"/>
              <a:ext cx="264961" cy="236520"/>
            </a:xfrm>
            <a:custGeom>
              <a:avLst/>
              <a:gdLst/>
              <a:ahLst/>
              <a:cxnLst/>
              <a:rect l="l" t="t" r="r" b="b"/>
              <a:pathLst>
                <a:path w="737" h="658" extrusionOk="0">
                  <a:moveTo>
                    <a:pt x="708" y="658"/>
                  </a:moveTo>
                  <a:cubicBezTo>
                    <a:pt x="683" y="656"/>
                    <a:pt x="555" y="539"/>
                    <a:pt x="525" y="520"/>
                  </a:cubicBezTo>
                  <a:cubicBezTo>
                    <a:pt x="524" y="519"/>
                    <a:pt x="521" y="518"/>
                    <a:pt x="518" y="518"/>
                  </a:cubicBezTo>
                  <a:cubicBezTo>
                    <a:pt x="473" y="511"/>
                    <a:pt x="318" y="628"/>
                    <a:pt x="318" y="628"/>
                  </a:cubicBezTo>
                  <a:lnTo>
                    <a:pt x="0" y="203"/>
                  </a:lnTo>
                  <a:cubicBezTo>
                    <a:pt x="8" y="203"/>
                    <a:pt x="168" y="108"/>
                    <a:pt x="268" y="48"/>
                  </a:cubicBezTo>
                  <a:cubicBezTo>
                    <a:pt x="314" y="20"/>
                    <a:pt x="347" y="0"/>
                    <a:pt x="347" y="0"/>
                  </a:cubicBezTo>
                  <a:cubicBezTo>
                    <a:pt x="347" y="0"/>
                    <a:pt x="532" y="3"/>
                    <a:pt x="655" y="238"/>
                  </a:cubicBezTo>
                  <a:cubicBezTo>
                    <a:pt x="778" y="474"/>
                    <a:pt x="733" y="659"/>
                    <a:pt x="708" y="6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60"/>
            <p:cNvSpPr/>
            <p:nvPr/>
          </p:nvSpPr>
          <p:spPr>
            <a:xfrm>
              <a:off x="5596560" y="1708560"/>
              <a:ext cx="534240" cy="875161"/>
            </a:xfrm>
            <a:custGeom>
              <a:avLst/>
              <a:gdLst/>
              <a:ahLst/>
              <a:cxnLst/>
              <a:rect l="l" t="t" r="r" b="b"/>
              <a:pathLst>
                <a:path w="1485" h="2432" extrusionOk="0">
                  <a:moveTo>
                    <a:pt x="17" y="67"/>
                  </a:moveTo>
                  <a:cubicBezTo>
                    <a:pt x="17" y="67"/>
                    <a:pt x="-74" y="1094"/>
                    <a:pt x="173" y="1626"/>
                  </a:cubicBezTo>
                  <a:cubicBezTo>
                    <a:pt x="421" y="2158"/>
                    <a:pt x="1069" y="2432"/>
                    <a:pt x="1069" y="2432"/>
                  </a:cubicBezTo>
                  <a:cubicBezTo>
                    <a:pt x="1069" y="2432"/>
                    <a:pt x="1443" y="2390"/>
                    <a:pt x="1485" y="1912"/>
                  </a:cubicBezTo>
                  <a:lnTo>
                    <a:pt x="991" y="1435"/>
                  </a:lnTo>
                  <a:cubicBezTo>
                    <a:pt x="991" y="1435"/>
                    <a:pt x="1208" y="452"/>
                    <a:pt x="943" y="158"/>
                  </a:cubicBezTo>
                  <a:cubicBezTo>
                    <a:pt x="677" y="-135"/>
                    <a:pt x="17" y="67"/>
                    <a:pt x="17" y="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60"/>
            <p:cNvSpPr/>
            <p:nvPr/>
          </p:nvSpPr>
          <p:spPr>
            <a:xfrm>
              <a:off x="5827320" y="1811160"/>
              <a:ext cx="674279" cy="461880"/>
            </a:xfrm>
            <a:custGeom>
              <a:avLst/>
              <a:gdLst/>
              <a:ahLst/>
              <a:cxnLst/>
              <a:rect l="l" t="t" r="r" b="b"/>
              <a:pathLst>
                <a:path w="1874" h="1284" extrusionOk="0">
                  <a:moveTo>
                    <a:pt x="0" y="115"/>
                  </a:moveTo>
                  <a:cubicBezTo>
                    <a:pt x="0" y="115"/>
                    <a:pt x="168" y="973"/>
                    <a:pt x="618" y="1229"/>
                  </a:cubicBezTo>
                  <a:cubicBezTo>
                    <a:pt x="1068" y="1485"/>
                    <a:pt x="1872" y="757"/>
                    <a:pt x="1872" y="757"/>
                  </a:cubicBezTo>
                  <a:cubicBezTo>
                    <a:pt x="1872" y="757"/>
                    <a:pt x="1920" y="329"/>
                    <a:pt x="1575" y="196"/>
                  </a:cubicBezTo>
                  <a:lnTo>
                    <a:pt x="1033" y="442"/>
                  </a:lnTo>
                  <a:lnTo>
                    <a:pt x="847" y="0"/>
                  </a:lnTo>
                  <a:cubicBezTo>
                    <a:pt x="847" y="0"/>
                    <a:pt x="256" y="44"/>
                    <a:pt x="0" y="1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60"/>
            <p:cNvSpPr/>
            <p:nvPr/>
          </p:nvSpPr>
          <p:spPr>
            <a:xfrm>
              <a:off x="5578560" y="1249200"/>
              <a:ext cx="609120" cy="633239"/>
            </a:xfrm>
            <a:custGeom>
              <a:avLst/>
              <a:gdLst/>
              <a:ahLst/>
              <a:cxnLst/>
              <a:rect l="l" t="t" r="r" b="b"/>
              <a:pathLst>
                <a:path w="1693" h="1760" extrusionOk="0">
                  <a:moveTo>
                    <a:pt x="1693" y="1638"/>
                  </a:moveTo>
                  <a:cubicBezTo>
                    <a:pt x="1484" y="1691"/>
                    <a:pt x="707" y="1863"/>
                    <a:pt x="0" y="1672"/>
                  </a:cubicBezTo>
                  <a:cubicBezTo>
                    <a:pt x="46" y="1268"/>
                    <a:pt x="108" y="869"/>
                    <a:pt x="157" y="595"/>
                  </a:cubicBezTo>
                  <a:cubicBezTo>
                    <a:pt x="157" y="592"/>
                    <a:pt x="158" y="589"/>
                    <a:pt x="158" y="586"/>
                  </a:cubicBezTo>
                  <a:cubicBezTo>
                    <a:pt x="158" y="586"/>
                    <a:pt x="160" y="580"/>
                    <a:pt x="162" y="569"/>
                  </a:cubicBezTo>
                  <a:cubicBezTo>
                    <a:pt x="166" y="547"/>
                    <a:pt x="172" y="525"/>
                    <a:pt x="178" y="503"/>
                  </a:cubicBezTo>
                  <a:lnTo>
                    <a:pt x="178" y="502"/>
                  </a:lnTo>
                  <a:lnTo>
                    <a:pt x="179" y="502"/>
                  </a:lnTo>
                  <a:cubicBezTo>
                    <a:pt x="215" y="382"/>
                    <a:pt x="280" y="274"/>
                    <a:pt x="368" y="188"/>
                  </a:cubicBezTo>
                  <a:cubicBezTo>
                    <a:pt x="368" y="187"/>
                    <a:pt x="368" y="187"/>
                    <a:pt x="368" y="187"/>
                  </a:cubicBezTo>
                  <a:cubicBezTo>
                    <a:pt x="416" y="139"/>
                    <a:pt x="682" y="86"/>
                    <a:pt x="765" y="84"/>
                  </a:cubicBezTo>
                  <a:cubicBezTo>
                    <a:pt x="830" y="82"/>
                    <a:pt x="900" y="75"/>
                    <a:pt x="976" y="61"/>
                  </a:cubicBezTo>
                  <a:cubicBezTo>
                    <a:pt x="1050" y="48"/>
                    <a:pt x="1129" y="28"/>
                    <a:pt x="1213" y="0"/>
                  </a:cubicBezTo>
                  <a:cubicBezTo>
                    <a:pt x="1233" y="5"/>
                    <a:pt x="1252" y="10"/>
                    <a:pt x="1269" y="16"/>
                  </a:cubicBezTo>
                  <a:cubicBezTo>
                    <a:pt x="1412" y="61"/>
                    <a:pt x="1475" y="122"/>
                    <a:pt x="1475" y="122"/>
                  </a:cubicBezTo>
                  <a:lnTo>
                    <a:pt x="1523" y="453"/>
                  </a:lnTo>
                  <a:lnTo>
                    <a:pt x="1529" y="493"/>
                  </a:lnTo>
                  <a:lnTo>
                    <a:pt x="1693" y="163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60"/>
            <p:cNvSpPr/>
            <p:nvPr/>
          </p:nvSpPr>
          <p:spPr>
            <a:xfrm>
              <a:off x="5635440" y="1265760"/>
              <a:ext cx="218160" cy="194040"/>
            </a:xfrm>
            <a:custGeom>
              <a:avLst/>
              <a:gdLst/>
              <a:ahLst/>
              <a:cxnLst/>
              <a:rect l="l" t="t" r="r" b="b"/>
              <a:pathLst>
                <a:path w="607" h="540" extrusionOk="0">
                  <a:moveTo>
                    <a:pt x="607" y="38"/>
                  </a:moveTo>
                  <a:cubicBezTo>
                    <a:pt x="511" y="126"/>
                    <a:pt x="375" y="249"/>
                    <a:pt x="252" y="352"/>
                  </a:cubicBezTo>
                  <a:cubicBezTo>
                    <a:pt x="145" y="443"/>
                    <a:pt x="49" y="518"/>
                    <a:pt x="0" y="540"/>
                  </a:cubicBezTo>
                  <a:cubicBezTo>
                    <a:pt x="0" y="540"/>
                    <a:pt x="2" y="534"/>
                    <a:pt x="4" y="523"/>
                  </a:cubicBezTo>
                  <a:cubicBezTo>
                    <a:pt x="7" y="509"/>
                    <a:pt x="12" y="486"/>
                    <a:pt x="20" y="457"/>
                  </a:cubicBezTo>
                  <a:lnTo>
                    <a:pt x="20" y="456"/>
                  </a:lnTo>
                  <a:lnTo>
                    <a:pt x="21" y="456"/>
                  </a:lnTo>
                  <a:cubicBezTo>
                    <a:pt x="50" y="349"/>
                    <a:pt x="112" y="165"/>
                    <a:pt x="219" y="55"/>
                  </a:cubicBezTo>
                  <a:cubicBezTo>
                    <a:pt x="230" y="44"/>
                    <a:pt x="242" y="33"/>
                    <a:pt x="254" y="23"/>
                  </a:cubicBezTo>
                  <a:cubicBezTo>
                    <a:pt x="268" y="13"/>
                    <a:pt x="282" y="5"/>
                    <a:pt x="298" y="0"/>
                  </a:cubicBezTo>
                  <a:cubicBezTo>
                    <a:pt x="322" y="7"/>
                    <a:pt x="524" y="40"/>
                    <a:pt x="607" y="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60"/>
            <p:cNvSpPr/>
            <p:nvPr/>
          </p:nvSpPr>
          <p:spPr>
            <a:xfrm>
              <a:off x="6022800" y="695520"/>
              <a:ext cx="485999" cy="741240"/>
            </a:xfrm>
            <a:custGeom>
              <a:avLst/>
              <a:gdLst/>
              <a:ahLst/>
              <a:cxnLst/>
              <a:rect l="l" t="t" r="r" b="b"/>
              <a:pathLst>
                <a:path w="1351" h="2060" extrusionOk="0">
                  <a:moveTo>
                    <a:pt x="9" y="1784"/>
                  </a:moveTo>
                  <a:cubicBezTo>
                    <a:pt x="-17" y="1667"/>
                    <a:pt x="22" y="1526"/>
                    <a:pt x="8" y="1561"/>
                  </a:cubicBezTo>
                  <a:cubicBezTo>
                    <a:pt x="8" y="1561"/>
                    <a:pt x="659" y="1416"/>
                    <a:pt x="837" y="508"/>
                  </a:cubicBezTo>
                  <a:cubicBezTo>
                    <a:pt x="837" y="508"/>
                    <a:pt x="781" y="236"/>
                    <a:pt x="801" y="178"/>
                  </a:cubicBezTo>
                  <a:cubicBezTo>
                    <a:pt x="820" y="121"/>
                    <a:pt x="882" y="169"/>
                    <a:pt x="920" y="264"/>
                  </a:cubicBezTo>
                  <a:cubicBezTo>
                    <a:pt x="920" y="264"/>
                    <a:pt x="942" y="16"/>
                    <a:pt x="1005" y="7"/>
                  </a:cubicBezTo>
                  <a:cubicBezTo>
                    <a:pt x="1049" y="0"/>
                    <a:pt x="1051" y="147"/>
                    <a:pt x="1051" y="147"/>
                  </a:cubicBezTo>
                  <a:cubicBezTo>
                    <a:pt x="1051" y="147"/>
                    <a:pt x="1109" y="-12"/>
                    <a:pt x="1172" y="1"/>
                  </a:cubicBezTo>
                  <a:cubicBezTo>
                    <a:pt x="1236" y="13"/>
                    <a:pt x="1159" y="192"/>
                    <a:pt x="1159" y="192"/>
                  </a:cubicBezTo>
                  <a:cubicBezTo>
                    <a:pt x="1159" y="192"/>
                    <a:pt x="1244" y="72"/>
                    <a:pt x="1285" y="85"/>
                  </a:cubicBezTo>
                  <a:cubicBezTo>
                    <a:pt x="1333" y="101"/>
                    <a:pt x="1242" y="306"/>
                    <a:pt x="1242" y="306"/>
                  </a:cubicBezTo>
                  <a:cubicBezTo>
                    <a:pt x="1242" y="306"/>
                    <a:pt x="1317" y="218"/>
                    <a:pt x="1345" y="249"/>
                  </a:cubicBezTo>
                  <a:cubicBezTo>
                    <a:pt x="1379" y="286"/>
                    <a:pt x="1267" y="497"/>
                    <a:pt x="1178" y="548"/>
                  </a:cubicBezTo>
                  <a:cubicBezTo>
                    <a:pt x="1178" y="548"/>
                    <a:pt x="1159" y="1590"/>
                    <a:pt x="155" y="2060"/>
                  </a:cubicBezTo>
                  <a:cubicBezTo>
                    <a:pt x="155" y="2060"/>
                    <a:pt x="41" y="1928"/>
                    <a:pt x="9" y="1784"/>
                  </a:cubicBezTo>
                  <a:close/>
                </a:path>
              </a:pathLst>
            </a:custGeom>
            <a:solidFill>
              <a:srgbClr val="A64E4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60"/>
            <p:cNvSpPr/>
            <p:nvPr/>
          </p:nvSpPr>
          <p:spPr>
            <a:xfrm>
              <a:off x="6354000" y="790560"/>
              <a:ext cx="55080" cy="77040"/>
            </a:xfrm>
            <a:custGeom>
              <a:avLst/>
              <a:gdLst/>
              <a:ahLst/>
              <a:cxnLst/>
              <a:rect l="l" t="t" r="r" b="b"/>
              <a:pathLst>
                <a:path w="154" h="215" fill="none" extrusionOk="0">
                  <a:moveTo>
                    <a:pt x="0" y="0"/>
                  </a:moveTo>
                  <a:cubicBezTo>
                    <a:pt x="0" y="0"/>
                    <a:pt x="145" y="-13"/>
                    <a:pt x="154" y="21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30600" rIns="91800" bIns="306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99" name="Google Shape;4599;p60"/>
            <p:cNvCxnSpPr/>
            <p:nvPr/>
          </p:nvCxnSpPr>
          <p:spPr>
            <a:xfrm flipH="1">
              <a:off x="6397560" y="742680"/>
              <a:ext cx="5400" cy="30000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00" name="Google Shape;4600;p60"/>
            <p:cNvCxnSpPr/>
            <p:nvPr/>
          </p:nvCxnSpPr>
          <p:spPr>
            <a:xfrm flipH="1">
              <a:off x="6433980" y="751680"/>
              <a:ext cx="12900" cy="28500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01" name="Google Shape;4601;p60"/>
            <p:cNvCxnSpPr/>
            <p:nvPr/>
          </p:nvCxnSpPr>
          <p:spPr>
            <a:xfrm flipH="1">
              <a:off x="6463860" y="792000"/>
              <a:ext cx="14700" cy="19200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602" name="Google Shape;4602;p60"/>
            <p:cNvSpPr/>
            <p:nvPr/>
          </p:nvSpPr>
          <p:spPr>
            <a:xfrm>
              <a:off x="5331600" y="646560"/>
              <a:ext cx="383760" cy="794521"/>
            </a:xfrm>
            <a:custGeom>
              <a:avLst/>
              <a:gdLst/>
              <a:ahLst/>
              <a:cxnLst/>
              <a:rect l="l" t="t" r="r" b="b"/>
              <a:pathLst>
                <a:path w="1067" h="2208" extrusionOk="0">
                  <a:moveTo>
                    <a:pt x="1024" y="1966"/>
                  </a:moveTo>
                  <a:cubicBezTo>
                    <a:pt x="1072" y="1857"/>
                    <a:pt x="1061" y="1712"/>
                    <a:pt x="1067" y="1748"/>
                  </a:cubicBezTo>
                  <a:cubicBezTo>
                    <a:pt x="1067" y="1748"/>
                    <a:pt x="459" y="1482"/>
                    <a:pt x="459" y="559"/>
                  </a:cubicBezTo>
                  <a:cubicBezTo>
                    <a:pt x="459" y="559"/>
                    <a:pt x="566" y="304"/>
                    <a:pt x="558" y="244"/>
                  </a:cubicBezTo>
                  <a:cubicBezTo>
                    <a:pt x="551" y="185"/>
                    <a:pt x="480" y="219"/>
                    <a:pt x="424" y="305"/>
                  </a:cubicBezTo>
                  <a:cubicBezTo>
                    <a:pt x="424" y="305"/>
                    <a:pt x="451" y="58"/>
                    <a:pt x="391" y="37"/>
                  </a:cubicBezTo>
                  <a:cubicBezTo>
                    <a:pt x="349" y="23"/>
                    <a:pt x="319" y="166"/>
                    <a:pt x="319" y="166"/>
                  </a:cubicBezTo>
                  <a:cubicBezTo>
                    <a:pt x="319" y="166"/>
                    <a:pt x="294" y="0"/>
                    <a:pt x="229" y="0"/>
                  </a:cubicBezTo>
                  <a:cubicBezTo>
                    <a:pt x="165" y="0"/>
                    <a:pt x="205" y="189"/>
                    <a:pt x="205" y="189"/>
                  </a:cubicBezTo>
                  <a:cubicBezTo>
                    <a:pt x="205" y="189"/>
                    <a:pt x="145" y="55"/>
                    <a:pt x="102" y="60"/>
                  </a:cubicBezTo>
                  <a:cubicBezTo>
                    <a:pt x="53" y="67"/>
                    <a:pt x="102" y="285"/>
                    <a:pt x="102" y="285"/>
                  </a:cubicBezTo>
                  <a:cubicBezTo>
                    <a:pt x="102" y="285"/>
                    <a:pt x="46" y="184"/>
                    <a:pt x="12" y="209"/>
                  </a:cubicBezTo>
                  <a:cubicBezTo>
                    <a:pt x="-28" y="238"/>
                    <a:pt x="41" y="466"/>
                    <a:pt x="118" y="533"/>
                  </a:cubicBezTo>
                  <a:cubicBezTo>
                    <a:pt x="118" y="533"/>
                    <a:pt x="-63" y="1555"/>
                    <a:pt x="828" y="2208"/>
                  </a:cubicBezTo>
                  <a:cubicBezTo>
                    <a:pt x="828" y="2208"/>
                    <a:pt x="965" y="2101"/>
                    <a:pt x="1024" y="1966"/>
                  </a:cubicBezTo>
                  <a:close/>
                </a:path>
              </a:pathLst>
            </a:custGeom>
            <a:solidFill>
              <a:srgbClr val="A64E4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60"/>
            <p:cNvSpPr/>
            <p:nvPr/>
          </p:nvSpPr>
          <p:spPr>
            <a:xfrm>
              <a:off x="5415480" y="755280"/>
              <a:ext cx="68400" cy="65880"/>
            </a:xfrm>
            <a:custGeom>
              <a:avLst/>
              <a:gdLst/>
              <a:ahLst/>
              <a:cxnLst/>
              <a:rect l="l" t="t" r="r" b="b"/>
              <a:pathLst>
                <a:path w="191" h="184" fill="none" extrusionOk="0">
                  <a:moveTo>
                    <a:pt x="191" y="3"/>
                  </a:moveTo>
                  <a:cubicBezTo>
                    <a:pt x="191" y="3"/>
                    <a:pt x="52" y="-37"/>
                    <a:pt x="0" y="18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19425" rIns="91800" bIns="19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04" name="Google Shape;4604;p60"/>
            <p:cNvCxnSpPr/>
            <p:nvPr/>
          </p:nvCxnSpPr>
          <p:spPr>
            <a:xfrm flipH="1">
              <a:off x="5445420" y="700200"/>
              <a:ext cx="300" cy="30300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05" name="Google Shape;4605;p60"/>
            <p:cNvCxnSpPr/>
            <p:nvPr/>
          </p:nvCxnSpPr>
          <p:spPr>
            <a:xfrm>
              <a:off x="5401080" y="700560"/>
              <a:ext cx="7500" cy="30600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606" name="Google Shape;4606;p60"/>
            <p:cNvCxnSpPr/>
            <p:nvPr/>
          </p:nvCxnSpPr>
          <p:spPr>
            <a:xfrm>
              <a:off x="5362560" y="733680"/>
              <a:ext cx="10800" cy="21600"/>
            </a:xfrm>
            <a:prstGeom prst="straightConnector1">
              <a:avLst/>
            </a:pr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607" name="Google Shape;4607;p60"/>
            <p:cNvSpPr/>
            <p:nvPr/>
          </p:nvSpPr>
          <p:spPr>
            <a:xfrm>
              <a:off x="6442418" y="1850343"/>
              <a:ext cx="168480" cy="236520"/>
            </a:xfrm>
            <a:custGeom>
              <a:avLst/>
              <a:gdLst/>
              <a:ahLst/>
              <a:cxnLst/>
              <a:rect l="l" t="t" r="r" b="b"/>
              <a:pathLst>
                <a:path w="469" h="658" extrusionOk="0">
                  <a:moveTo>
                    <a:pt x="440" y="658"/>
                  </a:moveTo>
                  <a:cubicBezTo>
                    <a:pt x="415" y="656"/>
                    <a:pt x="287" y="539"/>
                    <a:pt x="257" y="520"/>
                  </a:cubicBezTo>
                  <a:cubicBezTo>
                    <a:pt x="256" y="519"/>
                    <a:pt x="253" y="518"/>
                    <a:pt x="250" y="518"/>
                  </a:cubicBezTo>
                  <a:cubicBezTo>
                    <a:pt x="294" y="238"/>
                    <a:pt x="87" y="95"/>
                    <a:pt x="0" y="48"/>
                  </a:cubicBezTo>
                  <a:cubicBezTo>
                    <a:pt x="46" y="20"/>
                    <a:pt x="79" y="0"/>
                    <a:pt x="79" y="0"/>
                  </a:cubicBezTo>
                  <a:cubicBezTo>
                    <a:pt x="79" y="0"/>
                    <a:pt x="264" y="3"/>
                    <a:pt x="387" y="238"/>
                  </a:cubicBezTo>
                  <a:cubicBezTo>
                    <a:pt x="510" y="474"/>
                    <a:pt x="465" y="659"/>
                    <a:pt x="440" y="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60"/>
            <p:cNvSpPr/>
            <p:nvPr/>
          </p:nvSpPr>
          <p:spPr>
            <a:xfrm>
              <a:off x="5801040" y="1937520"/>
              <a:ext cx="164880" cy="239400"/>
            </a:xfrm>
            <a:custGeom>
              <a:avLst/>
              <a:gdLst/>
              <a:ahLst/>
              <a:cxnLst/>
              <a:rect l="l" t="t" r="r" b="b"/>
              <a:pathLst>
                <a:path w="459" h="666" fill="none" extrusionOk="0">
                  <a:moveTo>
                    <a:pt x="459" y="666"/>
                  </a:moveTo>
                  <a:cubicBezTo>
                    <a:pt x="459" y="666"/>
                    <a:pt x="331" y="567"/>
                    <a:pt x="173" y="113"/>
                  </a:cubicBez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46800" rIns="91800" bIns="468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60"/>
            <p:cNvSpPr/>
            <p:nvPr/>
          </p:nvSpPr>
          <p:spPr>
            <a:xfrm>
              <a:off x="6199200" y="1970280"/>
              <a:ext cx="16560" cy="36000"/>
            </a:xfrm>
            <a:custGeom>
              <a:avLst/>
              <a:gdLst/>
              <a:ahLst/>
              <a:cxnLst/>
              <a:rect l="l" t="t" r="r" b="b"/>
              <a:pathLst>
                <a:path w="47" h="101" fill="none" extrusionOk="0">
                  <a:moveTo>
                    <a:pt x="0" y="0"/>
                  </a:moveTo>
                  <a:cubicBezTo>
                    <a:pt x="0" y="0"/>
                    <a:pt x="44" y="91"/>
                    <a:pt x="47" y="101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0" rIns="918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60"/>
            <p:cNvSpPr/>
            <p:nvPr/>
          </p:nvSpPr>
          <p:spPr>
            <a:xfrm>
              <a:off x="6087960" y="1869480"/>
              <a:ext cx="355319" cy="183600"/>
            </a:xfrm>
            <a:custGeom>
              <a:avLst/>
              <a:gdLst/>
              <a:ahLst/>
              <a:cxnLst/>
              <a:rect l="l" t="t" r="r" b="b"/>
              <a:pathLst>
                <a:path w="988" h="511" fill="none" extrusionOk="0">
                  <a:moveTo>
                    <a:pt x="0" y="0"/>
                  </a:moveTo>
                  <a:lnTo>
                    <a:pt x="280" y="485"/>
                  </a:lnTo>
                  <a:cubicBezTo>
                    <a:pt x="294" y="510"/>
                    <a:pt x="325" y="518"/>
                    <a:pt x="349" y="505"/>
                  </a:cubicBezTo>
                  <a:lnTo>
                    <a:pt x="988" y="151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46800" rIns="91800" bIns="468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60"/>
            <p:cNvSpPr/>
            <p:nvPr/>
          </p:nvSpPr>
          <p:spPr>
            <a:xfrm>
              <a:off x="5893920" y="2091600"/>
              <a:ext cx="223200" cy="361081"/>
            </a:xfrm>
            <a:custGeom>
              <a:avLst/>
              <a:gdLst/>
              <a:ahLst/>
              <a:cxnLst/>
              <a:rect l="l" t="t" r="r" b="b"/>
              <a:pathLst>
                <a:path w="621" h="1004" fill="none" extrusionOk="0">
                  <a:moveTo>
                    <a:pt x="42" y="0"/>
                  </a:moveTo>
                  <a:lnTo>
                    <a:pt x="2" y="306"/>
                  </a:lnTo>
                  <a:cubicBezTo>
                    <a:pt x="-4" y="357"/>
                    <a:pt x="14" y="409"/>
                    <a:pt x="51" y="446"/>
                  </a:cubicBezTo>
                  <a:lnTo>
                    <a:pt x="621" y="1004"/>
                  </a:ln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46800" rIns="91800" bIns="468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60"/>
            <p:cNvSpPr/>
            <p:nvPr/>
          </p:nvSpPr>
          <p:spPr>
            <a:xfrm>
              <a:off x="5988240" y="1877400"/>
              <a:ext cx="117720" cy="35640"/>
            </a:xfrm>
            <a:custGeom>
              <a:avLst/>
              <a:gdLst/>
              <a:ahLst/>
              <a:cxnLst/>
              <a:rect l="l" t="t" r="r" b="b"/>
              <a:pathLst>
                <a:path w="328" h="100" fill="none" extrusionOk="0">
                  <a:moveTo>
                    <a:pt x="0" y="0"/>
                  </a:moveTo>
                  <a:cubicBezTo>
                    <a:pt x="0" y="0"/>
                    <a:pt x="49" y="153"/>
                    <a:pt x="328" y="80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0" rIns="918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60"/>
            <p:cNvSpPr/>
            <p:nvPr/>
          </p:nvSpPr>
          <p:spPr>
            <a:xfrm>
              <a:off x="5680800" y="663120"/>
              <a:ext cx="592202" cy="550800"/>
            </a:xfrm>
            <a:custGeom>
              <a:avLst/>
              <a:gdLst/>
              <a:ahLst/>
              <a:cxnLst/>
              <a:rect l="l" t="t" r="r" b="b"/>
              <a:pathLst>
                <a:path w="1646" h="1531" extrusionOk="0">
                  <a:moveTo>
                    <a:pt x="728" y="0"/>
                  </a:moveTo>
                  <a:cubicBezTo>
                    <a:pt x="785" y="0"/>
                    <a:pt x="841" y="5"/>
                    <a:pt x="895" y="13"/>
                  </a:cubicBezTo>
                  <a:cubicBezTo>
                    <a:pt x="970" y="25"/>
                    <a:pt x="1041" y="45"/>
                    <a:pt x="1106" y="73"/>
                  </a:cubicBezTo>
                  <a:cubicBezTo>
                    <a:pt x="1139" y="87"/>
                    <a:pt x="1171" y="104"/>
                    <a:pt x="1203" y="124"/>
                  </a:cubicBezTo>
                  <a:cubicBezTo>
                    <a:pt x="1229" y="140"/>
                    <a:pt x="1257" y="160"/>
                    <a:pt x="1284" y="182"/>
                  </a:cubicBezTo>
                  <a:cubicBezTo>
                    <a:pt x="1306" y="201"/>
                    <a:pt x="1329" y="221"/>
                    <a:pt x="1349" y="243"/>
                  </a:cubicBezTo>
                  <a:cubicBezTo>
                    <a:pt x="1371" y="266"/>
                    <a:pt x="1390" y="290"/>
                    <a:pt x="1406" y="314"/>
                  </a:cubicBezTo>
                  <a:cubicBezTo>
                    <a:pt x="1435" y="357"/>
                    <a:pt x="1453" y="399"/>
                    <a:pt x="1460" y="441"/>
                  </a:cubicBezTo>
                  <a:cubicBezTo>
                    <a:pt x="1464" y="430"/>
                    <a:pt x="1470" y="419"/>
                    <a:pt x="1477" y="409"/>
                  </a:cubicBezTo>
                  <a:cubicBezTo>
                    <a:pt x="1485" y="398"/>
                    <a:pt x="1493" y="388"/>
                    <a:pt x="1502" y="379"/>
                  </a:cubicBezTo>
                  <a:cubicBezTo>
                    <a:pt x="1511" y="370"/>
                    <a:pt x="1521" y="363"/>
                    <a:pt x="1532" y="359"/>
                  </a:cubicBezTo>
                  <a:cubicBezTo>
                    <a:pt x="1539" y="355"/>
                    <a:pt x="1548" y="354"/>
                    <a:pt x="1556" y="354"/>
                  </a:cubicBezTo>
                  <a:cubicBezTo>
                    <a:pt x="1559" y="354"/>
                    <a:pt x="1562" y="354"/>
                    <a:pt x="1565" y="354"/>
                  </a:cubicBezTo>
                  <a:cubicBezTo>
                    <a:pt x="1571" y="355"/>
                    <a:pt x="1576" y="357"/>
                    <a:pt x="1582" y="360"/>
                  </a:cubicBezTo>
                  <a:cubicBezTo>
                    <a:pt x="1588" y="362"/>
                    <a:pt x="1592" y="365"/>
                    <a:pt x="1596" y="369"/>
                  </a:cubicBezTo>
                  <a:cubicBezTo>
                    <a:pt x="1603" y="376"/>
                    <a:pt x="1608" y="384"/>
                    <a:pt x="1608" y="393"/>
                  </a:cubicBezTo>
                  <a:cubicBezTo>
                    <a:pt x="1609" y="401"/>
                    <a:pt x="1607" y="410"/>
                    <a:pt x="1602" y="420"/>
                  </a:cubicBezTo>
                  <a:cubicBezTo>
                    <a:pt x="1598" y="428"/>
                    <a:pt x="1593" y="436"/>
                    <a:pt x="1584" y="445"/>
                  </a:cubicBezTo>
                  <a:cubicBezTo>
                    <a:pt x="1577" y="453"/>
                    <a:pt x="1569" y="461"/>
                    <a:pt x="1560" y="470"/>
                  </a:cubicBezTo>
                  <a:cubicBezTo>
                    <a:pt x="1552" y="476"/>
                    <a:pt x="1544" y="483"/>
                    <a:pt x="1536" y="489"/>
                  </a:cubicBezTo>
                  <a:lnTo>
                    <a:pt x="1547" y="489"/>
                  </a:lnTo>
                  <a:cubicBezTo>
                    <a:pt x="1560" y="489"/>
                    <a:pt x="1574" y="490"/>
                    <a:pt x="1587" y="493"/>
                  </a:cubicBezTo>
                  <a:cubicBezTo>
                    <a:pt x="1602" y="497"/>
                    <a:pt x="1613" y="502"/>
                    <a:pt x="1622" y="510"/>
                  </a:cubicBezTo>
                  <a:cubicBezTo>
                    <a:pt x="1627" y="514"/>
                    <a:pt x="1631" y="519"/>
                    <a:pt x="1634" y="525"/>
                  </a:cubicBezTo>
                  <a:cubicBezTo>
                    <a:pt x="1636" y="528"/>
                    <a:pt x="1637" y="531"/>
                    <a:pt x="1639" y="534"/>
                  </a:cubicBezTo>
                  <a:cubicBezTo>
                    <a:pt x="1640" y="537"/>
                    <a:pt x="1641" y="539"/>
                    <a:pt x="1642" y="543"/>
                  </a:cubicBezTo>
                  <a:cubicBezTo>
                    <a:pt x="1643" y="547"/>
                    <a:pt x="1643" y="552"/>
                    <a:pt x="1643" y="557"/>
                  </a:cubicBezTo>
                  <a:cubicBezTo>
                    <a:pt x="1642" y="562"/>
                    <a:pt x="1640" y="566"/>
                    <a:pt x="1637" y="571"/>
                  </a:cubicBezTo>
                  <a:cubicBezTo>
                    <a:pt x="1635" y="575"/>
                    <a:pt x="1632" y="578"/>
                    <a:pt x="1628" y="581"/>
                  </a:cubicBezTo>
                  <a:cubicBezTo>
                    <a:pt x="1625" y="584"/>
                    <a:pt x="1620" y="587"/>
                    <a:pt x="1615" y="589"/>
                  </a:cubicBezTo>
                  <a:cubicBezTo>
                    <a:pt x="1607" y="593"/>
                    <a:pt x="1596" y="596"/>
                    <a:pt x="1584" y="597"/>
                  </a:cubicBezTo>
                  <a:cubicBezTo>
                    <a:pt x="1581" y="597"/>
                    <a:pt x="1577" y="597"/>
                    <a:pt x="1574" y="597"/>
                  </a:cubicBezTo>
                  <a:cubicBezTo>
                    <a:pt x="1570" y="597"/>
                    <a:pt x="1566" y="597"/>
                    <a:pt x="1563" y="596"/>
                  </a:cubicBezTo>
                  <a:cubicBezTo>
                    <a:pt x="1579" y="616"/>
                    <a:pt x="1593" y="638"/>
                    <a:pt x="1605" y="662"/>
                  </a:cubicBezTo>
                  <a:cubicBezTo>
                    <a:pt x="1619" y="692"/>
                    <a:pt x="1631" y="725"/>
                    <a:pt x="1638" y="762"/>
                  </a:cubicBezTo>
                  <a:cubicBezTo>
                    <a:pt x="1644" y="794"/>
                    <a:pt x="1646" y="829"/>
                    <a:pt x="1645" y="867"/>
                  </a:cubicBezTo>
                  <a:cubicBezTo>
                    <a:pt x="1643" y="901"/>
                    <a:pt x="1638" y="937"/>
                    <a:pt x="1629" y="974"/>
                  </a:cubicBezTo>
                  <a:cubicBezTo>
                    <a:pt x="1613" y="1043"/>
                    <a:pt x="1585" y="1112"/>
                    <a:pt x="1545" y="1179"/>
                  </a:cubicBezTo>
                  <a:cubicBezTo>
                    <a:pt x="1507" y="1242"/>
                    <a:pt x="1462" y="1297"/>
                    <a:pt x="1411" y="1344"/>
                  </a:cubicBezTo>
                  <a:cubicBezTo>
                    <a:pt x="1365" y="1386"/>
                    <a:pt x="1310" y="1423"/>
                    <a:pt x="1249" y="1453"/>
                  </a:cubicBezTo>
                  <a:cubicBezTo>
                    <a:pt x="1193" y="1480"/>
                    <a:pt x="1131" y="1501"/>
                    <a:pt x="1066" y="1514"/>
                  </a:cubicBezTo>
                  <a:cubicBezTo>
                    <a:pt x="1012" y="1526"/>
                    <a:pt x="955" y="1531"/>
                    <a:pt x="897" y="1531"/>
                  </a:cubicBezTo>
                  <a:cubicBezTo>
                    <a:pt x="889" y="1531"/>
                    <a:pt x="881" y="1531"/>
                    <a:pt x="873" y="1531"/>
                  </a:cubicBezTo>
                  <a:cubicBezTo>
                    <a:pt x="809" y="1529"/>
                    <a:pt x="745" y="1520"/>
                    <a:pt x="682" y="1504"/>
                  </a:cubicBezTo>
                  <a:cubicBezTo>
                    <a:pt x="553" y="1471"/>
                    <a:pt x="436" y="1409"/>
                    <a:pt x="343" y="1325"/>
                  </a:cubicBezTo>
                  <a:cubicBezTo>
                    <a:pt x="299" y="1285"/>
                    <a:pt x="260" y="1240"/>
                    <a:pt x="228" y="1192"/>
                  </a:cubicBezTo>
                  <a:cubicBezTo>
                    <a:pt x="212" y="1167"/>
                    <a:pt x="197" y="1140"/>
                    <a:pt x="184" y="1113"/>
                  </a:cubicBezTo>
                  <a:cubicBezTo>
                    <a:pt x="168" y="1080"/>
                    <a:pt x="149" y="1035"/>
                    <a:pt x="143" y="987"/>
                  </a:cubicBezTo>
                  <a:cubicBezTo>
                    <a:pt x="143" y="986"/>
                    <a:pt x="143" y="985"/>
                    <a:pt x="143" y="983"/>
                  </a:cubicBezTo>
                  <a:cubicBezTo>
                    <a:pt x="116" y="943"/>
                    <a:pt x="93" y="898"/>
                    <a:pt x="76" y="849"/>
                  </a:cubicBezTo>
                  <a:cubicBezTo>
                    <a:pt x="66" y="821"/>
                    <a:pt x="58" y="792"/>
                    <a:pt x="52" y="763"/>
                  </a:cubicBezTo>
                  <a:cubicBezTo>
                    <a:pt x="46" y="734"/>
                    <a:pt x="43" y="704"/>
                    <a:pt x="43" y="674"/>
                  </a:cubicBezTo>
                  <a:cubicBezTo>
                    <a:pt x="43" y="637"/>
                    <a:pt x="48" y="600"/>
                    <a:pt x="59" y="566"/>
                  </a:cubicBezTo>
                  <a:cubicBezTo>
                    <a:pt x="69" y="533"/>
                    <a:pt x="85" y="502"/>
                    <a:pt x="107" y="475"/>
                  </a:cubicBezTo>
                  <a:cubicBezTo>
                    <a:pt x="96" y="474"/>
                    <a:pt x="85" y="471"/>
                    <a:pt x="75" y="466"/>
                  </a:cubicBezTo>
                  <a:cubicBezTo>
                    <a:pt x="60" y="460"/>
                    <a:pt x="48" y="451"/>
                    <a:pt x="36" y="439"/>
                  </a:cubicBezTo>
                  <a:cubicBezTo>
                    <a:pt x="15" y="417"/>
                    <a:pt x="2" y="387"/>
                    <a:pt x="0" y="354"/>
                  </a:cubicBezTo>
                  <a:cubicBezTo>
                    <a:pt x="-1" y="324"/>
                    <a:pt x="6" y="294"/>
                    <a:pt x="22" y="266"/>
                  </a:cubicBezTo>
                  <a:cubicBezTo>
                    <a:pt x="36" y="242"/>
                    <a:pt x="56" y="218"/>
                    <a:pt x="84" y="195"/>
                  </a:cubicBezTo>
                  <a:cubicBezTo>
                    <a:pt x="106" y="177"/>
                    <a:pt x="131" y="160"/>
                    <a:pt x="164" y="142"/>
                  </a:cubicBezTo>
                  <a:cubicBezTo>
                    <a:pt x="188" y="129"/>
                    <a:pt x="214" y="116"/>
                    <a:pt x="244" y="102"/>
                  </a:cubicBezTo>
                  <a:cubicBezTo>
                    <a:pt x="307" y="74"/>
                    <a:pt x="376" y="51"/>
                    <a:pt x="450" y="33"/>
                  </a:cubicBezTo>
                  <a:cubicBezTo>
                    <a:pt x="522" y="16"/>
                    <a:pt x="597" y="5"/>
                    <a:pt x="672" y="2"/>
                  </a:cubicBezTo>
                  <a:cubicBezTo>
                    <a:pt x="690" y="1"/>
                    <a:pt x="709" y="0"/>
                    <a:pt x="728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60"/>
            <p:cNvSpPr/>
            <p:nvPr/>
          </p:nvSpPr>
          <p:spPr>
            <a:xfrm>
              <a:off x="5714280" y="815040"/>
              <a:ext cx="68400" cy="197640"/>
            </a:xfrm>
            <a:custGeom>
              <a:avLst/>
              <a:gdLst/>
              <a:ahLst/>
              <a:cxnLst/>
              <a:rect l="l" t="t" r="r" b="b"/>
              <a:pathLst>
                <a:path w="191" h="550" extrusionOk="0">
                  <a:moveTo>
                    <a:pt x="136" y="0"/>
                  </a:moveTo>
                  <a:lnTo>
                    <a:pt x="137" y="0"/>
                  </a:lnTo>
                  <a:cubicBezTo>
                    <a:pt x="139" y="0"/>
                    <a:pt x="140" y="0"/>
                    <a:pt x="142" y="1"/>
                  </a:cubicBezTo>
                  <a:cubicBezTo>
                    <a:pt x="146" y="1"/>
                    <a:pt x="149" y="2"/>
                    <a:pt x="151" y="3"/>
                  </a:cubicBezTo>
                  <a:cubicBezTo>
                    <a:pt x="154" y="5"/>
                    <a:pt x="157" y="6"/>
                    <a:pt x="160" y="8"/>
                  </a:cubicBezTo>
                  <a:cubicBezTo>
                    <a:pt x="163" y="11"/>
                    <a:pt x="166" y="14"/>
                    <a:pt x="169" y="17"/>
                  </a:cubicBezTo>
                  <a:cubicBezTo>
                    <a:pt x="173" y="23"/>
                    <a:pt x="176" y="29"/>
                    <a:pt x="179" y="36"/>
                  </a:cubicBezTo>
                  <a:cubicBezTo>
                    <a:pt x="184" y="47"/>
                    <a:pt x="187" y="59"/>
                    <a:pt x="189" y="73"/>
                  </a:cubicBezTo>
                  <a:cubicBezTo>
                    <a:pt x="190" y="80"/>
                    <a:pt x="190" y="88"/>
                    <a:pt x="191" y="98"/>
                  </a:cubicBezTo>
                  <a:cubicBezTo>
                    <a:pt x="191" y="107"/>
                    <a:pt x="191" y="116"/>
                    <a:pt x="191" y="126"/>
                  </a:cubicBezTo>
                  <a:cubicBezTo>
                    <a:pt x="190" y="144"/>
                    <a:pt x="188" y="163"/>
                    <a:pt x="186" y="182"/>
                  </a:cubicBezTo>
                  <a:cubicBezTo>
                    <a:pt x="177" y="244"/>
                    <a:pt x="159" y="309"/>
                    <a:pt x="129" y="381"/>
                  </a:cubicBezTo>
                  <a:cubicBezTo>
                    <a:pt x="106" y="435"/>
                    <a:pt x="78" y="490"/>
                    <a:pt x="42" y="550"/>
                  </a:cubicBezTo>
                  <a:cubicBezTo>
                    <a:pt x="28" y="528"/>
                    <a:pt x="15" y="504"/>
                    <a:pt x="3" y="480"/>
                  </a:cubicBezTo>
                  <a:cubicBezTo>
                    <a:pt x="4" y="463"/>
                    <a:pt x="5" y="446"/>
                    <a:pt x="5" y="429"/>
                  </a:cubicBezTo>
                  <a:cubicBezTo>
                    <a:pt x="5" y="413"/>
                    <a:pt x="4" y="397"/>
                    <a:pt x="3" y="380"/>
                  </a:cubicBezTo>
                  <a:lnTo>
                    <a:pt x="3" y="362"/>
                  </a:lnTo>
                  <a:cubicBezTo>
                    <a:pt x="2" y="348"/>
                    <a:pt x="1" y="334"/>
                    <a:pt x="1" y="320"/>
                  </a:cubicBezTo>
                  <a:cubicBezTo>
                    <a:pt x="1" y="302"/>
                    <a:pt x="0" y="281"/>
                    <a:pt x="1" y="260"/>
                  </a:cubicBezTo>
                  <a:cubicBezTo>
                    <a:pt x="1" y="239"/>
                    <a:pt x="3" y="220"/>
                    <a:pt x="5" y="201"/>
                  </a:cubicBezTo>
                  <a:cubicBezTo>
                    <a:pt x="8" y="182"/>
                    <a:pt x="12" y="164"/>
                    <a:pt x="16" y="148"/>
                  </a:cubicBezTo>
                  <a:cubicBezTo>
                    <a:pt x="20" y="133"/>
                    <a:pt x="26" y="118"/>
                    <a:pt x="32" y="103"/>
                  </a:cubicBezTo>
                  <a:cubicBezTo>
                    <a:pt x="42" y="80"/>
                    <a:pt x="52" y="61"/>
                    <a:pt x="65" y="45"/>
                  </a:cubicBezTo>
                  <a:cubicBezTo>
                    <a:pt x="73" y="35"/>
                    <a:pt x="80" y="27"/>
                    <a:pt x="89" y="20"/>
                  </a:cubicBezTo>
                  <a:cubicBezTo>
                    <a:pt x="97" y="14"/>
                    <a:pt x="106" y="9"/>
                    <a:pt x="114" y="5"/>
                  </a:cubicBezTo>
                  <a:cubicBezTo>
                    <a:pt x="117" y="4"/>
                    <a:pt x="120" y="3"/>
                    <a:pt x="123" y="2"/>
                  </a:cubicBezTo>
                  <a:cubicBezTo>
                    <a:pt x="126" y="2"/>
                    <a:pt x="128" y="1"/>
                    <a:pt x="131" y="1"/>
                  </a:cubicBezTo>
                  <a:cubicBezTo>
                    <a:pt x="132" y="0"/>
                    <a:pt x="134" y="0"/>
                    <a:pt x="136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60"/>
            <p:cNvSpPr/>
            <p:nvPr/>
          </p:nvSpPr>
          <p:spPr>
            <a:xfrm>
              <a:off x="6054840" y="792720"/>
              <a:ext cx="218160" cy="417240"/>
            </a:xfrm>
            <a:custGeom>
              <a:avLst/>
              <a:gdLst/>
              <a:ahLst/>
              <a:cxnLst/>
              <a:rect l="l" t="t" r="r" b="b"/>
              <a:pathLst>
                <a:path w="607" h="1160" extrusionOk="0">
                  <a:moveTo>
                    <a:pt x="544" y="0"/>
                  </a:moveTo>
                  <a:lnTo>
                    <a:pt x="544" y="0"/>
                  </a:lnTo>
                  <a:lnTo>
                    <a:pt x="544" y="0"/>
                  </a:lnTo>
                  <a:cubicBezTo>
                    <a:pt x="549" y="2"/>
                    <a:pt x="554" y="5"/>
                    <a:pt x="557" y="8"/>
                  </a:cubicBezTo>
                  <a:cubicBezTo>
                    <a:pt x="565" y="16"/>
                    <a:pt x="569" y="24"/>
                    <a:pt x="570" y="33"/>
                  </a:cubicBezTo>
                  <a:cubicBezTo>
                    <a:pt x="570" y="41"/>
                    <a:pt x="568" y="50"/>
                    <a:pt x="564" y="60"/>
                  </a:cubicBezTo>
                  <a:cubicBezTo>
                    <a:pt x="559" y="68"/>
                    <a:pt x="554" y="77"/>
                    <a:pt x="546" y="86"/>
                  </a:cubicBezTo>
                  <a:cubicBezTo>
                    <a:pt x="539" y="94"/>
                    <a:pt x="531" y="102"/>
                    <a:pt x="521" y="110"/>
                  </a:cubicBezTo>
                  <a:cubicBezTo>
                    <a:pt x="514" y="117"/>
                    <a:pt x="506" y="123"/>
                    <a:pt x="497" y="129"/>
                  </a:cubicBezTo>
                  <a:lnTo>
                    <a:pt x="508" y="128"/>
                  </a:lnTo>
                  <a:cubicBezTo>
                    <a:pt x="521" y="129"/>
                    <a:pt x="535" y="130"/>
                    <a:pt x="548" y="133"/>
                  </a:cubicBezTo>
                  <a:cubicBezTo>
                    <a:pt x="563" y="136"/>
                    <a:pt x="575" y="142"/>
                    <a:pt x="583" y="150"/>
                  </a:cubicBezTo>
                  <a:cubicBezTo>
                    <a:pt x="588" y="154"/>
                    <a:pt x="592" y="159"/>
                    <a:pt x="595" y="165"/>
                  </a:cubicBezTo>
                  <a:cubicBezTo>
                    <a:pt x="597" y="168"/>
                    <a:pt x="599" y="171"/>
                    <a:pt x="600" y="173"/>
                  </a:cubicBezTo>
                  <a:cubicBezTo>
                    <a:pt x="601" y="176"/>
                    <a:pt x="602" y="179"/>
                    <a:pt x="603" y="183"/>
                  </a:cubicBezTo>
                  <a:cubicBezTo>
                    <a:pt x="604" y="187"/>
                    <a:pt x="605" y="192"/>
                    <a:pt x="604" y="197"/>
                  </a:cubicBezTo>
                  <a:cubicBezTo>
                    <a:pt x="603" y="202"/>
                    <a:pt x="601" y="206"/>
                    <a:pt x="598" y="211"/>
                  </a:cubicBezTo>
                  <a:cubicBezTo>
                    <a:pt x="597" y="215"/>
                    <a:pt x="594" y="218"/>
                    <a:pt x="590" y="221"/>
                  </a:cubicBezTo>
                  <a:cubicBezTo>
                    <a:pt x="586" y="224"/>
                    <a:pt x="582" y="227"/>
                    <a:pt x="576" y="229"/>
                  </a:cubicBezTo>
                  <a:cubicBezTo>
                    <a:pt x="568" y="233"/>
                    <a:pt x="557" y="236"/>
                    <a:pt x="545" y="237"/>
                  </a:cubicBezTo>
                  <a:cubicBezTo>
                    <a:pt x="542" y="237"/>
                    <a:pt x="538" y="238"/>
                    <a:pt x="535" y="238"/>
                  </a:cubicBezTo>
                  <a:cubicBezTo>
                    <a:pt x="531" y="238"/>
                    <a:pt x="527" y="237"/>
                    <a:pt x="523" y="237"/>
                  </a:cubicBezTo>
                  <a:cubicBezTo>
                    <a:pt x="539" y="255"/>
                    <a:pt x="553" y="276"/>
                    <a:pt x="566" y="302"/>
                  </a:cubicBezTo>
                  <a:cubicBezTo>
                    <a:pt x="581" y="332"/>
                    <a:pt x="592" y="365"/>
                    <a:pt x="599" y="402"/>
                  </a:cubicBezTo>
                  <a:cubicBezTo>
                    <a:pt x="605" y="434"/>
                    <a:pt x="608" y="469"/>
                    <a:pt x="606" y="507"/>
                  </a:cubicBezTo>
                  <a:cubicBezTo>
                    <a:pt x="604" y="542"/>
                    <a:pt x="599" y="578"/>
                    <a:pt x="591" y="614"/>
                  </a:cubicBezTo>
                  <a:cubicBezTo>
                    <a:pt x="574" y="683"/>
                    <a:pt x="546" y="752"/>
                    <a:pt x="506" y="819"/>
                  </a:cubicBezTo>
                  <a:cubicBezTo>
                    <a:pt x="469" y="882"/>
                    <a:pt x="424" y="937"/>
                    <a:pt x="372" y="985"/>
                  </a:cubicBezTo>
                  <a:cubicBezTo>
                    <a:pt x="325" y="1027"/>
                    <a:pt x="271" y="1063"/>
                    <a:pt x="210" y="1093"/>
                  </a:cubicBezTo>
                  <a:cubicBezTo>
                    <a:pt x="154" y="1121"/>
                    <a:pt x="92" y="1141"/>
                    <a:pt x="27" y="1155"/>
                  </a:cubicBezTo>
                  <a:cubicBezTo>
                    <a:pt x="18" y="1157"/>
                    <a:pt x="9" y="1158"/>
                    <a:pt x="0" y="1160"/>
                  </a:cubicBezTo>
                  <a:cubicBezTo>
                    <a:pt x="18" y="1144"/>
                    <a:pt x="38" y="1128"/>
                    <a:pt x="63" y="1109"/>
                  </a:cubicBezTo>
                  <a:cubicBezTo>
                    <a:pt x="108" y="1074"/>
                    <a:pt x="155" y="1041"/>
                    <a:pt x="200" y="1008"/>
                  </a:cubicBezTo>
                  <a:lnTo>
                    <a:pt x="201" y="1007"/>
                  </a:lnTo>
                  <a:lnTo>
                    <a:pt x="208" y="1003"/>
                  </a:lnTo>
                  <a:cubicBezTo>
                    <a:pt x="222" y="992"/>
                    <a:pt x="237" y="982"/>
                    <a:pt x="252" y="971"/>
                  </a:cubicBezTo>
                  <a:cubicBezTo>
                    <a:pt x="270" y="958"/>
                    <a:pt x="285" y="946"/>
                    <a:pt x="299" y="935"/>
                  </a:cubicBezTo>
                  <a:cubicBezTo>
                    <a:pt x="331" y="908"/>
                    <a:pt x="359" y="880"/>
                    <a:pt x="384" y="852"/>
                  </a:cubicBezTo>
                  <a:cubicBezTo>
                    <a:pt x="410" y="822"/>
                    <a:pt x="432" y="790"/>
                    <a:pt x="451" y="759"/>
                  </a:cubicBezTo>
                  <a:cubicBezTo>
                    <a:pt x="470" y="725"/>
                    <a:pt x="487" y="689"/>
                    <a:pt x="500" y="653"/>
                  </a:cubicBezTo>
                  <a:cubicBezTo>
                    <a:pt x="507" y="633"/>
                    <a:pt x="513" y="613"/>
                    <a:pt x="518" y="595"/>
                  </a:cubicBezTo>
                  <a:cubicBezTo>
                    <a:pt x="521" y="585"/>
                    <a:pt x="523" y="575"/>
                    <a:pt x="525" y="564"/>
                  </a:cubicBezTo>
                  <a:cubicBezTo>
                    <a:pt x="527" y="555"/>
                    <a:pt x="529" y="545"/>
                    <a:pt x="530" y="536"/>
                  </a:cubicBezTo>
                  <a:cubicBezTo>
                    <a:pt x="536" y="497"/>
                    <a:pt x="536" y="456"/>
                    <a:pt x="530" y="417"/>
                  </a:cubicBezTo>
                  <a:cubicBezTo>
                    <a:pt x="525" y="377"/>
                    <a:pt x="514" y="339"/>
                    <a:pt x="499" y="304"/>
                  </a:cubicBezTo>
                  <a:cubicBezTo>
                    <a:pt x="490" y="285"/>
                    <a:pt x="480" y="267"/>
                    <a:pt x="470" y="252"/>
                  </a:cubicBezTo>
                  <a:cubicBezTo>
                    <a:pt x="464" y="242"/>
                    <a:pt x="458" y="235"/>
                    <a:pt x="452" y="228"/>
                  </a:cubicBezTo>
                  <a:cubicBezTo>
                    <a:pt x="447" y="221"/>
                    <a:pt x="442" y="215"/>
                    <a:pt x="436" y="209"/>
                  </a:cubicBezTo>
                  <a:cubicBezTo>
                    <a:pt x="444" y="206"/>
                    <a:pt x="449" y="203"/>
                    <a:pt x="454" y="201"/>
                  </a:cubicBezTo>
                  <a:cubicBezTo>
                    <a:pt x="457" y="199"/>
                    <a:pt x="460" y="197"/>
                    <a:pt x="463" y="195"/>
                  </a:cubicBezTo>
                  <a:cubicBezTo>
                    <a:pt x="465" y="194"/>
                    <a:pt x="467" y="192"/>
                    <a:pt x="468" y="191"/>
                  </a:cubicBezTo>
                  <a:cubicBezTo>
                    <a:pt x="470" y="189"/>
                    <a:pt x="472" y="187"/>
                    <a:pt x="473" y="185"/>
                  </a:cubicBezTo>
                  <a:cubicBezTo>
                    <a:pt x="475" y="183"/>
                    <a:pt x="476" y="181"/>
                    <a:pt x="477" y="179"/>
                  </a:cubicBezTo>
                  <a:cubicBezTo>
                    <a:pt x="478" y="177"/>
                    <a:pt x="479" y="175"/>
                    <a:pt x="479" y="174"/>
                  </a:cubicBezTo>
                  <a:cubicBezTo>
                    <a:pt x="479" y="171"/>
                    <a:pt x="479" y="170"/>
                    <a:pt x="479" y="169"/>
                  </a:cubicBezTo>
                  <a:cubicBezTo>
                    <a:pt x="479" y="165"/>
                    <a:pt x="478" y="161"/>
                    <a:pt x="477" y="157"/>
                  </a:cubicBezTo>
                  <a:cubicBezTo>
                    <a:pt x="475" y="153"/>
                    <a:pt x="472" y="149"/>
                    <a:pt x="469" y="145"/>
                  </a:cubicBezTo>
                  <a:cubicBezTo>
                    <a:pt x="462" y="138"/>
                    <a:pt x="454" y="131"/>
                    <a:pt x="443" y="124"/>
                  </a:cubicBezTo>
                  <a:cubicBezTo>
                    <a:pt x="457" y="116"/>
                    <a:pt x="469" y="108"/>
                    <a:pt x="479" y="100"/>
                  </a:cubicBezTo>
                  <a:cubicBezTo>
                    <a:pt x="485" y="96"/>
                    <a:pt x="492" y="91"/>
                    <a:pt x="499" y="84"/>
                  </a:cubicBezTo>
                  <a:cubicBezTo>
                    <a:pt x="507" y="78"/>
                    <a:pt x="513" y="72"/>
                    <a:pt x="519" y="66"/>
                  </a:cubicBezTo>
                  <a:cubicBezTo>
                    <a:pt x="523" y="60"/>
                    <a:pt x="529" y="53"/>
                    <a:pt x="533" y="46"/>
                  </a:cubicBezTo>
                  <a:cubicBezTo>
                    <a:pt x="538" y="38"/>
                    <a:pt x="541" y="31"/>
                    <a:pt x="542" y="25"/>
                  </a:cubicBezTo>
                  <a:cubicBezTo>
                    <a:pt x="544" y="17"/>
                    <a:pt x="545" y="9"/>
                    <a:pt x="544" y="3"/>
                  </a:cubicBezTo>
                  <a:lnTo>
                    <a:pt x="544" y="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60"/>
            <p:cNvSpPr/>
            <p:nvPr/>
          </p:nvSpPr>
          <p:spPr>
            <a:xfrm>
              <a:off x="5667840" y="946440"/>
              <a:ext cx="85680" cy="122760"/>
            </a:xfrm>
            <a:custGeom>
              <a:avLst/>
              <a:gdLst/>
              <a:ahLst/>
              <a:cxnLst/>
              <a:rect l="l" t="t" r="r" b="b"/>
              <a:pathLst>
                <a:path w="239" h="342" extrusionOk="0">
                  <a:moveTo>
                    <a:pt x="128" y="0"/>
                  </a:moveTo>
                  <a:cubicBezTo>
                    <a:pt x="148" y="0"/>
                    <a:pt x="169" y="5"/>
                    <a:pt x="187" y="15"/>
                  </a:cubicBezTo>
                  <a:cubicBezTo>
                    <a:pt x="208" y="27"/>
                    <a:pt x="226" y="45"/>
                    <a:pt x="238" y="68"/>
                  </a:cubicBezTo>
                  <a:cubicBezTo>
                    <a:pt x="239" y="70"/>
                    <a:pt x="240" y="72"/>
                    <a:pt x="239" y="75"/>
                  </a:cubicBezTo>
                  <a:cubicBezTo>
                    <a:pt x="239" y="77"/>
                    <a:pt x="237" y="79"/>
                    <a:pt x="235" y="81"/>
                  </a:cubicBezTo>
                  <a:cubicBezTo>
                    <a:pt x="234" y="82"/>
                    <a:pt x="232" y="83"/>
                    <a:pt x="230" y="83"/>
                  </a:cubicBezTo>
                  <a:cubicBezTo>
                    <a:pt x="229" y="83"/>
                    <a:pt x="229" y="82"/>
                    <a:pt x="228" y="82"/>
                  </a:cubicBezTo>
                  <a:cubicBezTo>
                    <a:pt x="226" y="82"/>
                    <a:pt x="223" y="81"/>
                    <a:pt x="222" y="78"/>
                  </a:cubicBezTo>
                  <a:cubicBezTo>
                    <a:pt x="217" y="69"/>
                    <a:pt x="211" y="61"/>
                    <a:pt x="205" y="54"/>
                  </a:cubicBezTo>
                  <a:cubicBezTo>
                    <a:pt x="203" y="51"/>
                    <a:pt x="200" y="48"/>
                    <a:pt x="198" y="46"/>
                  </a:cubicBezTo>
                  <a:cubicBezTo>
                    <a:pt x="199" y="49"/>
                    <a:pt x="199" y="51"/>
                    <a:pt x="200" y="54"/>
                  </a:cubicBezTo>
                  <a:cubicBezTo>
                    <a:pt x="203" y="66"/>
                    <a:pt x="205" y="79"/>
                    <a:pt x="206" y="93"/>
                  </a:cubicBezTo>
                  <a:cubicBezTo>
                    <a:pt x="207" y="119"/>
                    <a:pt x="203" y="146"/>
                    <a:pt x="195" y="174"/>
                  </a:cubicBezTo>
                  <a:cubicBezTo>
                    <a:pt x="187" y="200"/>
                    <a:pt x="175" y="225"/>
                    <a:pt x="160" y="248"/>
                  </a:cubicBezTo>
                  <a:cubicBezTo>
                    <a:pt x="145" y="271"/>
                    <a:pt x="127" y="291"/>
                    <a:pt x="107" y="308"/>
                  </a:cubicBezTo>
                  <a:lnTo>
                    <a:pt x="108" y="309"/>
                  </a:lnTo>
                  <a:lnTo>
                    <a:pt x="108" y="309"/>
                  </a:lnTo>
                  <a:cubicBezTo>
                    <a:pt x="118" y="315"/>
                    <a:pt x="127" y="320"/>
                    <a:pt x="137" y="324"/>
                  </a:cubicBezTo>
                  <a:lnTo>
                    <a:pt x="137" y="324"/>
                  </a:lnTo>
                  <a:cubicBezTo>
                    <a:pt x="142" y="324"/>
                    <a:pt x="146" y="327"/>
                    <a:pt x="147" y="332"/>
                  </a:cubicBezTo>
                  <a:cubicBezTo>
                    <a:pt x="147" y="335"/>
                    <a:pt x="146" y="337"/>
                    <a:pt x="144" y="339"/>
                  </a:cubicBezTo>
                  <a:cubicBezTo>
                    <a:pt x="142" y="341"/>
                    <a:pt x="140" y="342"/>
                    <a:pt x="138" y="342"/>
                  </a:cubicBezTo>
                  <a:lnTo>
                    <a:pt x="137" y="342"/>
                  </a:lnTo>
                  <a:cubicBezTo>
                    <a:pt x="135" y="342"/>
                    <a:pt x="134" y="342"/>
                    <a:pt x="133" y="342"/>
                  </a:cubicBezTo>
                  <a:cubicBezTo>
                    <a:pt x="132" y="342"/>
                    <a:pt x="130" y="341"/>
                    <a:pt x="129" y="341"/>
                  </a:cubicBezTo>
                  <a:lnTo>
                    <a:pt x="128" y="340"/>
                  </a:lnTo>
                  <a:cubicBezTo>
                    <a:pt x="125" y="339"/>
                    <a:pt x="122" y="338"/>
                    <a:pt x="119" y="337"/>
                  </a:cubicBezTo>
                  <a:cubicBezTo>
                    <a:pt x="114" y="334"/>
                    <a:pt x="108" y="331"/>
                    <a:pt x="101" y="327"/>
                  </a:cubicBezTo>
                  <a:cubicBezTo>
                    <a:pt x="90" y="320"/>
                    <a:pt x="79" y="311"/>
                    <a:pt x="69" y="302"/>
                  </a:cubicBezTo>
                  <a:cubicBezTo>
                    <a:pt x="50" y="283"/>
                    <a:pt x="34" y="261"/>
                    <a:pt x="21" y="234"/>
                  </a:cubicBezTo>
                  <a:cubicBezTo>
                    <a:pt x="9" y="209"/>
                    <a:pt x="2" y="182"/>
                    <a:pt x="0" y="155"/>
                  </a:cubicBezTo>
                  <a:cubicBezTo>
                    <a:pt x="-1" y="127"/>
                    <a:pt x="3" y="100"/>
                    <a:pt x="14" y="75"/>
                  </a:cubicBezTo>
                  <a:cubicBezTo>
                    <a:pt x="23" y="53"/>
                    <a:pt x="39" y="34"/>
                    <a:pt x="59" y="21"/>
                  </a:cubicBezTo>
                  <a:cubicBezTo>
                    <a:pt x="77" y="8"/>
                    <a:pt x="99" y="1"/>
                    <a:pt x="122" y="0"/>
                  </a:cubicBezTo>
                  <a:cubicBezTo>
                    <a:pt x="124" y="0"/>
                    <a:pt x="126" y="0"/>
                    <a:pt x="128" y="0"/>
                  </a:cubicBezTo>
                  <a:close/>
                </a:path>
              </a:pathLst>
            </a:custGeom>
            <a:solidFill>
              <a:srgbClr val="92393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60"/>
            <p:cNvSpPr/>
            <p:nvPr/>
          </p:nvSpPr>
          <p:spPr>
            <a:xfrm>
              <a:off x="5694120" y="965880"/>
              <a:ext cx="39240" cy="39240"/>
            </a:xfrm>
            <a:custGeom>
              <a:avLst/>
              <a:gdLst/>
              <a:ahLst/>
              <a:cxnLst/>
              <a:rect l="l" t="t" r="r" b="b"/>
              <a:pathLst>
                <a:path w="110" h="110" extrusionOk="0">
                  <a:moveTo>
                    <a:pt x="11" y="1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5" y="0"/>
                    <a:pt x="2" y="3"/>
                    <a:pt x="0" y="7"/>
                  </a:cubicBezTo>
                  <a:cubicBezTo>
                    <a:pt x="-1" y="11"/>
                    <a:pt x="2" y="16"/>
                    <a:pt x="6" y="17"/>
                  </a:cubicBezTo>
                  <a:cubicBezTo>
                    <a:pt x="12" y="18"/>
                    <a:pt x="17" y="20"/>
                    <a:pt x="23" y="22"/>
                  </a:cubicBezTo>
                  <a:cubicBezTo>
                    <a:pt x="31" y="26"/>
                    <a:pt x="39" y="31"/>
                    <a:pt x="46" y="36"/>
                  </a:cubicBezTo>
                  <a:cubicBezTo>
                    <a:pt x="53" y="42"/>
                    <a:pt x="59" y="48"/>
                    <a:pt x="65" y="55"/>
                  </a:cubicBezTo>
                  <a:cubicBezTo>
                    <a:pt x="73" y="66"/>
                    <a:pt x="80" y="78"/>
                    <a:pt x="86" y="91"/>
                  </a:cubicBezTo>
                  <a:cubicBezTo>
                    <a:pt x="88" y="95"/>
                    <a:pt x="89" y="99"/>
                    <a:pt x="90" y="103"/>
                  </a:cubicBezTo>
                  <a:cubicBezTo>
                    <a:pt x="92" y="108"/>
                    <a:pt x="97" y="112"/>
                    <a:pt x="103" y="110"/>
                  </a:cubicBezTo>
                  <a:cubicBezTo>
                    <a:pt x="108" y="109"/>
                    <a:pt x="111" y="103"/>
                    <a:pt x="110" y="98"/>
                  </a:cubicBezTo>
                  <a:cubicBezTo>
                    <a:pt x="102" y="75"/>
                    <a:pt x="90" y="53"/>
                    <a:pt x="73" y="35"/>
                  </a:cubicBezTo>
                  <a:cubicBezTo>
                    <a:pt x="64" y="27"/>
                    <a:pt x="55" y="19"/>
                    <a:pt x="44" y="13"/>
                  </a:cubicBezTo>
                  <a:cubicBezTo>
                    <a:pt x="34" y="8"/>
                    <a:pt x="22" y="3"/>
                    <a:pt x="11" y="1"/>
                  </a:cubicBezTo>
                  <a:moveTo>
                    <a:pt x="45" y="35"/>
                  </a:moveTo>
                  <a:cubicBezTo>
                    <a:pt x="45" y="35"/>
                    <a:pt x="46" y="35"/>
                    <a:pt x="46" y="36"/>
                  </a:cubicBezTo>
                  <a:cubicBezTo>
                    <a:pt x="46" y="35"/>
                    <a:pt x="45" y="35"/>
                    <a:pt x="45" y="35"/>
                  </a:cubicBezTo>
                  <a:moveTo>
                    <a:pt x="46" y="36"/>
                  </a:moveTo>
                  <a:lnTo>
                    <a:pt x="46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60"/>
            <p:cNvSpPr/>
            <p:nvPr/>
          </p:nvSpPr>
          <p:spPr>
            <a:xfrm>
              <a:off x="5692320" y="771840"/>
              <a:ext cx="513000" cy="476999"/>
            </a:xfrm>
            <a:custGeom>
              <a:avLst/>
              <a:gdLst/>
              <a:ahLst/>
              <a:cxnLst/>
              <a:rect l="l" t="t" r="r" b="b"/>
              <a:pathLst>
                <a:path w="1426" h="1326" extrusionOk="0">
                  <a:moveTo>
                    <a:pt x="466" y="0"/>
                  </a:moveTo>
                  <a:lnTo>
                    <a:pt x="472" y="0"/>
                  </a:lnTo>
                  <a:cubicBezTo>
                    <a:pt x="504" y="0"/>
                    <a:pt x="538" y="1"/>
                    <a:pt x="580" y="3"/>
                  </a:cubicBezTo>
                  <a:cubicBezTo>
                    <a:pt x="599" y="4"/>
                    <a:pt x="620" y="6"/>
                    <a:pt x="642" y="9"/>
                  </a:cubicBezTo>
                  <a:cubicBezTo>
                    <a:pt x="686" y="14"/>
                    <a:pt x="733" y="23"/>
                    <a:pt x="780" y="34"/>
                  </a:cubicBezTo>
                  <a:cubicBezTo>
                    <a:pt x="829" y="46"/>
                    <a:pt x="877" y="60"/>
                    <a:pt x="925" y="78"/>
                  </a:cubicBezTo>
                  <a:cubicBezTo>
                    <a:pt x="975" y="96"/>
                    <a:pt x="1023" y="117"/>
                    <a:pt x="1068" y="140"/>
                  </a:cubicBezTo>
                  <a:cubicBezTo>
                    <a:pt x="1114" y="164"/>
                    <a:pt x="1158" y="191"/>
                    <a:pt x="1196" y="221"/>
                  </a:cubicBezTo>
                  <a:cubicBezTo>
                    <a:pt x="1281" y="285"/>
                    <a:pt x="1339" y="358"/>
                    <a:pt x="1367" y="437"/>
                  </a:cubicBezTo>
                  <a:cubicBezTo>
                    <a:pt x="1375" y="459"/>
                    <a:pt x="1381" y="481"/>
                    <a:pt x="1384" y="503"/>
                  </a:cubicBezTo>
                  <a:cubicBezTo>
                    <a:pt x="1388" y="528"/>
                    <a:pt x="1389" y="555"/>
                    <a:pt x="1388" y="586"/>
                  </a:cubicBezTo>
                  <a:cubicBezTo>
                    <a:pt x="1387" y="615"/>
                    <a:pt x="1383" y="645"/>
                    <a:pt x="1376" y="679"/>
                  </a:cubicBezTo>
                  <a:cubicBezTo>
                    <a:pt x="1370" y="710"/>
                    <a:pt x="1362" y="741"/>
                    <a:pt x="1351" y="773"/>
                  </a:cubicBezTo>
                  <a:cubicBezTo>
                    <a:pt x="1341" y="803"/>
                    <a:pt x="1329" y="833"/>
                    <a:pt x="1315" y="861"/>
                  </a:cubicBezTo>
                  <a:cubicBezTo>
                    <a:pt x="1304" y="883"/>
                    <a:pt x="1293" y="903"/>
                    <a:pt x="1281" y="921"/>
                  </a:cubicBezTo>
                  <a:cubicBezTo>
                    <a:pt x="1291" y="919"/>
                    <a:pt x="1299" y="918"/>
                    <a:pt x="1307" y="918"/>
                  </a:cubicBezTo>
                  <a:cubicBezTo>
                    <a:pt x="1316" y="918"/>
                    <a:pt x="1325" y="919"/>
                    <a:pt x="1333" y="920"/>
                  </a:cubicBezTo>
                  <a:cubicBezTo>
                    <a:pt x="1344" y="923"/>
                    <a:pt x="1356" y="927"/>
                    <a:pt x="1368" y="934"/>
                  </a:cubicBezTo>
                  <a:cubicBezTo>
                    <a:pt x="1377" y="939"/>
                    <a:pt x="1386" y="946"/>
                    <a:pt x="1394" y="953"/>
                  </a:cubicBezTo>
                  <a:cubicBezTo>
                    <a:pt x="1408" y="967"/>
                    <a:pt x="1418" y="986"/>
                    <a:pt x="1422" y="1008"/>
                  </a:cubicBezTo>
                  <a:cubicBezTo>
                    <a:pt x="1427" y="1027"/>
                    <a:pt x="1427" y="1049"/>
                    <a:pt x="1423" y="1073"/>
                  </a:cubicBezTo>
                  <a:cubicBezTo>
                    <a:pt x="1419" y="1094"/>
                    <a:pt x="1412" y="1115"/>
                    <a:pt x="1401" y="1136"/>
                  </a:cubicBezTo>
                  <a:cubicBezTo>
                    <a:pt x="1391" y="1156"/>
                    <a:pt x="1378" y="1174"/>
                    <a:pt x="1363" y="1189"/>
                  </a:cubicBezTo>
                  <a:cubicBezTo>
                    <a:pt x="1354" y="1197"/>
                    <a:pt x="1344" y="1205"/>
                    <a:pt x="1331" y="1214"/>
                  </a:cubicBezTo>
                  <a:cubicBezTo>
                    <a:pt x="1320" y="1222"/>
                    <a:pt x="1307" y="1229"/>
                    <a:pt x="1293" y="1235"/>
                  </a:cubicBezTo>
                  <a:cubicBezTo>
                    <a:pt x="1265" y="1246"/>
                    <a:pt x="1236" y="1252"/>
                    <a:pt x="1206" y="1253"/>
                  </a:cubicBezTo>
                  <a:cubicBezTo>
                    <a:pt x="1203" y="1253"/>
                    <a:pt x="1200" y="1254"/>
                    <a:pt x="1197" y="1254"/>
                  </a:cubicBezTo>
                  <a:cubicBezTo>
                    <a:pt x="1172" y="1254"/>
                    <a:pt x="1149" y="1250"/>
                    <a:pt x="1126" y="1242"/>
                  </a:cubicBezTo>
                  <a:cubicBezTo>
                    <a:pt x="1113" y="1238"/>
                    <a:pt x="1100" y="1233"/>
                    <a:pt x="1088" y="1226"/>
                  </a:cubicBezTo>
                  <a:cubicBezTo>
                    <a:pt x="1079" y="1221"/>
                    <a:pt x="1069" y="1214"/>
                    <a:pt x="1059" y="1207"/>
                  </a:cubicBezTo>
                  <a:cubicBezTo>
                    <a:pt x="1041" y="1225"/>
                    <a:pt x="1018" y="1242"/>
                    <a:pt x="993" y="1256"/>
                  </a:cubicBezTo>
                  <a:cubicBezTo>
                    <a:pt x="968" y="1271"/>
                    <a:pt x="939" y="1283"/>
                    <a:pt x="906" y="1294"/>
                  </a:cubicBezTo>
                  <a:cubicBezTo>
                    <a:pt x="878" y="1302"/>
                    <a:pt x="847" y="1309"/>
                    <a:pt x="813" y="1315"/>
                  </a:cubicBezTo>
                  <a:cubicBezTo>
                    <a:pt x="783" y="1319"/>
                    <a:pt x="752" y="1323"/>
                    <a:pt x="718" y="1325"/>
                  </a:cubicBezTo>
                  <a:cubicBezTo>
                    <a:pt x="698" y="1326"/>
                    <a:pt x="678" y="1326"/>
                    <a:pt x="658" y="1326"/>
                  </a:cubicBezTo>
                  <a:cubicBezTo>
                    <a:pt x="552" y="1326"/>
                    <a:pt x="452" y="1311"/>
                    <a:pt x="361" y="1281"/>
                  </a:cubicBezTo>
                  <a:cubicBezTo>
                    <a:pt x="301" y="1261"/>
                    <a:pt x="247" y="1235"/>
                    <a:pt x="199" y="1203"/>
                  </a:cubicBezTo>
                  <a:cubicBezTo>
                    <a:pt x="174" y="1186"/>
                    <a:pt x="151" y="1168"/>
                    <a:pt x="129" y="1147"/>
                  </a:cubicBezTo>
                  <a:cubicBezTo>
                    <a:pt x="108" y="1127"/>
                    <a:pt x="88" y="1105"/>
                    <a:pt x="69" y="1080"/>
                  </a:cubicBezTo>
                  <a:cubicBezTo>
                    <a:pt x="61" y="1068"/>
                    <a:pt x="52" y="1055"/>
                    <a:pt x="44" y="1042"/>
                  </a:cubicBezTo>
                  <a:cubicBezTo>
                    <a:pt x="35" y="1026"/>
                    <a:pt x="28" y="1012"/>
                    <a:pt x="21" y="997"/>
                  </a:cubicBezTo>
                  <a:cubicBezTo>
                    <a:pt x="15" y="981"/>
                    <a:pt x="9" y="965"/>
                    <a:pt x="6" y="948"/>
                  </a:cubicBezTo>
                  <a:cubicBezTo>
                    <a:pt x="2" y="933"/>
                    <a:pt x="0" y="917"/>
                    <a:pt x="0" y="900"/>
                  </a:cubicBezTo>
                  <a:cubicBezTo>
                    <a:pt x="-1" y="871"/>
                    <a:pt x="2" y="840"/>
                    <a:pt x="11" y="805"/>
                  </a:cubicBezTo>
                  <a:cubicBezTo>
                    <a:pt x="18" y="775"/>
                    <a:pt x="28" y="746"/>
                    <a:pt x="40" y="712"/>
                  </a:cubicBezTo>
                  <a:lnTo>
                    <a:pt x="48" y="689"/>
                  </a:lnTo>
                  <a:cubicBezTo>
                    <a:pt x="67" y="637"/>
                    <a:pt x="87" y="583"/>
                    <a:pt x="95" y="527"/>
                  </a:cubicBezTo>
                  <a:cubicBezTo>
                    <a:pt x="97" y="511"/>
                    <a:pt x="98" y="496"/>
                    <a:pt x="99" y="481"/>
                  </a:cubicBezTo>
                  <a:lnTo>
                    <a:pt x="99" y="477"/>
                  </a:lnTo>
                  <a:cubicBezTo>
                    <a:pt x="100" y="460"/>
                    <a:pt x="101" y="443"/>
                    <a:pt x="103" y="426"/>
                  </a:cubicBezTo>
                  <a:cubicBezTo>
                    <a:pt x="105" y="389"/>
                    <a:pt x="109" y="356"/>
                    <a:pt x="113" y="325"/>
                  </a:cubicBezTo>
                  <a:cubicBezTo>
                    <a:pt x="119" y="290"/>
                    <a:pt x="125" y="259"/>
                    <a:pt x="133" y="229"/>
                  </a:cubicBezTo>
                  <a:cubicBezTo>
                    <a:pt x="142" y="197"/>
                    <a:pt x="154" y="166"/>
                    <a:pt x="168" y="137"/>
                  </a:cubicBezTo>
                  <a:cubicBezTo>
                    <a:pt x="191" y="89"/>
                    <a:pt x="223" y="45"/>
                    <a:pt x="262" y="7"/>
                  </a:cubicBezTo>
                  <a:cubicBezTo>
                    <a:pt x="264" y="5"/>
                    <a:pt x="267" y="4"/>
                    <a:pt x="269" y="4"/>
                  </a:cubicBezTo>
                  <a:cubicBezTo>
                    <a:pt x="272" y="4"/>
                    <a:pt x="274" y="5"/>
                    <a:pt x="276" y="7"/>
                  </a:cubicBezTo>
                  <a:cubicBezTo>
                    <a:pt x="277" y="8"/>
                    <a:pt x="278" y="11"/>
                    <a:pt x="278" y="13"/>
                  </a:cubicBezTo>
                  <a:cubicBezTo>
                    <a:pt x="278" y="16"/>
                    <a:pt x="277" y="18"/>
                    <a:pt x="276" y="20"/>
                  </a:cubicBezTo>
                  <a:lnTo>
                    <a:pt x="274" y="21"/>
                  </a:lnTo>
                  <a:cubicBezTo>
                    <a:pt x="328" y="7"/>
                    <a:pt x="389" y="0"/>
                    <a:pt x="466" y="0"/>
                  </a:cubicBezTo>
                  <a:close/>
                </a:path>
              </a:pathLst>
            </a:custGeom>
            <a:solidFill>
              <a:srgbClr val="A64E4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60"/>
            <p:cNvSpPr/>
            <p:nvPr/>
          </p:nvSpPr>
          <p:spPr>
            <a:xfrm>
              <a:off x="5794200" y="883080"/>
              <a:ext cx="360" cy="30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0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AAD93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60"/>
            <p:cNvSpPr/>
            <p:nvPr/>
          </p:nvSpPr>
          <p:spPr>
            <a:xfrm>
              <a:off x="6110640" y="1130040"/>
              <a:ext cx="44280" cy="59400"/>
            </a:xfrm>
            <a:custGeom>
              <a:avLst/>
              <a:gdLst/>
              <a:ahLst/>
              <a:cxnLst/>
              <a:rect l="l" t="t" r="r" b="b"/>
              <a:pathLst>
                <a:path w="124" h="166" extrusionOk="0">
                  <a:moveTo>
                    <a:pt x="124" y="12"/>
                  </a:moveTo>
                  <a:cubicBezTo>
                    <a:pt x="124" y="6"/>
                    <a:pt x="118" y="0"/>
                    <a:pt x="112" y="0"/>
                  </a:cubicBezTo>
                  <a:cubicBezTo>
                    <a:pt x="106" y="0"/>
                    <a:pt x="101" y="6"/>
                    <a:pt x="101" y="12"/>
                  </a:cubicBezTo>
                  <a:cubicBezTo>
                    <a:pt x="100" y="18"/>
                    <a:pt x="100" y="23"/>
                    <a:pt x="99" y="29"/>
                  </a:cubicBezTo>
                  <a:cubicBezTo>
                    <a:pt x="97" y="44"/>
                    <a:pt x="93" y="58"/>
                    <a:pt x="87" y="72"/>
                  </a:cubicBezTo>
                  <a:cubicBezTo>
                    <a:pt x="82" y="84"/>
                    <a:pt x="75" y="96"/>
                    <a:pt x="67" y="107"/>
                  </a:cubicBezTo>
                  <a:cubicBezTo>
                    <a:pt x="60" y="116"/>
                    <a:pt x="52" y="124"/>
                    <a:pt x="43" y="131"/>
                  </a:cubicBezTo>
                  <a:cubicBezTo>
                    <a:pt x="34" y="138"/>
                    <a:pt x="25" y="143"/>
                    <a:pt x="15" y="148"/>
                  </a:cubicBezTo>
                  <a:cubicBezTo>
                    <a:pt x="12" y="149"/>
                    <a:pt x="9" y="150"/>
                    <a:pt x="5" y="151"/>
                  </a:cubicBezTo>
                  <a:cubicBezTo>
                    <a:pt x="1" y="153"/>
                    <a:pt x="-1" y="157"/>
                    <a:pt x="0" y="161"/>
                  </a:cubicBezTo>
                  <a:cubicBezTo>
                    <a:pt x="1" y="165"/>
                    <a:pt x="5" y="168"/>
                    <a:pt x="10" y="166"/>
                  </a:cubicBezTo>
                  <a:cubicBezTo>
                    <a:pt x="26" y="161"/>
                    <a:pt x="41" y="153"/>
                    <a:pt x="55" y="143"/>
                  </a:cubicBezTo>
                  <a:cubicBezTo>
                    <a:pt x="62" y="138"/>
                    <a:pt x="68" y="133"/>
                    <a:pt x="74" y="127"/>
                  </a:cubicBezTo>
                  <a:cubicBezTo>
                    <a:pt x="80" y="121"/>
                    <a:pt x="85" y="115"/>
                    <a:pt x="90" y="108"/>
                  </a:cubicBezTo>
                  <a:cubicBezTo>
                    <a:pt x="111" y="80"/>
                    <a:pt x="122" y="47"/>
                    <a:pt x="124" y="12"/>
                  </a:cubicBezTo>
                  <a:moveTo>
                    <a:pt x="88" y="70"/>
                  </a:moveTo>
                  <a:lnTo>
                    <a:pt x="88" y="71"/>
                  </a:lnTo>
                  <a:cubicBezTo>
                    <a:pt x="88" y="70"/>
                    <a:pt x="88" y="70"/>
                    <a:pt x="88" y="70"/>
                  </a:cubicBezTo>
                  <a:moveTo>
                    <a:pt x="68" y="106"/>
                  </a:moveTo>
                  <a:lnTo>
                    <a:pt x="67" y="107"/>
                  </a:lnTo>
                  <a:lnTo>
                    <a:pt x="68" y="106"/>
                  </a:lnTo>
                  <a:moveTo>
                    <a:pt x="44" y="130"/>
                  </a:moveTo>
                  <a:cubicBezTo>
                    <a:pt x="44" y="131"/>
                    <a:pt x="43" y="131"/>
                    <a:pt x="43" y="131"/>
                  </a:cubicBezTo>
                  <a:cubicBezTo>
                    <a:pt x="43" y="131"/>
                    <a:pt x="44" y="131"/>
                    <a:pt x="44" y="130"/>
                  </a:cubicBezTo>
                  <a:moveTo>
                    <a:pt x="14" y="148"/>
                  </a:moveTo>
                  <a:lnTo>
                    <a:pt x="14" y="1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4750" rIns="90000" bIns="1475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60"/>
            <p:cNvSpPr/>
            <p:nvPr/>
          </p:nvSpPr>
          <p:spPr>
            <a:xfrm>
              <a:off x="6147720" y="1127880"/>
              <a:ext cx="43560" cy="21600"/>
            </a:xfrm>
            <a:custGeom>
              <a:avLst/>
              <a:gdLst/>
              <a:ahLst/>
              <a:cxnLst/>
              <a:rect l="l" t="t" r="r" b="b"/>
              <a:pathLst>
                <a:path w="122" h="61" extrusionOk="0">
                  <a:moveTo>
                    <a:pt x="41" y="0"/>
                  </a:moveTo>
                  <a:cubicBezTo>
                    <a:pt x="38" y="0"/>
                    <a:pt x="36" y="0"/>
                    <a:pt x="33" y="0"/>
                  </a:cubicBezTo>
                  <a:cubicBezTo>
                    <a:pt x="30" y="0"/>
                    <a:pt x="26" y="0"/>
                    <a:pt x="23" y="1"/>
                  </a:cubicBezTo>
                  <a:cubicBezTo>
                    <a:pt x="17" y="2"/>
                    <a:pt x="12" y="3"/>
                    <a:pt x="7" y="5"/>
                  </a:cubicBezTo>
                  <a:cubicBezTo>
                    <a:pt x="5" y="5"/>
                    <a:pt x="3" y="7"/>
                    <a:pt x="2" y="8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-1" y="17"/>
                    <a:pt x="0" y="20"/>
                    <a:pt x="2" y="22"/>
                  </a:cubicBezTo>
                  <a:cubicBezTo>
                    <a:pt x="6" y="27"/>
                    <a:pt x="14" y="28"/>
                    <a:pt x="18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3" y="21"/>
                    <a:pt x="26" y="20"/>
                    <a:pt x="30" y="19"/>
                  </a:cubicBezTo>
                  <a:cubicBezTo>
                    <a:pt x="35" y="17"/>
                    <a:pt x="41" y="17"/>
                    <a:pt x="46" y="16"/>
                  </a:cubicBezTo>
                  <a:cubicBezTo>
                    <a:pt x="54" y="17"/>
                    <a:pt x="61" y="17"/>
                    <a:pt x="68" y="19"/>
                  </a:cubicBezTo>
                  <a:cubicBezTo>
                    <a:pt x="75" y="21"/>
                    <a:pt x="81" y="23"/>
                    <a:pt x="88" y="27"/>
                  </a:cubicBezTo>
                  <a:cubicBezTo>
                    <a:pt x="93" y="30"/>
                    <a:pt x="97" y="33"/>
                    <a:pt x="101" y="37"/>
                  </a:cubicBezTo>
                  <a:lnTo>
                    <a:pt x="101" y="36"/>
                  </a:lnTo>
                  <a:cubicBezTo>
                    <a:pt x="105" y="40"/>
                    <a:pt x="108" y="44"/>
                    <a:pt x="110" y="48"/>
                  </a:cubicBezTo>
                  <a:cubicBezTo>
                    <a:pt x="112" y="52"/>
                    <a:pt x="114" y="55"/>
                    <a:pt x="115" y="59"/>
                  </a:cubicBezTo>
                  <a:cubicBezTo>
                    <a:pt x="116" y="61"/>
                    <a:pt x="118" y="61"/>
                    <a:pt x="119" y="61"/>
                  </a:cubicBezTo>
                  <a:cubicBezTo>
                    <a:pt x="121" y="60"/>
                    <a:pt x="122" y="58"/>
                    <a:pt x="121" y="56"/>
                  </a:cubicBezTo>
                  <a:cubicBezTo>
                    <a:pt x="118" y="46"/>
                    <a:pt x="112" y="36"/>
                    <a:pt x="103" y="29"/>
                  </a:cubicBezTo>
                  <a:cubicBezTo>
                    <a:pt x="95" y="21"/>
                    <a:pt x="86" y="14"/>
                    <a:pt x="76" y="10"/>
                  </a:cubicBezTo>
                  <a:cubicBezTo>
                    <a:pt x="65" y="5"/>
                    <a:pt x="53" y="1"/>
                    <a:pt x="41" y="0"/>
                  </a:cubicBezTo>
                  <a:moveTo>
                    <a:pt x="46" y="16"/>
                  </a:moveTo>
                  <a:lnTo>
                    <a:pt x="45" y="16"/>
                  </a:lnTo>
                  <a:lnTo>
                    <a:pt x="46" y="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60"/>
            <p:cNvSpPr/>
            <p:nvPr/>
          </p:nvSpPr>
          <p:spPr>
            <a:xfrm>
              <a:off x="5747760" y="724320"/>
              <a:ext cx="457920" cy="393479"/>
            </a:xfrm>
            <a:custGeom>
              <a:avLst/>
              <a:gdLst/>
              <a:ahLst/>
              <a:cxnLst/>
              <a:rect l="l" t="t" r="r" b="b"/>
              <a:pathLst>
                <a:path w="1273" h="1094" extrusionOk="0">
                  <a:moveTo>
                    <a:pt x="400" y="0"/>
                  </a:moveTo>
                  <a:cubicBezTo>
                    <a:pt x="421" y="0"/>
                    <a:pt x="443" y="0"/>
                    <a:pt x="465" y="1"/>
                  </a:cubicBezTo>
                  <a:cubicBezTo>
                    <a:pt x="501" y="3"/>
                    <a:pt x="538" y="6"/>
                    <a:pt x="573" y="11"/>
                  </a:cubicBezTo>
                  <a:cubicBezTo>
                    <a:pt x="618" y="18"/>
                    <a:pt x="663" y="28"/>
                    <a:pt x="712" y="43"/>
                  </a:cubicBezTo>
                  <a:cubicBezTo>
                    <a:pt x="769" y="60"/>
                    <a:pt x="825" y="82"/>
                    <a:pt x="879" y="109"/>
                  </a:cubicBezTo>
                  <a:cubicBezTo>
                    <a:pt x="932" y="135"/>
                    <a:pt x="982" y="168"/>
                    <a:pt x="1028" y="204"/>
                  </a:cubicBezTo>
                  <a:cubicBezTo>
                    <a:pt x="1075" y="240"/>
                    <a:pt x="1116" y="282"/>
                    <a:pt x="1151" y="327"/>
                  </a:cubicBezTo>
                  <a:cubicBezTo>
                    <a:pt x="1186" y="373"/>
                    <a:pt x="1215" y="424"/>
                    <a:pt x="1235" y="478"/>
                  </a:cubicBezTo>
                  <a:cubicBezTo>
                    <a:pt x="1256" y="533"/>
                    <a:pt x="1268" y="592"/>
                    <a:pt x="1271" y="654"/>
                  </a:cubicBezTo>
                  <a:cubicBezTo>
                    <a:pt x="1273" y="677"/>
                    <a:pt x="1273" y="702"/>
                    <a:pt x="1271" y="731"/>
                  </a:cubicBezTo>
                  <a:cubicBezTo>
                    <a:pt x="1271" y="758"/>
                    <a:pt x="1268" y="785"/>
                    <a:pt x="1265" y="812"/>
                  </a:cubicBezTo>
                  <a:cubicBezTo>
                    <a:pt x="1261" y="839"/>
                    <a:pt x="1256" y="865"/>
                    <a:pt x="1250" y="891"/>
                  </a:cubicBezTo>
                  <a:cubicBezTo>
                    <a:pt x="1245" y="913"/>
                    <a:pt x="1238" y="936"/>
                    <a:pt x="1230" y="959"/>
                  </a:cubicBezTo>
                  <a:cubicBezTo>
                    <a:pt x="1232" y="961"/>
                    <a:pt x="1233" y="966"/>
                    <a:pt x="1231" y="969"/>
                  </a:cubicBezTo>
                  <a:cubicBezTo>
                    <a:pt x="1217" y="996"/>
                    <a:pt x="1203" y="1018"/>
                    <a:pt x="1187" y="1038"/>
                  </a:cubicBezTo>
                  <a:cubicBezTo>
                    <a:pt x="1165" y="1066"/>
                    <a:pt x="1145" y="1082"/>
                    <a:pt x="1123" y="1090"/>
                  </a:cubicBezTo>
                  <a:cubicBezTo>
                    <a:pt x="1118" y="1092"/>
                    <a:pt x="1112" y="1093"/>
                    <a:pt x="1105" y="1094"/>
                  </a:cubicBezTo>
                  <a:cubicBezTo>
                    <a:pt x="1103" y="1094"/>
                    <a:pt x="1101" y="1094"/>
                    <a:pt x="1099" y="1094"/>
                  </a:cubicBezTo>
                  <a:cubicBezTo>
                    <a:pt x="1096" y="1094"/>
                    <a:pt x="1092" y="1094"/>
                    <a:pt x="1087" y="1093"/>
                  </a:cubicBezTo>
                  <a:cubicBezTo>
                    <a:pt x="1077" y="1092"/>
                    <a:pt x="1067" y="1088"/>
                    <a:pt x="1057" y="1081"/>
                  </a:cubicBezTo>
                  <a:cubicBezTo>
                    <a:pt x="1041" y="1070"/>
                    <a:pt x="1026" y="1054"/>
                    <a:pt x="1013" y="1028"/>
                  </a:cubicBezTo>
                  <a:cubicBezTo>
                    <a:pt x="1002" y="1010"/>
                    <a:pt x="994" y="989"/>
                    <a:pt x="985" y="962"/>
                  </a:cubicBezTo>
                  <a:cubicBezTo>
                    <a:pt x="978" y="938"/>
                    <a:pt x="972" y="915"/>
                    <a:pt x="967" y="891"/>
                  </a:cubicBezTo>
                  <a:cubicBezTo>
                    <a:pt x="956" y="831"/>
                    <a:pt x="952" y="767"/>
                    <a:pt x="956" y="700"/>
                  </a:cubicBezTo>
                  <a:cubicBezTo>
                    <a:pt x="959" y="651"/>
                    <a:pt x="967" y="604"/>
                    <a:pt x="978" y="558"/>
                  </a:cubicBezTo>
                  <a:cubicBezTo>
                    <a:pt x="987" y="521"/>
                    <a:pt x="999" y="486"/>
                    <a:pt x="1014" y="454"/>
                  </a:cubicBezTo>
                  <a:cubicBezTo>
                    <a:pt x="973" y="474"/>
                    <a:pt x="928" y="488"/>
                    <a:pt x="879" y="496"/>
                  </a:cubicBezTo>
                  <a:cubicBezTo>
                    <a:pt x="847" y="502"/>
                    <a:pt x="814" y="505"/>
                    <a:pt x="781" y="505"/>
                  </a:cubicBezTo>
                  <a:cubicBezTo>
                    <a:pt x="756" y="505"/>
                    <a:pt x="731" y="503"/>
                    <a:pt x="707" y="500"/>
                  </a:cubicBezTo>
                  <a:cubicBezTo>
                    <a:pt x="652" y="493"/>
                    <a:pt x="599" y="478"/>
                    <a:pt x="550" y="455"/>
                  </a:cubicBezTo>
                  <a:cubicBezTo>
                    <a:pt x="526" y="443"/>
                    <a:pt x="503" y="429"/>
                    <a:pt x="481" y="413"/>
                  </a:cubicBezTo>
                  <a:cubicBezTo>
                    <a:pt x="460" y="398"/>
                    <a:pt x="441" y="381"/>
                    <a:pt x="424" y="363"/>
                  </a:cubicBezTo>
                  <a:cubicBezTo>
                    <a:pt x="405" y="374"/>
                    <a:pt x="385" y="383"/>
                    <a:pt x="363" y="390"/>
                  </a:cubicBezTo>
                  <a:cubicBezTo>
                    <a:pt x="339" y="398"/>
                    <a:pt x="314" y="402"/>
                    <a:pt x="287" y="404"/>
                  </a:cubicBezTo>
                  <a:cubicBezTo>
                    <a:pt x="281" y="404"/>
                    <a:pt x="274" y="405"/>
                    <a:pt x="268" y="405"/>
                  </a:cubicBezTo>
                  <a:cubicBezTo>
                    <a:pt x="223" y="405"/>
                    <a:pt x="178" y="395"/>
                    <a:pt x="137" y="377"/>
                  </a:cubicBezTo>
                  <a:cubicBezTo>
                    <a:pt x="108" y="365"/>
                    <a:pt x="81" y="346"/>
                    <a:pt x="58" y="325"/>
                  </a:cubicBezTo>
                  <a:cubicBezTo>
                    <a:pt x="35" y="303"/>
                    <a:pt x="16" y="277"/>
                    <a:pt x="3" y="247"/>
                  </a:cubicBezTo>
                  <a:cubicBezTo>
                    <a:pt x="3" y="247"/>
                    <a:pt x="3" y="246"/>
                    <a:pt x="2" y="245"/>
                  </a:cubicBezTo>
                  <a:lnTo>
                    <a:pt x="2" y="244"/>
                  </a:lnTo>
                  <a:cubicBezTo>
                    <a:pt x="1" y="242"/>
                    <a:pt x="1" y="240"/>
                    <a:pt x="1" y="238"/>
                  </a:cubicBezTo>
                  <a:cubicBezTo>
                    <a:pt x="-1" y="219"/>
                    <a:pt x="0" y="200"/>
                    <a:pt x="3" y="182"/>
                  </a:cubicBezTo>
                  <a:cubicBezTo>
                    <a:pt x="6" y="165"/>
                    <a:pt x="12" y="148"/>
                    <a:pt x="21" y="132"/>
                  </a:cubicBezTo>
                  <a:cubicBezTo>
                    <a:pt x="36" y="104"/>
                    <a:pt x="62" y="79"/>
                    <a:pt x="96" y="60"/>
                  </a:cubicBezTo>
                  <a:cubicBezTo>
                    <a:pt x="112" y="51"/>
                    <a:pt x="129" y="43"/>
                    <a:pt x="149" y="35"/>
                  </a:cubicBezTo>
                  <a:cubicBezTo>
                    <a:pt x="167" y="29"/>
                    <a:pt x="186" y="24"/>
                    <a:pt x="208" y="19"/>
                  </a:cubicBezTo>
                  <a:cubicBezTo>
                    <a:pt x="247" y="10"/>
                    <a:pt x="289" y="4"/>
                    <a:pt x="338" y="1"/>
                  </a:cubicBezTo>
                  <a:cubicBezTo>
                    <a:pt x="358" y="0"/>
                    <a:pt x="379" y="0"/>
                    <a:pt x="400" y="0"/>
                  </a:cubicBezTo>
                  <a:close/>
                </a:path>
              </a:pathLst>
            </a:custGeom>
            <a:solidFill>
              <a:srgbClr val="68182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60"/>
            <p:cNvSpPr/>
            <p:nvPr/>
          </p:nvSpPr>
          <p:spPr>
            <a:xfrm>
              <a:off x="5935320" y="833400"/>
              <a:ext cx="227880" cy="46080"/>
            </a:xfrm>
            <a:custGeom>
              <a:avLst/>
              <a:gdLst/>
              <a:ahLst/>
              <a:cxnLst/>
              <a:rect l="l" t="t" r="r" b="b"/>
              <a:pathLst>
                <a:path w="634" h="129" extrusionOk="0">
                  <a:moveTo>
                    <a:pt x="19" y="0"/>
                  </a:moveTo>
                  <a:cubicBezTo>
                    <a:pt x="24" y="1"/>
                    <a:pt x="27" y="3"/>
                    <a:pt x="31" y="6"/>
                  </a:cubicBezTo>
                  <a:cubicBezTo>
                    <a:pt x="35" y="10"/>
                    <a:pt x="40" y="14"/>
                    <a:pt x="45" y="18"/>
                  </a:cubicBezTo>
                  <a:lnTo>
                    <a:pt x="44" y="18"/>
                  </a:lnTo>
                  <a:cubicBezTo>
                    <a:pt x="66" y="35"/>
                    <a:pt x="89" y="50"/>
                    <a:pt x="114" y="62"/>
                  </a:cubicBezTo>
                  <a:cubicBezTo>
                    <a:pt x="146" y="77"/>
                    <a:pt x="179" y="87"/>
                    <a:pt x="214" y="93"/>
                  </a:cubicBezTo>
                  <a:cubicBezTo>
                    <a:pt x="240" y="98"/>
                    <a:pt x="266" y="100"/>
                    <a:pt x="293" y="101"/>
                  </a:cubicBezTo>
                  <a:cubicBezTo>
                    <a:pt x="320" y="102"/>
                    <a:pt x="347" y="101"/>
                    <a:pt x="374" y="99"/>
                  </a:cubicBezTo>
                  <a:lnTo>
                    <a:pt x="374" y="99"/>
                  </a:lnTo>
                  <a:cubicBezTo>
                    <a:pt x="433" y="94"/>
                    <a:pt x="491" y="79"/>
                    <a:pt x="546" y="59"/>
                  </a:cubicBezTo>
                  <a:cubicBezTo>
                    <a:pt x="546" y="59"/>
                    <a:pt x="545" y="59"/>
                    <a:pt x="545" y="60"/>
                  </a:cubicBezTo>
                  <a:cubicBezTo>
                    <a:pt x="573" y="49"/>
                    <a:pt x="601" y="36"/>
                    <a:pt x="627" y="20"/>
                  </a:cubicBezTo>
                  <a:cubicBezTo>
                    <a:pt x="629" y="19"/>
                    <a:pt x="632" y="20"/>
                    <a:pt x="633" y="22"/>
                  </a:cubicBezTo>
                  <a:cubicBezTo>
                    <a:pt x="635" y="25"/>
                    <a:pt x="634" y="28"/>
                    <a:pt x="631" y="29"/>
                  </a:cubicBezTo>
                  <a:cubicBezTo>
                    <a:pt x="610" y="42"/>
                    <a:pt x="587" y="54"/>
                    <a:pt x="564" y="65"/>
                  </a:cubicBezTo>
                  <a:cubicBezTo>
                    <a:pt x="539" y="77"/>
                    <a:pt x="514" y="86"/>
                    <a:pt x="488" y="95"/>
                  </a:cubicBezTo>
                  <a:cubicBezTo>
                    <a:pt x="461" y="103"/>
                    <a:pt x="433" y="110"/>
                    <a:pt x="405" y="116"/>
                  </a:cubicBezTo>
                  <a:cubicBezTo>
                    <a:pt x="377" y="122"/>
                    <a:pt x="348" y="126"/>
                    <a:pt x="319" y="128"/>
                  </a:cubicBezTo>
                  <a:cubicBezTo>
                    <a:pt x="263" y="132"/>
                    <a:pt x="206" y="128"/>
                    <a:pt x="152" y="113"/>
                  </a:cubicBezTo>
                  <a:cubicBezTo>
                    <a:pt x="125" y="105"/>
                    <a:pt x="100" y="95"/>
                    <a:pt x="75" y="82"/>
                  </a:cubicBezTo>
                  <a:cubicBezTo>
                    <a:pt x="64" y="76"/>
                    <a:pt x="52" y="69"/>
                    <a:pt x="42" y="61"/>
                  </a:cubicBezTo>
                  <a:cubicBezTo>
                    <a:pt x="30" y="53"/>
                    <a:pt x="18" y="44"/>
                    <a:pt x="9" y="34"/>
                  </a:cubicBezTo>
                  <a:cubicBezTo>
                    <a:pt x="7" y="32"/>
                    <a:pt x="6" y="31"/>
                    <a:pt x="5" y="30"/>
                  </a:cubicBezTo>
                  <a:cubicBezTo>
                    <a:pt x="-2" y="23"/>
                    <a:pt x="-1" y="12"/>
                    <a:pt x="6" y="5"/>
                  </a:cubicBezTo>
                  <a:cubicBezTo>
                    <a:pt x="9" y="2"/>
                    <a:pt x="14" y="1"/>
                    <a:pt x="18" y="1"/>
                  </a:cubicBezTo>
                  <a:cubicBezTo>
                    <a:pt x="18" y="0"/>
                    <a:pt x="18" y="0"/>
                    <a:pt x="19" y="0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0000" tIns="1425" rIns="90000" bIns="14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60"/>
            <p:cNvSpPr/>
            <p:nvPr/>
          </p:nvSpPr>
          <p:spPr>
            <a:xfrm>
              <a:off x="5913360" y="763920"/>
              <a:ext cx="111960" cy="73800"/>
            </a:xfrm>
            <a:custGeom>
              <a:avLst/>
              <a:gdLst/>
              <a:ahLst/>
              <a:cxnLst/>
              <a:rect l="l" t="t" r="r" b="b"/>
              <a:pathLst>
                <a:path w="312" h="206" extrusionOk="0">
                  <a:moveTo>
                    <a:pt x="22" y="1"/>
                  </a:moveTo>
                  <a:cubicBezTo>
                    <a:pt x="20" y="1"/>
                    <a:pt x="19" y="0"/>
                    <a:pt x="17" y="0"/>
                  </a:cubicBezTo>
                  <a:cubicBezTo>
                    <a:pt x="14" y="0"/>
                    <a:pt x="12" y="1"/>
                    <a:pt x="9" y="2"/>
                  </a:cubicBezTo>
                  <a:cubicBezTo>
                    <a:pt x="5" y="4"/>
                    <a:pt x="3" y="8"/>
                    <a:pt x="1" y="12"/>
                  </a:cubicBezTo>
                  <a:cubicBezTo>
                    <a:pt x="0" y="14"/>
                    <a:pt x="0" y="17"/>
                    <a:pt x="1" y="20"/>
                  </a:cubicBezTo>
                  <a:cubicBezTo>
                    <a:pt x="1" y="21"/>
                    <a:pt x="2" y="23"/>
                    <a:pt x="2" y="24"/>
                  </a:cubicBezTo>
                  <a:cubicBezTo>
                    <a:pt x="5" y="31"/>
                    <a:pt x="8" y="37"/>
                    <a:pt x="11" y="43"/>
                  </a:cubicBezTo>
                  <a:cubicBezTo>
                    <a:pt x="18" y="56"/>
                    <a:pt x="27" y="69"/>
                    <a:pt x="36" y="81"/>
                  </a:cubicBezTo>
                  <a:cubicBezTo>
                    <a:pt x="45" y="92"/>
                    <a:pt x="55" y="103"/>
                    <a:pt x="66" y="113"/>
                  </a:cubicBezTo>
                  <a:cubicBezTo>
                    <a:pt x="88" y="133"/>
                    <a:pt x="112" y="152"/>
                    <a:pt x="139" y="166"/>
                  </a:cubicBezTo>
                  <a:cubicBezTo>
                    <a:pt x="165" y="179"/>
                    <a:pt x="193" y="191"/>
                    <a:pt x="221" y="198"/>
                  </a:cubicBezTo>
                  <a:cubicBezTo>
                    <a:pt x="235" y="201"/>
                    <a:pt x="249" y="204"/>
                    <a:pt x="264" y="205"/>
                  </a:cubicBezTo>
                  <a:cubicBezTo>
                    <a:pt x="278" y="206"/>
                    <a:pt x="292" y="206"/>
                    <a:pt x="306" y="206"/>
                  </a:cubicBezTo>
                  <a:cubicBezTo>
                    <a:pt x="309" y="205"/>
                    <a:pt x="312" y="204"/>
                    <a:pt x="312" y="201"/>
                  </a:cubicBezTo>
                  <a:cubicBezTo>
                    <a:pt x="312" y="198"/>
                    <a:pt x="310" y="195"/>
                    <a:pt x="307" y="196"/>
                  </a:cubicBezTo>
                  <a:cubicBezTo>
                    <a:pt x="289" y="196"/>
                    <a:pt x="271" y="195"/>
                    <a:pt x="253" y="191"/>
                  </a:cubicBezTo>
                  <a:cubicBezTo>
                    <a:pt x="227" y="187"/>
                    <a:pt x="203" y="178"/>
                    <a:pt x="179" y="167"/>
                  </a:cubicBezTo>
                  <a:cubicBezTo>
                    <a:pt x="155" y="156"/>
                    <a:pt x="133" y="141"/>
                    <a:pt x="112" y="124"/>
                  </a:cubicBezTo>
                  <a:cubicBezTo>
                    <a:pt x="113" y="124"/>
                    <a:pt x="113" y="125"/>
                    <a:pt x="114" y="126"/>
                  </a:cubicBezTo>
                  <a:cubicBezTo>
                    <a:pt x="96" y="110"/>
                    <a:pt x="79" y="94"/>
                    <a:pt x="66" y="74"/>
                  </a:cubicBezTo>
                  <a:cubicBezTo>
                    <a:pt x="59" y="65"/>
                    <a:pt x="53" y="55"/>
                    <a:pt x="47" y="45"/>
                  </a:cubicBezTo>
                  <a:cubicBezTo>
                    <a:pt x="42" y="35"/>
                    <a:pt x="37" y="24"/>
                    <a:pt x="33" y="13"/>
                  </a:cubicBezTo>
                  <a:lnTo>
                    <a:pt x="33" y="13"/>
                  </a:lnTo>
                  <a:cubicBezTo>
                    <a:pt x="32" y="10"/>
                    <a:pt x="31" y="7"/>
                    <a:pt x="29" y="5"/>
                  </a:cubicBezTo>
                  <a:cubicBezTo>
                    <a:pt x="27" y="3"/>
                    <a:pt x="24" y="2"/>
                    <a:pt x="22" y="1"/>
                  </a:cubicBezTo>
                  <a:moveTo>
                    <a:pt x="34" y="15"/>
                  </a:moveTo>
                  <a:lnTo>
                    <a:pt x="34" y="16"/>
                  </a:lnTo>
                  <a:lnTo>
                    <a:pt x="34" y="15"/>
                  </a:lnTo>
                  <a:moveTo>
                    <a:pt x="66" y="75"/>
                  </a:moveTo>
                  <a:cubicBezTo>
                    <a:pt x="66" y="76"/>
                    <a:pt x="67" y="77"/>
                    <a:pt x="67" y="77"/>
                  </a:cubicBezTo>
                  <a:cubicBezTo>
                    <a:pt x="67" y="77"/>
                    <a:pt x="66" y="76"/>
                    <a:pt x="66" y="75"/>
                  </a:cubicBezTo>
                  <a:moveTo>
                    <a:pt x="179" y="167"/>
                  </a:moveTo>
                  <a:cubicBezTo>
                    <a:pt x="180" y="168"/>
                    <a:pt x="181" y="168"/>
                    <a:pt x="181" y="168"/>
                  </a:cubicBezTo>
                  <a:cubicBezTo>
                    <a:pt x="180" y="168"/>
                    <a:pt x="180" y="168"/>
                    <a:pt x="179" y="167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0000" tIns="29150" rIns="90000" bIns="2915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60"/>
            <p:cNvSpPr/>
            <p:nvPr/>
          </p:nvSpPr>
          <p:spPr>
            <a:xfrm>
              <a:off x="5734440" y="786240"/>
              <a:ext cx="168840" cy="82440"/>
            </a:xfrm>
            <a:custGeom>
              <a:avLst/>
              <a:gdLst/>
              <a:ahLst/>
              <a:cxnLst/>
              <a:rect l="l" t="t" r="r" b="b"/>
              <a:pathLst>
                <a:path w="470" h="230" extrusionOk="0">
                  <a:moveTo>
                    <a:pt x="27" y="3"/>
                  </a:moveTo>
                  <a:cubicBezTo>
                    <a:pt x="24" y="1"/>
                    <a:pt x="21" y="0"/>
                    <a:pt x="18" y="0"/>
                  </a:cubicBezTo>
                  <a:cubicBezTo>
                    <a:pt x="17" y="0"/>
                    <a:pt x="15" y="1"/>
                    <a:pt x="14" y="1"/>
                  </a:cubicBezTo>
                  <a:cubicBezTo>
                    <a:pt x="5" y="3"/>
                    <a:pt x="-2" y="12"/>
                    <a:pt x="1" y="22"/>
                  </a:cubicBezTo>
                  <a:cubicBezTo>
                    <a:pt x="13" y="63"/>
                    <a:pt x="33" y="101"/>
                    <a:pt x="61" y="133"/>
                  </a:cubicBezTo>
                  <a:cubicBezTo>
                    <a:pt x="86" y="161"/>
                    <a:pt x="117" y="184"/>
                    <a:pt x="151" y="200"/>
                  </a:cubicBezTo>
                  <a:cubicBezTo>
                    <a:pt x="175" y="211"/>
                    <a:pt x="200" y="220"/>
                    <a:pt x="226" y="224"/>
                  </a:cubicBezTo>
                  <a:cubicBezTo>
                    <a:pt x="253" y="229"/>
                    <a:pt x="279" y="231"/>
                    <a:pt x="306" y="230"/>
                  </a:cubicBezTo>
                  <a:cubicBezTo>
                    <a:pt x="333" y="229"/>
                    <a:pt x="360" y="226"/>
                    <a:pt x="387" y="220"/>
                  </a:cubicBezTo>
                  <a:cubicBezTo>
                    <a:pt x="414" y="214"/>
                    <a:pt x="440" y="206"/>
                    <a:pt x="465" y="195"/>
                  </a:cubicBezTo>
                  <a:cubicBezTo>
                    <a:pt x="470" y="193"/>
                    <a:pt x="471" y="187"/>
                    <a:pt x="469" y="183"/>
                  </a:cubicBezTo>
                  <a:cubicBezTo>
                    <a:pt x="467" y="179"/>
                    <a:pt x="462" y="178"/>
                    <a:pt x="457" y="180"/>
                  </a:cubicBezTo>
                  <a:cubicBezTo>
                    <a:pt x="454" y="181"/>
                    <a:pt x="450" y="183"/>
                    <a:pt x="447" y="184"/>
                  </a:cubicBezTo>
                  <a:lnTo>
                    <a:pt x="447" y="184"/>
                  </a:lnTo>
                  <a:cubicBezTo>
                    <a:pt x="415" y="196"/>
                    <a:pt x="381" y="204"/>
                    <a:pt x="346" y="207"/>
                  </a:cubicBezTo>
                  <a:cubicBezTo>
                    <a:pt x="347" y="207"/>
                    <a:pt x="347" y="207"/>
                    <a:pt x="347" y="207"/>
                  </a:cubicBezTo>
                  <a:lnTo>
                    <a:pt x="346" y="207"/>
                  </a:lnTo>
                  <a:cubicBezTo>
                    <a:pt x="345" y="207"/>
                    <a:pt x="345" y="207"/>
                    <a:pt x="344" y="207"/>
                  </a:cubicBezTo>
                  <a:cubicBezTo>
                    <a:pt x="345" y="207"/>
                    <a:pt x="345" y="207"/>
                    <a:pt x="345" y="207"/>
                  </a:cubicBezTo>
                  <a:cubicBezTo>
                    <a:pt x="315" y="210"/>
                    <a:pt x="285" y="208"/>
                    <a:pt x="255" y="203"/>
                  </a:cubicBezTo>
                  <a:cubicBezTo>
                    <a:pt x="256" y="203"/>
                    <a:pt x="257" y="204"/>
                    <a:pt x="258" y="204"/>
                  </a:cubicBezTo>
                  <a:cubicBezTo>
                    <a:pt x="230" y="199"/>
                    <a:pt x="202" y="191"/>
                    <a:pt x="176" y="179"/>
                  </a:cubicBezTo>
                  <a:cubicBezTo>
                    <a:pt x="156" y="170"/>
                    <a:pt x="137" y="158"/>
                    <a:pt x="120" y="144"/>
                  </a:cubicBezTo>
                  <a:cubicBezTo>
                    <a:pt x="103" y="130"/>
                    <a:pt x="88" y="114"/>
                    <a:pt x="75" y="97"/>
                  </a:cubicBezTo>
                  <a:cubicBezTo>
                    <a:pt x="61" y="76"/>
                    <a:pt x="49" y="53"/>
                    <a:pt x="40" y="30"/>
                  </a:cubicBezTo>
                  <a:cubicBezTo>
                    <a:pt x="38" y="24"/>
                    <a:pt x="37" y="19"/>
                    <a:pt x="35" y="14"/>
                  </a:cubicBezTo>
                  <a:cubicBezTo>
                    <a:pt x="33" y="9"/>
                    <a:pt x="31" y="6"/>
                    <a:pt x="27" y="3"/>
                  </a:cubicBezTo>
                  <a:moveTo>
                    <a:pt x="446" y="184"/>
                  </a:moveTo>
                  <a:cubicBezTo>
                    <a:pt x="446" y="185"/>
                    <a:pt x="445" y="185"/>
                    <a:pt x="445" y="185"/>
                  </a:cubicBezTo>
                  <a:lnTo>
                    <a:pt x="446" y="184"/>
                  </a:lnTo>
                  <a:moveTo>
                    <a:pt x="346" y="207"/>
                  </a:moveTo>
                  <a:lnTo>
                    <a:pt x="346" y="207"/>
                  </a:lnTo>
                  <a:lnTo>
                    <a:pt x="345" y="207"/>
                  </a:lnTo>
                  <a:lnTo>
                    <a:pt x="346" y="207"/>
                  </a:ln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0000" tIns="37800" rIns="90000" bIns="378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60"/>
            <p:cNvSpPr/>
            <p:nvPr/>
          </p:nvSpPr>
          <p:spPr>
            <a:xfrm>
              <a:off x="6118200" y="906840"/>
              <a:ext cx="24840" cy="152280"/>
            </a:xfrm>
            <a:custGeom>
              <a:avLst/>
              <a:gdLst/>
              <a:ahLst/>
              <a:cxnLst/>
              <a:rect l="l" t="t" r="r" b="b"/>
              <a:pathLst>
                <a:path w="70" h="424" extrusionOk="0">
                  <a:moveTo>
                    <a:pt x="61" y="4"/>
                  </a:moveTo>
                  <a:cubicBezTo>
                    <a:pt x="62" y="2"/>
                    <a:pt x="60" y="0"/>
                    <a:pt x="58" y="0"/>
                  </a:cubicBezTo>
                  <a:cubicBezTo>
                    <a:pt x="57" y="0"/>
                    <a:pt x="56" y="0"/>
                    <a:pt x="55" y="1"/>
                  </a:cubicBezTo>
                  <a:cubicBezTo>
                    <a:pt x="48" y="14"/>
                    <a:pt x="42" y="28"/>
                    <a:pt x="36" y="42"/>
                  </a:cubicBezTo>
                  <a:cubicBezTo>
                    <a:pt x="24" y="71"/>
                    <a:pt x="15" y="102"/>
                    <a:pt x="9" y="133"/>
                  </a:cubicBezTo>
                  <a:cubicBezTo>
                    <a:pt x="3" y="165"/>
                    <a:pt x="0" y="198"/>
                    <a:pt x="0" y="231"/>
                  </a:cubicBezTo>
                  <a:cubicBezTo>
                    <a:pt x="1" y="264"/>
                    <a:pt x="5" y="297"/>
                    <a:pt x="12" y="329"/>
                  </a:cubicBezTo>
                  <a:cubicBezTo>
                    <a:pt x="19" y="360"/>
                    <a:pt x="30" y="390"/>
                    <a:pt x="44" y="418"/>
                  </a:cubicBezTo>
                  <a:cubicBezTo>
                    <a:pt x="45" y="421"/>
                    <a:pt x="49" y="424"/>
                    <a:pt x="52" y="424"/>
                  </a:cubicBezTo>
                  <a:cubicBezTo>
                    <a:pt x="56" y="425"/>
                    <a:pt x="60" y="424"/>
                    <a:pt x="63" y="422"/>
                  </a:cubicBezTo>
                  <a:cubicBezTo>
                    <a:pt x="66" y="421"/>
                    <a:pt x="68" y="417"/>
                    <a:pt x="69" y="414"/>
                  </a:cubicBezTo>
                  <a:cubicBezTo>
                    <a:pt x="70" y="410"/>
                    <a:pt x="69" y="407"/>
                    <a:pt x="67" y="403"/>
                  </a:cubicBezTo>
                  <a:cubicBezTo>
                    <a:pt x="64" y="397"/>
                    <a:pt x="60" y="390"/>
                    <a:pt x="57" y="383"/>
                  </a:cubicBezTo>
                  <a:cubicBezTo>
                    <a:pt x="42" y="349"/>
                    <a:pt x="32" y="314"/>
                    <a:pt x="26" y="278"/>
                  </a:cubicBezTo>
                  <a:lnTo>
                    <a:pt x="26" y="278"/>
                  </a:lnTo>
                  <a:cubicBezTo>
                    <a:pt x="23" y="257"/>
                    <a:pt x="20" y="235"/>
                    <a:pt x="20" y="213"/>
                  </a:cubicBezTo>
                  <a:cubicBezTo>
                    <a:pt x="19" y="190"/>
                    <a:pt x="20" y="168"/>
                    <a:pt x="22" y="145"/>
                  </a:cubicBezTo>
                  <a:cubicBezTo>
                    <a:pt x="24" y="126"/>
                    <a:pt x="27" y="107"/>
                    <a:pt x="31" y="88"/>
                  </a:cubicBezTo>
                  <a:cubicBezTo>
                    <a:pt x="33" y="79"/>
                    <a:pt x="35" y="70"/>
                    <a:pt x="38" y="60"/>
                  </a:cubicBezTo>
                  <a:cubicBezTo>
                    <a:pt x="41" y="51"/>
                    <a:pt x="44" y="43"/>
                    <a:pt x="48" y="34"/>
                  </a:cubicBezTo>
                  <a:cubicBezTo>
                    <a:pt x="51" y="24"/>
                    <a:pt x="56" y="14"/>
                    <a:pt x="61" y="4"/>
                  </a:cubicBezTo>
                  <a:moveTo>
                    <a:pt x="22" y="144"/>
                  </a:moveTo>
                  <a:lnTo>
                    <a:pt x="22" y="145"/>
                  </a:lnTo>
                  <a:lnTo>
                    <a:pt x="22" y="144"/>
                  </a:ln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60"/>
            <p:cNvSpPr/>
            <p:nvPr/>
          </p:nvSpPr>
          <p:spPr>
            <a:xfrm>
              <a:off x="6153840" y="956520"/>
              <a:ext cx="12240" cy="72000"/>
            </a:xfrm>
            <a:custGeom>
              <a:avLst/>
              <a:gdLst/>
              <a:ahLst/>
              <a:cxnLst/>
              <a:rect l="l" t="t" r="r" b="b"/>
              <a:pathLst>
                <a:path w="35" h="201" extrusionOk="0">
                  <a:moveTo>
                    <a:pt x="25" y="1"/>
                  </a:moveTo>
                  <a:cubicBezTo>
                    <a:pt x="24" y="1"/>
                    <a:pt x="24" y="0"/>
                    <a:pt x="23" y="0"/>
                  </a:cubicBezTo>
                  <a:cubicBezTo>
                    <a:pt x="22" y="0"/>
                    <a:pt x="21" y="1"/>
                    <a:pt x="20" y="1"/>
                  </a:cubicBezTo>
                  <a:cubicBezTo>
                    <a:pt x="18" y="2"/>
                    <a:pt x="17" y="4"/>
                    <a:pt x="17" y="5"/>
                  </a:cubicBezTo>
                  <a:cubicBezTo>
                    <a:pt x="14" y="13"/>
                    <a:pt x="11" y="21"/>
                    <a:pt x="9" y="29"/>
                  </a:cubicBezTo>
                  <a:cubicBezTo>
                    <a:pt x="7" y="37"/>
                    <a:pt x="5" y="45"/>
                    <a:pt x="4" y="53"/>
                  </a:cubicBezTo>
                  <a:cubicBezTo>
                    <a:pt x="2" y="68"/>
                    <a:pt x="0" y="84"/>
                    <a:pt x="0" y="100"/>
                  </a:cubicBezTo>
                  <a:cubicBezTo>
                    <a:pt x="0" y="132"/>
                    <a:pt x="6" y="164"/>
                    <a:pt x="14" y="195"/>
                  </a:cubicBezTo>
                  <a:cubicBezTo>
                    <a:pt x="16" y="200"/>
                    <a:pt x="22" y="203"/>
                    <a:pt x="27" y="201"/>
                  </a:cubicBezTo>
                  <a:cubicBezTo>
                    <a:pt x="32" y="200"/>
                    <a:pt x="36" y="194"/>
                    <a:pt x="34" y="189"/>
                  </a:cubicBezTo>
                  <a:cubicBezTo>
                    <a:pt x="27" y="173"/>
                    <a:pt x="23" y="156"/>
                    <a:pt x="20" y="139"/>
                  </a:cubicBezTo>
                  <a:cubicBezTo>
                    <a:pt x="16" y="114"/>
                    <a:pt x="15" y="90"/>
                    <a:pt x="17" y="65"/>
                  </a:cubicBezTo>
                  <a:lnTo>
                    <a:pt x="17" y="65"/>
                  </a:lnTo>
                  <a:lnTo>
                    <a:pt x="17" y="64"/>
                  </a:lnTo>
                  <a:lnTo>
                    <a:pt x="17" y="63"/>
                  </a:lnTo>
                  <a:lnTo>
                    <a:pt x="17" y="64"/>
                  </a:lnTo>
                  <a:cubicBezTo>
                    <a:pt x="18" y="54"/>
                    <a:pt x="19" y="45"/>
                    <a:pt x="21" y="36"/>
                  </a:cubicBezTo>
                  <a:cubicBezTo>
                    <a:pt x="23" y="27"/>
                    <a:pt x="26" y="18"/>
                    <a:pt x="29" y="8"/>
                  </a:cubicBezTo>
                  <a:cubicBezTo>
                    <a:pt x="30" y="5"/>
                    <a:pt x="28" y="1"/>
                    <a:pt x="25" y="1"/>
                  </a:cubicBezTo>
                  <a:moveTo>
                    <a:pt x="20" y="137"/>
                  </a:moveTo>
                  <a:lnTo>
                    <a:pt x="20" y="138"/>
                  </a:lnTo>
                  <a:cubicBezTo>
                    <a:pt x="20" y="137"/>
                    <a:pt x="20" y="137"/>
                    <a:pt x="20" y="137"/>
                  </a:cubicBezTo>
                  <a:moveTo>
                    <a:pt x="17" y="65"/>
                  </a:moveTo>
                  <a:lnTo>
                    <a:pt x="17" y="64"/>
                  </a:lnTo>
                  <a:lnTo>
                    <a:pt x="17" y="64"/>
                  </a:lnTo>
                  <a:lnTo>
                    <a:pt x="17" y="65"/>
                  </a:ln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0000" tIns="27350" rIns="90000" bIns="2735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60"/>
            <p:cNvSpPr/>
            <p:nvPr/>
          </p:nvSpPr>
          <p:spPr>
            <a:xfrm>
              <a:off x="5900040" y="689400"/>
              <a:ext cx="282241" cy="127800"/>
            </a:xfrm>
            <a:custGeom>
              <a:avLst/>
              <a:gdLst/>
              <a:ahLst/>
              <a:cxnLst/>
              <a:rect l="l" t="t" r="r" b="b"/>
              <a:pathLst>
                <a:path w="785" h="356" extrusionOk="0">
                  <a:moveTo>
                    <a:pt x="181" y="2"/>
                  </a:moveTo>
                  <a:cubicBezTo>
                    <a:pt x="240" y="6"/>
                    <a:pt x="298" y="18"/>
                    <a:pt x="354" y="34"/>
                  </a:cubicBezTo>
                  <a:cubicBezTo>
                    <a:pt x="412" y="51"/>
                    <a:pt x="467" y="74"/>
                    <a:pt x="520" y="102"/>
                  </a:cubicBezTo>
                  <a:cubicBezTo>
                    <a:pt x="572" y="130"/>
                    <a:pt x="621" y="163"/>
                    <a:pt x="666" y="202"/>
                  </a:cubicBezTo>
                  <a:cubicBezTo>
                    <a:pt x="689" y="223"/>
                    <a:pt x="711" y="245"/>
                    <a:pt x="731" y="269"/>
                  </a:cubicBezTo>
                  <a:cubicBezTo>
                    <a:pt x="750" y="292"/>
                    <a:pt x="768" y="317"/>
                    <a:pt x="783" y="344"/>
                  </a:cubicBezTo>
                  <a:cubicBezTo>
                    <a:pt x="785" y="348"/>
                    <a:pt x="785" y="352"/>
                    <a:pt x="781" y="355"/>
                  </a:cubicBezTo>
                  <a:cubicBezTo>
                    <a:pt x="778" y="357"/>
                    <a:pt x="773" y="357"/>
                    <a:pt x="770" y="353"/>
                  </a:cubicBezTo>
                  <a:cubicBezTo>
                    <a:pt x="753" y="322"/>
                    <a:pt x="731" y="294"/>
                    <a:pt x="707" y="268"/>
                  </a:cubicBezTo>
                  <a:cubicBezTo>
                    <a:pt x="707" y="269"/>
                    <a:pt x="708" y="269"/>
                    <a:pt x="708" y="270"/>
                  </a:cubicBezTo>
                  <a:cubicBezTo>
                    <a:pt x="667" y="226"/>
                    <a:pt x="620" y="189"/>
                    <a:pt x="569" y="157"/>
                  </a:cubicBezTo>
                  <a:cubicBezTo>
                    <a:pt x="504" y="118"/>
                    <a:pt x="434" y="88"/>
                    <a:pt x="361" y="67"/>
                  </a:cubicBezTo>
                  <a:cubicBezTo>
                    <a:pt x="363" y="67"/>
                    <a:pt x="364" y="67"/>
                    <a:pt x="365" y="68"/>
                  </a:cubicBezTo>
                  <a:cubicBezTo>
                    <a:pt x="297" y="48"/>
                    <a:pt x="228" y="35"/>
                    <a:pt x="157" y="34"/>
                  </a:cubicBezTo>
                  <a:lnTo>
                    <a:pt x="157" y="34"/>
                  </a:lnTo>
                  <a:cubicBezTo>
                    <a:pt x="134" y="33"/>
                    <a:pt x="111" y="34"/>
                    <a:pt x="88" y="36"/>
                  </a:cubicBezTo>
                  <a:cubicBezTo>
                    <a:pt x="65" y="38"/>
                    <a:pt x="43" y="42"/>
                    <a:pt x="20" y="46"/>
                  </a:cubicBezTo>
                  <a:cubicBezTo>
                    <a:pt x="16" y="47"/>
                    <a:pt x="10" y="45"/>
                    <a:pt x="7" y="42"/>
                  </a:cubicBezTo>
                  <a:cubicBezTo>
                    <a:pt x="3" y="39"/>
                    <a:pt x="1" y="35"/>
                    <a:pt x="0" y="30"/>
                  </a:cubicBezTo>
                  <a:cubicBezTo>
                    <a:pt x="0" y="26"/>
                    <a:pt x="1" y="21"/>
                    <a:pt x="4" y="17"/>
                  </a:cubicBezTo>
                  <a:cubicBezTo>
                    <a:pt x="8" y="13"/>
                    <a:pt x="12" y="11"/>
                    <a:pt x="16" y="10"/>
                  </a:cubicBezTo>
                  <a:cubicBezTo>
                    <a:pt x="52" y="3"/>
                    <a:pt x="89" y="0"/>
                    <a:pt x="126" y="0"/>
                  </a:cubicBezTo>
                  <a:cubicBezTo>
                    <a:pt x="144" y="0"/>
                    <a:pt x="163" y="1"/>
                    <a:pt x="181" y="2"/>
                  </a:cubicBezTo>
                  <a:close/>
                </a:path>
              </a:pathLst>
            </a:custGeom>
            <a:solidFill>
              <a:srgbClr val="59141D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60"/>
            <p:cNvSpPr/>
            <p:nvPr/>
          </p:nvSpPr>
          <p:spPr>
            <a:xfrm>
              <a:off x="5711400" y="1053000"/>
              <a:ext cx="69480" cy="69480"/>
            </a:xfrm>
            <a:custGeom>
              <a:avLst/>
              <a:gdLst/>
              <a:ahLst/>
              <a:cxnLst/>
              <a:rect l="l" t="t" r="r" b="b"/>
              <a:pathLst>
                <a:path w="194" h="194" extrusionOk="0">
                  <a:moveTo>
                    <a:pt x="0" y="96"/>
                  </a:moveTo>
                  <a:cubicBezTo>
                    <a:pt x="-1" y="149"/>
                    <a:pt x="42" y="194"/>
                    <a:pt x="96" y="194"/>
                  </a:cubicBezTo>
                  <a:cubicBezTo>
                    <a:pt x="149" y="195"/>
                    <a:pt x="194" y="152"/>
                    <a:pt x="194" y="99"/>
                  </a:cubicBezTo>
                  <a:cubicBezTo>
                    <a:pt x="195" y="45"/>
                    <a:pt x="152" y="0"/>
                    <a:pt x="99" y="0"/>
                  </a:cubicBezTo>
                  <a:cubicBezTo>
                    <a:pt x="45" y="-1"/>
                    <a:pt x="0" y="42"/>
                    <a:pt x="0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24825" rIns="90000" bIns="2482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60"/>
            <p:cNvSpPr/>
            <p:nvPr/>
          </p:nvSpPr>
          <p:spPr>
            <a:xfrm>
              <a:off x="5954760" y="1098720"/>
              <a:ext cx="81360" cy="81720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0" y="113"/>
                  </a:moveTo>
                  <a:cubicBezTo>
                    <a:pt x="-1" y="176"/>
                    <a:pt x="50" y="228"/>
                    <a:pt x="112" y="228"/>
                  </a:cubicBezTo>
                  <a:cubicBezTo>
                    <a:pt x="175" y="229"/>
                    <a:pt x="226" y="179"/>
                    <a:pt x="227" y="116"/>
                  </a:cubicBezTo>
                  <a:cubicBezTo>
                    <a:pt x="228" y="53"/>
                    <a:pt x="178" y="1"/>
                    <a:pt x="115" y="0"/>
                  </a:cubicBezTo>
                  <a:cubicBezTo>
                    <a:pt x="53" y="0"/>
                    <a:pt x="1" y="50"/>
                    <a:pt x="0" y="1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37075" rIns="90000" bIns="370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60"/>
            <p:cNvSpPr/>
            <p:nvPr/>
          </p:nvSpPr>
          <p:spPr>
            <a:xfrm>
              <a:off x="5918400" y="1012320"/>
              <a:ext cx="110880" cy="111240"/>
            </a:xfrm>
            <a:custGeom>
              <a:avLst/>
              <a:gdLst/>
              <a:ahLst/>
              <a:cxnLst/>
              <a:rect l="l" t="t" r="r" b="b"/>
              <a:pathLst>
                <a:path w="309" h="310" extrusionOk="0">
                  <a:moveTo>
                    <a:pt x="289" y="80"/>
                  </a:moveTo>
                  <a:cubicBezTo>
                    <a:pt x="301" y="101"/>
                    <a:pt x="307" y="123"/>
                    <a:pt x="309" y="145"/>
                  </a:cubicBezTo>
                  <a:cubicBezTo>
                    <a:pt x="307" y="129"/>
                    <a:pt x="302" y="114"/>
                    <a:pt x="294" y="100"/>
                  </a:cubicBezTo>
                  <a:cubicBezTo>
                    <a:pt x="272" y="60"/>
                    <a:pt x="227" y="36"/>
                    <a:pt x="182" y="40"/>
                  </a:cubicBezTo>
                  <a:lnTo>
                    <a:pt x="182" y="40"/>
                  </a:lnTo>
                  <a:cubicBezTo>
                    <a:pt x="165" y="42"/>
                    <a:pt x="149" y="46"/>
                    <a:pt x="134" y="55"/>
                  </a:cubicBezTo>
                  <a:cubicBezTo>
                    <a:pt x="113" y="66"/>
                    <a:pt x="97" y="84"/>
                    <a:pt x="87" y="105"/>
                  </a:cubicBezTo>
                  <a:cubicBezTo>
                    <a:pt x="88" y="106"/>
                    <a:pt x="90" y="106"/>
                    <a:pt x="91" y="106"/>
                  </a:cubicBezTo>
                  <a:cubicBezTo>
                    <a:pt x="116" y="111"/>
                    <a:pt x="138" y="121"/>
                    <a:pt x="145" y="132"/>
                  </a:cubicBezTo>
                  <a:cubicBezTo>
                    <a:pt x="147" y="135"/>
                    <a:pt x="148" y="138"/>
                    <a:pt x="147" y="140"/>
                  </a:cubicBezTo>
                  <a:cubicBezTo>
                    <a:pt x="146" y="148"/>
                    <a:pt x="135" y="153"/>
                    <a:pt x="119" y="154"/>
                  </a:cubicBezTo>
                  <a:cubicBezTo>
                    <a:pt x="108" y="155"/>
                    <a:pt x="96" y="154"/>
                    <a:pt x="83" y="152"/>
                  </a:cubicBezTo>
                  <a:cubicBezTo>
                    <a:pt x="81" y="151"/>
                    <a:pt x="79" y="151"/>
                    <a:pt x="77" y="151"/>
                  </a:cubicBezTo>
                  <a:lnTo>
                    <a:pt x="74" y="150"/>
                  </a:lnTo>
                  <a:cubicBezTo>
                    <a:pt x="73" y="173"/>
                    <a:pt x="78" y="195"/>
                    <a:pt x="89" y="216"/>
                  </a:cubicBezTo>
                  <a:cubicBezTo>
                    <a:pt x="112" y="256"/>
                    <a:pt x="156" y="280"/>
                    <a:pt x="202" y="276"/>
                  </a:cubicBezTo>
                  <a:cubicBezTo>
                    <a:pt x="218" y="274"/>
                    <a:pt x="234" y="269"/>
                    <a:pt x="249" y="261"/>
                  </a:cubicBezTo>
                  <a:cubicBezTo>
                    <a:pt x="276" y="246"/>
                    <a:pt x="296" y="220"/>
                    <a:pt x="305" y="190"/>
                  </a:cubicBezTo>
                  <a:cubicBezTo>
                    <a:pt x="305" y="188"/>
                    <a:pt x="306" y="186"/>
                    <a:pt x="306" y="184"/>
                  </a:cubicBezTo>
                  <a:cubicBezTo>
                    <a:pt x="298" y="228"/>
                    <a:pt x="271" y="268"/>
                    <a:pt x="230" y="291"/>
                  </a:cubicBezTo>
                  <a:cubicBezTo>
                    <a:pt x="156" y="333"/>
                    <a:pt x="61" y="305"/>
                    <a:pt x="20" y="231"/>
                  </a:cubicBezTo>
                  <a:cubicBezTo>
                    <a:pt x="-22" y="156"/>
                    <a:pt x="5" y="62"/>
                    <a:pt x="79" y="20"/>
                  </a:cubicBezTo>
                  <a:cubicBezTo>
                    <a:pt x="99" y="9"/>
                    <a:pt x="121" y="3"/>
                    <a:pt x="142" y="1"/>
                  </a:cubicBezTo>
                  <a:cubicBezTo>
                    <a:pt x="201" y="-4"/>
                    <a:pt x="259" y="25"/>
                    <a:pt x="289" y="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60"/>
            <p:cNvSpPr/>
            <p:nvPr/>
          </p:nvSpPr>
          <p:spPr>
            <a:xfrm>
              <a:off x="5927760" y="1049400"/>
              <a:ext cx="43200" cy="18000"/>
            </a:xfrm>
            <a:custGeom>
              <a:avLst/>
              <a:gdLst/>
              <a:ahLst/>
              <a:cxnLst/>
              <a:rect l="l" t="t" r="r" b="b"/>
              <a:pathLst>
                <a:path w="121" h="51" extrusionOk="0">
                  <a:moveTo>
                    <a:pt x="61" y="2"/>
                  </a:moveTo>
                  <a:lnTo>
                    <a:pt x="61" y="2"/>
                  </a:lnTo>
                  <a:cubicBezTo>
                    <a:pt x="62" y="3"/>
                    <a:pt x="64" y="3"/>
                    <a:pt x="65" y="3"/>
                  </a:cubicBezTo>
                  <a:cubicBezTo>
                    <a:pt x="90" y="8"/>
                    <a:pt x="112" y="18"/>
                    <a:pt x="119" y="29"/>
                  </a:cubicBezTo>
                  <a:cubicBezTo>
                    <a:pt x="121" y="32"/>
                    <a:pt x="122" y="35"/>
                    <a:pt x="121" y="37"/>
                  </a:cubicBezTo>
                  <a:cubicBezTo>
                    <a:pt x="120" y="45"/>
                    <a:pt x="109" y="50"/>
                    <a:pt x="93" y="51"/>
                  </a:cubicBezTo>
                  <a:cubicBezTo>
                    <a:pt x="82" y="52"/>
                    <a:pt x="69" y="51"/>
                    <a:pt x="57" y="49"/>
                  </a:cubicBezTo>
                  <a:cubicBezTo>
                    <a:pt x="55" y="48"/>
                    <a:pt x="53" y="48"/>
                    <a:pt x="51" y="48"/>
                  </a:cubicBezTo>
                  <a:lnTo>
                    <a:pt x="49" y="47"/>
                  </a:lnTo>
                  <a:cubicBezTo>
                    <a:pt x="19" y="40"/>
                    <a:pt x="-2" y="26"/>
                    <a:pt x="1" y="14"/>
                  </a:cubicBezTo>
                  <a:cubicBezTo>
                    <a:pt x="2" y="7"/>
                    <a:pt x="13" y="2"/>
                    <a:pt x="29" y="0"/>
                  </a:cubicBezTo>
                  <a:cubicBezTo>
                    <a:pt x="38" y="0"/>
                    <a:pt x="49" y="0"/>
                    <a:pt x="61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60"/>
            <p:cNvSpPr/>
            <p:nvPr/>
          </p:nvSpPr>
          <p:spPr>
            <a:xfrm>
              <a:off x="5944680" y="1026360"/>
              <a:ext cx="84960" cy="84960"/>
            </a:xfrm>
            <a:custGeom>
              <a:avLst/>
              <a:gdLst/>
              <a:ahLst/>
              <a:cxnLst/>
              <a:rect l="l" t="t" r="r" b="b"/>
              <a:pathLst>
                <a:path w="237" h="237" extrusionOk="0">
                  <a:moveTo>
                    <a:pt x="109" y="1"/>
                  </a:moveTo>
                  <a:lnTo>
                    <a:pt x="109" y="1"/>
                  </a:lnTo>
                  <a:cubicBezTo>
                    <a:pt x="154" y="-3"/>
                    <a:pt x="199" y="21"/>
                    <a:pt x="221" y="61"/>
                  </a:cubicBezTo>
                  <a:cubicBezTo>
                    <a:pt x="237" y="89"/>
                    <a:pt x="240" y="121"/>
                    <a:pt x="232" y="151"/>
                  </a:cubicBezTo>
                  <a:cubicBezTo>
                    <a:pt x="223" y="181"/>
                    <a:pt x="203" y="207"/>
                    <a:pt x="176" y="222"/>
                  </a:cubicBezTo>
                  <a:cubicBezTo>
                    <a:pt x="161" y="230"/>
                    <a:pt x="145" y="235"/>
                    <a:pt x="129" y="237"/>
                  </a:cubicBezTo>
                  <a:cubicBezTo>
                    <a:pt x="83" y="240"/>
                    <a:pt x="39" y="217"/>
                    <a:pt x="16" y="177"/>
                  </a:cubicBezTo>
                  <a:cubicBezTo>
                    <a:pt x="5" y="156"/>
                    <a:pt x="0" y="134"/>
                    <a:pt x="1" y="111"/>
                  </a:cubicBezTo>
                  <a:lnTo>
                    <a:pt x="4" y="112"/>
                  </a:lnTo>
                  <a:cubicBezTo>
                    <a:pt x="6" y="112"/>
                    <a:pt x="8" y="112"/>
                    <a:pt x="10" y="113"/>
                  </a:cubicBezTo>
                  <a:cubicBezTo>
                    <a:pt x="23" y="115"/>
                    <a:pt x="35" y="116"/>
                    <a:pt x="46" y="115"/>
                  </a:cubicBezTo>
                  <a:cubicBezTo>
                    <a:pt x="62" y="114"/>
                    <a:pt x="73" y="109"/>
                    <a:pt x="74" y="102"/>
                  </a:cubicBezTo>
                  <a:cubicBezTo>
                    <a:pt x="75" y="99"/>
                    <a:pt x="74" y="96"/>
                    <a:pt x="72" y="93"/>
                  </a:cubicBezTo>
                  <a:cubicBezTo>
                    <a:pt x="65" y="82"/>
                    <a:pt x="43" y="72"/>
                    <a:pt x="19" y="67"/>
                  </a:cubicBezTo>
                  <a:cubicBezTo>
                    <a:pt x="17" y="67"/>
                    <a:pt x="15" y="67"/>
                    <a:pt x="14" y="66"/>
                  </a:cubicBezTo>
                  <a:cubicBezTo>
                    <a:pt x="24" y="45"/>
                    <a:pt x="41" y="28"/>
                    <a:pt x="62" y="16"/>
                  </a:cubicBezTo>
                  <a:cubicBezTo>
                    <a:pt x="76" y="7"/>
                    <a:pt x="92" y="3"/>
                    <a:pt x="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0300" rIns="90000" bIns="403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60"/>
            <p:cNvSpPr/>
            <p:nvPr/>
          </p:nvSpPr>
          <p:spPr>
            <a:xfrm>
              <a:off x="5730120" y="982080"/>
              <a:ext cx="91440" cy="104040"/>
            </a:xfrm>
            <a:custGeom>
              <a:avLst/>
              <a:gdLst/>
              <a:ahLst/>
              <a:cxnLst/>
              <a:rect l="l" t="t" r="r" b="b"/>
              <a:pathLst>
                <a:path w="255" h="290" extrusionOk="0">
                  <a:moveTo>
                    <a:pt x="248" y="94"/>
                  </a:moveTo>
                  <a:cubicBezTo>
                    <a:pt x="254" y="114"/>
                    <a:pt x="256" y="135"/>
                    <a:pt x="255" y="155"/>
                  </a:cubicBezTo>
                  <a:cubicBezTo>
                    <a:pt x="255" y="141"/>
                    <a:pt x="253" y="127"/>
                    <a:pt x="249" y="114"/>
                  </a:cubicBezTo>
                  <a:cubicBezTo>
                    <a:pt x="236" y="73"/>
                    <a:pt x="203" y="46"/>
                    <a:pt x="165" y="43"/>
                  </a:cubicBezTo>
                  <a:cubicBezTo>
                    <a:pt x="161" y="42"/>
                    <a:pt x="156" y="42"/>
                    <a:pt x="152" y="43"/>
                  </a:cubicBezTo>
                  <a:cubicBezTo>
                    <a:pt x="143" y="44"/>
                    <a:pt x="133" y="46"/>
                    <a:pt x="124" y="50"/>
                  </a:cubicBezTo>
                  <a:cubicBezTo>
                    <a:pt x="106" y="58"/>
                    <a:pt x="90" y="71"/>
                    <a:pt x="79" y="90"/>
                  </a:cubicBezTo>
                  <a:cubicBezTo>
                    <a:pt x="80" y="90"/>
                    <a:pt x="81" y="91"/>
                    <a:pt x="83" y="91"/>
                  </a:cubicBezTo>
                  <a:cubicBezTo>
                    <a:pt x="109" y="102"/>
                    <a:pt x="127" y="119"/>
                    <a:pt x="123" y="131"/>
                  </a:cubicBezTo>
                  <a:cubicBezTo>
                    <a:pt x="122" y="136"/>
                    <a:pt x="116" y="139"/>
                    <a:pt x="107" y="139"/>
                  </a:cubicBezTo>
                  <a:cubicBezTo>
                    <a:pt x="97" y="140"/>
                    <a:pt x="83" y="138"/>
                    <a:pt x="70" y="132"/>
                  </a:cubicBezTo>
                  <a:lnTo>
                    <a:pt x="67" y="131"/>
                  </a:lnTo>
                  <a:lnTo>
                    <a:pt x="63" y="130"/>
                  </a:lnTo>
                  <a:cubicBezTo>
                    <a:pt x="58" y="150"/>
                    <a:pt x="60" y="172"/>
                    <a:pt x="66" y="192"/>
                  </a:cubicBezTo>
                  <a:cubicBezTo>
                    <a:pt x="79" y="232"/>
                    <a:pt x="112" y="260"/>
                    <a:pt x="150" y="263"/>
                  </a:cubicBezTo>
                  <a:cubicBezTo>
                    <a:pt x="154" y="263"/>
                    <a:pt x="158" y="263"/>
                    <a:pt x="163" y="263"/>
                  </a:cubicBezTo>
                  <a:cubicBezTo>
                    <a:pt x="172" y="262"/>
                    <a:pt x="181" y="260"/>
                    <a:pt x="190" y="256"/>
                  </a:cubicBezTo>
                  <a:cubicBezTo>
                    <a:pt x="215" y="245"/>
                    <a:pt x="234" y="225"/>
                    <a:pt x="245" y="198"/>
                  </a:cubicBezTo>
                  <a:cubicBezTo>
                    <a:pt x="246" y="197"/>
                    <a:pt x="247" y="195"/>
                    <a:pt x="247" y="194"/>
                  </a:cubicBezTo>
                  <a:cubicBezTo>
                    <a:pt x="234" y="233"/>
                    <a:pt x="208" y="265"/>
                    <a:pt x="171" y="281"/>
                  </a:cubicBezTo>
                  <a:cubicBezTo>
                    <a:pt x="105" y="309"/>
                    <a:pt x="31" y="272"/>
                    <a:pt x="8" y="197"/>
                  </a:cubicBezTo>
                  <a:cubicBezTo>
                    <a:pt x="-16" y="123"/>
                    <a:pt x="18" y="39"/>
                    <a:pt x="84" y="10"/>
                  </a:cubicBezTo>
                  <a:cubicBezTo>
                    <a:pt x="96" y="5"/>
                    <a:pt x="109" y="2"/>
                    <a:pt x="121" y="1"/>
                  </a:cubicBezTo>
                  <a:cubicBezTo>
                    <a:pt x="175" y="-3"/>
                    <a:pt x="228" y="33"/>
                    <a:pt x="248" y="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60"/>
            <p:cNvSpPr/>
            <p:nvPr/>
          </p:nvSpPr>
          <p:spPr>
            <a:xfrm>
              <a:off x="5740200" y="1012320"/>
              <a:ext cx="33840" cy="19440"/>
            </a:xfrm>
            <a:custGeom>
              <a:avLst/>
              <a:gdLst/>
              <a:ahLst/>
              <a:cxnLst/>
              <a:rect l="l" t="t" r="r" b="b"/>
              <a:pathLst>
                <a:path w="95" h="55" extrusionOk="0">
                  <a:moveTo>
                    <a:pt x="51" y="6"/>
                  </a:moveTo>
                  <a:lnTo>
                    <a:pt x="51" y="6"/>
                  </a:lnTo>
                  <a:cubicBezTo>
                    <a:pt x="52" y="6"/>
                    <a:pt x="53" y="7"/>
                    <a:pt x="55" y="7"/>
                  </a:cubicBezTo>
                  <a:cubicBezTo>
                    <a:pt x="81" y="18"/>
                    <a:pt x="99" y="35"/>
                    <a:pt x="95" y="47"/>
                  </a:cubicBezTo>
                  <a:cubicBezTo>
                    <a:pt x="94" y="52"/>
                    <a:pt x="88" y="55"/>
                    <a:pt x="79" y="55"/>
                  </a:cubicBezTo>
                  <a:cubicBezTo>
                    <a:pt x="69" y="56"/>
                    <a:pt x="55" y="54"/>
                    <a:pt x="42" y="48"/>
                  </a:cubicBezTo>
                  <a:lnTo>
                    <a:pt x="39" y="47"/>
                  </a:lnTo>
                  <a:lnTo>
                    <a:pt x="35" y="46"/>
                  </a:lnTo>
                  <a:cubicBezTo>
                    <a:pt x="12" y="35"/>
                    <a:pt x="-3" y="19"/>
                    <a:pt x="1" y="9"/>
                  </a:cubicBezTo>
                  <a:cubicBezTo>
                    <a:pt x="3" y="4"/>
                    <a:pt x="8" y="1"/>
                    <a:pt x="17" y="0"/>
                  </a:cubicBezTo>
                  <a:cubicBezTo>
                    <a:pt x="26" y="-1"/>
                    <a:pt x="38" y="1"/>
                    <a:pt x="51" y="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60"/>
            <p:cNvSpPr/>
            <p:nvPr/>
          </p:nvSpPr>
          <p:spPr>
            <a:xfrm>
              <a:off x="5751720" y="997200"/>
              <a:ext cx="69480" cy="79200"/>
            </a:xfrm>
            <a:custGeom>
              <a:avLst/>
              <a:gdLst/>
              <a:ahLst/>
              <a:cxnLst/>
              <a:rect l="l" t="t" r="r" b="b"/>
              <a:pathLst>
                <a:path w="194" h="221" extrusionOk="0">
                  <a:moveTo>
                    <a:pt x="92" y="1"/>
                  </a:moveTo>
                  <a:cubicBezTo>
                    <a:pt x="96" y="0"/>
                    <a:pt x="101" y="0"/>
                    <a:pt x="105" y="1"/>
                  </a:cubicBezTo>
                  <a:cubicBezTo>
                    <a:pt x="143" y="3"/>
                    <a:pt x="176" y="31"/>
                    <a:pt x="189" y="72"/>
                  </a:cubicBezTo>
                  <a:cubicBezTo>
                    <a:pt x="198" y="99"/>
                    <a:pt x="196" y="129"/>
                    <a:pt x="185" y="156"/>
                  </a:cubicBezTo>
                  <a:cubicBezTo>
                    <a:pt x="174" y="183"/>
                    <a:pt x="155" y="203"/>
                    <a:pt x="130" y="214"/>
                  </a:cubicBezTo>
                  <a:cubicBezTo>
                    <a:pt x="121" y="218"/>
                    <a:pt x="112" y="220"/>
                    <a:pt x="103" y="221"/>
                  </a:cubicBezTo>
                  <a:cubicBezTo>
                    <a:pt x="98" y="221"/>
                    <a:pt x="94" y="221"/>
                    <a:pt x="90" y="221"/>
                  </a:cubicBezTo>
                  <a:cubicBezTo>
                    <a:pt x="52" y="218"/>
                    <a:pt x="19" y="190"/>
                    <a:pt x="6" y="150"/>
                  </a:cubicBezTo>
                  <a:cubicBezTo>
                    <a:pt x="-1" y="130"/>
                    <a:pt x="-2" y="108"/>
                    <a:pt x="3" y="88"/>
                  </a:cubicBezTo>
                  <a:lnTo>
                    <a:pt x="7" y="89"/>
                  </a:lnTo>
                  <a:lnTo>
                    <a:pt x="9" y="90"/>
                  </a:lnTo>
                  <a:cubicBezTo>
                    <a:pt x="23" y="96"/>
                    <a:pt x="37" y="98"/>
                    <a:pt x="47" y="97"/>
                  </a:cubicBezTo>
                  <a:cubicBezTo>
                    <a:pt x="56" y="97"/>
                    <a:pt x="62" y="94"/>
                    <a:pt x="63" y="89"/>
                  </a:cubicBezTo>
                  <a:cubicBezTo>
                    <a:pt x="67" y="77"/>
                    <a:pt x="49" y="60"/>
                    <a:pt x="23" y="49"/>
                  </a:cubicBezTo>
                  <a:cubicBezTo>
                    <a:pt x="21" y="49"/>
                    <a:pt x="20" y="48"/>
                    <a:pt x="19" y="48"/>
                  </a:cubicBezTo>
                  <a:cubicBezTo>
                    <a:pt x="30" y="30"/>
                    <a:pt x="46" y="16"/>
                    <a:pt x="64" y="8"/>
                  </a:cubicBezTo>
                  <a:cubicBezTo>
                    <a:pt x="73" y="4"/>
                    <a:pt x="83" y="2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34550" rIns="90000" bIns="3455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60"/>
            <p:cNvSpPr/>
            <p:nvPr/>
          </p:nvSpPr>
          <p:spPr>
            <a:xfrm>
              <a:off x="5758200" y="915480"/>
              <a:ext cx="65160" cy="28800"/>
            </a:xfrm>
            <a:custGeom>
              <a:avLst/>
              <a:gdLst/>
              <a:ahLst/>
              <a:cxnLst/>
              <a:rect l="l" t="t" r="r" b="b"/>
              <a:pathLst>
                <a:path w="182" h="81" extrusionOk="0">
                  <a:moveTo>
                    <a:pt x="116" y="1"/>
                  </a:moveTo>
                  <a:cubicBezTo>
                    <a:pt x="153" y="-2"/>
                    <a:pt x="178" y="5"/>
                    <a:pt x="182" y="19"/>
                  </a:cubicBezTo>
                  <a:cubicBezTo>
                    <a:pt x="186" y="39"/>
                    <a:pt x="149" y="64"/>
                    <a:pt x="99" y="76"/>
                  </a:cubicBezTo>
                  <a:cubicBezTo>
                    <a:pt x="88" y="78"/>
                    <a:pt x="77" y="80"/>
                    <a:pt x="66" y="81"/>
                  </a:cubicBezTo>
                  <a:cubicBezTo>
                    <a:pt x="30" y="84"/>
                    <a:pt x="4" y="77"/>
                    <a:pt x="1" y="62"/>
                  </a:cubicBezTo>
                  <a:cubicBezTo>
                    <a:pt x="-2" y="53"/>
                    <a:pt x="6" y="42"/>
                    <a:pt x="21" y="31"/>
                  </a:cubicBezTo>
                  <a:cubicBezTo>
                    <a:pt x="37" y="21"/>
                    <a:pt x="59" y="12"/>
                    <a:pt x="83" y="6"/>
                  </a:cubicBezTo>
                  <a:cubicBezTo>
                    <a:pt x="94" y="3"/>
                    <a:pt x="106" y="2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60"/>
            <p:cNvSpPr/>
            <p:nvPr/>
          </p:nvSpPr>
          <p:spPr>
            <a:xfrm>
              <a:off x="5959080" y="939960"/>
              <a:ext cx="72360" cy="39600"/>
            </a:xfrm>
            <a:custGeom>
              <a:avLst/>
              <a:gdLst/>
              <a:ahLst/>
              <a:cxnLst/>
              <a:rect l="l" t="t" r="r" b="b"/>
              <a:pathLst>
                <a:path w="202" h="111" extrusionOk="0">
                  <a:moveTo>
                    <a:pt x="32" y="1"/>
                  </a:moveTo>
                  <a:cubicBezTo>
                    <a:pt x="55" y="-1"/>
                    <a:pt x="86" y="5"/>
                    <a:pt x="116" y="18"/>
                  </a:cubicBezTo>
                  <a:cubicBezTo>
                    <a:pt x="142" y="28"/>
                    <a:pt x="166" y="42"/>
                    <a:pt x="181" y="57"/>
                  </a:cubicBezTo>
                  <a:cubicBezTo>
                    <a:pt x="197" y="72"/>
                    <a:pt x="204" y="86"/>
                    <a:pt x="200" y="96"/>
                  </a:cubicBezTo>
                  <a:cubicBezTo>
                    <a:pt x="196" y="104"/>
                    <a:pt x="186" y="109"/>
                    <a:pt x="170" y="111"/>
                  </a:cubicBezTo>
                  <a:cubicBezTo>
                    <a:pt x="147" y="113"/>
                    <a:pt x="116" y="107"/>
                    <a:pt x="86" y="94"/>
                  </a:cubicBezTo>
                  <a:cubicBezTo>
                    <a:pt x="45" y="78"/>
                    <a:pt x="12" y="53"/>
                    <a:pt x="3" y="32"/>
                  </a:cubicBezTo>
                  <a:cubicBezTo>
                    <a:pt x="0" y="26"/>
                    <a:pt x="0" y="21"/>
                    <a:pt x="2" y="16"/>
                  </a:cubicBezTo>
                  <a:cubicBezTo>
                    <a:pt x="5" y="7"/>
                    <a:pt x="16" y="2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60"/>
            <p:cNvSpPr/>
            <p:nvPr/>
          </p:nvSpPr>
          <p:spPr>
            <a:xfrm>
              <a:off x="5821560" y="1037160"/>
              <a:ext cx="35640" cy="59040"/>
            </a:xfrm>
            <a:custGeom>
              <a:avLst/>
              <a:gdLst/>
              <a:ahLst/>
              <a:cxnLst/>
              <a:rect l="l" t="t" r="r" b="b"/>
              <a:pathLst>
                <a:path w="100" h="165" extrusionOk="0">
                  <a:moveTo>
                    <a:pt x="90" y="0"/>
                  </a:moveTo>
                  <a:cubicBezTo>
                    <a:pt x="93" y="-1"/>
                    <a:pt x="96" y="2"/>
                    <a:pt x="96" y="5"/>
                  </a:cubicBezTo>
                  <a:cubicBezTo>
                    <a:pt x="98" y="18"/>
                    <a:pt x="99" y="29"/>
                    <a:pt x="99" y="41"/>
                  </a:cubicBezTo>
                  <a:cubicBezTo>
                    <a:pt x="100" y="53"/>
                    <a:pt x="100" y="65"/>
                    <a:pt x="100" y="77"/>
                  </a:cubicBezTo>
                  <a:cubicBezTo>
                    <a:pt x="100" y="79"/>
                    <a:pt x="99" y="81"/>
                    <a:pt x="97" y="82"/>
                  </a:cubicBezTo>
                  <a:cubicBezTo>
                    <a:pt x="96" y="83"/>
                    <a:pt x="95" y="83"/>
                    <a:pt x="94" y="83"/>
                  </a:cubicBezTo>
                  <a:cubicBezTo>
                    <a:pt x="92" y="84"/>
                    <a:pt x="91" y="83"/>
                    <a:pt x="90" y="82"/>
                  </a:cubicBezTo>
                  <a:cubicBezTo>
                    <a:pt x="85" y="78"/>
                    <a:pt x="80" y="73"/>
                    <a:pt x="74" y="70"/>
                  </a:cubicBezTo>
                  <a:cubicBezTo>
                    <a:pt x="70" y="67"/>
                    <a:pt x="66" y="65"/>
                    <a:pt x="61" y="63"/>
                  </a:cubicBezTo>
                  <a:cubicBezTo>
                    <a:pt x="58" y="62"/>
                    <a:pt x="55" y="62"/>
                    <a:pt x="52" y="61"/>
                  </a:cubicBezTo>
                  <a:cubicBezTo>
                    <a:pt x="50" y="61"/>
                    <a:pt x="49" y="61"/>
                    <a:pt x="48" y="61"/>
                  </a:cubicBezTo>
                  <a:cubicBezTo>
                    <a:pt x="47" y="62"/>
                    <a:pt x="46" y="62"/>
                    <a:pt x="45" y="62"/>
                  </a:cubicBezTo>
                  <a:cubicBezTo>
                    <a:pt x="43" y="62"/>
                    <a:pt x="41" y="63"/>
                    <a:pt x="39" y="64"/>
                  </a:cubicBezTo>
                  <a:cubicBezTo>
                    <a:pt x="36" y="65"/>
                    <a:pt x="34" y="67"/>
                    <a:pt x="33" y="68"/>
                  </a:cubicBezTo>
                  <a:cubicBezTo>
                    <a:pt x="31" y="70"/>
                    <a:pt x="29" y="73"/>
                    <a:pt x="27" y="75"/>
                  </a:cubicBezTo>
                  <a:cubicBezTo>
                    <a:pt x="25" y="78"/>
                    <a:pt x="23" y="82"/>
                    <a:pt x="22" y="86"/>
                  </a:cubicBezTo>
                  <a:cubicBezTo>
                    <a:pt x="21" y="90"/>
                    <a:pt x="20" y="95"/>
                    <a:pt x="19" y="100"/>
                  </a:cubicBezTo>
                  <a:cubicBezTo>
                    <a:pt x="19" y="104"/>
                    <a:pt x="20" y="108"/>
                    <a:pt x="20" y="112"/>
                  </a:cubicBezTo>
                  <a:cubicBezTo>
                    <a:pt x="21" y="116"/>
                    <a:pt x="22" y="119"/>
                    <a:pt x="24" y="123"/>
                  </a:cubicBezTo>
                  <a:cubicBezTo>
                    <a:pt x="26" y="125"/>
                    <a:pt x="27" y="128"/>
                    <a:pt x="29" y="130"/>
                  </a:cubicBezTo>
                  <a:cubicBezTo>
                    <a:pt x="31" y="132"/>
                    <a:pt x="33" y="134"/>
                    <a:pt x="35" y="135"/>
                  </a:cubicBezTo>
                  <a:cubicBezTo>
                    <a:pt x="38" y="137"/>
                    <a:pt x="41" y="138"/>
                    <a:pt x="44" y="139"/>
                  </a:cubicBezTo>
                  <a:cubicBezTo>
                    <a:pt x="48" y="140"/>
                    <a:pt x="52" y="141"/>
                    <a:pt x="56" y="141"/>
                  </a:cubicBezTo>
                  <a:cubicBezTo>
                    <a:pt x="59" y="141"/>
                    <a:pt x="62" y="141"/>
                    <a:pt x="65" y="141"/>
                  </a:cubicBezTo>
                  <a:lnTo>
                    <a:pt x="66" y="141"/>
                  </a:lnTo>
                  <a:cubicBezTo>
                    <a:pt x="69" y="141"/>
                    <a:pt x="73" y="142"/>
                    <a:pt x="75" y="144"/>
                  </a:cubicBezTo>
                  <a:cubicBezTo>
                    <a:pt x="77" y="146"/>
                    <a:pt x="79" y="149"/>
                    <a:pt x="79" y="152"/>
                  </a:cubicBezTo>
                  <a:cubicBezTo>
                    <a:pt x="80" y="159"/>
                    <a:pt x="75" y="165"/>
                    <a:pt x="69" y="165"/>
                  </a:cubicBezTo>
                  <a:cubicBezTo>
                    <a:pt x="59" y="165"/>
                    <a:pt x="51" y="165"/>
                    <a:pt x="43" y="163"/>
                  </a:cubicBezTo>
                  <a:cubicBezTo>
                    <a:pt x="36" y="161"/>
                    <a:pt x="29" y="158"/>
                    <a:pt x="23" y="153"/>
                  </a:cubicBezTo>
                  <a:cubicBezTo>
                    <a:pt x="18" y="149"/>
                    <a:pt x="13" y="145"/>
                    <a:pt x="10" y="139"/>
                  </a:cubicBezTo>
                  <a:cubicBezTo>
                    <a:pt x="7" y="134"/>
                    <a:pt x="4" y="128"/>
                    <a:pt x="3" y="122"/>
                  </a:cubicBezTo>
                  <a:cubicBezTo>
                    <a:pt x="0" y="110"/>
                    <a:pt x="0" y="97"/>
                    <a:pt x="4" y="86"/>
                  </a:cubicBezTo>
                  <a:cubicBezTo>
                    <a:pt x="7" y="73"/>
                    <a:pt x="14" y="64"/>
                    <a:pt x="23" y="56"/>
                  </a:cubicBezTo>
                  <a:cubicBezTo>
                    <a:pt x="29" y="51"/>
                    <a:pt x="37" y="48"/>
                    <a:pt x="45" y="47"/>
                  </a:cubicBezTo>
                  <a:cubicBezTo>
                    <a:pt x="49" y="47"/>
                    <a:pt x="53" y="47"/>
                    <a:pt x="57" y="48"/>
                  </a:cubicBezTo>
                  <a:cubicBezTo>
                    <a:pt x="63" y="49"/>
                    <a:pt x="70" y="52"/>
                    <a:pt x="77" y="56"/>
                  </a:cubicBezTo>
                  <a:cubicBezTo>
                    <a:pt x="81" y="58"/>
                    <a:pt x="85" y="61"/>
                    <a:pt x="88" y="64"/>
                  </a:cubicBezTo>
                  <a:cubicBezTo>
                    <a:pt x="88" y="46"/>
                    <a:pt x="87" y="28"/>
                    <a:pt x="85" y="6"/>
                  </a:cubicBezTo>
                  <a:cubicBezTo>
                    <a:pt x="84" y="5"/>
                    <a:pt x="85" y="3"/>
                    <a:pt x="86" y="2"/>
                  </a:cubicBezTo>
                  <a:cubicBezTo>
                    <a:pt x="87" y="1"/>
                    <a:pt x="88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14400" rIns="90000" bIns="144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60"/>
            <p:cNvSpPr/>
            <p:nvPr/>
          </p:nvSpPr>
          <p:spPr>
            <a:xfrm>
              <a:off x="5838480" y="1130040"/>
              <a:ext cx="41400" cy="23400"/>
            </a:xfrm>
            <a:custGeom>
              <a:avLst/>
              <a:gdLst/>
              <a:ahLst/>
              <a:cxnLst/>
              <a:rect l="l" t="t" r="r" b="b"/>
              <a:pathLst>
                <a:path w="116" h="66" extrusionOk="0">
                  <a:moveTo>
                    <a:pt x="111" y="0"/>
                  </a:moveTo>
                  <a:cubicBezTo>
                    <a:pt x="112" y="0"/>
                    <a:pt x="112" y="0"/>
                    <a:pt x="113" y="0"/>
                  </a:cubicBezTo>
                  <a:cubicBezTo>
                    <a:pt x="114" y="1"/>
                    <a:pt x="115" y="2"/>
                    <a:pt x="116" y="3"/>
                  </a:cubicBezTo>
                  <a:cubicBezTo>
                    <a:pt x="116" y="4"/>
                    <a:pt x="116" y="5"/>
                    <a:pt x="116" y="7"/>
                  </a:cubicBezTo>
                  <a:cubicBezTo>
                    <a:pt x="115" y="11"/>
                    <a:pt x="114" y="16"/>
                    <a:pt x="111" y="21"/>
                  </a:cubicBezTo>
                  <a:cubicBezTo>
                    <a:pt x="109" y="25"/>
                    <a:pt x="106" y="29"/>
                    <a:pt x="101" y="34"/>
                  </a:cubicBezTo>
                  <a:cubicBezTo>
                    <a:pt x="98" y="38"/>
                    <a:pt x="94" y="41"/>
                    <a:pt x="89" y="45"/>
                  </a:cubicBezTo>
                  <a:cubicBezTo>
                    <a:pt x="84" y="48"/>
                    <a:pt x="79" y="51"/>
                    <a:pt x="74" y="54"/>
                  </a:cubicBezTo>
                  <a:cubicBezTo>
                    <a:pt x="65" y="59"/>
                    <a:pt x="56" y="62"/>
                    <a:pt x="47" y="64"/>
                  </a:cubicBezTo>
                  <a:cubicBezTo>
                    <a:pt x="41" y="65"/>
                    <a:pt x="37" y="66"/>
                    <a:pt x="32" y="66"/>
                  </a:cubicBezTo>
                  <a:cubicBezTo>
                    <a:pt x="28" y="67"/>
                    <a:pt x="24" y="67"/>
                    <a:pt x="21" y="66"/>
                  </a:cubicBezTo>
                  <a:cubicBezTo>
                    <a:pt x="15" y="66"/>
                    <a:pt x="4" y="64"/>
                    <a:pt x="1" y="56"/>
                  </a:cubicBezTo>
                  <a:cubicBezTo>
                    <a:pt x="0" y="53"/>
                    <a:pt x="0" y="49"/>
                    <a:pt x="1" y="45"/>
                  </a:cubicBezTo>
                  <a:cubicBezTo>
                    <a:pt x="1" y="43"/>
                    <a:pt x="2" y="42"/>
                    <a:pt x="3" y="40"/>
                  </a:cubicBezTo>
                  <a:cubicBezTo>
                    <a:pt x="4" y="38"/>
                    <a:pt x="6" y="36"/>
                    <a:pt x="7" y="35"/>
                  </a:cubicBezTo>
                  <a:cubicBezTo>
                    <a:pt x="10" y="31"/>
                    <a:pt x="14" y="28"/>
                    <a:pt x="17" y="26"/>
                  </a:cubicBezTo>
                  <a:cubicBezTo>
                    <a:pt x="21" y="23"/>
                    <a:pt x="25" y="20"/>
                    <a:pt x="30" y="17"/>
                  </a:cubicBezTo>
                  <a:cubicBezTo>
                    <a:pt x="37" y="13"/>
                    <a:pt x="44" y="10"/>
                    <a:pt x="51" y="8"/>
                  </a:cubicBezTo>
                  <a:cubicBezTo>
                    <a:pt x="60" y="5"/>
                    <a:pt x="69" y="4"/>
                    <a:pt x="76" y="3"/>
                  </a:cubicBezTo>
                  <a:lnTo>
                    <a:pt x="77" y="3"/>
                  </a:lnTo>
                  <a:cubicBezTo>
                    <a:pt x="87" y="2"/>
                    <a:pt x="96" y="3"/>
                    <a:pt x="104" y="3"/>
                  </a:cubicBezTo>
                  <a:cubicBezTo>
                    <a:pt x="105" y="3"/>
                    <a:pt x="106" y="3"/>
                    <a:pt x="107" y="4"/>
                  </a:cubicBezTo>
                  <a:cubicBezTo>
                    <a:pt x="107" y="2"/>
                    <a:pt x="108" y="1"/>
                    <a:pt x="109" y="1"/>
                  </a:cubicBezTo>
                  <a:cubicBezTo>
                    <a:pt x="109" y="1"/>
                    <a:pt x="110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60"/>
            <p:cNvSpPr/>
            <p:nvPr/>
          </p:nvSpPr>
          <p:spPr>
            <a:xfrm>
              <a:off x="5814720" y="1105920"/>
              <a:ext cx="70920" cy="51120"/>
            </a:xfrm>
            <a:custGeom>
              <a:avLst/>
              <a:gdLst/>
              <a:ahLst/>
              <a:cxnLst/>
              <a:rect l="l" t="t" r="r" b="b"/>
              <a:pathLst>
                <a:path w="198" h="143" extrusionOk="0">
                  <a:moveTo>
                    <a:pt x="1" y="10"/>
                  </a:moveTo>
                  <a:lnTo>
                    <a:pt x="0" y="11"/>
                  </a:lnTo>
                  <a:cubicBezTo>
                    <a:pt x="0" y="25"/>
                    <a:pt x="1" y="39"/>
                    <a:pt x="4" y="51"/>
                  </a:cubicBezTo>
                  <a:cubicBezTo>
                    <a:pt x="6" y="62"/>
                    <a:pt x="9" y="71"/>
                    <a:pt x="12" y="79"/>
                  </a:cubicBezTo>
                  <a:cubicBezTo>
                    <a:pt x="18" y="94"/>
                    <a:pt x="27" y="107"/>
                    <a:pt x="38" y="118"/>
                  </a:cubicBezTo>
                  <a:cubicBezTo>
                    <a:pt x="48" y="127"/>
                    <a:pt x="59" y="135"/>
                    <a:pt x="72" y="139"/>
                  </a:cubicBezTo>
                  <a:cubicBezTo>
                    <a:pt x="83" y="143"/>
                    <a:pt x="95" y="144"/>
                    <a:pt x="107" y="143"/>
                  </a:cubicBezTo>
                  <a:cubicBezTo>
                    <a:pt x="108" y="143"/>
                    <a:pt x="109" y="143"/>
                    <a:pt x="110" y="143"/>
                  </a:cubicBezTo>
                  <a:cubicBezTo>
                    <a:pt x="123" y="141"/>
                    <a:pt x="136" y="137"/>
                    <a:pt x="147" y="130"/>
                  </a:cubicBezTo>
                  <a:cubicBezTo>
                    <a:pt x="159" y="123"/>
                    <a:pt x="170" y="113"/>
                    <a:pt x="177" y="102"/>
                  </a:cubicBezTo>
                  <a:cubicBezTo>
                    <a:pt x="182" y="95"/>
                    <a:pt x="186" y="88"/>
                    <a:pt x="188" y="82"/>
                  </a:cubicBezTo>
                  <a:cubicBezTo>
                    <a:pt x="192" y="74"/>
                    <a:pt x="194" y="66"/>
                    <a:pt x="196" y="59"/>
                  </a:cubicBezTo>
                  <a:cubicBezTo>
                    <a:pt x="199" y="41"/>
                    <a:pt x="199" y="22"/>
                    <a:pt x="196" y="2"/>
                  </a:cubicBezTo>
                  <a:cubicBezTo>
                    <a:pt x="196" y="1"/>
                    <a:pt x="196" y="0"/>
                    <a:pt x="195" y="0"/>
                  </a:cubicBezTo>
                  <a:cubicBezTo>
                    <a:pt x="166" y="10"/>
                    <a:pt x="136" y="16"/>
                    <a:pt x="104" y="19"/>
                  </a:cubicBezTo>
                  <a:cubicBezTo>
                    <a:pt x="100" y="19"/>
                    <a:pt x="95" y="20"/>
                    <a:pt x="91" y="20"/>
                  </a:cubicBezTo>
                  <a:cubicBezTo>
                    <a:pt x="70" y="21"/>
                    <a:pt x="49" y="20"/>
                    <a:pt x="29" y="17"/>
                  </a:cubicBezTo>
                  <a:cubicBezTo>
                    <a:pt x="20" y="15"/>
                    <a:pt x="11" y="13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06" y="132"/>
                  </a:moveTo>
                  <a:cubicBezTo>
                    <a:pt x="103" y="132"/>
                    <a:pt x="99" y="132"/>
                    <a:pt x="95" y="132"/>
                  </a:cubicBezTo>
                  <a:cubicBezTo>
                    <a:pt x="88" y="132"/>
                    <a:pt x="82" y="130"/>
                    <a:pt x="75" y="128"/>
                  </a:cubicBezTo>
                  <a:lnTo>
                    <a:pt x="73" y="128"/>
                  </a:lnTo>
                  <a:lnTo>
                    <a:pt x="71" y="127"/>
                  </a:lnTo>
                  <a:cubicBezTo>
                    <a:pt x="72" y="124"/>
                    <a:pt x="73" y="121"/>
                    <a:pt x="74" y="118"/>
                  </a:cubicBezTo>
                  <a:cubicBezTo>
                    <a:pt x="77" y="113"/>
                    <a:pt x="81" y="107"/>
                    <a:pt x="85" y="102"/>
                  </a:cubicBezTo>
                  <a:cubicBezTo>
                    <a:pt x="89" y="97"/>
                    <a:pt x="95" y="91"/>
                    <a:pt x="101" y="87"/>
                  </a:cubicBezTo>
                  <a:cubicBezTo>
                    <a:pt x="108" y="82"/>
                    <a:pt x="115" y="78"/>
                    <a:pt x="123" y="75"/>
                  </a:cubicBezTo>
                  <a:cubicBezTo>
                    <a:pt x="130" y="73"/>
                    <a:pt x="138" y="71"/>
                    <a:pt x="147" y="70"/>
                  </a:cubicBezTo>
                  <a:cubicBezTo>
                    <a:pt x="154" y="69"/>
                    <a:pt x="161" y="70"/>
                    <a:pt x="168" y="71"/>
                  </a:cubicBezTo>
                  <a:cubicBezTo>
                    <a:pt x="171" y="71"/>
                    <a:pt x="175" y="72"/>
                    <a:pt x="178" y="73"/>
                  </a:cubicBezTo>
                  <a:lnTo>
                    <a:pt x="179" y="73"/>
                  </a:lnTo>
                  <a:lnTo>
                    <a:pt x="180" y="73"/>
                  </a:lnTo>
                  <a:cubicBezTo>
                    <a:pt x="177" y="80"/>
                    <a:pt x="174" y="86"/>
                    <a:pt x="170" y="92"/>
                  </a:cubicBezTo>
                  <a:cubicBezTo>
                    <a:pt x="166" y="99"/>
                    <a:pt x="161" y="105"/>
                    <a:pt x="155" y="110"/>
                  </a:cubicBezTo>
                  <a:cubicBezTo>
                    <a:pt x="150" y="115"/>
                    <a:pt x="144" y="119"/>
                    <a:pt x="138" y="123"/>
                  </a:cubicBezTo>
                  <a:cubicBezTo>
                    <a:pt x="131" y="126"/>
                    <a:pt x="124" y="129"/>
                    <a:pt x="116" y="131"/>
                  </a:cubicBezTo>
                  <a:cubicBezTo>
                    <a:pt x="113" y="131"/>
                    <a:pt x="110" y="132"/>
                    <a:pt x="10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6475" rIns="90000" bIns="64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60"/>
            <p:cNvSpPr/>
            <p:nvPr/>
          </p:nvSpPr>
          <p:spPr>
            <a:xfrm>
              <a:off x="5501160" y="1193040"/>
              <a:ext cx="271801" cy="282241"/>
            </a:xfrm>
            <a:custGeom>
              <a:avLst/>
              <a:gdLst/>
              <a:ahLst/>
              <a:cxnLst/>
              <a:rect l="l" t="t" r="r" b="b"/>
              <a:pathLst>
                <a:path w="756" h="785" extrusionOk="0">
                  <a:moveTo>
                    <a:pt x="756" y="222"/>
                  </a:moveTo>
                  <a:cubicBezTo>
                    <a:pt x="733" y="291"/>
                    <a:pt x="683" y="431"/>
                    <a:pt x="625" y="554"/>
                  </a:cubicBezTo>
                  <a:cubicBezTo>
                    <a:pt x="561" y="692"/>
                    <a:pt x="485" y="808"/>
                    <a:pt x="424" y="782"/>
                  </a:cubicBezTo>
                  <a:cubicBezTo>
                    <a:pt x="408" y="775"/>
                    <a:pt x="391" y="764"/>
                    <a:pt x="372" y="751"/>
                  </a:cubicBezTo>
                  <a:cubicBezTo>
                    <a:pt x="225" y="647"/>
                    <a:pt x="0" y="375"/>
                    <a:pt x="0" y="375"/>
                  </a:cubicBezTo>
                  <a:cubicBezTo>
                    <a:pt x="2" y="369"/>
                    <a:pt x="5" y="363"/>
                    <a:pt x="8" y="357"/>
                  </a:cubicBezTo>
                  <a:cubicBezTo>
                    <a:pt x="91" y="185"/>
                    <a:pt x="259" y="53"/>
                    <a:pt x="317" y="10"/>
                  </a:cubicBezTo>
                  <a:cubicBezTo>
                    <a:pt x="323" y="6"/>
                    <a:pt x="328" y="3"/>
                    <a:pt x="331" y="0"/>
                  </a:cubicBezTo>
                  <a:cubicBezTo>
                    <a:pt x="348" y="21"/>
                    <a:pt x="456" y="140"/>
                    <a:pt x="671" y="202"/>
                  </a:cubicBezTo>
                  <a:cubicBezTo>
                    <a:pt x="695" y="209"/>
                    <a:pt x="720" y="215"/>
                    <a:pt x="747" y="220"/>
                  </a:cubicBezTo>
                  <a:cubicBezTo>
                    <a:pt x="751" y="218"/>
                    <a:pt x="757" y="219"/>
                    <a:pt x="756" y="2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60"/>
            <p:cNvSpPr/>
            <p:nvPr/>
          </p:nvSpPr>
          <p:spPr>
            <a:xfrm>
              <a:off x="5929920" y="1202760"/>
              <a:ext cx="287280" cy="252720"/>
            </a:xfrm>
            <a:custGeom>
              <a:avLst/>
              <a:gdLst/>
              <a:ahLst/>
              <a:cxnLst/>
              <a:rect l="l" t="t" r="r" b="b"/>
              <a:pathLst>
                <a:path w="799" h="703" extrusionOk="0">
                  <a:moveTo>
                    <a:pt x="799" y="418"/>
                  </a:moveTo>
                  <a:cubicBezTo>
                    <a:pt x="735" y="494"/>
                    <a:pt x="634" y="568"/>
                    <a:pt x="553" y="622"/>
                  </a:cubicBezTo>
                  <a:cubicBezTo>
                    <a:pt x="478" y="671"/>
                    <a:pt x="419" y="703"/>
                    <a:pt x="419" y="703"/>
                  </a:cubicBezTo>
                  <a:cubicBezTo>
                    <a:pt x="260" y="690"/>
                    <a:pt x="82" y="358"/>
                    <a:pt x="0" y="190"/>
                  </a:cubicBezTo>
                  <a:cubicBezTo>
                    <a:pt x="74" y="177"/>
                    <a:pt x="153" y="157"/>
                    <a:pt x="237" y="129"/>
                  </a:cubicBezTo>
                  <a:cubicBezTo>
                    <a:pt x="333" y="97"/>
                    <a:pt x="436" y="55"/>
                    <a:pt x="546" y="0"/>
                  </a:cubicBezTo>
                  <a:cubicBezTo>
                    <a:pt x="550" y="3"/>
                    <a:pt x="554" y="5"/>
                    <a:pt x="559" y="8"/>
                  </a:cubicBezTo>
                  <a:cubicBezTo>
                    <a:pt x="703" y="106"/>
                    <a:pt x="783" y="364"/>
                    <a:pt x="797" y="411"/>
                  </a:cubicBezTo>
                  <a:cubicBezTo>
                    <a:pt x="798" y="416"/>
                    <a:pt x="799" y="418"/>
                    <a:pt x="799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60"/>
            <p:cNvSpPr/>
            <p:nvPr/>
          </p:nvSpPr>
          <p:spPr>
            <a:xfrm>
              <a:off x="6123600" y="1201320"/>
              <a:ext cx="3600" cy="1080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3"/>
                  </a:moveTo>
                  <a:cubicBezTo>
                    <a:pt x="10" y="3"/>
                    <a:pt x="9" y="4"/>
                    <a:pt x="8" y="4"/>
                  </a:cubicBezTo>
                  <a:cubicBezTo>
                    <a:pt x="6" y="3"/>
                    <a:pt x="3" y="1"/>
                    <a:pt x="0" y="0"/>
                  </a:cubicBezTo>
                  <a:cubicBezTo>
                    <a:pt x="7" y="2"/>
                    <a:pt x="11" y="3"/>
                    <a:pt x="11" y="3"/>
                  </a:cubicBezTo>
                  <a:close/>
                </a:path>
              </a:pathLst>
            </a:custGeom>
            <a:solidFill>
              <a:srgbClr val="A64E45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60"/>
            <p:cNvSpPr/>
            <p:nvPr/>
          </p:nvSpPr>
          <p:spPr>
            <a:xfrm>
              <a:off x="5793480" y="1171440"/>
              <a:ext cx="159840" cy="136080"/>
            </a:xfrm>
            <a:custGeom>
              <a:avLst/>
              <a:gdLst/>
              <a:ahLst/>
              <a:cxnLst/>
              <a:rect l="l" t="t" r="r" b="b"/>
              <a:pathLst>
                <a:path w="445" h="379" extrusionOk="0">
                  <a:moveTo>
                    <a:pt x="445" y="51"/>
                  </a:moveTo>
                  <a:lnTo>
                    <a:pt x="412" y="273"/>
                  </a:lnTo>
                  <a:cubicBezTo>
                    <a:pt x="412" y="273"/>
                    <a:pt x="126" y="504"/>
                    <a:pt x="0" y="285"/>
                  </a:cubicBezTo>
                  <a:lnTo>
                    <a:pt x="67" y="0"/>
                  </a:lnTo>
                  <a:lnTo>
                    <a:pt x="445" y="51"/>
                  </a:lnTo>
                  <a:close/>
                </a:path>
              </a:pathLst>
            </a:custGeom>
            <a:solidFill>
              <a:srgbClr val="A64E45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60"/>
            <p:cNvSpPr/>
            <p:nvPr/>
          </p:nvSpPr>
          <p:spPr>
            <a:xfrm>
              <a:off x="5807520" y="1226520"/>
              <a:ext cx="135360" cy="22680"/>
            </a:xfrm>
            <a:custGeom>
              <a:avLst/>
              <a:gdLst/>
              <a:ahLst/>
              <a:cxnLst/>
              <a:rect l="l" t="t" r="r" b="b"/>
              <a:pathLst>
                <a:path w="377" h="64" fill="none" extrusionOk="0">
                  <a:moveTo>
                    <a:pt x="377" y="58"/>
                  </a:moveTo>
                  <a:cubicBezTo>
                    <a:pt x="377" y="58"/>
                    <a:pt x="230" y="9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0" rIns="918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60"/>
            <p:cNvSpPr/>
            <p:nvPr/>
          </p:nvSpPr>
          <p:spPr>
            <a:xfrm>
              <a:off x="5594400" y="1263600"/>
              <a:ext cx="199080" cy="411120"/>
            </a:xfrm>
            <a:custGeom>
              <a:avLst/>
              <a:gdLst/>
              <a:ahLst/>
              <a:cxnLst/>
              <a:rect l="l" t="t" r="r" b="b"/>
              <a:pathLst>
                <a:path w="554" h="1143" extrusionOk="0">
                  <a:moveTo>
                    <a:pt x="413" y="6"/>
                  </a:moveTo>
                  <a:cubicBezTo>
                    <a:pt x="413" y="6"/>
                    <a:pt x="202" y="252"/>
                    <a:pt x="82" y="617"/>
                  </a:cubicBezTo>
                  <a:cubicBezTo>
                    <a:pt x="-38" y="981"/>
                    <a:pt x="10" y="1143"/>
                    <a:pt x="10" y="1143"/>
                  </a:cubicBezTo>
                  <a:lnTo>
                    <a:pt x="554" y="29"/>
                  </a:lnTo>
                  <a:cubicBezTo>
                    <a:pt x="553" y="29"/>
                    <a:pt x="518" y="-14"/>
                    <a:pt x="413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60"/>
            <p:cNvSpPr/>
            <p:nvPr/>
          </p:nvSpPr>
          <p:spPr>
            <a:xfrm>
              <a:off x="5941800" y="1252800"/>
              <a:ext cx="225359" cy="424080"/>
            </a:xfrm>
            <a:custGeom>
              <a:avLst/>
              <a:gdLst/>
              <a:ahLst/>
              <a:cxnLst/>
              <a:rect l="l" t="t" r="r" b="b"/>
              <a:pathLst>
                <a:path w="627" h="1179" extrusionOk="0">
                  <a:moveTo>
                    <a:pt x="0" y="47"/>
                  </a:moveTo>
                  <a:cubicBezTo>
                    <a:pt x="0" y="47"/>
                    <a:pt x="79" y="-6"/>
                    <a:pt x="153" y="1"/>
                  </a:cubicBezTo>
                  <a:cubicBezTo>
                    <a:pt x="153" y="1"/>
                    <a:pt x="507" y="865"/>
                    <a:pt x="627" y="964"/>
                  </a:cubicBezTo>
                  <a:lnTo>
                    <a:pt x="627" y="1179"/>
                  </a:lnTo>
                  <a:cubicBezTo>
                    <a:pt x="627" y="1179"/>
                    <a:pt x="281" y="1004"/>
                    <a:pt x="0" y="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60"/>
            <p:cNvSpPr/>
            <p:nvPr/>
          </p:nvSpPr>
          <p:spPr>
            <a:xfrm>
              <a:off x="6127560" y="1138320"/>
              <a:ext cx="77040" cy="63720"/>
            </a:xfrm>
            <a:custGeom>
              <a:avLst/>
              <a:gdLst/>
              <a:ahLst/>
              <a:cxnLst/>
              <a:rect l="l" t="t" r="r" b="b"/>
              <a:pathLst>
                <a:path w="215" h="178" fill="none" extrusionOk="0">
                  <a:moveTo>
                    <a:pt x="215" y="0"/>
                  </a:moveTo>
                  <a:cubicBezTo>
                    <a:pt x="215" y="0"/>
                    <a:pt x="111" y="119"/>
                    <a:pt x="0" y="178"/>
                  </a:cubicBez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17275" rIns="91800" bIns="17275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60"/>
            <p:cNvSpPr/>
            <p:nvPr/>
          </p:nvSpPr>
          <p:spPr>
            <a:xfrm>
              <a:off x="6069960" y="1536120"/>
              <a:ext cx="127440" cy="141120"/>
            </a:xfrm>
            <a:custGeom>
              <a:avLst/>
              <a:gdLst/>
              <a:ahLst/>
              <a:cxnLst/>
              <a:rect l="l" t="t" r="r" b="b"/>
              <a:pathLst>
                <a:path w="355" h="393" extrusionOk="0">
                  <a:moveTo>
                    <a:pt x="236" y="99"/>
                  </a:moveTo>
                  <a:lnTo>
                    <a:pt x="312" y="178"/>
                  </a:lnTo>
                  <a:cubicBezTo>
                    <a:pt x="320" y="186"/>
                    <a:pt x="336" y="203"/>
                    <a:pt x="341" y="213"/>
                  </a:cubicBezTo>
                  <a:cubicBezTo>
                    <a:pt x="366" y="263"/>
                    <a:pt x="364" y="386"/>
                    <a:pt x="271" y="392"/>
                  </a:cubicBezTo>
                  <a:cubicBezTo>
                    <a:pt x="177" y="399"/>
                    <a:pt x="50" y="223"/>
                    <a:pt x="5" y="158"/>
                  </a:cubicBezTo>
                  <a:cubicBezTo>
                    <a:pt x="-4" y="144"/>
                    <a:pt x="-1" y="125"/>
                    <a:pt x="11" y="114"/>
                  </a:cubicBezTo>
                  <a:lnTo>
                    <a:pt x="128" y="9"/>
                  </a:lnTo>
                  <a:cubicBezTo>
                    <a:pt x="144" y="-5"/>
                    <a:pt x="168" y="-1"/>
                    <a:pt x="179" y="16"/>
                  </a:cubicBezTo>
                  <a:cubicBezTo>
                    <a:pt x="194" y="39"/>
                    <a:pt x="215" y="70"/>
                    <a:pt x="236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60"/>
            <p:cNvSpPr/>
            <p:nvPr/>
          </p:nvSpPr>
          <p:spPr>
            <a:xfrm>
              <a:off x="5579280" y="1550160"/>
              <a:ext cx="59760" cy="134640"/>
            </a:xfrm>
            <a:custGeom>
              <a:avLst/>
              <a:gdLst/>
              <a:ahLst/>
              <a:cxnLst/>
              <a:rect l="l" t="t" r="r" b="b"/>
              <a:pathLst>
                <a:path w="167" h="375" extrusionOk="0">
                  <a:moveTo>
                    <a:pt x="67" y="0"/>
                  </a:moveTo>
                  <a:cubicBezTo>
                    <a:pt x="67" y="0"/>
                    <a:pt x="119" y="92"/>
                    <a:pt x="159" y="125"/>
                  </a:cubicBezTo>
                  <a:cubicBezTo>
                    <a:pt x="198" y="157"/>
                    <a:pt x="87" y="371"/>
                    <a:pt x="51" y="374"/>
                  </a:cubicBezTo>
                  <a:cubicBezTo>
                    <a:pt x="15" y="378"/>
                    <a:pt x="-5" y="259"/>
                    <a:pt x="2" y="186"/>
                  </a:cubicBezTo>
                  <a:cubicBezTo>
                    <a:pt x="8" y="115"/>
                    <a:pt x="44" y="3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60"/>
            <p:cNvSpPr/>
            <p:nvPr/>
          </p:nvSpPr>
          <p:spPr>
            <a:xfrm>
              <a:off x="6163200" y="1405800"/>
              <a:ext cx="56880" cy="244080"/>
            </a:xfrm>
            <a:custGeom>
              <a:avLst/>
              <a:gdLst/>
              <a:ahLst/>
              <a:cxnLst/>
              <a:rect l="l" t="t" r="r" b="b"/>
              <a:pathLst>
                <a:path w="159" h="679" fill="none" extrusionOk="0">
                  <a:moveTo>
                    <a:pt x="4" y="0"/>
                  </a:moveTo>
                  <a:cubicBezTo>
                    <a:pt x="4" y="0"/>
                    <a:pt x="175" y="326"/>
                    <a:pt x="157" y="495"/>
                  </a:cubicBezTo>
                  <a:cubicBezTo>
                    <a:pt x="134" y="714"/>
                    <a:pt x="0" y="676"/>
                    <a:pt x="0" y="6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46800" rIns="91800" bIns="468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60"/>
            <p:cNvSpPr/>
            <p:nvPr/>
          </p:nvSpPr>
          <p:spPr>
            <a:xfrm>
              <a:off x="5954040" y="1293840"/>
              <a:ext cx="60840" cy="18000"/>
            </a:xfrm>
            <a:custGeom>
              <a:avLst/>
              <a:gdLst/>
              <a:ahLst/>
              <a:cxnLst/>
              <a:rect l="l" t="t" r="r" b="b"/>
              <a:pathLst>
                <a:path w="170" h="51" fill="none" extrusionOk="0">
                  <a:moveTo>
                    <a:pt x="0" y="51"/>
                  </a:moveTo>
                  <a:cubicBezTo>
                    <a:pt x="0" y="51"/>
                    <a:pt x="63" y="6"/>
                    <a:pt x="17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0" rIns="918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60"/>
            <p:cNvSpPr/>
            <p:nvPr/>
          </p:nvSpPr>
          <p:spPr>
            <a:xfrm>
              <a:off x="5714640" y="1302120"/>
              <a:ext cx="60120" cy="20160"/>
            </a:xfrm>
            <a:custGeom>
              <a:avLst/>
              <a:gdLst/>
              <a:ahLst/>
              <a:cxnLst/>
              <a:rect l="l" t="t" r="r" b="b"/>
              <a:pathLst>
                <a:path w="168" h="57" fill="none" extrusionOk="0">
                  <a:moveTo>
                    <a:pt x="0" y="0"/>
                  </a:moveTo>
                  <a:cubicBezTo>
                    <a:pt x="0" y="0"/>
                    <a:pt x="77" y="0"/>
                    <a:pt x="168" y="5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0" rIns="918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60"/>
            <p:cNvSpPr/>
            <p:nvPr/>
          </p:nvSpPr>
          <p:spPr>
            <a:xfrm>
              <a:off x="5671440" y="1371960"/>
              <a:ext cx="60480" cy="20520"/>
            </a:xfrm>
            <a:custGeom>
              <a:avLst/>
              <a:gdLst/>
              <a:ahLst/>
              <a:cxnLst/>
              <a:rect l="l" t="t" r="r" b="b"/>
              <a:pathLst>
                <a:path w="169" h="58" fill="none" extrusionOk="0">
                  <a:moveTo>
                    <a:pt x="0" y="0"/>
                  </a:moveTo>
                  <a:cubicBezTo>
                    <a:pt x="0" y="0"/>
                    <a:pt x="78" y="0"/>
                    <a:pt x="169" y="5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0" rIns="918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60"/>
            <p:cNvSpPr/>
            <p:nvPr/>
          </p:nvSpPr>
          <p:spPr>
            <a:xfrm>
              <a:off x="5632200" y="1457280"/>
              <a:ext cx="60120" cy="20160"/>
            </a:xfrm>
            <a:custGeom>
              <a:avLst/>
              <a:gdLst/>
              <a:ahLst/>
              <a:cxnLst/>
              <a:rect l="l" t="t" r="r" b="b"/>
              <a:pathLst>
                <a:path w="168" h="57" fill="none" extrusionOk="0">
                  <a:moveTo>
                    <a:pt x="0" y="0"/>
                  </a:moveTo>
                  <a:cubicBezTo>
                    <a:pt x="0" y="0"/>
                    <a:pt x="77" y="0"/>
                    <a:pt x="168" y="5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0" rIns="918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60"/>
            <p:cNvSpPr/>
            <p:nvPr/>
          </p:nvSpPr>
          <p:spPr>
            <a:xfrm>
              <a:off x="5607720" y="1531080"/>
              <a:ext cx="46800" cy="28800"/>
            </a:xfrm>
            <a:custGeom>
              <a:avLst/>
              <a:gdLst/>
              <a:ahLst/>
              <a:cxnLst/>
              <a:rect l="l" t="t" r="r" b="b"/>
              <a:pathLst>
                <a:path w="131" h="81" fill="none" extrusionOk="0">
                  <a:moveTo>
                    <a:pt x="0" y="0"/>
                  </a:moveTo>
                  <a:cubicBezTo>
                    <a:pt x="0" y="0"/>
                    <a:pt x="65" y="15"/>
                    <a:pt x="131" y="8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0" rIns="918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60"/>
            <p:cNvSpPr/>
            <p:nvPr/>
          </p:nvSpPr>
          <p:spPr>
            <a:xfrm>
              <a:off x="5989680" y="1382400"/>
              <a:ext cx="58320" cy="24480"/>
            </a:xfrm>
            <a:custGeom>
              <a:avLst/>
              <a:gdLst/>
              <a:ahLst/>
              <a:cxnLst/>
              <a:rect l="l" t="t" r="r" b="b"/>
              <a:pathLst>
                <a:path w="163" h="69" fill="none" extrusionOk="0">
                  <a:moveTo>
                    <a:pt x="0" y="69"/>
                  </a:moveTo>
                  <a:cubicBezTo>
                    <a:pt x="0" y="69"/>
                    <a:pt x="56" y="18"/>
                    <a:pt x="16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0" rIns="918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60"/>
            <p:cNvSpPr/>
            <p:nvPr/>
          </p:nvSpPr>
          <p:spPr>
            <a:xfrm>
              <a:off x="6035760" y="1469520"/>
              <a:ext cx="54000" cy="33480"/>
            </a:xfrm>
            <a:custGeom>
              <a:avLst/>
              <a:gdLst/>
              <a:ahLst/>
              <a:cxnLst/>
              <a:rect l="l" t="t" r="r" b="b"/>
              <a:pathLst>
                <a:path w="151" h="94" fill="none" extrusionOk="0">
                  <a:moveTo>
                    <a:pt x="0" y="94"/>
                  </a:moveTo>
                  <a:cubicBezTo>
                    <a:pt x="0" y="94"/>
                    <a:pt x="48" y="34"/>
                    <a:pt x="15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0" rIns="918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60"/>
            <p:cNvSpPr/>
            <p:nvPr/>
          </p:nvSpPr>
          <p:spPr>
            <a:xfrm>
              <a:off x="5582520" y="1782720"/>
              <a:ext cx="595440" cy="42480"/>
            </a:xfrm>
            <a:custGeom>
              <a:avLst/>
              <a:gdLst/>
              <a:ahLst/>
              <a:cxnLst/>
              <a:rect l="l" t="t" r="r" b="b"/>
              <a:pathLst>
                <a:path w="1655" h="119" fill="none" extrusionOk="0">
                  <a:moveTo>
                    <a:pt x="0" y="60"/>
                  </a:moveTo>
                  <a:cubicBezTo>
                    <a:pt x="0" y="60"/>
                    <a:pt x="781" y="225"/>
                    <a:pt x="1655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0" rIns="91800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60"/>
            <p:cNvSpPr/>
            <p:nvPr/>
          </p:nvSpPr>
          <p:spPr>
            <a:xfrm>
              <a:off x="5896440" y="1379160"/>
              <a:ext cx="45000" cy="50760"/>
            </a:xfrm>
            <a:custGeom>
              <a:avLst/>
              <a:gdLst/>
              <a:ahLst/>
              <a:cxnLst/>
              <a:rect l="l" t="t" r="r" b="b"/>
              <a:pathLst>
                <a:path w="126" h="142" extrusionOk="0">
                  <a:moveTo>
                    <a:pt x="0" y="71"/>
                  </a:moveTo>
                  <a:cubicBezTo>
                    <a:pt x="0" y="110"/>
                    <a:pt x="28" y="142"/>
                    <a:pt x="63" y="142"/>
                  </a:cubicBezTo>
                  <a:cubicBezTo>
                    <a:pt x="98" y="142"/>
                    <a:pt x="126" y="110"/>
                    <a:pt x="126" y="71"/>
                  </a:cubicBezTo>
                  <a:cubicBezTo>
                    <a:pt x="126" y="32"/>
                    <a:pt x="98" y="0"/>
                    <a:pt x="63" y="0"/>
                  </a:cubicBezTo>
                  <a:cubicBezTo>
                    <a:pt x="28" y="0"/>
                    <a:pt x="0" y="32"/>
                    <a:pt x="0" y="7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4300" rIns="91800" bIns="43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60"/>
            <p:cNvSpPr/>
            <p:nvPr/>
          </p:nvSpPr>
          <p:spPr>
            <a:xfrm>
              <a:off x="6522120" y="1999080"/>
              <a:ext cx="45000" cy="98640"/>
            </a:xfrm>
            <a:custGeom>
              <a:avLst/>
              <a:gdLst/>
              <a:ahLst/>
              <a:cxnLst/>
              <a:rect l="l" t="t" r="r" b="b"/>
              <a:pathLst>
                <a:path w="126" h="275" extrusionOk="0">
                  <a:moveTo>
                    <a:pt x="108" y="159"/>
                  </a:moveTo>
                  <a:cubicBezTo>
                    <a:pt x="108" y="159"/>
                    <a:pt x="159" y="41"/>
                    <a:pt x="91" y="6"/>
                  </a:cubicBezTo>
                  <a:cubicBezTo>
                    <a:pt x="4" y="-37"/>
                    <a:pt x="102" y="158"/>
                    <a:pt x="102" y="158"/>
                  </a:cubicBezTo>
                  <a:cubicBezTo>
                    <a:pt x="102" y="158"/>
                    <a:pt x="-45" y="256"/>
                    <a:pt x="14" y="273"/>
                  </a:cubicBezTo>
                  <a:cubicBezTo>
                    <a:pt x="72" y="290"/>
                    <a:pt x="108" y="159"/>
                    <a:pt x="108" y="15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46800" rIns="91800" bIns="4680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60"/>
            <p:cNvSpPr/>
            <p:nvPr/>
          </p:nvSpPr>
          <p:spPr>
            <a:xfrm>
              <a:off x="6017040" y="2595960"/>
              <a:ext cx="93960" cy="48600"/>
            </a:xfrm>
            <a:custGeom>
              <a:avLst/>
              <a:gdLst/>
              <a:ahLst/>
              <a:cxnLst/>
              <a:rect l="l" t="t" r="r" b="b"/>
              <a:pathLst>
                <a:path w="262" h="136" extrusionOk="0">
                  <a:moveTo>
                    <a:pt x="139" y="126"/>
                  </a:moveTo>
                  <a:cubicBezTo>
                    <a:pt x="139" y="126"/>
                    <a:pt x="44" y="54"/>
                    <a:pt x="5" y="104"/>
                  </a:cubicBezTo>
                  <a:cubicBezTo>
                    <a:pt x="-34" y="153"/>
                    <a:pt x="141" y="131"/>
                    <a:pt x="141" y="131"/>
                  </a:cubicBezTo>
                  <a:cubicBezTo>
                    <a:pt x="141" y="131"/>
                    <a:pt x="278" y="99"/>
                    <a:pt x="260" y="24"/>
                  </a:cubicBezTo>
                  <a:cubicBezTo>
                    <a:pt x="238" y="-67"/>
                    <a:pt x="139" y="126"/>
                    <a:pt x="139" y="12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800" tIns="2150" rIns="91800" bIns="215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" name="Google Shape;195;p2">
            <a:extLst>
              <a:ext uri="{FF2B5EF4-FFF2-40B4-BE49-F238E27FC236}">
                <a16:creationId xmlns:a16="http://schemas.microsoft.com/office/drawing/2014/main" id="{8156C502-76AF-D7A3-D043-C56D8A5155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4309" y="69887"/>
            <a:ext cx="1326761" cy="35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321C39-6547-16F0-6185-2828D1045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367"/>
            <a:ext cx="1948485" cy="1998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ED0C84-606F-06C5-FD16-A1DD7E630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5912" y="3042355"/>
            <a:ext cx="1474352" cy="2204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92C275-83CB-897D-5921-25D0F5C4BF6E}"/>
              </a:ext>
            </a:extLst>
          </p:cNvPr>
          <p:cNvSpPr/>
          <p:nvPr/>
        </p:nvSpPr>
        <p:spPr>
          <a:xfrm>
            <a:off x="580912" y="273466"/>
            <a:ext cx="7530353" cy="328108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 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12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ck-to-School Presentation by Slidesgo">
  <a:themeElements>
    <a:clrScheme name="Simple Light">
      <a:dk1>
        <a:srgbClr val="120737"/>
      </a:dk1>
      <a:lt1>
        <a:srgbClr val="FDE4C5"/>
      </a:lt1>
      <a:dk2>
        <a:srgbClr val="FFFAF4"/>
      </a:dk2>
      <a:lt2>
        <a:srgbClr val="FAC827"/>
      </a:lt2>
      <a:accent1>
        <a:srgbClr val="ED4D1B"/>
      </a:accent1>
      <a:accent2>
        <a:srgbClr val="247AE3"/>
      </a:accent2>
      <a:accent3>
        <a:srgbClr val="006AC2"/>
      </a:accent3>
      <a:accent4>
        <a:srgbClr val="7E65FD"/>
      </a:accent4>
      <a:accent5>
        <a:srgbClr val="28AD6D"/>
      </a:accent5>
      <a:accent6>
        <a:srgbClr val="148248"/>
      </a:accent6>
      <a:hlink>
        <a:srgbClr val="1207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206</Words>
  <Application>Microsoft Office PowerPoint</Application>
  <PresentationFormat>On-screen Show (16:9)</PresentationFormat>
  <Paragraphs>26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Quicksand Medium</vt:lpstr>
      <vt:lpstr>Times New Roman</vt:lpstr>
      <vt:lpstr>DM Sans</vt:lpstr>
      <vt:lpstr>Fredoka One</vt:lpstr>
      <vt:lpstr>Nunito Light</vt:lpstr>
      <vt:lpstr>Arial</vt:lpstr>
      <vt:lpstr>Rammetto One</vt:lpstr>
      <vt:lpstr>Back-to-School Presentation by Slidesgo</vt:lpstr>
      <vt:lpstr>PowerPoint Presentation</vt:lpstr>
      <vt:lpstr>PowerPoint Presentation</vt:lpstr>
      <vt:lpstr>PowerPoint Presentation</vt:lpstr>
      <vt:lpstr>CHỦ ĐỀ 5: NHỮNG KỈ NIỆM ĐẸP Tiết 4: VẬN DỤNG</vt:lpstr>
      <vt:lpstr>HÃY NÊU CÁC BỘ PHẬN CỦA HỘP QUÀ BÍ MẬT?</vt:lpstr>
      <vt:lpstr>MỘT SỐ MẪU HỘP QUÀ BÍ MẬT</vt:lpstr>
      <vt:lpstr>PowerPoint Presentation</vt:lpstr>
      <vt:lpstr>PowerPoint Presentation</vt:lpstr>
      <vt:lpstr>PowerPoint Presentation</vt:lpstr>
      <vt:lpstr>TRƯNG BÀY SẢN PHẨM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121</cp:revision>
  <dcterms:modified xsi:type="dcterms:W3CDTF">2025-04-04T07:32:46Z</dcterms:modified>
</cp:coreProperties>
</file>