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9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80" d="100"/>
          <a:sy n="80" d="100"/>
        </p:scale>
        <p:origin x="317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5"/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1630165"/>
            <a:ext cx="9260440" cy="3287732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313131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874169" y="52240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>
            <a:fillRect/>
          </a:stretch>
        </p:blipFill>
        <p:spPr>
          <a:xfrm>
            <a:off x="8939148" y="3707441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1087144" y="63562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668" y="2207026"/>
            <a:ext cx="9809314" cy="2462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6118" y="1137788"/>
            <a:ext cx="2475191" cy="1774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A6B9B-82CE-AA8D-A3F7-8516343F5958}"/>
              </a:ext>
            </a:extLst>
          </p:cNvPr>
          <p:cNvSpPr txBox="1"/>
          <p:nvPr/>
        </p:nvSpPr>
        <p:spPr>
          <a:xfrm>
            <a:off x="3083852" y="118791"/>
            <a:ext cx="65722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8D60AD-8068-FFD0-156A-409B172135EB}"/>
              </a:ext>
            </a:extLst>
          </p:cNvPr>
          <p:cNvSpPr txBox="1"/>
          <p:nvPr/>
        </p:nvSpPr>
        <p:spPr>
          <a:xfrm>
            <a:off x="4322102" y="5583557"/>
            <a:ext cx="55648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Thị Tú Anh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/>
          <p:cNvSpPr/>
          <p:nvPr/>
        </p:nvSpPr>
        <p:spPr>
          <a:xfrm>
            <a:off x="228600" y="190501"/>
            <a:ext cx="11589026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8294" y="428036"/>
            <a:ext cx="10900427" cy="954107"/>
            <a:chOff x="1056346" y="666575"/>
            <a:chExt cx="10900427" cy="954107"/>
          </a:xfrm>
        </p:grpSpPr>
        <p:sp>
          <p:nvSpPr>
            <p:cNvPr id="2" name="Oval 1"/>
            <p:cNvSpPr/>
            <p:nvPr/>
          </p:nvSpPr>
          <p:spPr>
            <a:xfrm>
              <a:off x="1056346" y="686982"/>
              <a:ext cx="541949" cy="46166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98294" y="666575"/>
              <a:ext cx="103584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cs typeface="Calibri" panose="020F0502020204030204" charset="0"/>
                </a:rPr>
                <a:t>Việt có một xúc xắc tự làm. Khi quan sát từ hai hướng ta thấy 6 mặt của xúc xắc đó như hình vẽ dưới đây.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419" y="1442001"/>
            <a:ext cx="8017772" cy="22611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3365" y="3766930"/>
            <a:ext cx="1053547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Nếu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Việt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gieo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xúc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xắc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đó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một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lần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và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quan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sát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mặt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trên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xúc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xắc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thì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sự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kiện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nào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thể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xảy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ra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043" y="4392883"/>
            <a:ext cx="3375639" cy="237857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/>
          <p:cNvSpPr/>
          <p:nvPr/>
        </p:nvSpPr>
        <p:spPr>
          <a:xfrm>
            <a:off x="228600" y="190501"/>
            <a:ext cx="11589026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209" y="209548"/>
            <a:ext cx="8017772" cy="22611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3670" y="3180522"/>
            <a:ext cx="10137913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Nếu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Việt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gieo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đó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lần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quan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sát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thì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sự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kiện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có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thể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ra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:</a:t>
            </a: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+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cái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lá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tròn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ốc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sên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cái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kẹo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vuông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cái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bút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chì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  <a:defRPr/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73" y="2561036"/>
            <a:ext cx="5112955" cy="13574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ÚA CHO MẸ X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461" y="2145681"/>
            <a:ext cx="6889077" cy="25666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228600" y="190501"/>
            <a:ext cx="11589026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#9Slide02 Noi dung dai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40" y="296103"/>
            <a:ext cx="1876425" cy="819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909" y="122268"/>
            <a:ext cx="5890552" cy="475535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663687" y="5073301"/>
            <a:ext cx="7692887" cy="1167804"/>
            <a:chOff x="7148350" y="221256"/>
            <a:chExt cx="7692887" cy="1167805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7315200" y="336273"/>
              <a:ext cx="7526037" cy="1052788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#9Slide02 Noi dung dai"/>
                <a:sym typeface="Arial" panose="020B0604020202020204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681080" y="368512"/>
              <a:ext cx="6712896" cy="984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/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Sẽ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xảy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ra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những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khả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năng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gì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khi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Rô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-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bốt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lấy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1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quả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bóng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từ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trong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chiếc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hộp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.</a:t>
              </a:r>
            </a:p>
          </p:txBody>
        </p:sp>
      </p:grpSp>
      <p:sp>
        <p:nvSpPr>
          <p:cNvPr id="24" name="Rectangle: Rounded Corners 23"/>
          <p:cNvSpPr/>
          <p:nvPr/>
        </p:nvSpPr>
        <p:spPr>
          <a:xfrm>
            <a:off x="2226365" y="4800600"/>
            <a:ext cx="8696739" cy="1769165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544417" y="4820479"/>
            <a:ext cx="838862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Rô-bốt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),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khả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</a:t>
            </a:r>
          </a:p>
          <a:p>
            <a:pPr marL="285750" indent="-285750" algn="l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Rô-bốt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xanh</a:t>
            </a:r>
            <a:endParaRPr lang="en-US" sz="28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285750" indent="-285750" algn="l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Rô-bốt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494" y="2164731"/>
            <a:ext cx="7706012" cy="25666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/>
          <p:cNvSpPr/>
          <p:nvPr/>
        </p:nvSpPr>
        <p:spPr>
          <a:xfrm>
            <a:off x="228600" y="190501"/>
            <a:ext cx="11589026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#9Slide02 Noi dung dai"/>
              <a:sym typeface="Arial" panose="020B060402020202020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14374" y="439263"/>
            <a:ext cx="10256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/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Rô-bốt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đồng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xu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gồm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mặt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rPr>
              <a:t>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263" y="1062722"/>
            <a:ext cx="6907367" cy="234716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451112" y="3731519"/>
            <a:ext cx="9949071" cy="1167804"/>
            <a:chOff x="7003999" y="221256"/>
            <a:chExt cx="5557484" cy="1167805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7203869" y="336273"/>
              <a:ext cx="5357614" cy="1052788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  <a:latin typeface="#9Slide02 Noi dung dai"/>
                <a:sym typeface="Arial" panose="020B060402020202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3999" y="221256"/>
              <a:ext cx="399739" cy="47098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392635" y="368512"/>
              <a:ext cx="5168847" cy="984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00">
                <a:defRPr/>
              </a:pP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Hỏi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khi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Rô-bốt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tung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đồng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xu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đó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và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quan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sát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mặt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trên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của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đồng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xu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thì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những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sự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kiện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nào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có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thể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xảy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ra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20" name="Rectangle: Rounded Corners 19"/>
          <p:cNvSpPr/>
          <p:nvPr/>
        </p:nvSpPr>
        <p:spPr>
          <a:xfrm>
            <a:off x="2226365" y="5426765"/>
            <a:ext cx="8696739" cy="755374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Rô-bốt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ngôi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706" y="2347620"/>
            <a:ext cx="6870787" cy="235326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/>
          <p:cNvSpPr/>
          <p:nvPr/>
        </p:nvSpPr>
        <p:spPr>
          <a:xfrm>
            <a:off x="228600" y="190501"/>
            <a:ext cx="11589026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8294" y="428036"/>
            <a:ext cx="9881187" cy="523220"/>
            <a:chOff x="1056346" y="666575"/>
            <a:chExt cx="9881187" cy="523220"/>
          </a:xfrm>
        </p:grpSpPr>
        <p:sp>
          <p:nvSpPr>
            <p:cNvPr id="2" name="Oval 1"/>
            <p:cNvSpPr/>
            <p:nvPr/>
          </p:nvSpPr>
          <p:spPr>
            <a:xfrm>
              <a:off x="1056346" y="686982"/>
              <a:ext cx="541949" cy="46166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8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98295" y="666575"/>
              <a:ext cx="9339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Đ, S?</a:t>
              </a:r>
              <a:endParaRPr lang="en-US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04462" y="1053548"/>
            <a:ext cx="1077401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Rô-bốt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bê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khay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4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cái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bánh: 3 bánh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táo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và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1 bánh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dâu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. Mi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nhắm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mắt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và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lấy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2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cái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bánh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trên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khay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617" y="3816847"/>
            <a:ext cx="4128880" cy="293906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54764" y="2445026"/>
            <a:ext cx="8408506" cy="1527025"/>
            <a:chOff x="854764" y="2445026"/>
            <a:chExt cx="8408506" cy="1527025"/>
          </a:xfrm>
        </p:grpSpPr>
        <p:sp>
          <p:nvSpPr>
            <p:cNvPr id="11" name="TextBox 10"/>
            <p:cNvSpPr txBox="1"/>
            <p:nvPr/>
          </p:nvSpPr>
          <p:spPr>
            <a:xfrm>
              <a:off x="854764" y="2494723"/>
              <a:ext cx="7861854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42900" indent="-342900" algn="l">
                <a:buAutoNum type="alphaLcParenR"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charset="0"/>
                  <a:cs typeface="Calibri" panose="020F0502020204030204" charset="0"/>
                </a:rPr>
                <a:t>Mi chắc chắn lấy được 2 bánh táo</a:t>
              </a:r>
              <a:endParaRPr lang="en-US" sz="3200" b="0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endParaRPr>
            </a:p>
            <a:p>
              <a:pPr algn="l"/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charset="0"/>
                  <a:cs typeface="Calibri" panose="020F0502020204030204" charset="0"/>
                </a:rPr>
                <a:t>b) Mi có thể lấy được 1 bánh táo và 1 bánh dâu</a:t>
              </a:r>
              <a:endParaRPr lang="en-US" sz="3200" b="0" i="0" dirty="0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endParaRPr>
            </a:p>
            <a:p>
              <a:pPr algn="l"/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charset="0"/>
                  <a:cs typeface="Calibri" panose="020F0502020204030204" charset="0"/>
                </a:rPr>
                <a:t>c) Mi không thể lấy được 2 bánh dâu    </a:t>
              </a:r>
              <a:endPara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3" name="Rectangle: Rounded Corners 12"/>
            <p:cNvSpPr/>
            <p:nvPr/>
          </p:nvSpPr>
          <p:spPr>
            <a:xfrm>
              <a:off x="6818243" y="2445026"/>
              <a:ext cx="556592" cy="47707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8706678" y="2961861"/>
              <a:ext cx="556592" cy="47707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/>
            <p:cNvSpPr/>
            <p:nvPr/>
          </p:nvSpPr>
          <p:spPr>
            <a:xfrm>
              <a:off x="7007087" y="3468757"/>
              <a:ext cx="556592" cy="47707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861" y="4228636"/>
            <a:ext cx="3457509" cy="2807439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821556" y="2448339"/>
            <a:ext cx="556592" cy="4770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8719930" y="2965174"/>
            <a:ext cx="556592" cy="4770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Đ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7000460" y="3452192"/>
            <a:ext cx="556592" cy="4770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Đ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bldLvl="0" animBg="1"/>
      <p:bldP spid="22" grpId="0" bldLvl="0" animBg="1"/>
      <p:bldP spid="23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327</Words>
  <Application>Microsoft Office PowerPoint</Application>
  <PresentationFormat>Widescreen</PresentationFormat>
  <Paragraphs>31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#9Slide02 Noi dung dai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</cp:revision>
  <dcterms:created xsi:type="dcterms:W3CDTF">2023-11-07T05:26:45Z</dcterms:created>
  <dcterms:modified xsi:type="dcterms:W3CDTF">2025-04-10T14:06:48Z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D6DF098F92614235B8C16D49D90D7ECD_11</vt:lpwstr>
  </property>
  <property fmtid="{D5CDD505-2E9C-101B-9397-08002B2CF9AE}" pid="3" name="KSOProductBuildVer">
    <vt:lpwstr>1033-12.2.0.13266</vt:lpwstr>
  </property>
</Properties>
</file>