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0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media1.mp3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-10795" y="-13335"/>
            <a:ext cx="12245340" cy="2160905"/>
          </a:xfrm>
          <a:prstGeom prst="rect">
            <a:avLst/>
          </a:prstGeom>
          <a:solidFill>
            <a:srgbClr val="A8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152" name="Picture 151"/>
          <p:cNvPicPr/>
          <p:nvPr/>
        </p:nvPicPr>
        <p:blipFill>
          <a:blip r:embed="rId3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264025" y="124523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114233" y="58737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TRƯỜNG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TIỂU HỌC AN HỒNG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FZHei-B01S" panose="03000509000000000000" pitchFamily="65" charset="-122"/>
              <a:cs typeface="Calibri" panose="020F0502020204030204" charset="0"/>
              <a:sym typeface="+mn-lt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>
            <a:off x="9930130" y="-88900"/>
            <a:ext cx="2304415" cy="139382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6" name="Picture 5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930" y="1572260"/>
            <a:ext cx="1957070" cy="774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0930" y="4293573"/>
            <a:ext cx="271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 1)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94" y="2354877"/>
            <a:ext cx="12202794" cy="19386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F4C8BA-49AB-9A29-8247-F6AD659E0CA2}"/>
              </a:ext>
            </a:extLst>
          </p:cNvPr>
          <p:cNvSpPr txBox="1"/>
          <p:nvPr/>
        </p:nvSpPr>
        <p:spPr>
          <a:xfrm>
            <a:off x="6258242" y="5931437"/>
            <a:ext cx="5434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Tú Anh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50" grpId="1" animBg="1"/>
      <p:bldP spid="8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18" y="2552091"/>
            <a:ext cx="4230757" cy="2981121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4657725" y="1019174"/>
            <a:ext cx="6419850" cy="1762125"/>
          </a:xfrm>
          <a:custGeom>
            <a:avLst/>
            <a:gdLst>
              <a:gd name="connsiteX0" fmla="*/ 0 w 6419850"/>
              <a:gd name="connsiteY0" fmla="*/ 293693 h 1762125"/>
              <a:gd name="connsiteX1" fmla="*/ 293693 w 6419850"/>
              <a:gd name="connsiteY1" fmla="*/ 0 h 1762125"/>
              <a:gd name="connsiteX2" fmla="*/ 818615 w 6419850"/>
              <a:gd name="connsiteY2" fmla="*/ 0 h 1762125"/>
              <a:gd name="connsiteX3" fmla="*/ 1285212 w 6419850"/>
              <a:gd name="connsiteY3" fmla="*/ 0 h 1762125"/>
              <a:gd name="connsiteX4" fmla="*/ 1693484 w 6419850"/>
              <a:gd name="connsiteY4" fmla="*/ 0 h 1762125"/>
              <a:gd name="connsiteX5" fmla="*/ 2160081 w 6419850"/>
              <a:gd name="connsiteY5" fmla="*/ 0 h 1762125"/>
              <a:gd name="connsiteX6" fmla="*/ 2626679 w 6419850"/>
              <a:gd name="connsiteY6" fmla="*/ 0 h 1762125"/>
              <a:gd name="connsiteX7" fmla="*/ 3151600 w 6419850"/>
              <a:gd name="connsiteY7" fmla="*/ 0 h 1762125"/>
              <a:gd name="connsiteX8" fmla="*/ 3618197 w 6419850"/>
              <a:gd name="connsiteY8" fmla="*/ 0 h 1762125"/>
              <a:gd name="connsiteX9" fmla="*/ 4201444 w 6419850"/>
              <a:gd name="connsiteY9" fmla="*/ 0 h 1762125"/>
              <a:gd name="connsiteX10" fmla="*/ 4843015 w 6419850"/>
              <a:gd name="connsiteY10" fmla="*/ 0 h 1762125"/>
              <a:gd name="connsiteX11" fmla="*/ 5426261 w 6419850"/>
              <a:gd name="connsiteY11" fmla="*/ 0 h 1762125"/>
              <a:gd name="connsiteX12" fmla="*/ 6126157 w 6419850"/>
              <a:gd name="connsiteY12" fmla="*/ 0 h 1762125"/>
              <a:gd name="connsiteX13" fmla="*/ 6419850 w 6419850"/>
              <a:gd name="connsiteY13" fmla="*/ 293693 h 1762125"/>
              <a:gd name="connsiteX14" fmla="*/ 6419850 w 6419850"/>
              <a:gd name="connsiteY14" fmla="*/ 869315 h 1762125"/>
              <a:gd name="connsiteX15" fmla="*/ 6419850 w 6419850"/>
              <a:gd name="connsiteY15" fmla="*/ 1468432 h 1762125"/>
              <a:gd name="connsiteX16" fmla="*/ 6126157 w 6419850"/>
              <a:gd name="connsiteY16" fmla="*/ 1762125 h 1762125"/>
              <a:gd name="connsiteX17" fmla="*/ 5426261 w 6419850"/>
              <a:gd name="connsiteY17" fmla="*/ 1762125 h 1762125"/>
              <a:gd name="connsiteX18" fmla="*/ 4784690 w 6419850"/>
              <a:gd name="connsiteY18" fmla="*/ 1762125 h 1762125"/>
              <a:gd name="connsiteX19" fmla="*/ 4201444 w 6419850"/>
              <a:gd name="connsiteY19" fmla="*/ 1762125 h 1762125"/>
              <a:gd name="connsiteX20" fmla="*/ 3734847 w 6419850"/>
              <a:gd name="connsiteY20" fmla="*/ 1762125 h 1762125"/>
              <a:gd name="connsiteX21" fmla="*/ 3326574 w 6419850"/>
              <a:gd name="connsiteY21" fmla="*/ 1762125 h 1762125"/>
              <a:gd name="connsiteX22" fmla="*/ 2859977 w 6419850"/>
              <a:gd name="connsiteY22" fmla="*/ 1762125 h 1762125"/>
              <a:gd name="connsiteX23" fmla="*/ 2393380 w 6419850"/>
              <a:gd name="connsiteY23" fmla="*/ 1762125 h 1762125"/>
              <a:gd name="connsiteX24" fmla="*/ 1868458 w 6419850"/>
              <a:gd name="connsiteY24" fmla="*/ 1762125 h 1762125"/>
              <a:gd name="connsiteX25" fmla="*/ 1343537 w 6419850"/>
              <a:gd name="connsiteY25" fmla="*/ 1762125 h 1762125"/>
              <a:gd name="connsiteX26" fmla="*/ 293693 w 6419850"/>
              <a:gd name="connsiteY26" fmla="*/ 1762125 h 1762125"/>
              <a:gd name="connsiteX27" fmla="*/ 0 w 6419850"/>
              <a:gd name="connsiteY27" fmla="*/ 1468432 h 1762125"/>
              <a:gd name="connsiteX28" fmla="*/ 0 w 6419850"/>
              <a:gd name="connsiteY28" fmla="*/ 916305 h 1762125"/>
              <a:gd name="connsiteX29" fmla="*/ 0 w 6419850"/>
              <a:gd name="connsiteY29" fmla="*/ 293693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19850" h="1762125" fill="none" extrusionOk="0">
                <a:moveTo>
                  <a:pt x="0" y="293693"/>
                </a:moveTo>
                <a:cubicBezTo>
                  <a:pt x="-473" y="141036"/>
                  <a:pt x="112138" y="-40094"/>
                  <a:pt x="293693" y="0"/>
                </a:cubicBezTo>
                <a:cubicBezTo>
                  <a:pt x="531077" y="-5377"/>
                  <a:pt x="708932" y="42488"/>
                  <a:pt x="818615" y="0"/>
                </a:cubicBezTo>
                <a:cubicBezTo>
                  <a:pt x="928298" y="-42488"/>
                  <a:pt x="1109638" y="32158"/>
                  <a:pt x="1285212" y="0"/>
                </a:cubicBezTo>
                <a:cubicBezTo>
                  <a:pt x="1460786" y="-32158"/>
                  <a:pt x="1529806" y="45217"/>
                  <a:pt x="1693484" y="0"/>
                </a:cubicBezTo>
                <a:cubicBezTo>
                  <a:pt x="1857162" y="-45217"/>
                  <a:pt x="2018908" y="48749"/>
                  <a:pt x="2160081" y="0"/>
                </a:cubicBezTo>
                <a:cubicBezTo>
                  <a:pt x="2301254" y="-48749"/>
                  <a:pt x="2527222" y="47657"/>
                  <a:pt x="2626679" y="0"/>
                </a:cubicBezTo>
                <a:cubicBezTo>
                  <a:pt x="2726136" y="-47657"/>
                  <a:pt x="2908917" y="13215"/>
                  <a:pt x="3151600" y="0"/>
                </a:cubicBezTo>
                <a:cubicBezTo>
                  <a:pt x="3394283" y="-13215"/>
                  <a:pt x="3443963" y="40567"/>
                  <a:pt x="3618197" y="0"/>
                </a:cubicBezTo>
                <a:cubicBezTo>
                  <a:pt x="3792431" y="-40567"/>
                  <a:pt x="4080054" y="58482"/>
                  <a:pt x="4201444" y="0"/>
                </a:cubicBezTo>
                <a:cubicBezTo>
                  <a:pt x="4322834" y="-58482"/>
                  <a:pt x="4629644" y="13592"/>
                  <a:pt x="4843015" y="0"/>
                </a:cubicBezTo>
                <a:cubicBezTo>
                  <a:pt x="5056386" y="-13592"/>
                  <a:pt x="5217731" y="55166"/>
                  <a:pt x="5426261" y="0"/>
                </a:cubicBezTo>
                <a:cubicBezTo>
                  <a:pt x="5634791" y="-55166"/>
                  <a:pt x="5807563" y="11824"/>
                  <a:pt x="6126157" y="0"/>
                </a:cubicBezTo>
                <a:cubicBezTo>
                  <a:pt x="6267045" y="-37957"/>
                  <a:pt x="6382016" y="135810"/>
                  <a:pt x="6419850" y="293693"/>
                </a:cubicBezTo>
                <a:cubicBezTo>
                  <a:pt x="6428144" y="524016"/>
                  <a:pt x="6355467" y="720461"/>
                  <a:pt x="6419850" y="869315"/>
                </a:cubicBezTo>
                <a:cubicBezTo>
                  <a:pt x="6484233" y="1018169"/>
                  <a:pt x="6379612" y="1318865"/>
                  <a:pt x="6419850" y="1468432"/>
                </a:cubicBezTo>
                <a:cubicBezTo>
                  <a:pt x="6415428" y="1674114"/>
                  <a:pt x="6298992" y="1758172"/>
                  <a:pt x="6126157" y="1762125"/>
                </a:cubicBezTo>
                <a:cubicBezTo>
                  <a:pt x="5779917" y="1776565"/>
                  <a:pt x="5670555" y="1725187"/>
                  <a:pt x="5426261" y="1762125"/>
                </a:cubicBezTo>
                <a:cubicBezTo>
                  <a:pt x="5181967" y="1799063"/>
                  <a:pt x="5021384" y="1730722"/>
                  <a:pt x="4784690" y="1762125"/>
                </a:cubicBezTo>
                <a:cubicBezTo>
                  <a:pt x="4547996" y="1793528"/>
                  <a:pt x="4486091" y="1702043"/>
                  <a:pt x="4201444" y="1762125"/>
                </a:cubicBezTo>
                <a:cubicBezTo>
                  <a:pt x="3916797" y="1822207"/>
                  <a:pt x="3909362" y="1710233"/>
                  <a:pt x="3734847" y="1762125"/>
                </a:cubicBezTo>
                <a:cubicBezTo>
                  <a:pt x="3560332" y="1814017"/>
                  <a:pt x="3524070" y="1761300"/>
                  <a:pt x="3326574" y="1762125"/>
                </a:cubicBezTo>
                <a:cubicBezTo>
                  <a:pt x="3129078" y="1762950"/>
                  <a:pt x="2983209" y="1744069"/>
                  <a:pt x="2859977" y="1762125"/>
                </a:cubicBezTo>
                <a:cubicBezTo>
                  <a:pt x="2736745" y="1780181"/>
                  <a:pt x="2503531" y="1748625"/>
                  <a:pt x="2393380" y="1762125"/>
                </a:cubicBezTo>
                <a:cubicBezTo>
                  <a:pt x="2283229" y="1775625"/>
                  <a:pt x="2080920" y="1713652"/>
                  <a:pt x="1868458" y="1762125"/>
                </a:cubicBezTo>
                <a:cubicBezTo>
                  <a:pt x="1655996" y="1810598"/>
                  <a:pt x="1490739" y="1728234"/>
                  <a:pt x="1343537" y="1762125"/>
                </a:cubicBezTo>
                <a:cubicBezTo>
                  <a:pt x="1196335" y="1796016"/>
                  <a:pt x="747401" y="1717263"/>
                  <a:pt x="293693" y="1762125"/>
                </a:cubicBezTo>
                <a:cubicBezTo>
                  <a:pt x="112604" y="1760478"/>
                  <a:pt x="39327" y="1634571"/>
                  <a:pt x="0" y="1468432"/>
                </a:cubicBezTo>
                <a:cubicBezTo>
                  <a:pt x="-10668" y="1227441"/>
                  <a:pt x="5153" y="1086476"/>
                  <a:pt x="0" y="916305"/>
                </a:cubicBezTo>
                <a:cubicBezTo>
                  <a:pt x="-5153" y="746134"/>
                  <a:pt x="70244" y="494950"/>
                  <a:pt x="0" y="293693"/>
                </a:cubicBezTo>
                <a:close/>
              </a:path>
              <a:path w="6419850" h="1762125" stroke="0" extrusionOk="0">
                <a:moveTo>
                  <a:pt x="0" y="293693"/>
                </a:moveTo>
                <a:cubicBezTo>
                  <a:pt x="-21744" y="115312"/>
                  <a:pt x="144097" y="-16481"/>
                  <a:pt x="293693" y="0"/>
                </a:cubicBezTo>
                <a:cubicBezTo>
                  <a:pt x="438267" y="-55652"/>
                  <a:pt x="548136" y="22325"/>
                  <a:pt x="760290" y="0"/>
                </a:cubicBezTo>
                <a:cubicBezTo>
                  <a:pt x="972444" y="-22325"/>
                  <a:pt x="1148745" y="44659"/>
                  <a:pt x="1460186" y="0"/>
                </a:cubicBezTo>
                <a:cubicBezTo>
                  <a:pt x="1771627" y="-44659"/>
                  <a:pt x="1772426" y="33941"/>
                  <a:pt x="1985108" y="0"/>
                </a:cubicBezTo>
                <a:cubicBezTo>
                  <a:pt x="2197790" y="-33941"/>
                  <a:pt x="2317464" y="58123"/>
                  <a:pt x="2626679" y="0"/>
                </a:cubicBezTo>
                <a:cubicBezTo>
                  <a:pt x="2935894" y="-58123"/>
                  <a:pt x="3131788" y="62812"/>
                  <a:pt x="3326574" y="0"/>
                </a:cubicBezTo>
                <a:cubicBezTo>
                  <a:pt x="3521360" y="-62812"/>
                  <a:pt x="3785731" y="60229"/>
                  <a:pt x="4026470" y="0"/>
                </a:cubicBezTo>
                <a:cubicBezTo>
                  <a:pt x="4267209" y="-60229"/>
                  <a:pt x="4425814" y="54933"/>
                  <a:pt x="4668041" y="0"/>
                </a:cubicBezTo>
                <a:cubicBezTo>
                  <a:pt x="4910268" y="-54933"/>
                  <a:pt x="5138104" y="36957"/>
                  <a:pt x="5309612" y="0"/>
                </a:cubicBezTo>
                <a:cubicBezTo>
                  <a:pt x="5481120" y="-36957"/>
                  <a:pt x="5864816" y="24537"/>
                  <a:pt x="6126157" y="0"/>
                </a:cubicBezTo>
                <a:cubicBezTo>
                  <a:pt x="6290251" y="3763"/>
                  <a:pt x="6429902" y="115594"/>
                  <a:pt x="6419850" y="293693"/>
                </a:cubicBezTo>
                <a:cubicBezTo>
                  <a:pt x="6487640" y="485265"/>
                  <a:pt x="6414392" y="624527"/>
                  <a:pt x="6419850" y="904557"/>
                </a:cubicBezTo>
                <a:cubicBezTo>
                  <a:pt x="6425308" y="1184587"/>
                  <a:pt x="6399738" y="1193435"/>
                  <a:pt x="6419850" y="1468432"/>
                </a:cubicBezTo>
                <a:cubicBezTo>
                  <a:pt x="6414980" y="1633935"/>
                  <a:pt x="6294330" y="1760235"/>
                  <a:pt x="6126157" y="1762125"/>
                </a:cubicBezTo>
                <a:cubicBezTo>
                  <a:pt x="5966620" y="1785553"/>
                  <a:pt x="5767938" y="1708498"/>
                  <a:pt x="5659560" y="1762125"/>
                </a:cubicBezTo>
                <a:cubicBezTo>
                  <a:pt x="5551182" y="1815752"/>
                  <a:pt x="5295766" y="1695581"/>
                  <a:pt x="5017989" y="1762125"/>
                </a:cubicBezTo>
                <a:cubicBezTo>
                  <a:pt x="4740212" y="1828669"/>
                  <a:pt x="4541820" y="1708490"/>
                  <a:pt x="4376418" y="1762125"/>
                </a:cubicBezTo>
                <a:cubicBezTo>
                  <a:pt x="4211016" y="1815760"/>
                  <a:pt x="4042355" y="1753509"/>
                  <a:pt x="3909821" y="1762125"/>
                </a:cubicBezTo>
                <a:cubicBezTo>
                  <a:pt x="3777287" y="1770741"/>
                  <a:pt x="3569833" y="1734092"/>
                  <a:pt x="3384899" y="1762125"/>
                </a:cubicBezTo>
                <a:cubicBezTo>
                  <a:pt x="3199965" y="1790158"/>
                  <a:pt x="2990893" y="1751153"/>
                  <a:pt x="2801653" y="1762125"/>
                </a:cubicBezTo>
                <a:cubicBezTo>
                  <a:pt x="2612413" y="1773097"/>
                  <a:pt x="2315404" y="1717744"/>
                  <a:pt x="2160081" y="1762125"/>
                </a:cubicBezTo>
                <a:cubicBezTo>
                  <a:pt x="2004758" y="1806506"/>
                  <a:pt x="1799184" y="1710730"/>
                  <a:pt x="1693484" y="1762125"/>
                </a:cubicBezTo>
                <a:cubicBezTo>
                  <a:pt x="1587784" y="1813520"/>
                  <a:pt x="1310834" y="1728186"/>
                  <a:pt x="993589" y="1762125"/>
                </a:cubicBezTo>
                <a:cubicBezTo>
                  <a:pt x="676344" y="1796064"/>
                  <a:pt x="461541" y="1740297"/>
                  <a:pt x="293693" y="1762125"/>
                </a:cubicBezTo>
                <a:cubicBezTo>
                  <a:pt x="160718" y="1732452"/>
                  <a:pt x="-1172" y="1650150"/>
                  <a:pt x="0" y="1468432"/>
                </a:cubicBezTo>
                <a:cubicBezTo>
                  <a:pt x="-23477" y="1317520"/>
                  <a:pt x="62481" y="1129674"/>
                  <a:pt x="0" y="892810"/>
                </a:cubicBezTo>
                <a:cubicBezTo>
                  <a:pt x="-62481" y="655946"/>
                  <a:pt x="52318" y="480427"/>
                  <a:pt x="0" y="293693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Ghi chép ý kiến của các bạn trong nhóm vào phiếu học tập.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77581" cy="83099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1249" y="309860"/>
            <a:ext cx="9458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khảo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ghi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xuất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phát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thúc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chuyến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" y="2405062"/>
            <a:ext cx="10654411" cy="1719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8650" y="4486275"/>
            <a:ext cx="11020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Theo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đông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thống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…?...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thúc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chuyến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 ..?...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855" y="1380490"/>
            <a:ext cx="7400290" cy="409638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00" y="0"/>
            <a:ext cx="12255500" cy="2226310"/>
            <a:chOff x="-20" y="0"/>
            <a:chExt cx="19300" cy="3506"/>
          </a:xfrm>
        </p:grpSpPr>
        <p:sp>
          <p:nvSpPr>
            <p:cNvPr id="3" name="Rectangles 2"/>
            <p:cNvSpPr/>
            <p:nvPr/>
          </p:nvSpPr>
          <p:spPr>
            <a:xfrm>
              <a:off x="-20" y="0"/>
              <a:ext cx="19300" cy="3507"/>
            </a:xfrm>
            <a:prstGeom prst="rect">
              <a:avLst/>
            </a:prstGeom>
            <a:solidFill>
              <a:srgbClr val="A7E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200" cy="304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624205" y="177800"/>
            <a:ext cx="10709910" cy="4890770"/>
          </a:xfrm>
          <a:prstGeom prst="rect">
            <a:avLst/>
          </a:prstGeom>
        </p:spPr>
      </p:pic>
      <p:pic>
        <p:nvPicPr>
          <p:cNvPr id="9" name="Picture 8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370" y="1695450"/>
            <a:ext cx="9327515" cy="2252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2" b="98684" l="9951" r="89885">
                        <a14:foregroundMark x1="27138" y1="67982" x2="35280" y2="80117"/>
                        <a14:foregroundMark x1="37747" y1="66228" x2="33635" y2="76608"/>
                        <a14:foregroundMark x1="36678" y1="66082" x2="35197" y2="71053"/>
                        <a14:foregroundMark x1="28043" y1="66520" x2="30839" y2="70760"/>
                        <a14:foregroundMark x1="32237" y1="79678" x2="32895" y2="89912"/>
                        <a14:foregroundMark x1="32237" y1="91813" x2="33635" y2="98246"/>
                        <a14:foregroundMark x1="34704" y1="91667" x2="36513" y2="97515"/>
                        <a14:foregroundMark x1="35938" y1="95468" x2="37253" y2="97076"/>
                        <a14:foregroundMark x1="47780" y1="80556" x2="47451" y2="89912"/>
                        <a14:foregroundMark x1="52961" y1="78216" x2="47039" y2="82895"/>
                        <a14:foregroundMark x1="45477" y1="89766" x2="43997" y2="92544"/>
                        <a14:foregroundMark x1="57401" y1="68567" x2="58059" y2="89035"/>
                        <a14:foregroundMark x1="68832" y1="90351" x2="69216" y2="95121"/>
                        <a14:foregroundMark x1="70313" y1="68860" x2="69490" y2="77778"/>
                        <a14:foregroundMark x1="74589" y1="77485" x2="75000" y2="81140"/>
                        <a14:foregroundMark x1="45148" y1="70029" x2="47039" y2="82895"/>
                        <a14:foregroundMark x1="69655" y1="81140" x2="70313" y2="84795"/>
                        <a14:foregroundMark x1="71957" y1="79678" x2="72286" y2="81579"/>
                        <a14:foregroundMark x1="67845" y1="79678" x2="68010" y2="80994"/>
                        <a14:foregroundMark x1="68503" y1="91667" x2="68832" y2="95468"/>
                        <a14:foregroundMark x1="70806" y1="92105" x2="71546" y2="95029"/>
                        <a14:foregroundMark x1="70888" y1="94444" x2="71299" y2="97661"/>
                        <a14:backgroundMark x1="21628" y1="83626" x2="26234" y2="91374"/>
                        <a14:backgroundMark x1="40461" y1="84649" x2="41612" y2="88158"/>
                        <a14:backgroundMark x1="35773" y1="81140" x2="36020" y2="81140"/>
                        <a14:backgroundMark x1="67599" y1="98099" x2="6792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59029" r="23822"/>
          <a:stretch>
            <a:fillRect/>
          </a:stretch>
        </p:blipFill>
        <p:spPr>
          <a:xfrm>
            <a:off x="2582545" y="4086225"/>
            <a:ext cx="6793865" cy="288734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>
            <a:fillRect/>
          </a:stretch>
        </p:blipFill>
        <p:spPr>
          <a:xfrm rot="5400000">
            <a:off x="3307258" y="-1338167"/>
            <a:ext cx="1384587" cy="4060919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 rot="19497725">
            <a:off x="10430205" y="-189684"/>
            <a:ext cx="1914267" cy="2048032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  <p:pic>
        <p:nvPicPr>
          <p:cNvPr id="20" name="Picture 2" descr="F:\ibaotu_19488911_5ebcd2cf0c4b3\5ebcd2cf1776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96716" y="893131"/>
            <a:ext cx="6339253" cy="6339253"/>
          </a:xfrm>
          <a:prstGeom prst="rect">
            <a:avLst/>
          </a:prstGeom>
          <a:noFill/>
        </p:spPr>
      </p:pic>
      <p:sp>
        <p:nvSpPr>
          <p:cNvPr id="21" name="椭圆 5"/>
          <p:cNvSpPr/>
          <p:nvPr/>
        </p:nvSpPr>
        <p:spPr>
          <a:xfrm rot="19497725">
            <a:off x="787303" y="471616"/>
            <a:ext cx="646225" cy="671159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  <p:sp>
        <p:nvSpPr>
          <p:cNvPr id="31" name="椭圆 5"/>
          <p:cNvSpPr/>
          <p:nvPr/>
        </p:nvSpPr>
        <p:spPr>
          <a:xfrm rot="19497725">
            <a:off x="9621921" y="5335504"/>
            <a:ext cx="1030222" cy="1069973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  <p:sp>
        <p:nvSpPr>
          <p:cNvPr id="32" name="椭圆 5"/>
          <p:cNvSpPr/>
          <p:nvPr/>
        </p:nvSpPr>
        <p:spPr>
          <a:xfrm rot="19497725">
            <a:off x="10105505" y="4409402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  <p:sp>
        <p:nvSpPr>
          <p:cNvPr id="33" name="椭圆 5"/>
          <p:cNvSpPr/>
          <p:nvPr/>
        </p:nvSpPr>
        <p:spPr>
          <a:xfrm rot="19497725">
            <a:off x="8816735" y="6179101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  <p:sp>
        <p:nvSpPr>
          <p:cNvPr id="14" name="椭圆 5"/>
          <p:cNvSpPr/>
          <p:nvPr/>
        </p:nvSpPr>
        <p:spPr>
          <a:xfrm rot="19497725">
            <a:off x="6518651" y="4277817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787" y="0"/>
            <a:ext cx="776533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302901" y="412755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78" y="2166950"/>
            <a:ext cx="4650290" cy="4650290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478594" y="404230"/>
            <a:ext cx="1142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Chọn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một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phần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quà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Bạn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sẽ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điều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bí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ẩn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06" y="3140024"/>
            <a:ext cx="3207864" cy="3294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9" y="1123923"/>
            <a:ext cx="3212441" cy="3294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42" y="1170326"/>
            <a:ext cx="3207864" cy="3294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72" y="3140023"/>
            <a:ext cx="3070580" cy="3294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5" y="1279828"/>
            <a:ext cx="2975112" cy="2886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901" y="2557053"/>
            <a:ext cx="3292846" cy="3723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973">
            <a:off x="5462072" y="340529"/>
            <a:ext cx="3702198" cy="3648995"/>
          </a:xfrm>
          <a:prstGeom prst="rect">
            <a:avLst/>
          </a:prstGeom>
        </p:spPr>
      </p:pic>
      <p:pic>
        <p:nvPicPr>
          <p:cNvPr id="15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86423" y="-604647"/>
            <a:ext cx="487363" cy="487363"/>
          </a:xfrm>
          <a:prstGeom prst="rect">
            <a:avLst/>
          </a:prstGeom>
        </p:spPr>
      </p:pic>
      <p:pic>
        <p:nvPicPr>
          <p:cNvPr id="16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65836" y="-604647"/>
            <a:ext cx="487363" cy="487363"/>
          </a:xfrm>
          <a:prstGeom prst="rect">
            <a:avLst/>
          </a:prstGeom>
        </p:spPr>
      </p:pic>
      <p:pic>
        <p:nvPicPr>
          <p:cNvPr id="17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45249" y="-583685"/>
            <a:ext cx="487363" cy="487363"/>
          </a:xfrm>
          <a:prstGeom prst="rect">
            <a:avLst/>
          </a:prstGeom>
        </p:spPr>
      </p:pic>
      <p:pic>
        <p:nvPicPr>
          <p:cNvPr id="18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91393" y="-573865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6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391795" y="445135"/>
            <a:ext cx="11602720" cy="5385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823960" y="3415030"/>
            <a:ext cx="3291840" cy="3616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9375" y="2705725"/>
            <a:ext cx="7850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HOẠT ĐỘNG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38150" y="399732"/>
            <a:ext cx="11125199" cy="95410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Vào cuối tu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ầ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n sau, lớp chúng mình sẽ cùng đi cắm t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r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ại. Và bây giờ chính là lúc chúng mình lên kế hoạch chuẩn bị cho chuyến đi chơi đó.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1610" y="1628457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3950" y="1724025"/>
            <a:ext cx="1086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Hãy nêu một vài việc cần làm để chuẩn bị cho một chuyến đi chơi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.</a:t>
            </a:r>
          </a:p>
          <a:p>
            <a:pPr lvl="0" algn="just"/>
            <a:r>
              <a:rPr lang="en-US" sz="3000" b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Gợi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ý: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Chúng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mình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muốn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đâu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sẽ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ở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sẽ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ăn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uống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,…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42950" y="3257550"/>
            <a:ext cx="11153775" cy="2705100"/>
          </a:xfrm>
          <a:custGeom>
            <a:avLst/>
            <a:gdLst>
              <a:gd name="connsiteX0" fmla="*/ 0 w 11153775"/>
              <a:gd name="connsiteY0" fmla="*/ 450859 h 2705100"/>
              <a:gd name="connsiteX1" fmla="*/ 450859 w 11153775"/>
              <a:gd name="connsiteY1" fmla="*/ 0 h 2705100"/>
              <a:gd name="connsiteX2" fmla="*/ 815377 w 11153775"/>
              <a:gd name="connsiteY2" fmla="*/ 0 h 2705100"/>
              <a:gd name="connsiteX3" fmla="*/ 1282415 w 11153775"/>
              <a:gd name="connsiteY3" fmla="*/ 0 h 2705100"/>
              <a:gd name="connsiteX4" fmla="*/ 1954494 w 11153775"/>
              <a:gd name="connsiteY4" fmla="*/ 0 h 2705100"/>
              <a:gd name="connsiteX5" fmla="*/ 2524053 w 11153775"/>
              <a:gd name="connsiteY5" fmla="*/ 0 h 2705100"/>
              <a:gd name="connsiteX6" fmla="*/ 3196132 w 11153775"/>
              <a:gd name="connsiteY6" fmla="*/ 0 h 2705100"/>
              <a:gd name="connsiteX7" fmla="*/ 3560650 w 11153775"/>
              <a:gd name="connsiteY7" fmla="*/ 0 h 2705100"/>
              <a:gd name="connsiteX8" fmla="*/ 4027688 w 11153775"/>
              <a:gd name="connsiteY8" fmla="*/ 0 h 2705100"/>
              <a:gd name="connsiteX9" fmla="*/ 4597246 w 11153775"/>
              <a:gd name="connsiteY9" fmla="*/ 0 h 2705100"/>
              <a:gd name="connsiteX10" fmla="*/ 5371846 w 11153775"/>
              <a:gd name="connsiteY10" fmla="*/ 0 h 2705100"/>
              <a:gd name="connsiteX11" fmla="*/ 5736364 w 11153775"/>
              <a:gd name="connsiteY11" fmla="*/ 0 h 2705100"/>
              <a:gd name="connsiteX12" fmla="*/ 6510964 w 11153775"/>
              <a:gd name="connsiteY12" fmla="*/ 0 h 2705100"/>
              <a:gd name="connsiteX13" fmla="*/ 7080523 w 11153775"/>
              <a:gd name="connsiteY13" fmla="*/ 0 h 2705100"/>
              <a:gd name="connsiteX14" fmla="*/ 7445040 w 11153775"/>
              <a:gd name="connsiteY14" fmla="*/ 0 h 2705100"/>
              <a:gd name="connsiteX15" fmla="*/ 8117119 w 11153775"/>
              <a:gd name="connsiteY15" fmla="*/ 0 h 2705100"/>
              <a:gd name="connsiteX16" fmla="*/ 8789199 w 11153775"/>
              <a:gd name="connsiteY16" fmla="*/ 0 h 2705100"/>
              <a:gd name="connsiteX17" fmla="*/ 9461278 w 11153775"/>
              <a:gd name="connsiteY17" fmla="*/ 0 h 2705100"/>
              <a:gd name="connsiteX18" fmla="*/ 10030837 w 11153775"/>
              <a:gd name="connsiteY18" fmla="*/ 0 h 2705100"/>
              <a:gd name="connsiteX19" fmla="*/ 10702916 w 11153775"/>
              <a:gd name="connsiteY19" fmla="*/ 0 h 2705100"/>
              <a:gd name="connsiteX20" fmla="*/ 11153775 w 11153775"/>
              <a:gd name="connsiteY20" fmla="*/ 450859 h 2705100"/>
              <a:gd name="connsiteX21" fmla="*/ 11153775 w 11153775"/>
              <a:gd name="connsiteY21" fmla="*/ 919738 h 2705100"/>
              <a:gd name="connsiteX22" fmla="*/ 11153775 w 11153775"/>
              <a:gd name="connsiteY22" fmla="*/ 1316482 h 2705100"/>
              <a:gd name="connsiteX23" fmla="*/ 11153775 w 11153775"/>
              <a:gd name="connsiteY23" fmla="*/ 1713226 h 2705100"/>
              <a:gd name="connsiteX24" fmla="*/ 11153775 w 11153775"/>
              <a:gd name="connsiteY24" fmla="*/ 2254241 h 2705100"/>
              <a:gd name="connsiteX25" fmla="*/ 10702916 w 11153775"/>
              <a:gd name="connsiteY25" fmla="*/ 2705100 h 2705100"/>
              <a:gd name="connsiteX26" fmla="*/ 10133357 w 11153775"/>
              <a:gd name="connsiteY26" fmla="*/ 2705100 h 2705100"/>
              <a:gd name="connsiteX27" fmla="*/ 9871360 w 11153775"/>
              <a:gd name="connsiteY27" fmla="*/ 2705100 h 2705100"/>
              <a:gd name="connsiteX28" fmla="*/ 9609363 w 11153775"/>
              <a:gd name="connsiteY28" fmla="*/ 2705100 h 2705100"/>
              <a:gd name="connsiteX29" fmla="*/ 9142325 w 11153775"/>
              <a:gd name="connsiteY29" fmla="*/ 2705100 h 2705100"/>
              <a:gd name="connsiteX30" fmla="*/ 8777808 w 11153775"/>
              <a:gd name="connsiteY30" fmla="*/ 2705100 h 2705100"/>
              <a:gd name="connsiteX31" fmla="*/ 8105728 w 11153775"/>
              <a:gd name="connsiteY31" fmla="*/ 2705100 h 2705100"/>
              <a:gd name="connsiteX32" fmla="*/ 7536170 w 11153775"/>
              <a:gd name="connsiteY32" fmla="*/ 2705100 h 2705100"/>
              <a:gd name="connsiteX33" fmla="*/ 7274172 w 11153775"/>
              <a:gd name="connsiteY33" fmla="*/ 2705100 h 2705100"/>
              <a:gd name="connsiteX34" fmla="*/ 6602093 w 11153775"/>
              <a:gd name="connsiteY34" fmla="*/ 2705100 h 2705100"/>
              <a:gd name="connsiteX35" fmla="*/ 6032534 w 11153775"/>
              <a:gd name="connsiteY35" fmla="*/ 2705100 h 2705100"/>
              <a:gd name="connsiteX36" fmla="*/ 5360455 w 11153775"/>
              <a:gd name="connsiteY36" fmla="*/ 2705100 h 2705100"/>
              <a:gd name="connsiteX37" fmla="*/ 4893417 w 11153775"/>
              <a:gd name="connsiteY37" fmla="*/ 2705100 h 2705100"/>
              <a:gd name="connsiteX38" fmla="*/ 4426379 w 11153775"/>
              <a:gd name="connsiteY38" fmla="*/ 2705100 h 2705100"/>
              <a:gd name="connsiteX39" fmla="*/ 3754300 w 11153775"/>
              <a:gd name="connsiteY39" fmla="*/ 2705100 h 2705100"/>
              <a:gd name="connsiteX40" fmla="*/ 3389782 w 11153775"/>
              <a:gd name="connsiteY40" fmla="*/ 2705100 h 2705100"/>
              <a:gd name="connsiteX41" fmla="*/ 3127785 w 11153775"/>
              <a:gd name="connsiteY41" fmla="*/ 2705100 h 2705100"/>
              <a:gd name="connsiteX42" fmla="*/ 2865788 w 11153775"/>
              <a:gd name="connsiteY42" fmla="*/ 2705100 h 2705100"/>
              <a:gd name="connsiteX43" fmla="*/ 2296229 w 11153775"/>
              <a:gd name="connsiteY43" fmla="*/ 2705100 h 2705100"/>
              <a:gd name="connsiteX44" fmla="*/ 1931712 w 11153775"/>
              <a:gd name="connsiteY44" fmla="*/ 2705100 h 2705100"/>
              <a:gd name="connsiteX45" fmla="*/ 1157112 w 11153775"/>
              <a:gd name="connsiteY45" fmla="*/ 2705100 h 2705100"/>
              <a:gd name="connsiteX46" fmla="*/ 450859 w 11153775"/>
              <a:gd name="connsiteY46" fmla="*/ 2705100 h 2705100"/>
              <a:gd name="connsiteX47" fmla="*/ 0 w 11153775"/>
              <a:gd name="connsiteY47" fmla="*/ 2254241 h 2705100"/>
              <a:gd name="connsiteX48" fmla="*/ 0 w 11153775"/>
              <a:gd name="connsiteY48" fmla="*/ 1839463 h 2705100"/>
              <a:gd name="connsiteX49" fmla="*/ 0 w 11153775"/>
              <a:gd name="connsiteY49" fmla="*/ 1370584 h 2705100"/>
              <a:gd name="connsiteX50" fmla="*/ 0 w 11153775"/>
              <a:gd name="connsiteY50" fmla="*/ 901705 h 2705100"/>
              <a:gd name="connsiteX51" fmla="*/ 0 w 11153775"/>
              <a:gd name="connsiteY51" fmla="*/ 450859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3775" h="2705100" fill="none" extrusionOk="0">
                <a:moveTo>
                  <a:pt x="0" y="450859"/>
                </a:moveTo>
                <a:cubicBezTo>
                  <a:pt x="-19497" y="194075"/>
                  <a:pt x="234073" y="18273"/>
                  <a:pt x="450859" y="0"/>
                </a:cubicBezTo>
                <a:cubicBezTo>
                  <a:pt x="569888" y="-26282"/>
                  <a:pt x="656723" y="43458"/>
                  <a:pt x="815377" y="0"/>
                </a:cubicBezTo>
                <a:cubicBezTo>
                  <a:pt x="974031" y="-43458"/>
                  <a:pt x="1136387" y="53167"/>
                  <a:pt x="1282415" y="0"/>
                </a:cubicBezTo>
                <a:cubicBezTo>
                  <a:pt x="1428443" y="-53167"/>
                  <a:pt x="1765356" y="36478"/>
                  <a:pt x="1954494" y="0"/>
                </a:cubicBezTo>
                <a:cubicBezTo>
                  <a:pt x="2143632" y="-36478"/>
                  <a:pt x="2278422" y="37746"/>
                  <a:pt x="2524053" y="0"/>
                </a:cubicBezTo>
                <a:cubicBezTo>
                  <a:pt x="2769684" y="-37746"/>
                  <a:pt x="2950661" y="78018"/>
                  <a:pt x="3196132" y="0"/>
                </a:cubicBezTo>
                <a:cubicBezTo>
                  <a:pt x="3441603" y="-78018"/>
                  <a:pt x="3483610" y="18283"/>
                  <a:pt x="3560650" y="0"/>
                </a:cubicBezTo>
                <a:cubicBezTo>
                  <a:pt x="3637690" y="-18283"/>
                  <a:pt x="3837524" y="52559"/>
                  <a:pt x="4027688" y="0"/>
                </a:cubicBezTo>
                <a:cubicBezTo>
                  <a:pt x="4217852" y="-52559"/>
                  <a:pt x="4329971" y="34688"/>
                  <a:pt x="4597246" y="0"/>
                </a:cubicBezTo>
                <a:cubicBezTo>
                  <a:pt x="4864521" y="-34688"/>
                  <a:pt x="5037050" y="68218"/>
                  <a:pt x="5371846" y="0"/>
                </a:cubicBezTo>
                <a:cubicBezTo>
                  <a:pt x="5706642" y="-68218"/>
                  <a:pt x="5634731" y="23619"/>
                  <a:pt x="5736364" y="0"/>
                </a:cubicBezTo>
                <a:cubicBezTo>
                  <a:pt x="5837997" y="-23619"/>
                  <a:pt x="6246650" y="33860"/>
                  <a:pt x="6510964" y="0"/>
                </a:cubicBezTo>
                <a:cubicBezTo>
                  <a:pt x="6775278" y="-33860"/>
                  <a:pt x="6948651" y="39770"/>
                  <a:pt x="7080523" y="0"/>
                </a:cubicBezTo>
                <a:cubicBezTo>
                  <a:pt x="7212395" y="-39770"/>
                  <a:pt x="7361716" y="42711"/>
                  <a:pt x="7445040" y="0"/>
                </a:cubicBezTo>
                <a:cubicBezTo>
                  <a:pt x="7528364" y="-42711"/>
                  <a:pt x="7830800" y="57232"/>
                  <a:pt x="8117119" y="0"/>
                </a:cubicBezTo>
                <a:cubicBezTo>
                  <a:pt x="8403438" y="-57232"/>
                  <a:pt x="8613474" y="67283"/>
                  <a:pt x="8789199" y="0"/>
                </a:cubicBezTo>
                <a:cubicBezTo>
                  <a:pt x="8964924" y="-67283"/>
                  <a:pt x="9169315" y="33440"/>
                  <a:pt x="9461278" y="0"/>
                </a:cubicBezTo>
                <a:cubicBezTo>
                  <a:pt x="9753241" y="-33440"/>
                  <a:pt x="9857010" y="16520"/>
                  <a:pt x="10030837" y="0"/>
                </a:cubicBezTo>
                <a:cubicBezTo>
                  <a:pt x="10204664" y="-16520"/>
                  <a:pt x="10558128" y="19200"/>
                  <a:pt x="10702916" y="0"/>
                </a:cubicBezTo>
                <a:cubicBezTo>
                  <a:pt x="10913160" y="61467"/>
                  <a:pt x="11183158" y="151170"/>
                  <a:pt x="11153775" y="450859"/>
                </a:cubicBezTo>
                <a:cubicBezTo>
                  <a:pt x="11166473" y="636086"/>
                  <a:pt x="11104145" y="689951"/>
                  <a:pt x="11153775" y="919738"/>
                </a:cubicBezTo>
                <a:cubicBezTo>
                  <a:pt x="11203405" y="1149525"/>
                  <a:pt x="11119099" y="1134317"/>
                  <a:pt x="11153775" y="1316482"/>
                </a:cubicBezTo>
                <a:cubicBezTo>
                  <a:pt x="11188451" y="1498647"/>
                  <a:pt x="11125072" y="1530478"/>
                  <a:pt x="11153775" y="1713226"/>
                </a:cubicBezTo>
                <a:cubicBezTo>
                  <a:pt x="11182478" y="1895974"/>
                  <a:pt x="11116057" y="2062041"/>
                  <a:pt x="11153775" y="2254241"/>
                </a:cubicBezTo>
                <a:cubicBezTo>
                  <a:pt x="11137595" y="2515017"/>
                  <a:pt x="10997216" y="2697257"/>
                  <a:pt x="10702916" y="2705100"/>
                </a:cubicBezTo>
                <a:cubicBezTo>
                  <a:pt x="10547734" y="2708447"/>
                  <a:pt x="10313764" y="2664897"/>
                  <a:pt x="10133357" y="2705100"/>
                </a:cubicBezTo>
                <a:cubicBezTo>
                  <a:pt x="9952950" y="2745303"/>
                  <a:pt x="9972946" y="2703427"/>
                  <a:pt x="9871360" y="2705100"/>
                </a:cubicBezTo>
                <a:cubicBezTo>
                  <a:pt x="9769774" y="2706773"/>
                  <a:pt x="9723347" y="2697251"/>
                  <a:pt x="9609363" y="2705100"/>
                </a:cubicBezTo>
                <a:cubicBezTo>
                  <a:pt x="9495379" y="2712949"/>
                  <a:pt x="9253265" y="2672045"/>
                  <a:pt x="9142325" y="2705100"/>
                </a:cubicBezTo>
                <a:cubicBezTo>
                  <a:pt x="9031385" y="2738155"/>
                  <a:pt x="8866424" y="2664969"/>
                  <a:pt x="8777808" y="2705100"/>
                </a:cubicBezTo>
                <a:cubicBezTo>
                  <a:pt x="8689192" y="2745231"/>
                  <a:pt x="8430233" y="2699103"/>
                  <a:pt x="8105728" y="2705100"/>
                </a:cubicBezTo>
                <a:cubicBezTo>
                  <a:pt x="7781223" y="2711097"/>
                  <a:pt x="7721355" y="2684933"/>
                  <a:pt x="7536170" y="2705100"/>
                </a:cubicBezTo>
                <a:cubicBezTo>
                  <a:pt x="7350985" y="2725267"/>
                  <a:pt x="7351882" y="2695834"/>
                  <a:pt x="7274172" y="2705100"/>
                </a:cubicBezTo>
                <a:cubicBezTo>
                  <a:pt x="7196462" y="2714366"/>
                  <a:pt x="6906038" y="2688178"/>
                  <a:pt x="6602093" y="2705100"/>
                </a:cubicBezTo>
                <a:cubicBezTo>
                  <a:pt x="6298148" y="2722022"/>
                  <a:pt x="6301537" y="2641320"/>
                  <a:pt x="6032534" y="2705100"/>
                </a:cubicBezTo>
                <a:cubicBezTo>
                  <a:pt x="5763531" y="2768880"/>
                  <a:pt x="5621431" y="2647185"/>
                  <a:pt x="5360455" y="2705100"/>
                </a:cubicBezTo>
                <a:cubicBezTo>
                  <a:pt x="5099479" y="2763015"/>
                  <a:pt x="5000020" y="2694367"/>
                  <a:pt x="4893417" y="2705100"/>
                </a:cubicBezTo>
                <a:cubicBezTo>
                  <a:pt x="4786814" y="2715833"/>
                  <a:pt x="4638807" y="2653521"/>
                  <a:pt x="4426379" y="2705100"/>
                </a:cubicBezTo>
                <a:cubicBezTo>
                  <a:pt x="4213951" y="2756679"/>
                  <a:pt x="3976124" y="2683877"/>
                  <a:pt x="3754300" y="2705100"/>
                </a:cubicBezTo>
                <a:cubicBezTo>
                  <a:pt x="3532476" y="2726323"/>
                  <a:pt x="3509495" y="2684659"/>
                  <a:pt x="3389782" y="2705100"/>
                </a:cubicBezTo>
                <a:cubicBezTo>
                  <a:pt x="3270069" y="2725541"/>
                  <a:pt x="3215683" y="2702390"/>
                  <a:pt x="3127785" y="2705100"/>
                </a:cubicBezTo>
                <a:cubicBezTo>
                  <a:pt x="3039887" y="2707810"/>
                  <a:pt x="2950987" y="2691338"/>
                  <a:pt x="2865788" y="2705100"/>
                </a:cubicBezTo>
                <a:cubicBezTo>
                  <a:pt x="2780589" y="2718862"/>
                  <a:pt x="2421865" y="2668214"/>
                  <a:pt x="2296229" y="2705100"/>
                </a:cubicBezTo>
                <a:cubicBezTo>
                  <a:pt x="2170593" y="2741986"/>
                  <a:pt x="2039836" y="2679309"/>
                  <a:pt x="1931712" y="2705100"/>
                </a:cubicBezTo>
                <a:cubicBezTo>
                  <a:pt x="1823588" y="2730891"/>
                  <a:pt x="1372775" y="2655831"/>
                  <a:pt x="1157112" y="2705100"/>
                </a:cubicBezTo>
                <a:cubicBezTo>
                  <a:pt x="941449" y="2754369"/>
                  <a:pt x="686082" y="2670792"/>
                  <a:pt x="450859" y="2705100"/>
                </a:cubicBezTo>
                <a:cubicBezTo>
                  <a:pt x="134885" y="2712737"/>
                  <a:pt x="-49984" y="2459129"/>
                  <a:pt x="0" y="2254241"/>
                </a:cubicBezTo>
                <a:cubicBezTo>
                  <a:pt x="-28767" y="2117386"/>
                  <a:pt x="48452" y="1926765"/>
                  <a:pt x="0" y="1839463"/>
                </a:cubicBezTo>
                <a:cubicBezTo>
                  <a:pt x="-48452" y="1752161"/>
                  <a:pt x="32866" y="1529109"/>
                  <a:pt x="0" y="1370584"/>
                </a:cubicBezTo>
                <a:cubicBezTo>
                  <a:pt x="-32866" y="1212059"/>
                  <a:pt x="30019" y="1052790"/>
                  <a:pt x="0" y="901705"/>
                </a:cubicBezTo>
                <a:cubicBezTo>
                  <a:pt x="-30019" y="750620"/>
                  <a:pt x="1323" y="642881"/>
                  <a:pt x="0" y="450859"/>
                </a:cubicBezTo>
                <a:close/>
              </a:path>
              <a:path w="11153775" h="2705100" stroke="0" extrusionOk="0">
                <a:moveTo>
                  <a:pt x="0" y="450859"/>
                </a:moveTo>
                <a:cubicBezTo>
                  <a:pt x="-53625" y="161956"/>
                  <a:pt x="227178" y="-33104"/>
                  <a:pt x="450859" y="0"/>
                </a:cubicBezTo>
                <a:cubicBezTo>
                  <a:pt x="578550" y="-8097"/>
                  <a:pt x="727138" y="1345"/>
                  <a:pt x="815377" y="0"/>
                </a:cubicBezTo>
                <a:cubicBezTo>
                  <a:pt x="903616" y="-1345"/>
                  <a:pt x="1424157" y="89598"/>
                  <a:pt x="1589976" y="0"/>
                </a:cubicBezTo>
                <a:cubicBezTo>
                  <a:pt x="1755795" y="-89598"/>
                  <a:pt x="1836309" y="42704"/>
                  <a:pt x="2057015" y="0"/>
                </a:cubicBezTo>
                <a:cubicBezTo>
                  <a:pt x="2277721" y="-42704"/>
                  <a:pt x="2563119" y="23729"/>
                  <a:pt x="2729094" y="0"/>
                </a:cubicBezTo>
                <a:cubicBezTo>
                  <a:pt x="2895069" y="-23729"/>
                  <a:pt x="3326792" y="89958"/>
                  <a:pt x="3503694" y="0"/>
                </a:cubicBezTo>
                <a:cubicBezTo>
                  <a:pt x="3680596" y="-89958"/>
                  <a:pt x="4040711" y="63415"/>
                  <a:pt x="4278294" y="0"/>
                </a:cubicBezTo>
                <a:cubicBezTo>
                  <a:pt x="4515877" y="-63415"/>
                  <a:pt x="4747267" y="4317"/>
                  <a:pt x="4950373" y="0"/>
                </a:cubicBezTo>
                <a:cubicBezTo>
                  <a:pt x="5153479" y="-4317"/>
                  <a:pt x="5389407" y="52998"/>
                  <a:pt x="5622452" y="0"/>
                </a:cubicBezTo>
                <a:cubicBezTo>
                  <a:pt x="5855497" y="-52998"/>
                  <a:pt x="5860240" y="36732"/>
                  <a:pt x="6089490" y="0"/>
                </a:cubicBezTo>
                <a:cubicBezTo>
                  <a:pt x="6318740" y="-36732"/>
                  <a:pt x="6410078" y="58906"/>
                  <a:pt x="6659049" y="0"/>
                </a:cubicBezTo>
                <a:cubicBezTo>
                  <a:pt x="6908020" y="-58906"/>
                  <a:pt x="7239108" y="50562"/>
                  <a:pt x="7433649" y="0"/>
                </a:cubicBezTo>
                <a:cubicBezTo>
                  <a:pt x="7628190" y="-50562"/>
                  <a:pt x="7598335" y="29400"/>
                  <a:pt x="7695646" y="0"/>
                </a:cubicBezTo>
                <a:cubicBezTo>
                  <a:pt x="7792957" y="-29400"/>
                  <a:pt x="7964868" y="19856"/>
                  <a:pt x="8060164" y="0"/>
                </a:cubicBezTo>
                <a:cubicBezTo>
                  <a:pt x="8155460" y="-19856"/>
                  <a:pt x="8463262" y="23720"/>
                  <a:pt x="8732243" y="0"/>
                </a:cubicBezTo>
                <a:cubicBezTo>
                  <a:pt x="9001224" y="-23720"/>
                  <a:pt x="9196747" y="86368"/>
                  <a:pt x="9506843" y="0"/>
                </a:cubicBezTo>
                <a:cubicBezTo>
                  <a:pt x="9816939" y="-86368"/>
                  <a:pt x="10177210" y="23903"/>
                  <a:pt x="10702916" y="0"/>
                </a:cubicBezTo>
                <a:cubicBezTo>
                  <a:pt x="10944009" y="24573"/>
                  <a:pt x="11166738" y="159479"/>
                  <a:pt x="11153775" y="450859"/>
                </a:cubicBezTo>
                <a:cubicBezTo>
                  <a:pt x="11179383" y="590197"/>
                  <a:pt x="11140701" y="735196"/>
                  <a:pt x="11153775" y="919738"/>
                </a:cubicBezTo>
                <a:cubicBezTo>
                  <a:pt x="11166849" y="1104280"/>
                  <a:pt x="11144247" y="1223724"/>
                  <a:pt x="11153775" y="1352550"/>
                </a:cubicBezTo>
                <a:cubicBezTo>
                  <a:pt x="11163303" y="1481376"/>
                  <a:pt x="11148044" y="1613070"/>
                  <a:pt x="11153775" y="1803396"/>
                </a:cubicBezTo>
                <a:cubicBezTo>
                  <a:pt x="11159506" y="1993722"/>
                  <a:pt x="11148142" y="2120936"/>
                  <a:pt x="11153775" y="2254241"/>
                </a:cubicBezTo>
                <a:cubicBezTo>
                  <a:pt x="11157468" y="2466395"/>
                  <a:pt x="10897380" y="2667693"/>
                  <a:pt x="10702916" y="2705100"/>
                </a:cubicBezTo>
                <a:cubicBezTo>
                  <a:pt x="10384319" y="2785397"/>
                  <a:pt x="10316991" y="2700809"/>
                  <a:pt x="10030837" y="2705100"/>
                </a:cubicBezTo>
                <a:cubicBezTo>
                  <a:pt x="9744683" y="2709391"/>
                  <a:pt x="9850234" y="2701631"/>
                  <a:pt x="9768840" y="2705100"/>
                </a:cubicBezTo>
                <a:cubicBezTo>
                  <a:pt x="9687446" y="2708569"/>
                  <a:pt x="9474844" y="2653605"/>
                  <a:pt x="9301802" y="2705100"/>
                </a:cubicBezTo>
                <a:cubicBezTo>
                  <a:pt x="9128760" y="2756595"/>
                  <a:pt x="9046537" y="2704285"/>
                  <a:pt x="8937284" y="2705100"/>
                </a:cubicBezTo>
                <a:cubicBezTo>
                  <a:pt x="8828031" y="2705915"/>
                  <a:pt x="8694045" y="2674924"/>
                  <a:pt x="8572766" y="2705100"/>
                </a:cubicBezTo>
                <a:cubicBezTo>
                  <a:pt x="8451487" y="2735276"/>
                  <a:pt x="8397330" y="2699618"/>
                  <a:pt x="8310769" y="2705100"/>
                </a:cubicBezTo>
                <a:cubicBezTo>
                  <a:pt x="8224208" y="2710582"/>
                  <a:pt x="8168185" y="2700181"/>
                  <a:pt x="8048772" y="2705100"/>
                </a:cubicBezTo>
                <a:cubicBezTo>
                  <a:pt x="7929359" y="2710019"/>
                  <a:pt x="7850200" y="2692632"/>
                  <a:pt x="7786775" y="2705100"/>
                </a:cubicBezTo>
                <a:cubicBezTo>
                  <a:pt x="7723350" y="2717568"/>
                  <a:pt x="7559166" y="2691113"/>
                  <a:pt x="7422258" y="2705100"/>
                </a:cubicBezTo>
                <a:cubicBezTo>
                  <a:pt x="7285350" y="2719087"/>
                  <a:pt x="7281073" y="2688211"/>
                  <a:pt x="7160261" y="2705100"/>
                </a:cubicBezTo>
                <a:cubicBezTo>
                  <a:pt x="7039449" y="2721989"/>
                  <a:pt x="6885434" y="2677750"/>
                  <a:pt x="6795743" y="2705100"/>
                </a:cubicBezTo>
                <a:cubicBezTo>
                  <a:pt x="6706052" y="2732450"/>
                  <a:pt x="6534461" y="2702211"/>
                  <a:pt x="6431226" y="2705100"/>
                </a:cubicBezTo>
                <a:cubicBezTo>
                  <a:pt x="6327991" y="2707989"/>
                  <a:pt x="6068429" y="2686296"/>
                  <a:pt x="5964187" y="2705100"/>
                </a:cubicBezTo>
                <a:cubicBezTo>
                  <a:pt x="5859945" y="2723904"/>
                  <a:pt x="5683134" y="2686782"/>
                  <a:pt x="5599670" y="2705100"/>
                </a:cubicBezTo>
                <a:cubicBezTo>
                  <a:pt x="5516206" y="2723418"/>
                  <a:pt x="5211529" y="2672193"/>
                  <a:pt x="5030111" y="2705100"/>
                </a:cubicBezTo>
                <a:cubicBezTo>
                  <a:pt x="4848693" y="2738007"/>
                  <a:pt x="4499082" y="2634894"/>
                  <a:pt x="4358032" y="2705100"/>
                </a:cubicBezTo>
                <a:cubicBezTo>
                  <a:pt x="4216982" y="2775306"/>
                  <a:pt x="4025649" y="2675971"/>
                  <a:pt x="3788473" y="2705100"/>
                </a:cubicBezTo>
                <a:cubicBezTo>
                  <a:pt x="3551297" y="2734229"/>
                  <a:pt x="3620025" y="2689866"/>
                  <a:pt x="3526476" y="2705100"/>
                </a:cubicBezTo>
                <a:cubicBezTo>
                  <a:pt x="3432927" y="2720334"/>
                  <a:pt x="3324470" y="2693475"/>
                  <a:pt x="3161959" y="2705100"/>
                </a:cubicBezTo>
                <a:cubicBezTo>
                  <a:pt x="2999448" y="2716725"/>
                  <a:pt x="2890799" y="2669916"/>
                  <a:pt x="2694920" y="2705100"/>
                </a:cubicBezTo>
                <a:cubicBezTo>
                  <a:pt x="2499041" y="2740284"/>
                  <a:pt x="2168638" y="2670421"/>
                  <a:pt x="2022841" y="2705100"/>
                </a:cubicBezTo>
                <a:cubicBezTo>
                  <a:pt x="1877044" y="2739779"/>
                  <a:pt x="1741148" y="2676293"/>
                  <a:pt x="1658323" y="2705100"/>
                </a:cubicBezTo>
                <a:cubicBezTo>
                  <a:pt x="1575498" y="2733907"/>
                  <a:pt x="794589" y="2688858"/>
                  <a:pt x="450859" y="2705100"/>
                </a:cubicBezTo>
                <a:cubicBezTo>
                  <a:pt x="194903" y="2702890"/>
                  <a:pt x="11201" y="2558792"/>
                  <a:pt x="0" y="2254241"/>
                </a:cubicBezTo>
                <a:cubicBezTo>
                  <a:pt x="-10243" y="2082605"/>
                  <a:pt x="34281" y="1928664"/>
                  <a:pt x="0" y="1803396"/>
                </a:cubicBezTo>
                <a:cubicBezTo>
                  <a:pt x="-34281" y="1678129"/>
                  <a:pt x="23203" y="1499308"/>
                  <a:pt x="0" y="1352550"/>
                </a:cubicBezTo>
                <a:cubicBezTo>
                  <a:pt x="-23203" y="1205792"/>
                  <a:pt x="45728" y="1035837"/>
                  <a:pt x="0" y="937772"/>
                </a:cubicBezTo>
                <a:cubicBezTo>
                  <a:pt x="-45728" y="839707"/>
                  <a:pt x="49832" y="561075"/>
                  <a:pt x="0" y="450859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Gợi ý trả lời: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Chúng mình sẽ đi cắm trại ở: vườn quốc gia, trang trại, công viên, 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Chúng mình sẽ chơi các trò chơi: kéo co, cướp cờ, giải ô chữ, ....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Chúng mình sẽ ăn: bánh mì, bánh ngọt, cơm cuộn, xôi chả, xúc xích,...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Chúng mình sẽ uống: nước lọc, coca, pepsi, nước hoa quả,...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940606" cy="224676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Đầu tiên, cả lớp sẽ cùng nhau chọn địa điểm để cắm trại. Rô-bốt gợi ý rằng chúng mình có thể chọn một trong ba địa điểm sau: vườn quốc gia, trang trại hoặc công viên</a:t>
            </a:r>
            <a:endParaRPr lang="en-US" sz="2800" b="1" dirty="0">
              <a:solidFill>
                <a:prstClr val="black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Hãy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tham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khảo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ý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kiến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lớp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chép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hoàn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thành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bảng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2</a:t>
            </a:r>
          </a:p>
        </p:txBody>
      </p:sp>
      <p:graphicFrame>
        <p:nvGraphicFramePr>
          <p:cNvPr id="2" name="Table 4"/>
          <p:cNvGraphicFramePr>
            <a:graphicFrameLocks noGrp="1"/>
          </p:cNvGraphicFramePr>
          <p:nvPr/>
        </p:nvGraphicFramePr>
        <p:xfrm>
          <a:off x="590549" y="2853264"/>
          <a:ext cx="11401424" cy="16615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0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charset="0"/>
                          <a:cs typeface="Calibri" panose="020F0502020204030204" charset="0"/>
                        </a:rPr>
                        <a:t>Địa</a:t>
                      </a:r>
                      <a:r>
                        <a:rPr lang="en-US" sz="2800" dirty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charset="0"/>
                          <a:cs typeface="Calibri" panose="020F0502020204030204" charset="0"/>
                        </a:rPr>
                        <a:t>điểm</a:t>
                      </a:r>
                      <a:r>
                        <a:rPr lang="en-US" sz="2800" dirty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charset="0"/>
                          <a:cs typeface="Calibri" panose="020F0502020204030204" charset="0"/>
                        </a:rPr>
                        <a:t>cắm</a:t>
                      </a:r>
                      <a:r>
                        <a:rPr lang="en-US" sz="2800" dirty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charset="0"/>
                          <a:cs typeface="Calibri" panose="020F0502020204030204" charset="0"/>
                        </a:rPr>
                        <a:t>trại</a:t>
                      </a:r>
                      <a:endParaRPr lang="en-US" sz="28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charset="0"/>
                          <a:cs typeface="Calibri" panose="020F0502020204030204" charset="0"/>
                        </a:rPr>
                        <a:t>Vườn</a:t>
                      </a:r>
                      <a:r>
                        <a:rPr lang="en-US" sz="2800" dirty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charset="0"/>
                          <a:cs typeface="Calibri" panose="020F0502020204030204" charset="0"/>
                        </a:rPr>
                        <a:t>quốc</a:t>
                      </a:r>
                      <a:r>
                        <a:rPr lang="en-US" sz="2800" dirty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charset="0"/>
                          <a:cs typeface="Calibri" panose="020F0502020204030204" charset="0"/>
                        </a:rPr>
                        <a:t>gia</a:t>
                      </a:r>
                      <a:endParaRPr lang="en-US" sz="28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charset="0"/>
                          <a:cs typeface="Calibri" panose="020F0502020204030204" charset="0"/>
                        </a:rPr>
                        <a:t>Trang </a:t>
                      </a:r>
                      <a:r>
                        <a:rPr lang="en-US" sz="2800" dirty="0" err="1">
                          <a:latin typeface="Calibri" panose="020F0502020204030204" charset="0"/>
                          <a:cs typeface="Calibri" panose="020F0502020204030204" charset="0"/>
                        </a:rPr>
                        <a:t>trại</a:t>
                      </a:r>
                      <a:endParaRPr lang="en-US" sz="28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charset="0"/>
                          <a:cs typeface="Calibri" panose="020F0502020204030204" charset="0"/>
                        </a:rPr>
                        <a:t>Công</a:t>
                      </a:r>
                      <a:r>
                        <a:rPr lang="en-US" sz="2800" dirty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charset="0"/>
                          <a:cs typeface="Calibri" panose="020F0502020204030204" charset="0"/>
                        </a:rPr>
                        <a:t>viên</a:t>
                      </a:r>
                      <a:endParaRPr lang="en-US" sz="28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7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charset="0"/>
                          <a:cs typeface="Calibri" panose="020F0502020204030204" charset="0"/>
                        </a:rPr>
                        <a:t>Số</a:t>
                      </a:r>
                      <a:r>
                        <a:rPr lang="en-US" sz="2400" dirty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charset="0"/>
                          <a:cs typeface="Calibri" panose="020F0502020204030204" charset="0"/>
                        </a:rPr>
                        <a:t>bạn</a:t>
                      </a:r>
                      <a:r>
                        <a:rPr lang="en-US" sz="2400" dirty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charset="0"/>
                          <a:cs typeface="Calibri" panose="020F0502020204030204" charset="0"/>
                        </a:rPr>
                        <a:t>chọn</a:t>
                      </a:r>
                      <a:r>
                        <a:rPr lang="en-US" sz="2400" dirty="0">
                          <a:latin typeface="Calibri" panose="020F0502020204030204" charset="0"/>
                          <a:cs typeface="Calibri" panose="020F0502020204030204" charset="0"/>
                        </a:rPr>
                        <a:t> (</a:t>
                      </a:r>
                      <a:r>
                        <a:rPr lang="en-US" sz="2400" dirty="0" err="1">
                          <a:latin typeface="Calibri" panose="020F0502020204030204" charset="0"/>
                          <a:cs typeface="Calibri" panose="020F0502020204030204" charset="0"/>
                        </a:rPr>
                        <a:t>người</a:t>
                      </a:r>
                      <a:r>
                        <a:rPr lang="en-US" sz="2400" dirty="0">
                          <a:latin typeface="Calibri" panose="020F0502020204030204" charset="0"/>
                          <a:cs typeface="Calibri" panose="020F050202020403020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charset="0"/>
                          <a:cs typeface="Calibri" panose="020F050202020403020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charset="0"/>
                          <a:cs typeface="Calibri" panose="020F050202020403020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charset="0"/>
                          <a:cs typeface="Calibri" panose="020F050202020403020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701" y="4762500"/>
            <a:ext cx="1135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a) </a:t>
            </a:r>
            <a:r>
              <a:rPr lang="vi-VN" sz="2800" dirty="0">
                <a:latin typeface="Calibri" panose="020F0502020204030204" charset="0"/>
                <a:cs typeface="Calibri" panose="020F0502020204030204" charset="0"/>
              </a:rPr>
              <a:t>Có bao nhiêu bạn muốn cắm trại ở vườn quốc gia? Ở trong trang trại? Ở trong công viên?</a:t>
            </a:r>
          </a:p>
          <a:p>
            <a:pPr algn="just"/>
            <a:r>
              <a:rPr lang="en-US" sz="2800" dirty="0">
                <a:latin typeface="Calibri" panose="020F0502020204030204" charset="0"/>
                <a:cs typeface="Calibri" panose="020F0502020204030204" charset="0"/>
              </a:rPr>
              <a:t>b) </a:t>
            </a:r>
            <a:r>
              <a:rPr lang="vi-VN" sz="2800" dirty="0">
                <a:latin typeface="Calibri" panose="020F0502020204030204" charset="0"/>
                <a:cs typeface="Calibri" panose="020F0502020204030204" charset="0"/>
              </a:rPr>
              <a:t>Địa điểm được chọn là địa điểm có nhiều bạn chọn nhất. Vậy lớp mình sẽ cắm trại ở đâu?</a:t>
            </a:r>
            <a:endParaRPr lang="en-US" sz="28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18" y="2552091"/>
            <a:ext cx="4230757" cy="2981121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4657725" y="1019174"/>
            <a:ext cx="6419850" cy="1762125"/>
          </a:xfrm>
          <a:custGeom>
            <a:avLst/>
            <a:gdLst>
              <a:gd name="connsiteX0" fmla="*/ 0 w 6419850"/>
              <a:gd name="connsiteY0" fmla="*/ 293693 h 1762125"/>
              <a:gd name="connsiteX1" fmla="*/ 293693 w 6419850"/>
              <a:gd name="connsiteY1" fmla="*/ 0 h 1762125"/>
              <a:gd name="connsiteX2" fmla="*/ 818615 w 6419850"/>
              <a:gd name="connsiteY2" fmla="*/ 0 h 1762125"/>
              <a:gd name="connsiteX3" fmla="*/ 1285212 w 6419850"/>
              <a:gd name="connsiteY3" fmla="*/ 0 h 1762125"/>
              <a:gd name="connsiteX4" fmla="*/ 1693484 w 6419850"/>
              <a:gd name="connsiteY4" fmla="*/ 0 h 1762125"/>
              <a:gd name="connsiteX5" fmla="*/ 2160081 w 6419850"/>
              <a:gd name="connsiteY5" fmla="*/ 0 h 1762125"/>
              <a:gd name="connsiteX6" fmla="*/ 2626679 w 6419850"/>
              <a:gd name="connsiteY6" fmla="*/ 0 h 1762125"/>
              <a:gd name="connsiteX7" fmla="*/ 3151600 w 6419850"/>
              <a:gd name="connsiteY7" fmla="*/ 0 h 1762125"/>
              <a:gd name="connsiteX8" fmla="*/ 3618197 w 6419850"/>
              <a:gd name="connsiteY8" fmla="*/ 0 h 1762125"/>
              <a:gd name="connsiteX9" fmla="*/ 4201444 w 6419850"/>
              <a:gd name="connsiteY9" fmla="*/ 0 h 1762125"/>
              <a:gd name="connsiteX10" fmla="*/ 4843015 w 6419850"/>
              <a:gd name="connsiteY10" fmla="*/ 0 h 1762125"/>
              <a:gd name="connsiteX11" fmla="*/ 5426261 w 6419850"/>
              <a:gd name="connsiteY11" fmla="*/ 0 h 1762125"/>
              <a:gd name="connsiteX12" fmla="*/ 6126157 w 6419850"/>
              <a:gd name="connsiteY12" fmla="*/ 0 h 1762125"/>
              <a:gd name="connsiteX13" fmla="*/ 6419850 w 6419850"/>
              <a:gd name="connsiteY13" fmla="*/ 293693 h 1762125"/>
              <a:gd name="connsiteX14" fmla="*/ 6419850 w 6419850"/>
              <a:gd name="connsiteY14" fmla="*/ 869315 h 1762125"/>
              <a:gd name="connsiteX15" fmla="*/ 6419850 w 6419850"/>
              <a:gd name="connsiteY15" fmla="*/ 1468432 h 1762125"/>
              <a:gd name="connsiteX16" fmla="*/ 6126157 w 6419850"/>
              <a:gd name="connsiteY16" fmla="*/ 1762125 h 1762125"/>
              <a:gd name="connsiteX17" fmla="*/ 5426261 w 6419850"/>
              <a:gd name="connsiteY17" fmla="*/ 1762125 h 1762125"/>
              <a:gd name="connsiteX18" fmla="*/ 4784690 w 6419850"/>
              <a:gd name="connsiteY18" fmla="*/ 1762125 h 1762125"/>
              <a:gd name="connsiteX19" fmla="*/ 4201444 w 6419850"/>
              <a:gd name="connsiteY19" fmla="*/ 1762125 h 1762125"/>
              <a:gd name="connsiteX20" fmla="*/ 3734847 w 6419850"/>
              <a:gd name="connsiteY20" fmla="*/ 1762125 h 1762125"/>
              <a:gd name="connsiteX21" fmla="*/ 3326574 w 6419850"/>
              <a:gd name="connsiteY21" fmla="*/ 1762125 h 1762125"/>
              <a:gd name="connsiteX22" fmla="*/ 2859977 w 6419850"/>
              <a:gd name="connsiteY22" fmla="*/ 1762125 h 1762125"/>
              <a:gd name="connsiteX23" fmla="*/ 2393380 w 6419850"/>
              <a:gd name="connsiteY23" fmla="*/ 1762125 h 1762125"/>
              <a:gd name="connsiteX24" fmla="*/ 1868458 w 6419850"/>
              <a:gd name="connsiteY24" fmla="*/ 1762125 h 1762125"/>
              <a:gd name="connsiteX25" fmla="*/ 1343537 w 6419850"/>
              <a:gd name="connsiteY25" fmla="*/ 1762125 h 1762125"/>
              <a:gd name="connsiteX26" fmla="*/ 293693 w 6419850"/>
              <a:gd name="connsiteY26" fmla="*/ 1762125 h 1762125"/>
              <a:gd name="connsiteX27" fmla="*/ 0 w 6419850"/>
              <a:gd name="connsiteY27" fmla="*/ 1468432 h 1762125"/>
              <a:gd name="connsiteX28" fmla="*/ 0 w 6419850"/>
              <a:gd name="connsiteY28" fmla="*/ 916305 h 1762125"/>
              <a:gd name="connsiteX29" fmla="*/ 0 w 6419850"/>
              <a:gd name="connsiteY29" fmla="*/ 293693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19850" h="1762125" fill="none" extrusionOk="0">
                <a:moveTo>
                  <a:pt x="0" y="293693"/>
                </a:moveTo>
                <a:cubicBezTo>
                  <a:pt x="-473" y="141036"/>
                  <a:pt x="112138" y="-40094"/>
                  <a:pt x="293693" y="0"/>
                </a:cubicBezTo>
                <a:cubicBezTo>
                  <a:pt x="531077" y="-5377"/>
                  <a:pt x="708932" y="42488"/>
                  <a:pt x="818615" y="0"/>
                </a:cubicBezTo>
                <a:cubicBezTo>
                  <a:pt x="928298" y="-42488"/>
                  <a:pt x="1109638" y="32158"/>
                  <a:pt x="1285212" y="0"/>
                </a:cubicBezTo>
                <a:cubicBezTo>
                  <a:pt x="1460786" y="-32158"/>
                  <a:pt x="1529806" y="45217"/>
                  <a:pt x="1693484" y="0"/>
                </a:cubicBezTo>
                <a:cubicBezTo>
                  <a:pt x="1857162" y="-45217"/>
                  <a:pt x="2018908" y="48749"/>
                  <a:pt x="2160081" y="0"/>
                </a:cubicBezTo>
                <a:cubicBezTo>
                  <a:pt x="2301254" y="-48749"/>
                  <a:pt x="2527222" y="47657"/>
                  <a:pt x="2626679" y="0"/>
                </a:cubicBezTo>
                <a:cubicBezTo>
                  <a:pt x="2726136" y="-47657"/>
                  <a:pt x="2908917" y="13215"/>
                  <a:pt x="3151600" y="0"/>
                </a:cubicBezTo>
                <a:cubicBezTo>
                  <a:pt x="3394283" y="-13215"/>
                  <a:pt x="3443963" y="40567"/>
                  <a:pt x="3618197" y="0"/>
                </a:cubicBezTo>
                <a:cubicBezTo>
                  <a:pt x="3792431" y="-40567"/>
                  <a:pt x="4080054" y="58482"/>
                  <a:pt x="4201444" y="0"/>
                </a:cubicBezTo>
                <a:cubicBezTo>
                  <a:pt x="4322834" y="-58482"/>
                  <a:pt x="4629644" y="13592"/>
                  <a:pt x="4843015" y="0"/>
                </a:cubicBezTo>
                <a:cubicBezTo>
                  <a:pt x="5056386" y="-13592"/>
                  <a:pt x="5217731" y="55166"/>
                  <a:pt x="5426261" y="0"/>
                </a:cubicBezTo>
                <a:cubicBezTo>
                  <a:pt x="5634791" y="-55166"/>
                  <a:pt x="5807563" y="11824"/>
                  <a:pt x="6126157" y="0"/>
                </a:cubicBezTo>
                <a:cubicBezTo>
                  <a:pt x="6267045" y="-37957"/>
                  <a:pt x="6382016" y="135810"/>
                  <a:pt x="6419850" y="293693"/>
                </a:cubicBezTo>
                <a:cubicBezTo>
                  <a:pt x="6428144" y="524016"/>
                  <a:pt x="6355467" y="720461"/>
                  <a:pt x="6419850" y="869315"/>
                </a:cubicBezTo>
                <a:cubicBezTo>
                  <a:pt x="6484233" y="1018169"/>
                  <a:pt x="6379612" y="1318865"/>
                  <a:pt x="6419850" y="1468432"/>
                </a:cubicBezTo>
                <a:cubicBezTo>
                  <a:pt x="6415428" y="1674114"/>
                  <a:pt x="6298992" y="1758172"/>
                  <a:pt x="6126157" y="1762125"/>
                </a:cubicBezTo>
                <a:cubicBezTo>
                  <a:pt x="5779917" y="1776565"/>
                  <a:pt x="5670555" y="1725187"/>
                  <a:pt x="5426261" y="1762125"/>
                </a:cubicBezTo>
                <a:cubicBezTo>
                  <a:pt x="5181967" y="1799063"/>
                  <a:pt x="5021384" y="1730722"/>
                  <a:pt x="4784690" y="1762125"/>
                </a:cubicBezTo>
                <a:cubicBezTo>
                  <a:pt x="4547996" y="1793528"/>
                  <a:pt x="4486091" y="1702043"/>
                  <a:pt x="4201444" y="1762125"/>
                </a:cubicBezTo>
                <a:cubicBezTo>
                  <a:pt x="3916797" y="1822207"/>
                  <a:pt x="3909362" y="1710233"/>
                  <a:pt x="3734847" y="1762125"/>
                </a:cubicBezTo>
                <a:cubicBezTo>
                  <a:pt x="3560332" y="1814017"/>
                  <a:pt x="3524070" y="1761300"/>
                  <a:pt x="3326574" y="1762125"/>
                </a:cubicBezTo>
                <a:cubicBezTo>
                  <a:pt x="3129078" y="1762950"/>
                  <a:pt x="2983209" y="1744069"/>
                  <a:pt x="2859977" y="1762125"/>
                </a:cubicBezTo>
                <a:cubicBezTo>
                  <a:pt x="2736745" y="1780181"/>
                  <a:pt x="2503531" y="1748625"/>
                  <a:pt x="2393380" y="1762125"/>
                </a:cubicBezTo>
                <a:cubicBezTo>
                  <a:pt x="2283229" y="1775625"/>
                  <a:pt x="2080920" y="1713652"/>
                  <a:pt x="1868458" y="1762125"/>
                </a:cubicBezTo>
                <a:cubicBezTo>
                  <a:pt x="1655996" y="1810598"/>
                  <a:pt x="1490739" y="1728234"/>
                  <a:pt x="1343537" y="1762125"/>
                </a:cubicBezTo>
                <a:cubicBezTo>
                  <a:pt x="1196335" y="1796016"/>
                  <a:pt x="747401" y="1717263"/>
                  <a:pt x="293693" y="1762125"/>
                </a:cubicBezTo>
                <a:cubicBezTo>
                  <a:pt x="112604" y="1760478"/>
                  <a:pt x="39327" y="1634571"/>
                  <a:pt x="0" y="1468432"/>
                </a:cubicBezTo>
                <a:cubicBezTo>
                  <a:pt x="-10668" y="1227441"/>
                  <a:pt x="5153" y="1086476"/>
                  <a:pt x="0" y="916305"/>
                </a:cubicBezTo>
                <a:cubicBezTo>
                  <a:pt x="-5153" y="746134"/>
                  <a:pt x="70244" y="494950"/>
                  <a:pt x="0" y="293693"/>
                </a:cubicBezTo>
                <a:close/>
              </a:path>
              <a:path w="6419850" h="1762125" stroke="0" extrusionOk="0">
                <a:moveTo>
                  <a:pt x="0" y="293693"/>
                </a:moveTo>
                <a:cubicBezTo>
                  <a:pt x="-21744" y="115312"/>
                  <a:pt x="144097" y="-16481"/>
                  <a:pt x="293693" y="0"/>
                </a:cubicBezTo>
                <a:cubicBezTo>
                  <a:pt x="438267" y="-55652"/>
                  <a:pt x="548136" y="22325"/>
                  <a:pt x="760290" y="0"/>
                </a:cubicBezTo>
                <a:cubicBezTo>
                  <a:pt x="972444" y="-22325"/>
                  <a:pt x="1148745" y="44659"/>
                  <a:pt x="1460186" y="0"/>
                </a:cubicBezTo>
                <a:cubicBezTo>
                  <a:pt x="1771627" y="-44659"/>
                  <a:pt x="1772426" y="33941"/>
                  <a:pt x="1985108" y="0"/>
                </a:cubicBezTo>
                <a:cubicBezTo>
                  <a:pt x="2197790" y="-33941"/>
                  <a:pt x="2317464" y="58123"/>
                  <a:pt x="2626679" y="0"/>
                </a:cubicBezTo>
                <a:cubicBezTo>
                  <a:pt x="2935894" y="-58123"/>
                  <a:pt x="3131788" y="62812"/>
                  <a:pt x="3326574" y="0"/>
                </a:cubicBezTo>
                <a:cubicBezTo>
                  <a:pt x="3521360" y="-62812"/>
                  <a:pt x="3785731" y="60229"/>
                  <a:pt x="4026470" y="0"/>
                </a:cubicBezTo>
                <a:cubicBezTo>
                  <a:pt x="4267209" y="-60229"/>
                  <a:pt x="4425814" y="54933"/>
                  <a:pt x="4668041" y="0"/>
                </a:cubicBezTo>
                <a:cubicBezTo>
                  <a:pt x="4910268" y="-54933"/>
                  <a:pt x="5138104" y="36957"/>
                  <a:pt x="5309612" y="0"/>
                </a:cubicBezTo>
                <a:cubicBezTo>
                  <a:pt x="5481120" y="-36957"/>
                  <a:pt x="5864816" y="24537"/>
                  <a:pt x="6126157" y="0"/>
                </a:cubicBezTo>
                <a:cubicBezTo>
                  <a:pt x="6290251" y="3763"/>
                  <a:pt x="6429902" y="115594"/>
                  <a:pt x="6419850" y="293693"/>
                </a:cubicBezTo>
                <a:cubicBezTo>
                  <a:pt x="6487640" y="485265"/>
                  <a:pt x="6414392" y="624527"/>
                  <a:pt x="6419850" y="904557"/>
                </a:cubicBezTo>
                <a:cubicBezTo>
                  <a:pt x="6425308" y="1184587"/>
                  <a:pt x="6399738" y="1193435"/>
                  <a:pt x="6419850" y="1468432"/>
                </a:cubicBezTo>
                <a:cubicBezTo>
                  <a:pt x="6414980" y="1633935"/>
                  <a:pt x="6294330" y="1760235"/>
                  <a:pt x="6126157" y="1762125"/>
                </a:cubicBezTo>
                <a:cubicBezTo>
                  <a:pt x="5966620" y="1785553"/>
                  <a:pt x="5767938" y="1708498"/>
                  <a:pt x="5659560" y="1762125"/>
                </a:cubicBezTo>
                <a:cubicBezTo>
                  <a:pt x="5551182" y="1815752"/>
                  <a:pt x="5295766" y="1695581"/>
                  <a:pt x="5017989" y="1762125"/>
                </a:cubicBezTo>
                <a:cubicBezTo>
                  <a:pt x="4740212" y="1828669"/>
                  <a:pt x="4541820" y="1708490"/>
                  <a:pt x="4376418" y="1762125"/>
                </a:cubicBezTo>
                <a:cubicBezTo>
                  <a:pt x="4211016" y="1815760"/>
                  <a:pt x="4042355" y="1753509"/>
                  <a:pt x="3909821" y="1762125"/>
                </a:cubicBezTo>
                <a:cubicBezTo>
                  <a:pt x="3777287" y="1770741"/>
                  <a:pt x="3569833" y="1734092"/>
                  <a:pt x="3384899" y="1762125"/>
                </a:cubicBezTo>
                <a:cubicBezTo>
                  <a:pt x="3199965" y="1790158"/>
                  <a:pt x="2990893" y="1751153"/>
                  <a:pt x="2801653" y="1762125"/>
                </a:cubicBezTo>
                <a:cubicBezTo>
                  <a:pt x="2612413" y="1773097"/>
                  <a:pt x="2315404" y="1717744"/>
                  <a:pt x="2160081" y="1762125"/>
                </a:cubicBezTo>
                <a:cubicBezTo>
                  <a:pt x="2004758" y="1806506"/>
                  <a:pt x="1799184" y="1710730"/>
                  <a:pt x="1693484" y="1762125"/>
                </a:cubicBezTo>
                <a:cubicBezTo>
                  <a:pt x="1587784" y="1813520"/>
                  <a:pt x="1310834" y="1728186"/>
                  <a:pt x="993589" y="1762125"/>
                </a:cubicBezTo>
                <a:cubicBezTo>
                  <a:pt x="676344" y="1796064"/>
                  <a:pt x="461541" y="1740297"/>
                  <a:pt x="293693" y="1762125"/>
                </a:cubicBezTo>
                <a:cubicBezTo>
                  <a:pt x="160718" y="1732452"/>
                  <a:pt x="-1172" y="1650150"/>
                  <a:pt x="0" y="1468432"/>
                </a:cubicBezTo>
                <a:cubicBezTo>
                  <a:pt x="-23477" y="1317520"/>
                  <a:pt x="62481" y="1129674"/>
                  <a:pt x="0" y="892810"/>
                </a:cubicBezTo>
                <a:cubicBezTo>
                  <a:pt x="-62481" y="655946"/>
                  <a:pt x="52318" y="480427"/>
                  <a:pt x="0" y="293693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Ghi chép ý kiến của các bạn trong nhóm vào phiếu học tập.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77581" cy="83099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1249" y="309860"/>
            <a:ext cx="9458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Hãy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tham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khảo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ý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kiến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các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bạn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trong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lớp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ghi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chép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liệu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và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hoàn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thành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bảng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số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liệu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về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thời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gian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xuất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phát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và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thời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gian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kết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thúc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chuyến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đi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charset="0"/>
                <a:cs typeface="Calibri" panose="020F050202020403020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" y="2405062"/>
            <a:ext cx="10654411" cy="171926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544</Words>
  <Application>Microsoft Office PowerPoint</Application>
  <PresentationFormat>Widescreen</PresentationFormat>
  <Paragraphs>51</Paragraphs>
  <Slides>12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DengXian</vt:lpstr>
      <vt:lpstr>Arial</vt:lpstr>
      <vt:lpstr>Calibri</vt:lpstr>
      <vt:lpstr>Calibri Light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2</cp:revision>
  <dcterms:created xsi:type="dcterms:W3CDTF">2023-11-07T05:33:05Z</dcterms:created>
  <dcterms:modified xsi:type="dcterms:W3CDTF">2025-04-10T14:12:57Z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10BBB056F5E745EE97DE4AAFC9361899_11</vt:lpwstr>
  </property>
  <property fmtid="{D5CDD505-2E9C-101B-9397-08002B2CF9AE}" pid="3" name="KSOProductBuildVer">
    <vt:lpwstr>1033-12.2.0.13266</vt:lpwstr>
  </property>
</Properties>
</file>