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>
            <a:fillRect/>
          </a:stretch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04419" y="387066"/>
            <a:ext cx="10097386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535" y="4534029"/>
            <a:ext cx="3648270" cy="193217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98313" y="1278643"/>
            <a:ext cx="452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6F69AC"/>
                </a:solidFill>
                <a:effectLst/>
                <a:uLnTx/>
                <a:uFillTx/>
                <a:latin typeface="Calibri" panose="020F0502020204030204" charset="0"/>
                <a:ea typeface="inpin heiti" panose="00000500000000000000" pitchFamily="2" charset="-122"/>
                <a:cs typeface="Calibri" panose="020F0502020204030204" charset="0"/>
                <a:sym typeface="inpin heiti" panose="00000500000000000000" pitchFamily="2" charset="-122"/>
              </a:rPr>
              <a:t>TOÁN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2770382" y="924896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9735531" y="506210"/>
            <a:ext cx="1063853" cy="1355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8165" y="202333"/>
            <a:ext cx="629638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TRƯỜNG TIỂU HỌC AN HỒNG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8023" y="2343454"/>
            <a:ext cx="7590178" cy="1835055"/>
          </a:xfrm>
          <a:prstGeom prst="rect">
            <a:avLst/>
          </a:prstGeom>
        </p:spPr>
      </p:pic>
      <p:sp>
        <p:nvSpPr>
          <p:cNvPr id="13" name="文本框 17"/>
          <p:cNvSpPr txBox="1"/>
          <p:nvPr/>
        </p:nvSpPr>
        <p:spPr>
          <a:xfrm>
            <a:off x="4589925" y="3892473"/>
            <a:ext cx="4525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inpin heiti" panose="00000500000000000000" pitchFamily="2" charset="-122"/>
                <a:cs typeface="Calibri" panose="020F0502020204030204" charset="0"/>
                <a:sym typeface="inpin heiti" panose="00000500000000000000" pitchFamily="2" charset="-122"/>
              </a:rPr>
              <a:t>(</a:t>
            </a:r>
            <a:r>
              <a:rPr kumimoji="0" lang="en-US" altLang="zh-CN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inpin heiti" panose="00000500000000000000" pitchFamily="2" charset="-122"/>
                <a:cs typeface="Calibri" panose="020F0502020204030204" charset="0"/>
                <a:sym typeface="inpin heiti" panose="00000500000000000000" pitchFamily="2" charset="-122"/>
              </a:rPr>
              <a:t>Tiết</a:t>
            </a:r>
            <a:r>
              <a:rPr kumimoji="0" lang="en-US" altLang="zh-CN" sz="3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inpin heiti" panose="00000500000000000000" pitchFamily="2" charset="-122"/>
                <a:cs typeface="Calibri" panose="020F0502020204030204" charset="0"/>
                <a:sym typeface="inpin heiti" panose="00000500000000000000" pitchFamily="2" charset="-122"/>
              </a:rPr>
              <a:t> 2)</a:t>
            </a:r>
            <a:endParaRPr kumimoji="0" lang="en-US" altLang="zh-CN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inpin heiti" panose="00000500000000000000" pitchFamily="2" charset="-122"/>
              <a:cs typeface="Calibri" panose="020F0502020204030204" charset="0"/>
              <a:sym typeface="inpin heiti" panose="00000500000000000000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61719-16AE-1266-0DE2-621194706FC6}"/>
              </a:ext>
            </a:extLst>
          </p:cNvPr>
          <p:cNvSpPr txBox="1"/>
          <p:nvPr/>
        </p:nvSpPr>
        <p:spPr>
          <a:xfrm>
            <a:off x="3378883" y="5262273"/>
            <a:ext cx="5434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Tú Anh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9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99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99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766023" y="-1016199"/>
            <a:ext cx="9447175" cy="7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4" y="2590420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8"/>
            <a:ext cx="12188116" cy="21017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59716" y="1239474"/>
            <a:ext cx="654183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en-US" sz="3735" b="1" dirty="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vi-VN" sz="3735" b="1" dirty="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ể tên một số món ăn, thức uống, đồ dùng... thường mang theo trong chuyến đi cắm trại.</a:t>
            </a:r>
            <a:endParaRPr lang="en-US" sz="3735" b="1" dirty="0">
              <a:solidFill>
                <a:srgbClr val="C0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27"/>
          <p:cNvGrpSpPr/>
          <p:nvPr/>
        </p:nvGrpSpPr>
        <p:grpSpPr>
          <a:xfrm>
            <a:off x="314632" y="190738"/>
            <a:ext cx="11040005" cy="1344323"/>
            <a:chOff x="2746204" y="3846647"/>
            <a:chExt cx="10011809" cy="1618645"/>
          </a:xfrm>
        </p:grpSpPr>
        <p:sp>
          <p:nvSpPr>
            <p:cNvPr id="20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23"/>
            <p:cNvSpPr txBox="1"/>
            <p:nvPr/>
          </p:nvSpPr>
          <p:spPr>
            <a:xfrm>
              <a:off x="2746204" y="4168257"/>
              <a:ext cx="9743717" cy="12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1.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Thảo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luận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lựa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chọn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đồ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ăn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mang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theo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chuyến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9748" y="4924232"/>
            <a:ext cx="2406906" cy="224979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30710" y="1907459"/>
          <a:ext cx="10500850" cy="177173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8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8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0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Món ăn</a:t>
                      </a:r>
                      <a:endParaRPr lang="en-US" sz="3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Xôi chả</a:t>
                      </a:r>
                      <a:endParaRPr lang="en-US" sz="3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Cơm cuộn</a:t>
                      </a:r>
                      <a:endParaRPr lang="en-US" sz="32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Sa lát</a:t>
                      </a:r>
                      <a:endParaRPr lang="en-US" sz="32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Mì trộn</a:t>
                      </a:r>
                      <a:endParaRPr lang="en-US" sz="32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Piza</a:t>
                      </a:r>
                      <a:endParaRPr lang="en-US" sz="32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Số Lượng</a:t>
                      </a:r>
                      <a:endParaRPr lang="en-US" sz="3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/>
          <p:cNvSpPr txBox="1"/>
          <p:nvPr/>
        </p:nvSpPr>
        <p:spPr>
          <a:xfrm>
            <a:off x="1232218" y="399732"/>
            <a:ext cx="10664813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Cuối cùng, chúng mình sẽ cùng nhau chọn màu áo đồng phục lớp. Do cửa hàng chỉ có đủ số lượng áo với ba màu: trắng, đỏ và vàng, nên cả lớp sẽ chỉ chọn một trong số ba màu áo đó.</a:t>
            </a:r>
          </a:p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a) Hãy thu thập ý kiến của các bạn và ghi lại kết quả vào bảng số liệu dưới đây.</a:t>
            </a:r>
          </a:p>
        </p:txBody>
      </p:sp>
      <p:sp>
        <p:nvSpPr>
          <p:cNvPr id="4" name="Oval 3"/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471560" y="3167898"/>
          <a:ext cx="926526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Màu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áo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chọn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Đỏ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Vàng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77960" y="5584722"/>
            <a:ext cx="880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liệu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/>
          <p:cNvSpPr txBox="1"/>
          <p:nvPr/>
        </p:nvSpPr>
        <p:spPr>
          <a:xfrm>
            <a:off x="1232218" y="399732"/>
            <a:ext cx="10664813" cy="1384995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b) Ngoài ra, Rô-bốt gợi ý một cách chọn màu áo tiết kiệm thời gian hơn bằng cách gieo xúc xắc, quan sát mặt trên của xúc xắc rồi lựa chọn màu áo như sau: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4129" y="399732"/>
            <a:ext cx="888089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b)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251" y="2135444"/>
            <a:ext cx="7677150" cy="2705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2155" y="5024284"/>
            <a:ext cx="8809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Bây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gieo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. Theo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phục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>
            <a:fillRect/>
          </a:stretch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268987" y="121920"/>
            <a:ext cx="8923013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6" y="4241956"/>
            <a:ext cx="5217916" cy="2608959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184022" y="6914867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1206386" y="6911572"/>
            <a:ext cx="1063853" cy="1355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4" y="1744605"/>
            <a:ext cx="7639050" cy="25812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694 -0.87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4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4 L -0.03503 -0.42037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262</Words>
  <Application>Microsoft Office PowerPoint</Application>
  <PresentationFormat>Widescreen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3</cp:revision>
  <dcterms:created xsi:type="dcterms:W3CDTF">2023-11-07T05:33:42Z</dcterms:created>
  <dcterms:modified xsi:type="dcterms:W3CDTF">2025-04-10T15:12:49Z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F8921B7F980F4E86BC3A3B989781C019_11</vt:lpwstr>
  </property>
  <property fmtid="{D5CDD505-2E9C-101B-9397-08002B2CF9AE}" pid="3" name="KSOProductBuildVer">
    <vt:lpwstr>1033-12.2.0.13266</vt:lpwstr>
  </property>
</Properties>
</file>