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0" r:id="rId5"/>
    <p:sldId id="441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049893" y="3018325"/>
            <a:ext cx="12060097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HOẠT ĐỘNG CHỦ ĐỀ: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LAO ĐỘNG TƯƠNG LAI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1D7CE-7F22-EA91-E3E9-E0A6462E5D98}"/>
              </a:ext>
            </a:extLst>
          </p:cNvPr>
          <p:cNvSpPr txBox="1"/>
          <p:nvPr/>
        </p:nvSpPr>
        <p:spPr>
          <a:xfrm>
            <a:off x="7300120" y="7162800"/>
            <a:ext cx="67260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Tú Anh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372383"/>
            <a:ext cx="15228466" cy="1231106"/>
            <a:chOff x="1508918" y="1888664"/>
            <a:chExt cx="13567178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567178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Chia sẻ về đức tính của mình liên quan đến nghề nghiệp mình yêu thích. (làm việc cá nhân)</a:t>
              </a:r>
              <a:endParaRPr lang="en-US" sz="18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46919" y="7239000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ước và nghĩ về nghề mình mơ ước là một việc nên làm để chuẩn bị rèn luyện những đức tính cần thiết cho nghề nghiệp ấy trong tương lai.</a:t>
            </a:r>
            <a:endParaRPr lang="en-US" sz="6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34B55E-4C62-2922-FD33-635FE20B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85" y="2634566"/>
            <a:ext cx="7828117" cy="43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1447" y="1156351"/>
            <a:ext cx="14874399" cy="1231106"/>
            <a:chOff x="1508918" y="1888664"/>
            <a:chExt cx="10047316" cy="188016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80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 kế hoạch rèn luyện đức tính cần thiết cho nghề em yêu thích. (Làm việc nhóm 2)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817746" y="2796604"/>
              <a:ext cx="813899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20425" y="7169557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79CDD-2F02-87A4-1246-BC04DACB754B}"/>
              </a:ext>
            </a:extLst>
          </p:cNvPr>
          <p:cNvSpPr txBox="1"/>
          <p:nvPr/>
        </p:nvSpPr>
        <p:spPr>
          <a:xfrm>
            <a:off x="1227648" y="267901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0A67-99F9-8098-5FD2-19596CD37BB3}"/>
              </a:ext>
            </a:extLst>
          </p:cNvPr>
          <p:cNvSpPr txBox="1"/>
          <p:nvPr/>
        </p:nvSpPr>
        <p:spPr>
          <a:xfrm>
            <a:off x="1249918" y="3557641"/>
            <a:ext cx="8615953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Rèn tính chăm chỉ; rèn đức tính yêu trẻ; rèn luyện tính kiên trì...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FB2298-BFCD-D504-EADE-375BA302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75" y="2955823"/>
            <a:ext cx="5293620" cy="29115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903D4E-A304-1E1E-A98C-1F95D6F977A4}"/>
              </a:ext>
            </a:extLst>
          </p:cNvPr>
          <p:cNvSpPr txBox="1"/>
          <p:nvPr/>
        </p:nvSpPr>
        <p:spPr>
          <a:xfrm>
            <a:off x="1249918" y="6470455"/>
            <a:ext cx="14478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351" y="1143000"/>
            <a:ext cx="541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819" y="2292413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F8094-2953-AE9F-EA69-DA80A4F66805}"/>
              </a:ext>
            </a:extLst>
          </p:cNvPr>
          <p:cNvSpPr txBox="1"/>
          <p:nvPr/>
        </p:nvSpPr>
        <p:spPr>
          <a:xfrm>
            <a:off x="701351" y="3061672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"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thông tin về một người giỏi nghề mà em yêu thích. </a:t>
            </a:r>
            <a:endParaRPr lang="en-US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2EEFE-B336-8003-2512-592A76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213376"/>
            <a:ext cx="12877800" cy="4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biệt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10341</TotalTime>
  <Words>308</Words>
  <Application>Microsoft Office PowerPoint</Application>
  <PresentationFormat>Custom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1155</cp:revision>
  <dcterms:created xsi:type="dcterms:W3CDTF">2008-09-09T22:52:10Z</dcterms:created>
  <dcterms:modified xsi:type="dcterms:W3CDTF">2025-04-10T15:18:37Z</dcterms:modified>
</cp:coreProperties>
</file>