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27"/>
  </p:notesMasterIdLst>
  <p:handoutMasterIdLst>
    <p:handoutMasterId r:id="rId28"/>
  </p:handoutMasterIdLst>
  <p:sldIdLst>
    <p:sldId id="746" r:id="rId2"/>
    <p:sldId id="338" r:id="rId3"/>
    <p:sldId id="735" r:id="rId4"/>
    <p:sldId id="266" r:id="rId5"/>
    <p:sldId id="267" r:id="rId6"/>
    <p:sldId id="269" r:id="rId7"/>
    <p:sldId id="747" r:id="rId8"/>
    <p:sldId id="685" r:id="rId9"/>
    <p:sldId id="743" r:id="rId10"/>
    <p:sldId id="686" r:id="rId11"/>
    <p:sldId id="744" r:id="rId12"/>
    <p:sldId id="719" r:id="rId13"/>
    <p:sldId id="745" r:id="rId14"/>
    <p:sldId id="737" r:id="rId15"/>
    <p:sldId id="738" r:id="rId16"/>
    <p:sldId id="352" r:id="rId17"/>
    <p:sldId id="391" r:id="rId18"/>
    <p:sldId id="393" r:id="rId19"/>
    <p:sldId id="396" r:id="rId20"/>
    <p:sldId id="395" r:id="rId21"/>
    <p:sldId id="726" r:id="rId22"/>
    <p:sldId id="728" r:id="rId23"/>
    <p:sldId id="373" r:id="rId24"/>
    <p:sldId id="740" r:id="rId25"/>
    <p:sldId id="644" r:id="rId26"/>
  </p:sldIdLst>
  <p:sldSz cx="12161838" cy="6858000"/>
  <p:notesSz cx="6858000" cy="9144000"/>
  <p:embeddedFontLst>
    <p:embeddedFont>
      <p:font typeface="Annifont" panose="020B0604020202020204"/>
      <p:italic r:id="rId29"/>
    </p:embeddedFont>
    <p:embeddedFont>
      <p:font typeface="Chau Philomene One" panose="020B0604020202020204" charset="0"/>
      <p:regular r:id="rId30"/>
      <p:italic r:id="rId31"/>
    </p:embeddedFont>
    <p:embeddedFont>
      <p:font typeface="Karla" pitchFamily="2" charset="0"/>
      <p:regular r:id="rId32"/>
      <p:bold r:id="rId33"/>
      <p:italic r:id="rId34"/>
      <p:boldItalic r:id="rId35"/>
    </p:embeddedFont>
    <p:embeddedFont>
      <p:font typeface="Love Ya Like A Sister" panose="020B0604020202020204" charset="0"/>
      <p:regular r:id="rId36"/>
    </p:embeddedFont>
    <p:embeddedFont>
      <p:font typeface="Open Sans" panose="020B0606030504020204" pitchFamily="34" charset="0"/>
      <p:regular r:id="rId37"/>
      <p:bold r:id="rId38"/>
      <p:italic r:id="rId39"/>
      <p:boldItalic r:id="rId40"/>
    </p:embeddedFont>
    <p:embeddedFont>
      <p:font typeface="Tahoma" panose="020B0604030504040204" pitchFamily="34" charset="0"/>
      <p:regular r:id="rId41"/>
      <p:bold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824" userDrawn="1">
          <p15:clr>
            <a:srgbClr val="9AA0A6"/>
          </p15:clr>
        </p15:guide>
        <p15:guide id="2" orient="horz" pos="3480" userDrawn="1">
          <p15:clr>
            <a:srgbClr val="9AA0A6"/>
          </p15:clr>
        </p15:guide>
        <p15:guide id="3" orient="horz" pos="1233" userDrawn="1">
          <p15:clr>
            <a:srgbClr val="9AA0A6"/>
          </p15:clr>
        </p15:guide>
        <p15:guide id="4" pos="383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4B9D"/>
    <a:srgbClr val="F6E9A1"/>
    <a:srgbClr val="F5E9A0"/>
    <a:srgbClr val="FFFFFF"/>
    <a:srgbClr val="FFFFCC"/>
    <a:srgbClr val="F9E7EC"/>
    <a:srgbClr val="FFE196"/>
    <a:srgbClr val="F7E9A1"/>
    <a:srgbClr val="F444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C524AEA-F520-4697-8DAD-13E62CF4688C}">
  <a:tblStyle styleId="{3C524AEA-F520-4697-8DAD-13E62CF468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82" autoAdjust="0"/>
    <p:restoredTop sz="83241" autoAdjust="0"/>
  </p:normalViewPr>
  <p:slideViewPr>
    <p:cSldViewPr snapToGrid="0">
      <p:cViewPr varScale="1">
        <p:scale>
          <a:sx n="68" d="100"/>
          <a:sy n="68" d="100"/>
        </p:scale>
        <p:origin x="754" y="230"/>
      </p:cViewPr>
      <p:guideLst>
        <p:guide orient="horz" pos="824"/>
        <p:guide orient="horz" pos="3480"/>
        <p:guide orient="horz" pos="1233"/>
        <p:guide pos="3831"/>
      </p:guideLst>
    </p:cSldViewPr>
  </p:slideViewPr>
  <p:outlineViewPr>
    <p:cViewPr>
      <p:scale>
        <a:sx n="33" d="100"/>
        <a:sy n="33" d="100"/>
      </p:scale>
      <p:origin x="0" y="-10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8160"/>
    </p:cViewPr>
  </p:sorter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8B66804-FB93-45D3-D183-3DA621274E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D70707-4911-4F0F-F5E7-2DD4709B465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CB774B-32F3-4306-8AED-7FF9CCAA55C0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80349C-98C7-6D36-A6AA-1F2855B9614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F3F5AE-94A8-B594-7289-E4C1A0DEE6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0309E-DAD4-4A3B-A41E-39E2B7F28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5246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88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80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Bấm</a:t>
            </a:r>
            <a:r>
              <a:rPr lang="en-US"/>
              <a:t> </a:t>
            </a:r>
            <a:r>
              <a:rPr lang="en-US" err="1"/>
              <a:t>vào</a:t>
            </a:r>
            <a:r>
              <a:rPr lang="en-US"/>
              <a:t> </a:t>
            </a:r>
            <a:r>
              <a:rPr lang="en-US" err="1"/>
              <a:t>bảng</a:t>
            </a:r>
            <a:r>
              <a:rPr lang="en-US"/>
              <a:t> </a:t>
            </a:r>
            <a:r>
              <a:rPr lang="en-US" err="1"/>
              <a:t>câu</a:t>
            </a:r>
            <a:r>
              <a:rPr lang="en-US"/>
              <a:t> </a:t>
            </a:r>
            <a:r>
              <a:rPr lang="en-US" err="1"/>
              <a:t>hỏi</a:t>
            </a:r>
            <a:r>
              <a:rPr lang="en-US"/>
              <a:t> </a:t>
            </a:r>
            <a:r>
              <a:rPr lang="en-US" err="1"/>
              <a:t>để</a:t>
            </a:r>
            <a:r>
              <a:rPr lang="en-US"/>
              <a:t> </a:t>
            </a:r>
            <a:r>
              <a:rPr lang="en-US" err="1"/>
              <a:t>hiện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câu</a:t>
            </a:r>
            <a:r>
              <a:rPr lang="en-US"/>
              <a:t> </a:t>
            </a:r>
            <a:r>
              <a:rPr lang="en-US" err="1"/>
              <a:t>hỏi</a:t>
            </a:r>
            <a:r>
              <a:rPr lang="en-US"/>
              <a:t>, </a:t>
            </a:r>
            <a:r>
              <a:rPr lang="en-US" err="1"/>
              <a:t>đáp</a:t>
            </a:r>
            <a:r>
              <a:rPr lang="en-US"/>
              <a:t> </a:t>
            </a:r>
            <a:r>
              <a:rPr lang="en-US" err="1"/>
              <a:t>án</a:t>
            </a:r>
            <a:r>
              <a:rPr lang="en-US"/>
              <a:t>.</a:t>
            </a:r>
          </a:p>
          <a:p>
            <a:r>
              <a:rPr lang="en-US" err="1"/>
              <a:t>Ấn</a:t>
            </a:r>
            <a:r>
              <a:rPr lang="en-US"/>
              <a:t> </a:t>
            </a:r>
            <a:r>
              <a:rPr lang="en-US" err="1"/>
              <a:t>vào</a:t>
            </a:r>
            <a:r>
              <a:rPr lang="en-US"/>
              <a:t> </a:t>
            </a:r>
            <a:r>
              <a:rPr lang="en-US" err="1"/>
              <a:t>bắt</a:t>
            </a:r>
            <a:r>
              <a:rPr lang="en-US"/>
              <a:t> </a:t>
            </a:r>
            <a:r>
              <a:rPr lang="en-US" err="1"/>
              <a:t>đầu</a:t>
            </a:r>
            <a:r>
              <a:rPr lang="en-US"/>
              <a:t> </a:t>
            </a:r>
            <a:r>
              <a:rPr lang="en-US" err="1"/>
              <a:t>để</a:t>
            </a:r>
            <a:r>
              <a:rPr lang="en-US"/>
              <a:t> </a:t>
            </a:r>
            <a:r>
              <a:rPr lang="en-US" err="1"/>
              <a:t>tính</a:t>
            </a:r>
            <a:r>
              <a:rPr lang="en-US"/>
              <a:t> </a:t>
            </a:r>
            <a:r>
              <a:rPr lang="en-US" err="1"/>
              <a:t>thời</a:t>
            </a:r>
            <a:r>
              <a:rPr lang="en-US"/>
              <a:t> </a:t>
            </a:r>
            <a:r>
              <a:rPr lang="en-US" err="1"/>
              <a:t>gian</a:t>
            </a:r>
            <a:endParaRPr lang="en-US"/>
          </a:p>
          <a:p>
            <a:r>
              <a:rPr lang="en-US" err="1"/>
              <a:t>Ấn</a:t>
            </a:r>
            <a:r>
              <a:rPr lang="en-US"/>
              <a:t> </a:t>
            </a:r>
            <a:r>
              <a:rPr lang="en-US" err="1"/>
              <a:t>vào</a:t>
            </a:r>
            <a:r>
              <a:rPr lang="en-US"/>
              <a:t> </a:t>
            </a:r>
            <a:r>
              <a:rPr lang="en-US" err="1"/>
              <a:t>đáp</a:t>
            </a:r>
            <a:r>
              <a:rPr lang="en-US"/>
              <a:t> </a:t>
            </a:r>
            <a:r>
              <a:rPr lang="en-US" err="1"/>
              <a:t>án</a:t>
            </a:r>
            <a:r>
              <a:rPr lang="en-US"/>
              <a:t> </a:t>
            </a:r>
            <a:r>
              <a:rPr lang="en-US" err="1"/>
              <a:t>để</a:t>
            </a:r>
            <a:r>
              <a:rPr lang="en-US"/>
              <a:t> </a:t>
            </a:r>
            <a:r>
              <a:rPr lang="en-US" err="1"/>
              <a:t>hiện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đáp</a:t>
            </a:r>
            <a:r>
              <a:rPr lang="en-US"/>
              <a:t> </a:t>
            </a:r>
            <a:r>
              <a:rPr lang="en-US" err="1"/>
              <a:t>án</a:t>
            </a:r>
            <a:r>
              <a:rPr lang="en-US"/>
              <a:t> </a:t>
            </a:r>
            <a:r>
              <a:rPr lang="en-US" err="1"/>
              <a:t>đúng</a:t>
            </a:r>
            <a:endParaRPr lang="en-US"/>
          </a:p>
          <a:p>
            <a:r>
              <a:rPr lang="en-US"/>
              <a:t>Enter </a:t>
            </a:r>
            <a:r>
              <a:rPr lang="en-US" err="1"/>
              <a:t>để</a:t>
            </a:r>
            <a:r>
              <a:rPr lang="en-US"/>
              <a:t> </a:t>
            </a:r>
            <a:r>
              <a:rPr lang="en-US" err="1"/>
              <a:t>chuyển</a:t>
            </a:r>
            <a:r>
              <a:rPr lang="en-US"/>
              <a:t> </a:t>
            </a:r>
            <a:r>
              <a:rPr lang="en-US" err="1"/>
              <a:t>câu</a:t>
            </a:r>
            <a:r>
              <a:rPr lang="en-US"/>
              <a:t> </a:t>
            </a:r>
            <a:r>
              <a:rPr lang="en-US" err="1"/>
              <a:t>hỏi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44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89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799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80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0"/>
              <a:t>Xong bài 1 thì quay về slide 8</a:t>
            </a:r>
          </a:p>
          <a:p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80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4885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87819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cùng HS chốt lại kiến thức bài học. Có thể mời HS chốt trước rồi GV chốt sau ạ</a:t>
            </a:r>
          </a:p>
          <a:p>
            <a:endParaRPr lang="en-US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3623" y="284734"/>
            <a:ext cx="11534584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87613" y="4876300"/>
            <a:ext cx="6074934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87779" y="3984217"/>
            <a:ext cx="6074934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26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87779" y="1384067"/>
            <a:ext cx="6074934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576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5"/>
          <p:cNvPicPr preferRelativeResize="0"/>
          <p:nvPr/>
        </p:nvPicPr>
        <p:blipFill rotWithShape="1">
          <a:blip r:embed="rId2">
            <a:alphaModFix amt="4000"/>
          </a:blip>
          <a:srcRect t="12521" b="12454"/>
          <a:stretch/>
        </p:blipFill>
        <p:spPr>
          <a:xfrm>
            <a:off x="-83" y="0"/>
            <a:ext cx="121620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5"/>
          <p:cNvSpPr txBox="1">
            <a:spLocks noGrp="1"/>
          </p:cNvSpPr>
          <p:nvPr>
            <p:ph type="subTitle" idx="1"/>
          </p:nvPr>
        </p:nvSpPr>
        <p:spPr>
          <a:xfrm>
            <a:off x="957625" y="2760411"/>
            <a:ext cx="3446652" cy="6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4245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225" name="Google Shape;225;p25"/>
          <p:cNvSpPr txBox="1">
            <a:spLocks noGrp="1"/>
          </p:cNvSpPr>
          <p:nvPr>
            <p:ph type="subTitle" idx="2"/>
          </p:nvPr>
        </p:nvSpPr>
        <p:spPr>
          <a:xfrm>
            <a:off x="7757528" y="2760411"/>
            <a:ext cx="3446652" cy="6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4245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17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226" name="Google Shape;226;p25"/>
          <p:cNvSpPr txBox="1">
            <a:spLocks noGrp="1"/>
          </p:cNvSpPr>
          <p:nvPr>
            <p:ph type="subTitle" idx="3"/>
          </p:nvPr>
        </p:nvSpPr>
        <p:spPr>
          <a:xfrm>
            <a:off x="957625" y="3483264"/>
            <a:ext cx="3446652" cy="12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5"/>
          <p:cNvSpPr txBox="1">
            <a:spLocks noGrp="1"/>
          </p:cNvSpPr>
          <p:nvPr>
            <p:ph type="subTitle" idx="4"/>
          </p:nvPr>
        </p:nvSpPr>
        <p:spPr>
          <a:xfrm>
            <a:off x="7757561" y="3483264"/>
            <a:ext cx="3446652" cy="12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5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5"/>
          <p:cNvSpPr/>
          <p:nvPr/>
        </p:nvSpPr>
        <p:spPr>
          <a:xfrm flipH="1">
            <a:off x="418139" y="2832621"/>
            <a:ext cx="279536" cy="318591"/>
          </a:xfrm>
          <a:custGeom>
            <a:avLst/>
            <a:gdLst/>
            <a:ahLst/>
            <a:cxnLst/>
            <a:rect l="l" t="t" r="r" b="b"/>
            <a:pathLst>
              <a:path w="3555" h="4042" extrusionOk="0">
                <a:moveTo>
                  <a:pt x="2035" y="0"/>
                </a:moveTo>
                <a:lnTo>
                  <a:pt x="1357" y="1438"/>
                </a:lnTo>
                <a:lnTo>
                  <a:pt x="109" y="841"/>
                </a:lnTo>
                <a:lnTo>
                  <a:pt x="1004" y="2008"/>
                </a:lnTo>
                <a:lnTo>
                  <a:pt x="1" y="3038"/>
                </a:lnTo>
                <a:lnTo>
                  <a:pt x="1249" y="2523"/>
                </a:lnTo>
                <a:lnTo>
                  <a:pt x="1574" y="4042"/>
                </a:lnTo>
                <a:lnTo>
                  <a:pt x="1981" y="2550"/>
                </a:lnTo>
                <a:lnTo>
                  <a:pt x="3310" y="3310"/>
                </a:lnTo>
                <a:lnTo>
                  <a:pt x="2415" y="2089"/>
                </a:lnTo>
                <a:lnTo>
                  <a:pt x="3554" y="1194"/>
                </a:lnTo>
                <a:lnTo>
                  <a:pt x="2252" y="1547"/>
                </a:lnTo>
                <a:lnTo>
                  <a:pt x="2035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25"/>
          <p:cNvSpPr/>
          <p:nvPr/>
        </p:nvSpPr>
        <p:spPr>
          <a:xfrm flipH="1">
            <a:off x="11797510" y="2493821"/>
            <a:ext cx="279537" cy="214571"/>
          </a:xfrm>
          <a:custGeom>
            <a:avLst/>
            <a:gdLst/>
            <a:ahLst/>
            <a:cxnLst/>
            <a:rect l="l" t="t" r="r" b="b"/>
            <a:pathLst>
              <a:path w="2198" h="1683" extrusionOk="0">
                <a:moveTo>
                  <a:pt x="1112" y="0"/>
                </a:moveTo>
                <a:cubicBezTo>
                  <a:pt x="0" y="0"/>
                  <a:pt x="0" y="1682"/>
                  <a:pt x="1112" y="1682"/>
                </a:cubicBezTo>
                <a:cubicBezTo>
                  <a:pt x="2197" y="1682"/>
                  <a:pt x="2197" y="0"/>
                  <a:pt x="1112" y="0"/>
                </a:cubicBezTo>
                <a:close/>
              </a:path>
            </a:pathLst>
          </a:custGeom>
          <a:solidFill>
            <a:srgbClr val="FF963B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25"/>
          <p:cNvSpPr/>
          <p:nvPr/>
        </p:nvSpPr>
        <p:spPr>
          <a:xfrm>
            <a:off x="782493" y="5896476"/>
            <a:ext cx="909863" cy="49153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2" name="Google Shape;232;p25"/>
          <p:cNvGrpSpPr/>
          <p:nvPr/>
        </p:nvGrpSpPr>
        <p:grpSpPr>
          <a:xfrm>
            <a:off x="10000696" y="6168787"/>
            <a:ext cx="279531" cy="262636"/>
            <a:chOff x="-282475" y="1572750"/>
            <a:chExt cx="182200" cy="170750"/>
          </a:xfrm>
        </p:grpSpPr>
        <p:sp>
          <p:nvSpPr>
            <p:cNvPr id="233" name="Google Shape;233;p25"/>
            <p:cNvSpPr/>
            <p:nvPr/>
          </p:nvSpPr>
          <p:spPr>
            <a:xfrm>
              <a:off x="-282475" y="1572750"/>
              <a:ext cx="182200" cy="170750"/>
            </a:xfrm>
            <a:custGeom>
              <a:avLst/>
              <a:gdLst/>
              <a:ahLst/>
              <a:cxnLst/>
              <a:rect l="l" t="t" r="r" b="b"/>
              <a:pathLst>
                <a:path w="7288" h="6830" extrusionOk="0">
                  <a:moveTo>
                    <a:pt x="2876" y="2089"/>
                  </a:moveTo>
                  <a:lnTo>
                    <a:pt x="2876" y="2089"/>
                  </a:lnTo>
                  <a:cubicBezTo>
                    <a:pt x="3065" y="2360"/>
                    <a:pt x="3337" y="2550"/>
                    <a:pt x="3635" y="2631"/>
                  </a:cubicBezTo>
                  <a:cubicBezTo>
                    <a:pt x="3744" y="2659"/>
                    <a:pt x="3859" y="2672"/>
                    <a:pt x="3974" y="2672"/>
                  </a:cubicBezTo>
                  <a:cubicBezTo>
                    <a:pt x="4089" y="2672"/>
                    <a:pt x="4205" y="2659"/>
                    <a:pt x="4313" y="2631"/>
                  </a:cubicBezTo>
                  <a:lnTo>
                    <a:pt x="4313" y="2631"/>
                  </a:lnTo>
                  <a:cubicBezTo>
                    <a:pt x="4177" y="2767"/>
                    <a:pt x="4123" y="2930"/>
                    <a:pt x="4069" y="3093"/>
                  </a:cubicBezTo>
                  <a:cubicBezTo>
                    <a:pt x="3988" y="3472"/>
                    <a:pt x="4042" y="3879"/>
                    <a:pt x="4259" y="4177"/>
                  </a:cubicBezTo>
                  <a:cubicBezTo>
                    <a:pt x="4188" y="4165"/>
                    <a:pt x="4117" y="4159"/>
                    <a:pt x="4045" y="4159"/>
                  </a:cubicBezTo>
                  <a:cubicBezTo>
                    <a:pt x="3652" y="4159"/>
                    <a:pt x="3264" y="4344"/>
                    <a:pt x="3011" y="4666"/>
                  </a:cubicBezTo>
                  <a:cubicBezTo>
                    <a:pt x="2903" y="4205"/>
                    <a:pt x="2604" y="3852"/>
                    <a:pt x="2170" y="3689"/>
                  </a:cubicBezTo>
                  <a:lnTo>
                    <a:pt x="2170" y="3662"/>
                  </a:lnTo>
                  <a:cubicBezTo>
                    <a:pt x="2523" y="3499"/>
                    <a:pt x="2794" y="3174"/>
                    <a:pt x="2876" y="2794"/>
                  </a:cubicBezTo>
                  <a:cubicBezTo>
                    <a:pt x="2957" y="2577"/>
                    <a:pt x="2957" y="2333"/>
                    <a:pt x="2876" y="2089"/>
                  </a:cubicBezTo>
                  <a:close/>
                  <a:moveTo>
                    <a:pt x="3933" y="0"/>
                  </a:moveTo>
                  <a:cubicBezTo>
                    <a:pt x="3065" y="28"/>
                    <a:pt x="2442" y="868"/>
                    <a:pt x="2686" y="1709"/>
                  </a:cubicBezTo>
                  <a:cubicBezTo>
                    <a:pt x="2421" y="1333"/>
                    <a:pt x="2012" y="1143"/>
                    <a:pt x="1604" y="1143"/>
                  </a:cubicBezTo>
                  <a:cubicBezTo>
                    <a:pt x="1219" y="1143"/>
                    <a:pt x="834" y="1312"/>
                    <a:pt x="570" y="1655"/>
                  </a:cubicBezTo>
                  <a:cubicBezTo>
                    <a:pt x="0" y="2333"/>
                    <a:pt x="272" y="3364"/>
                    <a:pt x="1112" y="3716"/>
                  </a:cubicBezTo>
                  <a:cubicBezTo>
                    <a:pt x="353" y="4069"/>
                    <a:pt x="109" y="5045"/>
                    <a:pt x="651" y="5724"/>
                  </a:cubicBezTo>
                  <a:cubicBezTo>
                    <a:pt x="912" y="6052"/>
                    <a:pt x="1297" y="6215"/>
                    <a:pt x="1684" y="6215"/>
                  </a:cubicBezTo>
                  <a:cubicBezTo>
                    <a:pt x="2063" y="6215"/>
                    <a:pt x="2444" y="6059"/>
                    <a:pt x="2713" y="5751"/>
                  </a:cubicBezTo>
                  <a:cubicBezTo>
                    <a:pt x="2838" y="6463"/>
                    <a:pt x="3424" y="6830"/>
                    <a:pt x="4011" y="6830"/>
                  </a:cubicBezTo>
                  <a:cubicBezTo>
                    <a:pt x="4564" y="6830"/>
                    <a:pt x="5118" y="6503"/>
                    <a:pt x="5290" y="5832"/>
                  </a:cubicBezTo>
                  <a:cubicBezTo>
                    <a:pt x="5398" y="5452"/>
                    <a:pt x="5317" y="5045"/>
                    <a:pt x="5100" y="4747"/>
                  </a:cubicBezTo>
                  <a:lnTo>
                    <a:pt x="5100" y="4747"/>
                  </a:lnTo>
                  <a:cubicBezTo>
                    <a:pt x="5217" y="4773"/>
                    <a:pt x="5329" y="4785"/>
                    <a:pt x="5436" y="4785"/>
                  </a:cubicBezTo>
                  <a:cubicBezTo>
                    <a:pt x="6902" y="4785"/>
                    <a:pt x="7288" y="2497"/>
                    <a:pt x="5669" y="2143"/>
                  </a:cubicBezTo>
                  <a:cubicBezTo>
                    <a:pt x="5561" y="2116"/>
                    <a:pt x="5452" y="2102"/>
                    <a:pt x="5344" y="2102"/>
                  </a:cubicBezTo>
                  <a:cubicBezTo>
                    <a:pt x="5235" y="2102"/>
                    <a:pt x="5127" y="2116"/>
                    <a:pt x="5018" y="2143"/>
                  </a:cubicBezTo>
                  <a:cubicBezTo>
                    <a:pt x="5127" y="2008"/>
                    <a:pt x="5208" y="1845"/>
                    <a:pt x="5235" y="1682"/>
                  </a:cubicBezTo>
                  <a:cubicBezTo>
                    <a:pt x="5452" y="814"/>
                    <a:pt x="4801" y="0"/>
                    <a:pt x="3933" y="0"/>
                  </a:cubicBezTo>
                  <a:close/>
                </a:path>
              </a:pathLst>
            </a:custGeom>
            <a:solidFill>
              <a:srgbClr val="6F54AD"/>
            </a:solidFill>
            <a:ln w="9525" cap="flat" cmpd="sng">
              <a:solidFill>
                <a:srgbClr val="6F54AD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5"/>
            <p:cNvSpPr/>
            <p:nvPr/>
          </p:nvSpPr>
          <p:spPr>
            <a:xfrm>
              <a:off x="-242025" y="1625475"/>
              <a:ext cx="85700" cy="70500"/>
            </a:xfrm>
            <a:custGeom>
              <a:avLst/>
              <a:gdLst/>
              <a:ahLst/>
              <a:cxnLst/>
              <a:rect l="l" t="t" r="r" b="b"/>
              <a:pathLst>
                <a:path w="3428" h="2820" extrusionOk="0">
                  <a:moveTo>
                    <a:pt x="1626" y="0"/>
                  </a:moveTo>
                  <a:cubicBezTo>
                    <a:pt x="1001" y="0"/>
                    <a:pt x="417" y="412"/>
                    <a:pt x="254" y="1065"/>
                  </a:cubicBezTo>
                  <a:cubicBezTo>
                    <a:pt x="0" y="2016"/>
                    <a:pt x="751" y="2819"/>
                    <a:pt x="1609" y="2819"/>
                  </a:cubicBezTo>
                  <a:cubicBezTo>
                    <a:pt x="1852" y="2819"/>
                    <a:pt x="2103" y="2755"/>
                    <a:pt x="2343" y="2611"/>
                  </a:cubicBezTo>
                  <a:cubicBezTo>
                    <a:pt x="3427" y="1960"/>
                    <a:pt x="3156" y="333"/>
                    <a:pt x="1936" y="34"/>
                  </a:cubicBezTo>
                  <a:cubicBezTo>
                    <a:pt x="1832" y="11"/>
                    <a:pt x="1729" y="0"/>
                    <a:pt x="1626" y="0"/>
                  </a:cubicBezTo>
                  <a:close/>
                </a:path>
              </a:pathLst>
            </a:custGeom>
            <a:solidFill>
              <a:srgbClr val="FF8693"/>
            </a:solidFill>
            <a:ln w="9525" cap="flat" cmpd="sng">
              <a:solidFill>
                <a:srgbClr val="FF8693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5" name="Google Shape;235;p25"/>
          <p:cNvGrpSpPr/>
          <p:nvPr/>
        </p:nvGrpSpPr>
        <p:grpSpPr>
          <a:xfrm flipH="1">
            <a:off x="6239128" y="6229220"/>
            <a:ext cx="418263" cy="359033"/>
            <a:chOff x="1960475" y="3376925"/>
            <a:chExt cx="314475" cy="269275"/>
          </a:xfrm>
        </p:grpSpPr>
        <p:sp>
          <p:nvSpPr>
            <p:cNvPr id="236" name="Google Shape;236;p25"/>
            <p:cNvSpPr/>
            <p:nvPr/>
          </p:nvSpPr>
          <p:spPr>
            <a:xfrm>
              <a:off x="1960475" y="3376925"/>
              <a:ext cx="314475" cy="269275"/>
            </a:xfrm>
            <a:custGeom>
              <a:avLst/>
              <a:gdLst/>
              <a:ahLst/>
              <a:cxnLst/>
              <a:rect l="l" t="t" r="r" b="b"/>
              <a:pathLst>
                <a:path w="12579" h="10771" extrusionOk="0">
                  <a:moveTo>
                    <a:pt x="4685" y="0"/>
                  </a:moveTo>
                  <a:cubicBezTo>
                    <a:pt x="4580" y="0"/>
                    <a:pt x="4482" y="34"/>
                    <a:pt x="4395" y="108"/>
                  </a:cubicBezTo>
                  <a:cubicBezTo>
                    <a:pt x="3713" y="696"/>
                    <a:pt x="5230" y="3196"/>
                    <a:pt x="5648" y="3855"/>
                  </a:cubicBezTo>
                  <a:lnTo>
                    <a:pt x="5648" y="3855"/>
                  </a:lnTo>
                  <a:cubicBezTo>
                    <a:pt x="5243" y="3235"/>
                    <a:pt x="3742" y="1017"/>
                    <a:pt x="3013" y="1017"/>
                  </a:cubicBezTo>
                  <a:cubicBezTo>
                    <a:pt x="2941" y="1017"/>
                    <a:pt x="2877" y="1038"/>
                    <a:pt x="2822" y="1085"/>
                  </a:cubicBezTo>
                  <a:cubicBezTo>
                    <a:pt x="2171" y="1600"/>
                    <a:pt x="3662" y="3851"/>
                    <a:pt x="4476" y="4936"/>
                  </a:cubicBezTo>
                  <a:cubicBezTo>
                    <a:pt x="3792" y="4087"/>
                    <a:pt x="2368" y="2313"/>
                    <a:pt x="1670" y="2313"/>
                  </a:cubicBezTo>
                  <a:cubicBezTo>
                    <a:pt x="1566" y="2313"/>
                    <a:pt x="1478" y="2353"/>
                    <a:pt x="1411" y="2441"/>
                  </a:cubicBezTo>
                  <a:cubicBezTo>
                    <a:pt x="1004" y="2983"/>
                    <a:pt x="2388" y="4991"/>
                    <a:pt x="3120" y="6076"/>
                  </a:cubicBezTo>
                  <a:cubicBezTo>
                    <a:pt x="2557" y="5325"/>
                    <a:pt x="1549" y="4048"/>
                    <a:pt x="883" y="4048"/>
                  </a:cubicBezTo>
                  <a:cubicBezTo>
                    <a:pt x="778" y="4048"/>
                    <a:pt x="682" y="4080"/>
                    <a:pt x="597" y="4150"/>
                  </a:cubicBezTo>
                  <a:cubicBezTo>
                    <a:pt x="1" y="4692"/>
                    <a:pt x="1492" y="6672"/>
                    <a:pt x="3879" y="9927"/>
                  </a:cubicBezTo>
                  <a:cubicBezTo>
                    <a:pt x="4294" y="10500"/>
                    <a:pt x="5155" y="10771"/>
                    <a:pt x="5949" y="10771"/>
                  </a:cubicBezTo>
                  <a:cubicBezTo>
                    <a:pt x="6245" y="10771"/>
                    <a:pt x="6531" y="10733"/>
                    <a:pt x="6782" y="10659"/>
                  </a:cubicBezTo>
                  <a:cubicBezTo>
                    <a:pt x="7134" y="10578"/>
                    <a:pt x="7487" y="10470"/>
                    <a:pt x="7812" y="10334"/>
                  </a:cubicBezTo>
                  <a:cubicBezTo>
                    <a:pt x="12578" y="8357"/>
                    <a:pt x="9612" y="217"/>
                    <a:pt x="8361" y="217"/>
                  </a:cubicBezTo>
                  <a:cubicBezTo>
                    <a:pt x="8359" y="217"/>
                    <a:pt x="8357" y="217"/>
                    <a:pt x="8355" y="217"/>
                  </a:cubicBezTo>
                  <a:cubicBezTo>
                    <a:pt x="7026" y="217"/>
                    <a:pt x="7975" y="4177"/>
                    <a:pt x="7975" y="4177"/>
                  </a:cubicBezTo>
                  <a:cubicBezTo>
                    <a:pt x="7975" y="4177"/>
                    <a:pt x="5853" y="0"/>
                    <a:pt x="46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5"/>
            <p:cNvSpPr/>
            <p:nvPr/>
          </p:nvSpPr>
          <p:spPr>
            <a:xfrm>
              <a:off x="2040500" y="3551175"/>
              <a:ext cx="35950" cy="27150"/>
            </a:xfrm>
            <a:custGeom>
              <a:avLst/>
              <a:gdLst/>
              <a:ahLst/>
              <a:cxnLst/>
              <a:rect l="l" t="t" r="r" b="b"/>
              <a:pathLst>
                <a:path w="1438" h="1086" extrusionOk="0">
                  <a:moveTo>
                    <a:pt x="733" y="1"/>
                  </a:moveTo>
                  <a:cubicBezTo>
                    <a:pt x="0" y="1"/>
                    <a:pt x="0" y="1086"/>
                    <a:pt x="733" y="1086"/>
                  </a:cubicBezTo>
                  <a:cubicBezTo>
                    <a:pt x="1438" y="1058"/>
                    <a:pt x="1438" y="1"/>
                    <a:pt x="733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5"/>
            <p:cNvSpPr/>
            <p:nvPr/>
          </p:nvSpPr>
          <p:spPr>
            <a:xfrm>
              <a:off x="2141525" y="3495575"/>
              <a:ext cx="33250" cy="27150"/>
            </a:xfrm>
            <a:custGeom>
              <a:avLst/>
              <a:gdLst/>
              <a:ahLst/>
              <a:cxnLst/>
              <a:rect l="l" t="t" r="r" b="b"/>
              <a:pathLst>
                <a:path w="1330" h="1086" extrusionOk="0">
                  <a:moveTo>
                    <a:pt x="652" y="0"/>
                  </a:moveTo>
                  <a:cubicBezTo>
                    <a:pt x="1" y="55"/>
                    <a:pt x="1" y="1031"/>
                    <a:pt x="652" y="1085"/>
                  </a:cubicBezTo>
                  <a:cubicBezTo>
                    <a:pt x="1330" y="1031"/>
                    <a:pt x="1330" y="55"/>
                    <a:pt x="652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5"/>
            <p:cNvSpPr/>
            <p:nvPr/>
          </p:nvSpPr>
          <p:spPr>
            <a:xfrm>
              <a:off x="2102200" y="3539525"/>
              <a:ext cx="42075" cy="44225"/>
            </a:xfrm>
            <a:custGeom>
              <a:avLst/>
              <a:gdLst/>
              <a:ahLst/>
              <a:cxnLst/>
              <a:rect l="l" t="t" r="r" b="b"/>
              <a:pathLst>
                <a:path w="1683" h="1769" extrusionOk="0">
                  <a:moveTo>
                    <a:pt x="1200" y="0"/>
                  </a:moveTo>
                  <a:cubicBezTo>
                    <a:pt x="1100" y="0"/>
                    <a:pt x="1000" y="137"/>
                    <a:pt x="1085" y="223"/>
                  </a:cubicBezTo>
                  <a:cubicBezTo>
                    <a:pt x="1167" y="358"/>
                    <a:pt x="1248" y="494"/>
                    <a:pt x="1302" y="657"/>
                  </a:cubicBezTo>
                  <a:cubicBezTo>
                    <a:pt x="1384" y="819"/>
                    <a:pt x="1411" y="1009"/>
                    <a:pt x="1384" y="1199"/>
                  </a:cubicBezTo>
                  <a:cubicBezTo>
                    <a:pt x="1384" y="1335"/>
                    <a:pt x="1302" y="1470"/>
                    <a:pt x="1140" y="1497"/>
                  </a:cubicBezTo>
                  <a:cubicBezTo>
                    <a:pt x="950" y="1497"/>
                    <a:pt x="787" y="1416"/>
                    <a:pt x="679" y="1280"/>
                  </a:cubicBezTo>
                  <a:cubicBezTo>
                    <a:pt x="489" y="1090"/>
                    <a:pt x="353" y="901"/>
                    <a:pt x="245" y="657"/>
                  </a:cubicBezTo>
                  <a:cubicBezTo>
                    <a:pt x="225" y="617"/>
                    <a:pt x="176" y="592"/>
                    <a:pt x="130" y="592"/>
                  </a:cubicBezTo>
                  <a:cubicBezTo>
                    <a:pt x="113" y="592"/>
                    <a:pt x="96" y="595"/>
                    <a:pt x="82" y="602"/>
                  </a:cubicBezTo>
                  <a:cubicBezTo>
                    <a:pt x="1" y="657"/>
                    <a:pt x="1" y="738"/>
                    <a:pt x="28" y="792"/>
                  </a:cubicBezTo>
                  <a:cubicBezTo>
                    <a:pt x="136" y="1036"/>
                    <a:pt x="272" y="1253"/>
                    <a:pt x="462" y="1470"/>
                  </a:cubicBezTo>
                  <a:cubicBezTo>
                    <a:pt x="624" y="1633"/>
                    <a:pt x="868" y="1769"/>
                    <a:pt x="1113" y="1769"/>
                  </a:cubicBezTo>
                  <a:cubicBezTo>
                    <a:pt x="1357" y="1769"/>
                    <a:pt x="1574" y="1606"/>
                    <a:pt x="1628" y="1362"/>
                  </a:cubicBezTo>
                  <a:cubicBezTo>
                    <a:pt x="1682" y="1145"/>
                    <a:pt x="1682" y="901"/>
                    <a:pt x="1601" y="684"/>
                  </a:cubicBezTo>
                  <a:cubicBezTo>
                    <a:pt x="1547" y="467"/>
                    <a:pt x="1411" y="223"/>
                    <a:pt x="1275" y="33"/>
                  </a:cubicBezTo>
                  <a:cubicBezTo>
                    <a:pt x="1253" y="10"/>
                    <a:pt x="1226" y="0"/>
                    <a:pt x="120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" name="Google Shape;240;p25"/>
          <p:cNvSpPr/>
          <p:nvPr/>
        </p:nvSpPr>
        <p:spPr>
          <a:xfrm flipH="1">
            <a:off x="9721147" y="275145"/>
            <a:ext cx="279537" cy="318224"/>
          </a:xfrm>
          <a:custGeom>
            <a:avLst/>
            <a:gdLst/>
            <a:ahLst/>
            <a:cxnLst/>
            <a:rect l="l" t="t" r="r" b="b"/>
            <a:pathLst>
              <a:path w="2198" h="2496" extrusionOk="0">
                <a:moveTo>
                  <a:pt x="1248" y="0"/>
                </a:moveTo>
                <a:lnTo>
                  <a:pt x="841" y="895"/>
                </a:lnTo>
                <a:lnTo>
                  <a:pt x="82" y="515"/>
                </a:lnTo>
                <a:lnTo>
                  <a:pt x="82" y="515"/>
                </a:lnTo>
                <a:lnTo>
                  <a:pt x="624" y="1221"/>
                </a:lnTo>
                <a:lnTo>
                  <a:pt x="0" y="1872"/>
                </a:lnTo>
                <a:lnTo>
                  <a:pt x="787" y="1546"/>
                </a:lnTo>
                <a:lnTo>
                  <a:pt x="977" y="2495"/>
                </a:lnTo>
                <a:lnTo>
                  <a:pt x="1248" y="1573"/>
                </a:lnTo>
                <a:lnTo>
                  <a:pt x="2062" y="2034"/>
                </a:lnTo>
                <a:lnTo>
                  <a:pt x="2062" y="2034"/>
                </a:lnTo>
                <a:lnTo>
                  <a:pt x="1492" y="1302"/>
                </a:lnTo>
                <a:lnTo>
                  <a:pt x="2197" y="732"/>
                </a:lnTo>
                <a:lnTo>
                  <a:pt x="2197" y="732"/>
                </a:lnTo>
                <a:lnTo>
                  <a:pt x="1384" y="949"/>
                </a:lnTo>
                <a:lnTo>
                  <a:pt x="1248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5"/>
          <p:cNvSpPr/>
          <p:nvPr/>
        </p:nvSpPr>
        <p:spPr>
          <a:xfrm>
            <a:off x="418130" y="5098476"/>
            <a:ext cx="279532" cy="259565"/>
          </a:xfrm>
          <a:custGeom>
            <a:avLst/>
            <a:gdLst/>
            <a:ahLst/>
            <a:cxnLst/>
            <a:rect l="l" t="t" r="r" b="b"/>
            <a:pathLst>
              <a:path w="5914" h="5478" extrusionOk="0">
                <a:moveTo>
                  <a:pt x="1970" y="1"/>
                </a:moveTo>
                <a:cubicBezTo>
                  <a:pt x="1880" y="1"/>
                  <a:pt x="1785" y="17"/>
                  <a:pt x="1682" y="53"/>
                </a:cubicBezTo>
                <a:cubicBezTo>
                  <a:pt x="489" y="487"/>
                  <a:pt x="1" y="3443"/>
                  <a:pt x="1601" y="5478"/>
                </a:cubicBezTo>
                <a:cubicBezTo>
                  <a:pt x="4205" y="5098"/>
                  <a:pt x="5914" y="2657"/>
                  <a:pt x="5371" y="1545"/>
                </a:cubicBezTo>
                <a:cubicBezTo>
                  <a:pt x="5211" y="1217"/>
                  <a:pt x="4952" y="1101"/>
                  <a:pt x="4666" y="1101"/>
                </a:cubicBezTo>
                <a:cubicBezTo>
                  <a:pt x="3983" y="1101"/>
                  <a:pt x="3147" y="1762"/>
                  <a:pt x="3147" y="1762"/>
                </a:cubicBezTo>
                <a:cubicBezTo>
                  <a:pt x="3147" y="1762"/>
                  <a:pt x="2899" y="1"/>
                  <a:pt x="197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2" name="Google Shape;242;p25"/>
          <p:cNvGrpSpPr/>
          <p:nvPr/>
        </p:nvGrpSpPr>
        <p:grpSpPr>
          <a:xfrm>
            <a:off x="2800290" y="51802"/>
            <a:ext cx="391429" cy="361633"/>
            <a:chOff x="761425" y="453250"/>
            <a:chExt cx="294300" cy="271225"/>
          </a:xfrm>
        </p:grpSpPr>
        <p:sp>
          <p:nvSpPr>
            <p:cNvPr id="243" name="Google Shape;243;p25"/>
            <p:cNvSpPr/>
            <p:nvPr/>
          </p:nvSpPr>
          <p:spPr>
            <a:xfrm>
              <a:off x="761425" y="453250"/>
              <a:ext cx="294300" cy="271225"/>
            </a:xfrm>
            <a:custGeom>
              <a:avLst/>
              <a:gdLst/>
              <a:ahLst/>
              <a:cxnLst/>
              <a:rect l="l" t="t" r="r" b="b"/>
              <a:pathLst>
                <a:path w="11772" h="10849" extrusionOk="0">
                  <a:moveTo>
                    <a:pt x="5354" y="1"/>
                  </a:moveTo>
                  <a:cubicBezTo>
                    <a:pt x="5277" y="1"/>
                    <a:pt x="5201" y="21"/>
                    <a:pt x="5127" y="65"/>
                  </a:cubicBezTo>
                  <a:cubicBezTo>
                    <a:pt x="4373" y="522"/>
                    <a:pt x="5368" y="3091"/>
                    <a:pt x="5702" y="3894"/>
                  </a:cubicBezTo>
                  <a:lnTo>
                    <a:pt x="5702" y="3894"/>
                  </a:lnTo>
                  <a:cubicBezTo>
                    <a:pt x="5361" y="3111"/>
                    <a:pt x="4243" y="678"/>
                    <a:pt x="3535" y="678"/>
                  </a:cubicBezTo>
                  <a:cubicBezTo>
                    <a:pt x="3484" y="678"/>
                    <a:pt x="3436" y="690"/>
                    <a:pt x="3391" y="716"/>
                  </a:cubicBezTo>
                  <a:cubicBezTo>
                    <a:pt x="2658" y="1150"/>
                    <a:pt x="3770" y="3591"/>
                    <a:pt x="4367" y="4785"/>
                  </a:cubicBezTo>
                  <a:cubicBezTo>
                    <a:pt x="3833" y="3838"/>
                    <a:pt x="2689" y="1737"/>
                    <a:pt x="2008" y="1737"/>
                  </a:cubicBezTo>
                  <a:cubicBezTo>
                    <a:pt x="1929" y="1737"/>
                    <a:pt x="1855" y="1766"/>
                    <a:pt x="1790" y="1828"/>
                  </a:cubicBezTo>
                  <a:cubicBezTo>
                    <a:pt x="1302" y="2262"/>
                    <a:pt x="2306" y="4486"/>
                    <a:pt x="2848" y="5707"/>
                  </a:cubicBezTo>
                  <a:cubicBezTo>
                    <a:pt x="2409" y="4829"/>
                    <a:pt x="1575" y="3314"/>
                    <a:pt x="918" y="3314"/>
                  </a:cubicBezTo>
                  <a:cubicBezTo>
                    <a:pt x="845" y="3314"/>
                    <a:pt x="774" y="3333"/>
                    <a:pt x="705" y="3374"/>
                  </a:cubicBezTo>
                  <a:cubicBezTo>
                    <a:pt x="0" y="3781"/>
                    <a:pt x="1139" y="6005"/>
                    <a:pt x="2930" y="9586"/>
                  </a:cubicBezTo>
                  <a:cubicBezTo>
                    <a:pt x="3323" y="10373"/>
                    <a:pt x="4499" y="10848"/>
                    <a:pt x="5423" y="10848"/>
                  </a:cubicBezTo>
                  <a:cubicBezTo>
                    <a:pt x="5517" y="10848"/>
                    <a:pt x="5608" y="10843"/>
                    <a:pt x="5696" y="10833"/>
                  </a:cubicBezTo>
                  <a:cubicBezTo>
                    <a:pt x="6049" y="10806"/>
                    <a:pt x="6401" y="10779"/>
                    <a:pt x="6754" y="10698"/>
                  </a:cubicBezTo>
                  <a:cubicBezTo>
                    <a:pt x="11772" y="9586"/>
                    <a:pt x="10226" y="1015"/>
                    <a:pt x="9005" y="825"/>
                  </a:cubicBezTo>
                  <a:cubicBezTo>
                    <a:pt x="8971" y="819"/>
                    <a:pt x="8939" y="816"/>
                    <a:pt x="8907" y="816"/>
                  </a:cubicBezTo>
                  <a:cubicBezTo>
                    <a:pt x="7716" y="816"/>
                    <a:pt x="7947" y="4676"/>
                    <a:pt x="7947" y="4676"/>
                  </a:cubicBezTo>
                  <a:cubicBezTo>
                    <a:pt x="7947" y="4676"/>
                    <a:pt x="6516" y="1"/>
                    <a:pt x="5354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5"/>
            <p:cNvSpPr/>
            <p:nvPr/>
          </p:nvSpPr>
          <p:spPr>
            <a:xfrm>
              <a:off x="822450" y="615575"/>
              <a:ext cx="34600" cy="28500"/>
            </a:xfrm>
            <a:custGeom>
              <a:avLst/>
              <a:gdLst/>
              <a:ahLst/>
              <a:cxnLst/>
              <a:rect l="l" t="t" r="r" b="b"/>
              <a:pathLst>
                <a:path w="1384" h="1140" extrusionOk="0">
                  <a:moveTo>
                    <a:pt x="705" y="1"/>
                  </a:moveTo>
                  <a:cubicBezTo>
                    <a:pt x="0" y="55"/>
                    <a:pt x="0" y="1086"/>
                    <a:pt x="705" y="1140"/>
                  </a:cubicBezTo>
                  <a:cubicBezTo>
                    <a:pt x="1384" y="1086"/>
                    <a:pt x="1384" y="55"/>
                    <a:pt x="70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5"/>
            <p:cNvSpPr/>
            <p:nvPr/>
          </p:nvSpPr>
          <p:spPr>
            <a:xfrm>
              <a:off x="930950" y="574900"/>
              <a:ext cx="38000" cy="27825"/>
            </a:xfrm>
            <a:custGeom>
              <a:avLst/>
              <a:gdLst/>
              <a:ahLst/>
              <a:cxnLst/>
              <a:rect l="l" t="t" r="r" b="b"/>
              <a:pathLst>
                <a:path w="1520" h="1113" extrusionOk="0">
                  <a:moveTo>
                    <a:pt x="760" y="0"/>
                  </a:moveTo>
                  <a:cubicBezTo>
                    <a:pt x="0" y="0"/>
                    <a:pt x="0" y="1112"/>
                    <a:pt x="760" y="1112"/>
                  </a:cubicBezTo>
                  <a:cubicBezTo>
                    <a:pt x="1519" y="1112"/>
                    <a:pt x="1519" y="0"/>
                    <a:pt x="76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5"/>
            <p:cNvSpPr/>
            <p:nvPr/>
          </p:nvSpPr>
          <p:spPr>
            <a:xfrm>
              <a:off x="885375" y="616875"/>
              <a:ext cx="42200" cy="45525"/>
            </a:xfrm>
            <a:custGeom>
              <a:avLst/>
              <a:gdLst/>
              <a:ahLst/>
              <a:cxnLst/>
              <a:rect l="l" t="t" r="r" b="b"/>
              <a:pathLst>
                <a:path w="1688" h="1821" extrusionOk="0">
                  <a:moveTo>
                    <a:pt x="1315" y="1"/>
                  </a:moveTo>
                  <a:cubicBezTo>
                    <a:pt x="1220" y="1"/>
                    <a:pt x="1115" y="97"/>
                    <a:pt x="1172" y="193"/>
                  </a:cubicBezTo>
                  <a:cubicBezTo>
                    <a:pt x="1281" y="355"/>
                    <a:pt x="1335" y="491"/>
                    <a:pt x="1362" y="654"/>
                  </a:cubicBezTo>
                  <a:cubicBezTo>
                    <a:pt x="1389" y="844"/>
                    <a:pt x="1416" y="1034"/>
                    <a:pt x="1389" y="1196"/>
                  </a:cubicBezTo>
                  <a:cubicBezTo>
                    <a:pt x="1362" y="1359"/>
                    <a:pt x="1308" y="1549"/>
                    <a:pt x="1145" y="1549"/>
                  </a:cubicBezTo>
                  <a:cubicBezTo>
                    <a:pt x="955" y="1549"/>
                    <a:pt x="765" y="1386"/>
                    <a:pt x="630" y="1251"/>
                  </a:cubicBezTo>
                  <a:cubicBezTo>
                    <a:pt x="467" y="1034"/>
                    <a:pt x="358" y="789"/>
                    <a:pt x="304" y="518"/>
                  </a:cubicBezTo>
                  <a:cubicBezTo>
                    <a:pt x="283" y="443"/>
                    <a:pt x="227" y="410"/>
                    <a:pt x="171" y="410"/>
                  </a:cubicBezTo>
                  <a:cubicBezTo>
                    <a:pt x="86" y="410"/>
                    <a:pt x="0" y="485"/>
                    <a:pt x="33" y="600"/>
                  </a:cubicBezTo>
                  <a:cubicBezTo>
                    <a:pt x="87" y="871"/>
                    <a:pt x="223" y="1142"/>
                    <a:pt x="386" y="1386"/>
                  </a:cubicBezTo>
                  <a:cubicBezTo>
                    <a:pt x="548" y="1630"/>
                    <a:pt x="792" y="1793"/>
                    <a:pt x="1064" y="1820"/>
                  </a:cubicBezTo>
                  <a:cubicBezTo>
                    <a:pt x="1308" y="1820"/>
                    <a:pt x="1552" y="1657"/>
                    <a:pt x="1606" y="1413"/>
                  </a:cubicBezTo>
                  <a:cubicBezTo>
                    <a:pt x="1687" y="1196"/>
                    <a:pt x="1687" y="952"/>
                    <a:pt x="1660" y="735"/>
                  </a:cubicBezTo>
                  <a:cubicBezTo>
                    <a:pt x="1633" y="491"/>
                    <a:pt x="1552" y="274"/>
                    <a:pt x="1416" y="57"/>
                  </a:cubicBezTo>
                  <a:cubicBezTo>
                    <a:pt x="1392" y="17"/>
                    <a:pt x="1355" y="1"/>
                    <a:pt x="131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7" name="Google Shape;247;p25"/>
          <p:cNvGrpSpPr/>
          <p:nvPr/>
        </p:nvGrpSpPr>
        <p:grpSpPr>
          <a:xfrm>
            <a:off x="418134" y="1476157"/>
            <a:ext cx="697348" cy="461803"/>
            <a:chOff x="-430300" y="2401925"/>
            <a:chExt cx="313300" cy="206975"/>
          </a:xfrm>
        </p:grpSpPr>
        <p:sp>
          <p:nvSpPr>
            <p:cNvPr id="248" name="Google Shape;248;p25"/>
            <p:cNvSpPr/>
            <p:nvPr/>
          </p:nvSpPr>
          <p:spPr>
            <a:xfrm>
              <a:off x="-430300" y="2401925"/>
              <a:ext cx="313300" cy="206975"/>
            </a:xfrm>
            <a:custGeom>
              <a:avLst/>
              <a:gdLst/>
              <a:ahLst/>
              <a:cxnLst/>
              <a:rect l="l" t="t" r="r" b="b"/>
              <a:pathLst>
                <a:path w="12532" h="8279" extrusionOk="0">
                  <a:moveTo>
                    <a:pt x="6053" y="1"/>
                  </a:moveTo>
                  <a:cubicBezTo>
                    <a:pt x="5979" y="1"/>
                    <a:pt x="5906" y="2"/>
                    <a:pt x="5832" y="6"/>
                  </a:cubicBezTo>
                  <a:cubicBezTo>
                    <a:pt x="5154" y="33"/>
                    <a:pt x="4476" y="169"/>
                    <a:pt x="3852" y="413"/>
                  </a:cubicBezTo>
                  <a:cubicBezTo>
                    <a:pt x="3201" y="657"/>
                    <a:pt x="2631" y="1009"/>
                    <a:pt x="2116" y="1470"/>
                  </a:cubicBezTo>
                  <a:cubicBezTo>
                    <a:pt x="1574" y="1904"/>
                    <a:pt x="1140" y="2420"/>
                    <a:pt x="787" y="3017"/>
                  </a:cubicBezTo>
                  <a:cubicBezTo>
                    <a:pt x="434" y="3722"/>
                    <a:pt x="163" y="4481"/>
                    <a:pt x="0" y="5241"/>
                  </a:cubicBezTo>
                  <a:lnTo>
                    <a:pt x="4042" y="6326"/>
                  </a:lnTo>
                  <a:cubicBezTo>
                    <a:pt x="4449" y="5624"/>
                    <a:pt x="5101" y="5187"/>
                    <a:pt x="5779" y="5187"/>
                  </a:cubicBezTo>
                  <a:cubicBezTo>
                    <a:pt x="5914" y="5187"/>
                    <a:pt x="6050" y="5205"/>
                    <a:pt x="6185" y="5241"/>
                  </a:cubicBezTo>
                  <a:cubicBezTo>
                    <a:pt x="6998" y="5458"/>
                    <a:pt x="7514" y="6271"/>
                    <a:pt x="7514" y="7248"/>
                  </a:cubicBezTo>
                  <a:lnTo>
                    <a:pt x="11474" y="8279"/>
                  </a:lnTo>
                  <a:lnTo>
                    <a:pt x="11691" y="7492"/>
                  </a:lnTo>
                  <a:cubicBezTo>
                    <a:pt x="12532" y="4318"/>
                    <a:pt x="10660" y="1064"/>
                    <a:pt x="7514" y="196"/>
                  </a:cubicBezTo>
                  <a:cubicBezTo>
                    <a:pt x="7041" y="78"/>
                    <a:pt x="6548" y="1"/>
                    <a:pt x="6053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5"/>
            <p:cNvSpPr/>
            <p:nvPr/>
          </p:nvSpPr>
          <p:spPr>
            <a:xfrm>
              <a:off x="-413350" y="2425000"/>
              <a:ext cx="277375" cy="179825"/>
            </a:xfrm>
            <a:custGeom>
              <a:avLst/>
              <a:gdLst/>
              <a:ahLst/>
              <a:cxnLst/>
              <a:rect l="l" t="t" r="r" b="b"/>
              <a:pathLst>
                <a:path w="11095" h="7193" extrusionOk="0">
                  <a:moveTo>
                    <a:pt x="5190" y="1"/>
                  </a:moveTo>
                  <a:cubicBezTo>
                    <a:pt x="2638" y="1"/>
                    <a:pt x="358" y="1891"/>
                    <a:pt x="1" y="4535"/>
                  </a:cubicBezTo>
                  <a:lnTo>
                    <a:pt x="3310" y="5403"/>
                  </a:lnTo>
                  <a:cubicBezTo>
                    <a:pt x="3717" y="4701"/>
                    <a:pt x="4369" y="4264"/>
                    <a:pt x="5047" y="4264"/>
                  </a:cubicBezTo>
                  <a:cubicBezTo>
                    <a:pt x="5181" y="4264"/>
                    <a:pt x="5317" y="4282"/>
                    <a:pt x="5452" y="4318"/>
                  </a:cubicBezTo>
                  <a:cubicBezTo>
                    <a:pt x="6266" y="4535"/>
                    <a:pt x="6781" y="5348"/>
                    <a:pt x="6781" y="6325"/>
                  </a:cubicBezTo>
                  <a:lnTo>
                    <a:pt x="10091" y="7193"/>
                  </a:lnTo>
                  <a:cubicBezTo>
                    <a:pt x="10172" y="7030"/>
                    <a:pt x="10226" y="6840"/>
                    <a:pt x="10280" y="6677"/>
                  </a:cubicBezTo>
                  <a:cubicBezTo>
                    <a:pt x="11094" y="3748"/>
                    <a:pt x="9250" y="737"/>
                    <a:pt x="6266" y="114"/>
                  </a:cubicBezTo>
                  <a:cubicBezTo>
                    <a:pt x="5905" y="37"/>
                    <a:pt x="5545" y="1"/>
                    <a:pt x="5190" y="1"/>
                  </a:cubicBezTo>
                  <a:close/>
                </a:path>
              </a:pathLst>
            </a:custGeom>
            <a:solidFill>
              <a:srgbClr val="FF5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5"/>
            <p:cNvSpPr/>
            <p:nvPr/>
          </p:nvSpPr>
          <p:spPr>
            <a:xfrm>
              <a:off x="-399100" y="2448425"/>
              <a:ext cx="243450" cy="153025"/>
            </a:xfrm>
            <a:custGeom>
              <a:avLst/>
              <a:gdLst/>
              <a:ahLst/>
              <a:cxnLst/>
              <a:rect l="l" t="t" r="r" b="b"/>
              <a:pathLst>
                <a:path w="9738" h="6121" extrusionOk="0">
                  <a:moveTo>
                    <a:pt x="4566" y="0"/>
                  </a:moveTo>
                  <a:cubicBezTo>
                    <a:pt x="2488" y="0"/>
                    <a:pt x="579" y="1393"/>
                    <a:pt x="54" y="3516"/>
                  </a:cubicBezTo>
                  <a:cubicBezTo>
                    <a:pt x="27" y="3598"/>
                    <a:pt x="0" y="3652"/>
                    <a:pt x="0" y="3733"/>
                  </a:cubicBezTo>
                  <a:lnTo>
                    <a:pt x="2740" y="4466"/>
                  </a:lnTo>
                  <a:cubicBezTo>
                    <a:pt x="3147" y="3764"/>
                    <a:pt x="3799" y="3327"/>
                    <a:pt x="4477" y="3327"/>
                  </a:cubicBezTo>
                  <a:cubicBezTo>
                    <a:pt x="4611" y="3327"/>
                    <a:pt x="4747" y="3345"/>
                    <a:pt x="4882" y="3381"/>
                  </a:cubicBezTo>
                  <a:cubicBezTo>
                    <a:pt x="5696" y="3598"/>
                    <a:pt x="6211" y="4411"/>
                    <a:pt x="6211" y="5388"/>
                  </a:cubicBezTo>
                  <a:lnTo>
                    <a:pt x="8978" y="6120"/>
                  </a:lnTo>
                  <a:cubicBezTo>
                    <a:pt x="9005" y="6039"/>
                    <a:pt x="9005" y="5957"/>
                    <a:pt x="9032" y="5903"/>
                  </a:cubicBezTo>
                  <a:cubicBezTo>
                    <a:pt x="9738" y="3381"/>
                    <a:pt x="8246" y="804"/>
                    <a:pt x="5750" y="153"/>
                  </a:cubicBezTo>
                  <a:cubicBezTo>
                    <a:pt x="5355" y="50"/>
                    <a:pt x="4958" y="0"/>
                    <a:pt x="4566" y="0"/>
                  </a:cubicBezTo>
                  <a:close/>
                </a:path>
              </a:pathLst>
            </a:custGeom>
            <a:solidFill>
              <a:srgbClr val="FFA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5"/>
            <p:cNvSpPr/>
            <p:nvPr/>
          </p:nvSpPr>
          <p:spPr>
            <a:xfrm>
              <a:off x="-384200" y="2467975"/>
              <a:ext cx="210250" cy="129400"/>
            </a:xfrm>
            <a:custGeom>
              <a:avLst/>
              <a:gdLst/>
              <a:ahLst/>
              <a:cxnLst/>
              <a:rect l="l" t="t" r="r" b="b"/>
              <a:pathLst>
                <a:path w="8410" h="5176" extrusionOk="0">
                  <a:moveTo>
                    <a:pt x="3923" y="0"/>
                  </a:moveTo>
                  <a:cubicBezTo>
                    <a:pt x="2093" y="0"/>
                    <a:pt x="437" y="1257"/>
                    <a:pt x="1" y="3114"/>
                  </a:cubicBezTo>
                  <a:lnTo>
                    <a:pt x="2144" y="3684"/>
                  </a:lnTo>
                  <a:cubicBezTo>
                    <a:pt x="2551" y="2982"/>
                    <a:pt x="3222" y="2545"/>
                    <a:pt x="3890" y="2545"/>
                  </a:cubicBezTo>
                  <a:cubicBezTo>
                    <a:pt x="4023" y="2545"/>
                    <a:pt x="4156" y="2563"/>
                    <a:pt x="4286" y="2599"/>
                  </a:cubicBezTo>
                  <a:cubicBezTo>
                    <a:pt x="5100" y="2816"/>
                    <a:pt x="5643" y="3629"/>
                    <a:pt x="5643" y="4606"/>
                  </a:cubicBezTo>
                  <a:lnTo>
                    <a:pt x="7758" y="5175"/>
                  </a:lnTo>
                  <a:cubicBezTo>
                    <a:pt x="8409" y="3006"/>
                    <a:pt x="7134" y="727"/>
                    <a:pt x="4937" y="130"/>
                  </a:cubicBezTo>
                  <a:cubicBezTo>
                    <a:pt x="4598" y="42"/>
                    <a:pt x="4257" y="0"/>
                    <a:pt x="3923" y="0"/>
                  </a:cubicBezTo>
                  <a:close/>
                </a:path>
              </a:pathLst>
            </a:custGeom>
            <a:solidFill>
              <a:srgbClr val="FFDC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5"/>
            <p:cNvSpPr/>
            <p:nvPr/>
          </p:nvSpPr>
          <p:spPr>
            <a:xfrm>
              <a:off x="-367250" y="2491700"/>
              <a:ext cx="166850" cy="100925"/>
            </a:xfrm>
            <a:custGeom>
              <a:avLst/>
              <a:gdLst/>
              <a:ahLst/>
              <a:cxnLst/>
              <a:rect l="l" t="t" r="r" b="b"/>
              <a:pathLst>
                <a:path w="6674" h="4037" extrusionOk="0">
                  <a:moveTo>
                    <a:pt x="3222" y="1"/>
                  </a:moveTo>
                  <a:cubicBezTo>
                    <a:pt x="1847" y="1"/>
                    <a:pt x="570" y="916"/>
                    <a:pt x="1" y="2328"/>
                  </a:cubicBezTo>
                  <a:lnTo>
                    <a:pt x="1466" y="2735"/>
                  </a:lnTo>
                  <a:cubicBezTo>
                    <a:pt x="1873" y="2033"/>
                    <a:pt x="2525" y="1596"/>
                    <a:pt x="3203" y="1596"/>
                  </a:cubicBezTo>
                  <a:cubicBezTo>
                    <a:pt x="3337" y="1596"/>
                    <a:pt x="3473" y="1614"/>
                    <a:pt x="3608" y="1650"/>
                  </a:cubicBezTo>
                  <a:cubicBezTo>
                    <a:pt x="4422" y="1867"/>
                    <a:pt x="4937" y="2680"/>
                    <a:pt x="4937" y="3657"/>
                  </a:cubicBezTo>
                  <a:lnTo>
                    <a:pt x="6429" y="4037"/>
                  </a:lnTo>
                  <a:cubicBezTo>
                    <a:pt x="6673" y="2246"/>
                    <a:pt x="5697" y="538"/>
                    <a:pt x="4015" y="104"/>
                  </a:cubicBezTo>
                  <a:cubicBezTo>
                    <a:pt x="3750" y="34"/>
                    <a:pt x="3484" y="1"/>
                    <a:pt x="3222" y="1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5"/>
            <p:cNvSpPr/>
            <p:nvPr/>
          </p:nvSpPr>
          <p:spPr>
            <a:xfrm>
              <a:off x="-349600" y="2514225"/>
              <a:ext cx="124775" cy="73650"/>
            </a:xfrm>
            <a:custGeom>
              <a:avLst/>
              <a:gdLst/>
              <a:ahLst/>
              <a:cxnLst/>
              <a:rect l="l" t="t" r="r" b="b"/>
              <a:pathLst>
                <a:path w="4991" h="2946" extrusionOk="0">
                  <a:moveTo>
                    <a:pt x="2535" y="0"/>
                  </a:moveTo>
                  <a:cubicBezTo>
                    <a:pt x="1551" y="0"/>
                    <a:pt x="593" y="640"/>
                    <a:pt x="0" y="1644"/>
                  </a:cubicBezTo>
                  <a:lnTo>
                    <a:pt x="868" y="1861"/>
                  </a:lnTo>
                  <a:cubicBezTo>
                    <a:pt x="1272" y="1165"/>
                    <a:pt x="1825" y="748"/>
                    <a:pt x="2465" y="748"/>
                  </a:cubicBezTo>
                  <a:cubicBezTo>
                    <a:pt x="2598" y="748"/>
                    <a:pt x="2735" y="766"/>
                    <a:pt x="2875" y="803"/>
                  </a:cubicBezTo>
                  <a:cubicBezTo>
                    <a:pt x="3716" y="1074"/>
                    <a:pt x="4286" y="1861"/>
                    <a:pt x="4231" y="2756"/>
                  </a:cubicBezTo>
                  <a:lnTo>
                    <a:pt x="4991" y="2946"/>
                  </a:lnTo>
                  <a:cubicBezTo>
                    <a:pt x="4991" y="1562"/>
                    <a:pt x="4259" y="369"/>
                    <a:pt x="3092" y="71"/>
                  </a:cubicBezTo>
                  <a:cubicBezTo>
                    <a:pt x="2907" y="23"/>
                    <a:pt x="2721" y="0"/>
                    <a:pt x="2535" y="0"/>
                  </a:cubicBezTo>
                  <a:close/>
                </a:path>
              </a:pathLst>
            </a:custGeom>
            <a:solidFill>
              <a:srgbClr val="008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4" name="Google Shape;254;p25"/>
          <p:cNvGrpSpPr/>
          <p:nvPr/>
        </p:nvGrpSpPr>
        <p:grpSpPr>
          <a:xfrm flipH="1">
            <a:off x="11100158" y="5107524"/>
            <a:ext cx="697348" cy="461803"/>
            <a:chOff x="-430300" y="2401925"/>
            <a:chExt cx="313300" cy="206975"/>
          </a:xfrm>
        </p:grpSpPr>
        <p:sp>
          <p:nvSpPr>
            <p:cNvPr id="255" name="Google Shape;255;p25"/>
            <p:cNvSpPr/>
            <p:nvPr/>
          </p:nvSpPr>
          <p:spPr>
            <a:xfrm>
              <a:off x="-430300" y="2401925"/>
              <a:ext cx="313300" cy="206975"/>
            </a:xfrm>
            <a:custGeom>
              <a:avLst/>
              <a:gdLst/>
              <a:ahLst/>
              <a:cxnLst/>
              <a:rect l="l" t="t" r="r" b="b"/>
              <a:pathLst>
                <a:path w="12532" h="8279" extrusionOk="0">
                  <a:moveTo>
                    <a:pt x="6053" y="1"/>
                  </a:moveTo>
                  <a:cubicBezTo>
                    <a:pt x="5979" y="1"/>
                    <a:pt x="5906" y="2"/>
                    <a:pt x="5832" y="6"/>
                  </a:cubicBezTo>
                  <a:cubicBezTo>
                    <a:pt x="5154" y="33"/>
                    <a:pt x="4476" y="169"/>
                    <a:pt x="3852" y="413"/>
                  </a:cubicBezTo>
                  <a:cubicBezTo>
                    <a:pt x="3201" y="657"/>
                    <a:pt x="2631" y="1009"/>
                    <a:pt x="2116" y="1470"/>
                  </a:cubicBezTo>
                  <a:cubicBezTo>
                    <a:pt x="1574" y="1904"/>
                    <a:pt x="1140" y="2420"/>
                    <a:pt x="787" y="3017"/>
                  </a:cubicBezTo>
                  <a:cubicBezTo>
                    <a:pt x="434" y="3722"/>
                    <a:pt x="163" y="4481"/>
                    <a:pt x="0" y="5241"/>
                  </a:cubicBezTo>
                  <a:lnTo>
                    <a:pt x="4042" y="6326"/>
                  </a:lnTo>
                  <a:cubicBezTo>
                    <a:pt x="4449" y="5624"/>
                    <a:pt x="5101" y="5187"/>
                    <a:pt x="5779" y="5187"/>
                  </a:cubicBezTo>
                  <a:cubicBezTo>
                    <a:pt x="5914" y="5187"/>
                    <a:pt x="6050" y="5205"/>
                    <a:pt x="6185" y="5241"/>
                  </a:cubicBezTo>
                  <a:cubicBezTo>
                    <a:pt x="6998" y="5458"/>
                    <a:pt x="7514" y="6271"/>
                    <a:pt x="7514" y="7248"/>
                  </a:cubicBezTo>
                  <a:lnTo>
                    <a:pt x="11474" y="8279"/>
                  </a:lnTo>
                  <a:lnTo>
                    <a:pt x="11691" y="7492"/>
                  </a:lnTo>
                  <a:cubicBezTo>
                    <a:pt x="12532" y="4318"/>
                    <a:pt x="10660" y="1064"/>
                    <a:pt x="7514" y="196"/>
                  </a:cubicBezTo>
                  <a:cubicBezTo>
                    <a:pt x="7041" y="78"/>
                    <a:pt x="6548" y="1"/>
                    <a:pt x="6053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5"/>
            <p:cNvSpPr/>
            <p:nvPr/>
          </p:nvSpPr>
          <p:spPr>
            <a:xfrm>
              <a:off x="-413350" y="2425000"/>
              <a:ext cx="277375" cy="179825"/>
            </a:xfrm>
            <a:custGeom>
              <a:avLst/>
              <a:gdLst/>
              <a:ahLst/>
              <a:cxnLst/>
              <a:rect l="l" t="t" r="r" b="b"/>
              <a:pathLst>
                <a:path w="11095" h="7193" extrusionOk="0">
                  <a:moveTo>
                    <a:pt x="5190" y="1"/>
                  </a:moveTo>
                  <a:cubicBezTo>
                    <a:pt x="2638" y="1"/>
                    <a:pt x="358" y="1891"/>
                    <a:pt x="1" y="4535"/>
                  </a:cubicBezTo>
                  <a:lnTo>
                    <a:pt x="3310" y="5403"/>
                  </a:lnTo>
                  <a:cubicBezTo>
                    <a:pt x="3717" y="4701"/>
                    <a:pt x="4369" y="4264"/>
                    <a:pt x="5047" y="4264"/>
                  </a:cubicBezTo>
                  <a:cubicBezTo>
                    <a:pt x="5181" y="4264"/>
                    <a:pt x="5317" y="4282"/>
                    <a:pt x="5452" y="4318"/>
                  </a:cubicBezTo>
                  <a:cubicBezTo>
                    <a:pt x="6266" y="4535"/>
                    <a:pt x="6781" y="5348"/>
                    <a:pt x="6781" y="6325"/>
                  </a:cubicBezTo>
                  <a:lnTo>
                    <a:pt x="10091" y="7193"/>
                  </a:lnTo>
                  <a:cubicBezTo>
                    <a:pt x="10172" y="7030"/>
                    <a:pt x="10226" y="6840"/>
                    <a:pt x="10280" y="6677"/>
                  </a:cubicBezTo>
                  <a:cubicBezTo>
                    <a:pt x="11094" y="3748"/>
                    <a:pt x="9250" y="737"/>
                    <a:pt x="6266" y="114"/>
                  </a:cubicBezTo>
                  <a:cubicBezTo>
                    <a:pt x="5905" y="37"/>
                    <a:pt x="5545" y="1"/>
                    <a:pt x="5190" y="1"/>
                  </a:cubicBezTo>
                  <a:close/>
                </a:path>
              </a:pathLst>
            </a:custGeom>
            <a:solidFill>
              <a:srgbClr val="FF5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5"/>
            <p:cNvSpPr/>
            <p:nvPr/>
          </p:nvSpPr>
          <p:spPr>
            <a:xfrm>
              <a:off x="-399100" y="2448425"/>
              <a:ext cx="243450" cy="153025"/>
            </a:xfrm>
            <a:custGeom>
              <a:avLst/>
              <a:gdLst/>
              <a:ahLst/>
              <a:cxnLst/>
              <a:rect l="l" t="t" r="r" b="b"/>
              <a:pathLst>
                <a:path w="9738" h="6121" extrusionOk="0">
                  <a:moveTo>
                    <a:pt x="4566" y="0"/>
                  </a:moveTo>
                  <a:cubicBezTo>
                    <a:pt x="2488" y="0"/>
                    <a:pt x="579" y="1393"/>
                    <a:pt x="54" y="3516"/>
                  </a:cubicBezTo>
                  <a:cubicBezTo>
                    <a:pt x="27" y="3598"/>
                    <a:pt x="0" y="3652"/>
                    <a:pt x="0" y="3733"/>
                  </a:cubicBezTo>
                  <a:lnTo>
                    <a:pt x="2740" y="4466"/>
                  </a:lnTo>
                  <a:cubicBezTo>
                    <a:pt x="3147" y="3764"/>
                    <a:pt x="3799" y="3327"/>
                    <a:pt x="4477" y="3327"/>
                  </a:cubicBezTo>
                  <a:cubicBezTo>
                    <a:pt x="4611" y="3327"/>
                    <a:pt x="4747" y="3345"/>
                    <a:pt x="4882" y="3381"/>
                  </a:cubicBezTo>
                  <a:cubicBezTo>
                    <a:pt x="5696" y="3598"/>
                    <a:pt x="6211" y="4411"/>
                    <a:pt x="6211" y="5388"/>
                  </a:cubicBezTo>
                  <a:lnTo>
                    <a:pt x="8978" y="6120"/>
                  </a:lnTo>
                  <a:cubicBezTo>
                    <a:pt x="9005" y="6039"/>
                    <a:pt x="9005" y="5957"/>
                    <a:pt x="9032" y="5903"/>
                  </a:cubicBezTo>
                  <a:cubicBezTo>
                    <a:pt x="9738" y="3381"/>
                    <a:pt x="8246" y="804"/>
                    <a:pt x="5750" y="153"/>
                  </a:cubicBezTo>
                  <a:cubicBezTo>
                    <a:pt x="5355" y="50"/>
                    <a:pt x="4958" y="0"/>
                    <a:pt x="4566" y="0"/>
                  </a:cubicBezTo>
                  <a:close/>
                </a:path>
              </a:pathLst>
            </a:custGeom>
            <a:solidFill>
              <a:srgbClr val="FFA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5"/>
            <p:cNvSpPr/>
            <p:nvPr/>
          </p:nvSpPr>
          <p:spPr>
            <a:xfrm>
              <a:off x="-384200" y="2467975"/>
              <a:ext cx="210250" cy="129400"/>
            </a:xfrm>
            <a:custGeom>
              <a:avLst/>
              <a:gdLst/>
              <a:ahLst/>
              <a:cxnLst/>
              <a:rect l="l" t="t" r="r" b="b"/>
              <a:pathLst>
                <a:path w="8410" h="5176" extrusionOk="0">
                  <a:moveTo>
                    <a:pt x="3923" y="0"/>
                  </a:moveTo>
                  <a:cubicBezTo>
                    <a:pt x="2093" y="0"/>
                    <a:pt x="437" y="1257"/>
                    <a:pt x="1" y="3114"/>
                  </a:cubicBezTo>
                  <a:lnTo>
                    <a:pt x="2144" y="3684"/>
                  </a:lnTo>
                  <a:cubicBezTo>
                    <a:pt x="2551" y="2982"/>
                    <a:pt x="3222" y="2545"/>
                    <a:pt x="3890" y="2545"/>
                  </a:cubicBezTo>
                  <a:cubicBezTo>
                    <a:pt x="4023" y="2545"/>
                    <a:pt x="4156" y="2563"/>
                    <a:pt x="4286" y="2599"/>
                  </a:cubicBezTo>
                  <a:cubicBezTo>
                    <a:pt x="5100" y="2816"/>
                    <a:pt x="5643" y="3629"/>
                    <a:pt x="5643" y="4606"/>
                  </a:cubicBezTo>
                  <a:lnTo>
                    <a:pt x="7758" y="5175"/>
                  </a:lnTo>
                  <a:cubicBezTo>
                    <a:pt x="8409" y="3006"/>
                    <a:pt x="7134" y="727"/>
                    <a:pt x="4937" y="130"/>
                  </a:cubicBezTo>
                  <a:cubicBezTo>
                    <a:pt x="4598" y="42"/>
                    <a:pt x="4257" y="0"/>
                    <a:pt x="3923" y="0"/>
                  </a:cubicBezTo>
                  <a:close/>
                </a:path>
              </a:pathLst>
            </a:custGeom>
            <a:solidFill>
              <a:srgbClr val="FFDC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5"/>
            <p:cNvSpPr/>
            <p:nvPr/>
          </p:nvSpPr>
          <p:spPr>
            <a:xfrm>
              <a:off x="-367250" y="2491700"/>
              <a:ext cx="166850" cy="100925"/>
            </a:xfrm>
            <a:custGeom>
              <a:avLst/>
              <a:gdLst/>
              <a:ahLst/>
              <a:cxnLst/>
              <a:rect l="l" t="t" r="r" b="b"/>
              <a:pathLst>
                <a:path w="6674" h="4037" extrusionOk="0">
                  <a:moveTo>
                    <a:pt x="3222" y="1"/>
                  </a:moveTo>
                  <a:cubicBezTo>
                    <a:pt x="1847" y="1"/>
                    <a:pt x="570" y="916"/>
                    <a:pt x="1" y="2328"/>
                  </a:cubicBezTo>
                  <a:lnTo>
                    <a:pt x="1466" y="2735"/>
                  </a:lnTo>
                  <a:cubicBezTo>
                    <a:pt x="1873" y="2033"/>
                    <a:pt x="2525" y="1596"/>
                    <a:pt x="3203" y="1596"/>
                  </a:cubicBezTo>
                  <a:cubicBezTo>
                    <a:pt x="3337" y="1596"/>
                    <a:pt x="3473" y="1614"/>
                    <a:pt x="3608" y="1650"/>
                  </a:cubicBezTo>
                  <a:cubicBezTo>
                    <a:pt x="4422" y="1867"/>
                    <a:pt x="4937" y="2680"/>
                    <a:pt x="4937" y="3657"/>
                  </a:cubicBezTo>
                  <a:lnTo>
                    <a:pt x="6429" y="4037"/>
                  </a:lnTo>
                  <a:cubicBezTo>
                    <a:pt x="6673" y="2246"/>
                    <a:pt x="5697" y="538"/>
                    <a:pt x="4015" y="104"/>
                  </a:cubicBezTo>
                  <a:cubicBezTo>
                    <a:pt x="3750" y="34"/>
                    <a:pt x="3484" y="1"/>
                    <a:pt x="3222" y="1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5"/>
            <p:cNvSpPr/>
            <p:nvPr/>
          </p:nvSpPr>
          <p:spPr>
            <a:xfrm>
              <a:off x="-349600" y="2514225"/>
              <a:ext cx="124775" cy="73650"/>
            </a:xfrm>
            <a:custGeom>
              <a:avLst/>
              <a:gdLst/>
              <a:ahLst/>
              <a:cxnLst/>
              <a:rect l="l" t="t" r="r" b="b"/>
              <a:pathLst>
                <a:path w="4991" h="2946" extrusionOk="0">
                  <a:moveTo>
                    <a:pt x="2535" y="0"/>
                  </a:moveTo>
                  <a:cubicBezTo>
                    <a:pt x="1551" y="0"/>
                    <a:pt x="593" y="640"/>
                    <a:pt x="0" y="1644"/>
                  </a:cubicBezTo>
                  <a:lnTo>
                    <a:pt x="868" y="1861"/>
                  </a:lnTo>
                  <a:cubicBezTo>
                    <a:pt x="1272" y="1165"/>
                    <a:pt x="1825" y="748"/>
                    <a:pt x="2465" y="748"/>
                  </a:cubicBezTo>
                  <a:cubicBezTo>
                    <a:pt x="2598" y="748"/>
                    <a:pt x="2735" y="766"/>
                    <a:pt x="2875" y="803"/>
                  </a:cubicBezTo>
                  <a:cubicBezTo>
                    <a:pt x="3716" y="1074"/>
                    <a:pt x="4286" y="1861"/>
                    <a:pt x="4231" y="2756"/>
                  </a:cubicBezTo>
                  <a:lnTo>
                    <a:pt x="4991" y="2946"/>
                  </a:lnTo>
                  <a:cubicBezTo>
                    <a:pt x="4991" y="1562"/>
                    <a:pt x="4259" y="369"/>
                    <a:pt x="3092" y="71"/>
                  </a:cubicBezTo>
                  <a:cubicBezTo>
                    <a:pt x="2907" y="23"/>
                    <a:pt x="2721" y="0"/>
                    <a:pt x="2535" y="0"/>
                  </a:cubicBezTo>
                  <a:close/>
                </a:path>
              </a:pathLst>
            </a:custGeom>
            <a:solidFill>
              <a:srgbClr val="008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4586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4"/>
          <p:cNvPicPr preferRelativeResize="0"/>
          <p:nvPr/>
        </p:nvPicPr>
        <p:blipFill rotWithShape="1">
          <a:blip r:embed="rId2">
            <a:alphaModFix amt="4000"/>
          </a:blip>
          <a:srcRect t="12521" b="12454"/>
          <a:stretch/>
        </p:blipFill>
        <p:spPr>
          <a:xfrm>
            <a:off x="-83" y="0"/>
            <a:ext cx="121620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4"/>
          <p:cNvSpPr txBox="1">
            <a:spLocks noGrp="1"/>
          </p:cNvSpPr>
          <p:nvPr>
            <p:ph type="title"/>
          </p:nvPr>
        </p:nvSpPr>
        <p:spPr>
          <a:xfrm>
            <a:off x="1211362" y="2349433"/>
            <a:ext cx="462493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8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76"/>
            </a:lvl9pPr>
          </a:lstStyle>
          <a:p>
            <a:endParaRPr/>
          </a:p>
        </p:txBody>
      </p:sp>
      <p:sp>
        <p:nvSpPr>
          <p:cNvPr id="200" name="Google Shape;200;p24"/>
          <p:cNvSpPr txBox="1">
            <a:spLocks noGrp="1"/>
          </p:cNvSpPr>
          <p:nvPr>
            <p:ph type="subTitle" idx="1"/>
          </p:nvPr>
        </p:nvSpPr>
        <p:spPr>
          <a:xfrm>
            <a:off x="1211362" y="3228967"/>
            <a:ext cx="5122895" cy="1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3"/>
            </a:lvl1pPr>
            <a:lvl2pPr lvl="1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2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23"/>
              </a:spcBef>
              <a:spcAft>
                <a:spcPts val="212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4"/>
          <p:cNvSpPr/>
          <p:nvPr/>
        </p:nvSpPr>
        <p:spPr>
          <a:xfrm flipH="1">
            <a:off x="501831" y="5593687"/>
            <a:ext cx="279536" cy="318591"/>
          </a:xfrm>
          <a:custGeom>
            <a:avLst/>
            <a:gdLst/>
            <a:ahLst/>
            <a:cxnLst/>
            <a:rect l="l" t="t" r="r" b="b"/>
            <a:pathLst>
              <a:path w="3555" h="4042" extrusionOk="0">
                <a:moveTo>
                  <a:pt x="2035" y="0"/>
                </a:moveTo>
                <a:lnTo>
                  <a:pt x="1357" y="1438"/>
                </a:lnTo>
                <a:lnTo>
                  <a:pt x="109" y="841"/>
                </a:lnTo>
                <a:lnTo>
                  <a:pt x="1004" y="2008"/>
                </a:lnTo>
                <a:lnTo>
                  <a:pt x="1" y="3038"/>
                </a:lnTo>
                <a:lnTo>
                  <a:pt x="1249" y="2523"/>
                </a:lnTo>
                <a:lnTo>
                  <a:pt x="1574" y="4042"/>
                </a:lnTo>
                <a:lnTo>
                  <a:pt x="1981" y="2550"/>
                </a:lnTo>
                <a:lnTo>
                  <a:pt x="3310" y="3310"/>
                </a:lnTo>
                <a:lnTo>
                  <a:pt x="2415" y="2089"/>
                </a:lnTo>
                <a:lnTo>
                  <a:pt x="3554" y="1194"/>
                </a:lnTo>
                <a:lnTo>
                  <a:pt x="2252" y="1547"/>
                </a:lnTo>
                <a:lnTo>
                  <a:pt x="2035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4"/>
          <p:cNvSpPr/>
          <p:nvPr/>
        </p:nvSpPr>
        <p:spPr>
          <a:xfrm>
            <a:off x="8198767" y="6362215"/>
            <a:ext cx="275942" cy="267383"/>
          </a:xfrm>
          <a:custGeom>
            <a:avLst/>
            <a:gdLst/>
            <a:ahLst/>
            <a:cxnLst/>
            <a:rect l="l" t="t" r="r" b="b"/>
            <a:pathLst>
              <a:path w="5697" h="5507" extrusionOk="0">
                <a:moveTo>
                  <a:pt x="4223" y="0"/>
                </a:moveTo>
                <a:cubicBezTo>
                  <a:pt x="3379" y="0"/>
                  <a:pt x="2903" y="1573"/>
                  <a:pt x="2903" y="1573"/>
                </a:cubicBezTo>
                <a:cubicBezTo>
                  <a:pt x="2903" y="1573"/>
                  <a:pt x="2061" y="669"/>
                  <a:pt x="1347" y="669"/>
                </a:cubicBezTo>
                <a:cubicBezTo>
                  <a:pt x="1119" y="669"/>
                  <a:pt x="904" y="761"/>
                  <a:pt x="733" y="1004"/>
                </a:cubicBezTo>
                <a:cubicBezTo>
                  <a:pt x="1" y="2034"/>
                  <a:pt x="1303" y="4747"/>
                  <a:pt x="3771" y="5506"/>
                </a:cubicBezTo>
                <a:cubicBezTo>
                  <a:pt x="5697" y="3716"/>
                  <a:pt x="5697" y="733"/>
                  <a:pt x="4612" y="109"/>
                </a:cubicBezTo>
                <a:cubicBezTo>
                  <a:pt x="4475" y="33"/>
                  <a:pt x="4345" y="0"/>
                  <a:pt x="4223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24"/>
          <p:cNvSpPr/>
          <p:nvPr/>
        </p:nvSpPr>
        <p:spPr>
          <a:xfrm>
            <a:off x="10838854" y="5420725"/>
            <a:ext cx="909863" cy="49153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4" name="Google Shape;204;p24"/>
          <p:cNvGrpSpPr/>
          <p:nvPr/>
        </p:nvGrpSpPr>
        <p:grpSpPr>
          <a:xfrm flipH="1">
            <a:off x="2711643" y="234320"/>
            <a:ext cx="418263" cy="359033"/>
            <a:chOff x="1960475" y="3376925"/>
            <a:chExt cx="314475" cy="269275"/>
          </a:xfrm>
        </p:grpSpPr>
        <p:sp>
          <p:nvSpPr>
            <p:cNvPr id="205" name="Google Shape;205;p24"/>
            <p:cNvSpPr/>
            <p:nvPr/>
          </p:nvSpPr>
          <p:spPr>
            <a:xfrm>
              <a:off x="1960475" y="3376925"/>
              <a:ext cx="314475" cy="269275"/>
            </a:xfrm>
            <a:custGeom>
              <a:avLst/>
              <a:gdLst/>
              <a:ahLst/>
              <a:cxnLst/>
              <a:rect l="l" t="t" r="r" b="b"/>
              <a:pathLst>
                <a:path w="12579" h="10771" extrusionOk="0">
                  <a:moveTo>
                    <a:pt x="4685" y="0"/>
                  </a:moveTo>
                  <a:cubicBezTo>
                    <a:pt x="4580" y="0"/>
                    <a:pt x="4482" y="34"/>
                    <a:pt x="4395" y="108"/>
                  </a:cubicBezTo>
                  <a:cubicBezTo>
                    <a:pt x="3713" y="696"/>
                    <a:pt x="5230" y="3196"/>
                    <a:pt x="5648" y="3855"/>
                  </a:cubicBezTo>
                  <a:lnTo>
                    <a:pt x="5648" y="3855"/>
                  </a:lnTo>
                  <a:cubicBezTo>
                    <a:pt x="5243" y="3235"/>
                    <a:pt x="3742" y="1017"/>
                    <a:pt x="3013" y="1017"/>
                  </a:cubicBezTo>
                  <a:cubicBezTo>
                    <a:pt x="2941" y="1017"/>
                    <a:pt x="2877" y="1038"/>
                    <a:pt x="2822" y="1085"/>
                  </a:cubicBezTo>
                  <a:cubicBezTo>
                    <a:pt x="2171" y="1600"/>
                    <a:pt x="3662" y="3851"/>
                    <a:pt x="4476" y="4936"/>
                  </a:cubicBezTo>
                  <a:cubicBezTo>
                    <a:pt x="3792" y="4087"/>
                    <a:pt x="2368" y="2313"/>
                    <a:pt x="1670" y="2313"/>
                  </a:cubicBezTo>
                  <a:cubicBezTo>
                    <a:pt x="1566" y="2313"/>
                    <a:pt x="1478" y="2353"/>
                    <a:pt x="1411" y="2441"/>
                  </a:cubicBezTo>
                  <a:cubicBezTo>
                    <a:pt x="1004" y="2983"/>
                    <a:pt x="2388" y="4991"/>
                    <a:pt x="3120" y="6076"/>
                  </a:cubicBezTo>
                  <a:cubicBezTo>
                    <a:pt x="2557" y="5325"/>
                    <a:pt x="1549" y="4048"/>
                    <a:pt x="883" y="4048"/>
                  </a:cubicBezTo>
                  <a:cubicBezTo>
                    <a:pt x="778" y="4048"/>
                    <a:pt x="682" y="4080"/>
                    <a:pt x="597" y="4150"/>
                  </a:cubicBezTo>
                  <a:cubicBezTo>
                    <a:pt x="1" y="4692"/>
                    <a:pt x="1492" y="6672"/>
                    <a:pt x="3879" y="9927"/>
                  </a:cubicBezTo>
                  <a:cubicBezTo>
                    <a:pt x="4294" y="10500"/>
                    <a:pt x="5155" y="10771"/>
                    <a:pt x="5949" y="10771"/>
                  </a:cubicBezTo>
                  <a:cubicBezTo>
                    <a:pt x="6245" y="10771"/>
                    <a:pt x="6531" y="10733"/>
                    <a:pt x="6782" y="10659"/>
                  </a:cubicBezTo>
                  <a:cubicBezTo>
                    <a:pt x="7134" y="10578"/>
                    <a:pt x="7487" y="10470"/>
                    <a:pt x="7812" y="10334"/>
                  </a:cubicBezTo>
                  <a:cubicBezTo>
                    <a:pt x="12578" y="8357"/>
                    <a:pt x="9612" y="217"/>
                    <a:pt x="8361" y="217"/>
                  </a:cubicBezTo>
                  <a:cubicBezTo>
                    <a:pt x="8359" y="217"/>
                    <a:pt x="8357" y="217"/>
                    <a:pt x="8355" y="217"/>
                  </a:cubicBezTo>
                  <a:cubicBezTo>
                    <a:pt x="7026" y="217"/>
                    <a:pt x="7975" y="4177"/>
                    <a:pt x="7975" y="4177"/>
                  </a:cubicBezTo>
                  <a:cubicBezTo>
                    <a:pt x="7975" y="4177"/>
                    <a:pt x="5853" y="0"/>
                    <a:pt x="4685" y="0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4"/>
            <p:cNvSpPr/>
            <p:nvPr/>
          </p:nvSpPr>
          <p:spPr>
            <a:xfrm>
              <a:off x="2040500" y="3551175"/>
              <a:ext cx="35950" cy="27150"/>
            </a:xfrm>
            <a:custGeom>
              <a:avLst/>
              <a:gdLst/>
              <a:ahLst/>
              <a:cxnLst/>
              <a:rect l="l" t="t" r="r" b="b"/>
              <a:pathLst>
                <a:path w="1438" h="1086" extrusionOk="0">
                  <a:moveTo>
                    <a:pt x="733" y="1"/>
                  </a:moveTo>
                  <a:cubicBezTo>
                    <a:pt x="0" y="1"/>
                    <a:pt x="0" y="1086"/>
                    <a:pt x="733" y="1086"/>
                  </a:cubicBezTo>
                  <a:cubicBezTo>
                    <a:pt x="1438" y="1058"/>
                    <a:pt x="1438" y="1"/>
                    <a:pt x="733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4"/>
            <p:cNvSpPr/>
            <p:nvPr/>
          </p:nvSpPr>
          <p:spPr>
            <a:xfrm>
              <a:off x="2141525" y="3495575"/>
              <a:ext cx="33250" cy="27150"/>
            </a:xfrm>
            <a:custGeom>
              <a:avLst/>
              <a:gdLst/>
              <a:ahLst/>
              <a:cxnLst/>
              <a:rect l="l" t="t" r="r" b="b"/>
              <a:pathLst>
                <a:path w="1330" h="1086" extrusionOk="0">
                  <a:moveTo>
                    <a:pt x="652" y="0"/>
                  </a:moveTo>
                  <a:cubicBezTo>
                    <a:pt x="1" y="55"/>
                    <a:pt x="1" y="1031"/>
                    <a:pt x="652" y="1085"/>
                  </a:cubicBezTo>
                  <a:cubicBezTo>
                    <a:pt x="1330" y="1031"/>
                    <a:pt x="1330" y="55"/>
                    <a:pt x="652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4"/>
            <p:cNvSpPr/>
            <p:nvPr/>
          </p:nvSpPr>
          <p:spPr>
            <a:xfrm>
              <a:off x="2102200" y="3539525"/>
              <a:ext cx="42075" cy="44225"/>
            </a:xfrm>
            <a:custGeom>
              <a:avLst/>
              <a:gdLst/>
              <a:ahLst/>
              <a:cxnLst/>
              <a:rect l="l" t="t" r="r" b="b"/>
              <a:pathLst>
                <a:path w="1683" h="1769" extrusionOk="0">
                  <a:moveTo>
                    <a:pt x="1200" y="0"/>
                  </a:moveTo>
                  <a:cubicBezTo>
                    <a:pt x="1100" y="0"/>
                    <a:pt x="1000" y="137"/>
                    <a:pt x="1085" y="223"/>
                  </a:cubicBezTo>
                  <a:cubicBezTo>
                    <a:pt x="1167" y="358"/>
                    <a:pt x="1248" y="494"/>
                    <a:pt x="1302" y="657"/>
                  </a:cubicBezTo>
                  <a:cubicBezTo>
                    <a:pt x="1384" y="819"/>
                    <a:pt x="1411" y="1009"/>
                    <a:pt x="1384" y="1199"/>
                  </a:cubicBezTo>
                  <a:cubicBezTo>
                    <a:pt x="1384" y="1335"/>
                    <a:pt x="1302" y="1470"/>
                    <a:pt x="1140" y="1497"/>
                  </a:cubicBezTo>
                  <a:cubicBezTo>
                    <a:pt x="950" y="1497"/>
                    <a:pt x="787" y="1416"/>
                    <a:pt x="679" y="1280"/>
                  </a:cubicBezTo>
                  <a:cubicBezTo>
                    <a:pt x="489" y="1090"/>
                    <a:pt x="353" y="901"/>
                    <a:pt x="245" y="657"/>
                  </a:cubicBezTo>
                  <a:cubicBezTo>
                    <a:pt x="225" y="617"/>
                    <a:pt x="176" y="592"/>
                    <a:pt x="130" y="592"/>
                  </a:cubicBezTo>
                  <a:cubicBezTo>
                    <a:pt x="113" y="592"/>
                    <a:pt x="96" y="595"/>
                    <a:pt x="82" y="602"/>
                  </a:cubicBezTo>
                  <a:cubicBezTo>
                    <a:pt x="1" y="657"/>
                    <a:pt x="1" y="738"/>
                    <a:pt x="28" y="792"/>
                  </a:cubicBezTo>
                  <a:cubicBezTo>
                    <a:pt x="136" y="1036"/>
                    <a:pt x="272" y="1253"/>
                    <a:pt x="462" y="1470"/>
                  </a:cubicBezTo>
                  <a:cubicBezTo>
                    <a:pt x="624" y="1633"/>
                    <a:pt x="868" y="1769"/>
                    <a:pt x="1113" y="1769"/>
                  </a:cubicBezTo>
                  <a:cubicBezTo>
                    <a:pt x="1357" y="1769"/>
                    <a:pt x="1574" y="1606"/>
                    <a:pt x="1628" y="1362"/>
                  </a:cubicBezTo>
                  <a:cubicBezTo>
                    <a:pt x="1682" y="1145"/>
                    <a:pt x="1682" y="901"/>
                    <a:pt x="1601" y="684"/>
                  </a:cubicBezTo>
                  <a:cubicBezTo>
                    <a:pt x="1547" y="467"/>
                    <a:pt x="1411" y="223"/>
                    <a:pt x="1275" y="33"/>
                  </a:cubicBezTo>
                  <a:cubicBezTo>
                    <a:pt x="1253" y="10"/>
                    <a:pt x="1226" y="0"/>
                    <a:pt x="120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9" name="Google Shape;209;p24"/>
          <p:cNvSpPr/>
          <p:nvPr/>
        </p:nvSpPr>
        <p:spPr>
          <a:xfrm>
            <a:off x="501807" y="1535486"/>
            <a:ext cx="696306" cy="37616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24"/>
          <p:cNvSpPr/>
          <p:nvPr/>
        </p:nvSpPr>
        <p:spPr>
          <a:xfrm flipH="1">
            <a:off x="10190250" y="254745"/>
            <a:ext cx="279537" cy="318224"/>
          </a:xfrm>
          <a:custGeom>
            <a:avLst/>
            <a:gdLst/>
            <a:ahLst/>
            <a:cxnLst/>
            <a:rect l="l" t="t" r="r" b="b"/>
            <a:pathLst>
              <a:path w="2198" h="2496" extrusionOk="0">
                <a:moveTo>
                  <a:pt x="1248" y="0"/>
                </a:moveTo>
                <a:lnTo>
                  <a:pt x="841" y="895"/>
                </a:lnTo>
                <a:lnTo>
                  <a:pt x="82" y="515"/>
                </a:lnTo>
                <a:lnTo>
                  <a:pt x="82" y="515"/>
                </a:lnTo>
                <a:lnTo>
                  <a:pt x="624" y="1221"/>
                </a:lnTo>
                <a:lnTo>
                  <a:pt x="0" y="1872"/>
                </a:lnTo>
                <a:lnTo>
                  <a:pt x="787" y="1546"/>
                </a:lnTo>
                <a:lnTo>
                  <a:pt x="977" y="2495"/>
                </a:lnTo>
                <a:lnTo>
                  <a:pt x="1248" y="1573"/>
                </a:lnTo>
                <a:lnTo>
                  <a:pt x="2062" y="2034"/>
                </a:lnTo>
                <a:lnTo>
                  <a:pt x="2062" y="2034"/>
                </a:lnTo>
                <a:lnTo>
                  <a:pt x="1492" y="1302"/>
                </a:lnTo>
                <a:lnTo>
                  <a:pt x="2197" y="732"/>
                </a:lnTo>
                <a:lnTo>
                  <a:pt x="2197" y="732"/>
                </a:lnTo>
                <a:lnTo>
                  <a:pt x="1384" y="949"/>
                </a:lnTo>
                <a:lnTo>
                  <a:pt x="1248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24"/>
          <p:cNvSpPr/>
          <p:nvPr/>
        </p:nvSpPr>
        <p:spPr>
          <a:xfrm>
            <a:off x="501824" y="762060"/>
            <a:ext cx="279532" cy="259565"/>
          </a:xfrm>
          <a:custGeom>
            <a:avLst/>
            <a:gdLst/>
            <a:ahLst/>
            <a:cxnLst/>
            <a:rect l="l" t="t" r="r" b="b"/>
            <a:pathLst>
              <a:path w="5914" h="5478" extrusionOk="0">
                <a:moveTo>
                  <a:pt x="1970" y="1"/>
                </a:moveTo>
                <a:cubicBezTo>
                  <a:pt x="1880" y="1"/>
                  <a:pt x="1785" y="17"/>
                  <a:pt x="1682" y="53"/>
                </a:cubicBezTo>
                <a:cubicBezTo>
                  <a:pt x="489" y="487"/>
                  <a:pt x="1" y="3443"/>
                  <a:pt x="1601" y="5478"/>
                </a:cubicBezTo>
                <a:cubicBezTo>
                  <a:pt x="4205" y="5098"/>
                  <a:pt x="5914" y="2657"/>
                  <a:pt x="5371" y="1545"/>
                </a:cubicBezTo>
                <a:cubicBezTo>
                  <a:pt x="5211" y="1217"/>
                  <a:pt x="4952" y="1101"/>
                  <a:pt x="4666" y="1101"/>
                </a:cubicBezTo>
                <a:cubicBezTo>
                  <a:pt x="3983" y="1101"/>
                  <a:pt x="3147" y="1762"/>
                  <a:pt x="3147" y="1762"/>
                </a:cubicBezTo>
                <a:cubicBezTo>
                  <a:pt x="3147" y="1762"/>
                  <a:pt x="2899" y="1"/>
                  <a:pt x="1970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4"/>
          <p:cNvSpPr/>
          <p:nvPr/>
        </p:nvSpPr>
        <p:spPr>
          <a:xfrm>
            <a:off x="11210732" y="1237380"/>
            <a:ext cx="452160" cy="491544"/>
          </a:xfrm>
          <a:custGeom>
            <a:avLst/>
            <a:gdLst/>
            <a:ahLst/>
            <a:cxnLst/>
            <a:rect l="l" t="t" r="r" b="b"/>
            <a:pathLst>
              <a:path w="9386" h="10179" extrusionOk="0">
                <a:moveTo>
                  <a:pt x="5869" y="0"/>
                </a:moveTo>
                <a:cubicBezTo>
                  <a:pt x="4465" y="0"/>
                  <a:pt x="4314" y="3072"/>
                  <a:pt x="4314" y="3072"/>
                </a:cubicBezTo>
                <a:cubicBezTo>
                  <a:pt x="4314" y="3072"/>
                  <a:pt x="2824" y="1683"/>
                  <a:pt x="1729" y="1683"/>
                </a:cubicBezTo>
                <a:cubicBezTo>
                  <a:pt x="1317" y="1683"/>
                  <a:pt x="961" y="1880"/>
                  <a:pt x="760" y="2421"/>
                </a:cubicBezTo>
                <a:cubicBezTo>
                  <a:pt x="1" y="4428"/>
                  <a:pt x="2984" y="9175"/>
                  <a:pt x="7107" y="10179"/>
                </a:cubicBezTo>
                <a:cubicBezTo>
                  <a:pt x="9386" y="6571"/>
                  <a:pt x="8328" y="1065"/>
                  <a:pt x="6429" y="143"/>
                </a:cubicBezTo>
                <a:cubicBezTo>
                  <a:pt x="6223" y="44"/>
                  <a:pt x="6037" y="0"/>
                  <a:pt x="5869" y="0"/>
                </a:cubicBezTo>
                <a:close/>
              </a:path>
            </a:pathLst>
          </a:custGeom>
          <a:solidFill>
            <a:srgbClr val="FF5728"/>
          </a:solidFill>
          <a:ln w="9525" cap="flat" cmpd="sng">
            <a:solidFill>
              <a:srgbClr val="FF5728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3" name="Google Shape;213;p24"/>
          <p:cNvGrpSpPr/>
          <p:nvPr/>
        </p:nvGrpSpPr>
        <p:grpSpPr>
          <a:xfrm>
            <a:off x="389917" y="4215402"/>
            <a:ext cx="391429" cy="361633"/>
            <a:chOff x="761425" y="453250"/>
            <a:chExt cx="294300" cy="271225"/>
          </a:xfrm>
        </p:grpSpPr>
        <p:sp>
          <p:nvSpPr>
            <p:cNvPr id="214" name="Google Shape;214;p24"/>
            <p:cNvSpPr/>
            <p:nvPr/>
          </p:nvSpPr>
          <p:spPr>
            <a:xfrm>
              <a:off x="761425" y="453250"/>
              <a:ext cx="294300" cy="271225"/>
            </a:xfrm>
            <a:custGeom>
              <a:avLst/>
              <a:gdLst/>
              <a:ahLst/>
              <a:cxnLst/>
              <a:rect l="l" t="t" r="r" b="b"/>
              <a:pathLst>
                <a:path w="11772" h="10849" extrusionOk="0">
                  <a:moveTo>
                    <a:pt x="5354" y="1"/>
                  </a:moveTo>
                  <a:cubicBezTo>
                    <a:pt x="5277" y="1"/>
                    <a:pt x="5201" y="21"/>
                    <a:pt x="5127" y="65"/>
                  </a:cubicBezTo>
                  <a:cubicBezTo>
                    <a:pt x="4373" y="522"/>
                    <a:pt x="5368" y="3091"/>
                    <a:pt x="5702" y="3894"/>
                  </a:cubicBezTo>
                  <a:lnTo>
                    <a:pt x="5702" y="3894"/>
                  </a:lnTo>
                  <a:cubicBezTo>
                    <a:pt x="5361" y="3111"/>
                    <a:pt x="4243" y="678"/>
                    <a:pt x="3535" y="678"/>
                  </a:cubicBezTo>
                  <a:cubicBezTo>
                    <a:pt x="3484" y="678"/>
                    <a:pt x="3436" y="690"/>
                    <a:pt x="3391" y="716"/>
                  </a:cubicBezTo>
                  <a:cubicBezTo>
                    <a:pt x="2658" y="1150"/>
                    <a:pt x="3770" y="3591"/>
                    <a:pt x="4367" y="4785"/>
                  </a:cubicBezTo>
                  <a:cubicBezTo>
                    <a:pt x="3833" y="3838"/>
                    <a:pt x="2689" y="1737"/>
                    <a:pt x="2008" y="1737"/>
                  </a:cubicBezTo>
                  <a:cubicBezTo>
                    <a:pt x="1929" y="1737"/>
                    <a:pt x="1855" y="1766"/>
                    <a:pt x="1790" y="1828"/>
                  </a:cubicBezTo>
                  <a:cubicBezTo>
                    <a:pt x="1302" y="2262"/>
                    <a:pt x="2306" y="4486"/>
                    <a:pt x="2848" y="5707"/>
                  </a:cubicBezTo>
                  <a:cubicBezTo>
                    <a:pt x="2409" y="4829"/>
                    <a:pt x="1575" y="3314"/>
                    <a:pt x="918" y="3314"/>
                  </a:cubicBezTo>
                  <a:cubicBezTo>
                    <a:pt x="845" y="3314"/>
                    <a:pt x="774" y="3333"/>
                    <a:pt x="705" y="3374"/>
                  </a:cubicBezTo>
                  <a:cubicBezTo>
                    <a:pt x="0" y="3781"/>
                    <a:pt x="1139" y="6005"/>
                    <a:pt x="2930" y="9586"/>
                  </a:cubicBezTo>
                  <a:cubicBezTo>
                    <a:pt x="3323" y="10373"/>
                    <a:pt x="4499" y="10848"/>
                    <a:pt x="5423" y="10848"/>
                  </a:cubicBezTo>
                  <a:cubicBezTo>
                    <a:pt x="5517" y="10848"/>
                    <a:pt x="5608" y="10843"/>
                    <a:pt x="5696" y="10833"/>
                  </a:cubicBezTo>
                  <a:cubicBezTo>
                    <a:pt x="6049" y="10806"/>
                    <a:pt x="6401" y="10779"/>
                    <a:pt x="6754" y="10698"/>
                  </a:cubicBezTo>
                  <a:cubicBezTo>
                    <a:pt x="11772" y="9586"/>
                    <a:pt x="10226" y="1015"/>
                    <a:pt x="9005" y="825"/>
                  </a:cubicBezTo>
                  <a:cubicBezTo>
                    <a:pt x="8971" y="819"/>
                    <a:pt x="8939" y="816"/>
                    <a:pt x="8907" y="816"/>
                  </a:cubicBezTo>
                  <a:cubicBezTo>
                    <a:pt x="7716" y="816"/>
                    <a:pt x="7947" y="4676"/>
                    <a:pt x="7947" y="4676"/>
                  </a:cubicBezTo>
                  <a:cubicBezTo>
                    <a:pt x="7947" y="4676"/>
                    <a:pt x="6516" y="1"/>
                    <a:pt x="53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4"/>
            <p:cNvSpPr/>
            <p:nvPr/>
          </p:nvSpPr>
          <p:spPr>
            <a:xfrm>
              <a:off x="822450" y="615575"/>
              <a:ext cx="34600" cy="28500"/>
            </a:xfrm>
            <a:custGeom>
              <a:avLst/>
              <a:gdLst/>
              <a:ahLst/>
              <a:cxnLst/>
              <a:rect l="l" t="t" r="r" b="b"/>
              <a:pathLst>
                <a:path w="1384" h="1140" extrusionOk="0">
                  <a:moveTo>
                    <a:pt x="705" y="1"/>
                  </a:moveTo>
                  <a:cubicBezTo>
                    <a:pt x="0" y="55"/>
                    <a:pt x="0" y="1086"/>
                    <a:pt x="705" y="1140"/>
                  </a:cubicBezTo>
                  <a:cubicBezTo>
                    <a:pt x="1384" y="1086"/>
                    <a:pt x="1384" y="55"/>
                    <a:pt x="70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4"/>
            <p:cNvSpPr/>
            <p:nvPr/>
          </p:nvSpPr>
          <p:spPr>
            <a:xfrm>
              <a:off x="930950" y="574900"/>
              <a:ext cx="38000" cy="27825"/>
            </a:xfrm>
            <a:custGeom>
              <a:avLst/>
              <a:gdLst/>
              <a:ahLst/>
              <a:cxnLst/>
              <a:rect l="l" t="t" r="r" b="b"/>
              <a:pathLst>
                <a:path w="1520" h="1113" extrusionOk="0">
                  <a:moveTo>
                    <a:pt x="760" y="0"/>
                  </a:moveTo>
                  <a:cubicBezTo>
                    <a:pt x="0" y="0"/>
                    <a:pt x="0" y="1112"/>
                    <a:pt x="760" y="1112"/>
                  </a:cubicBezTo>
                  <a:cubicBezTo>
                    <a:pt x="1519" y="1112"/>
                    <a:pt x="1519" y="0"/>
                    <a:pt x="76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4"/>
            <p:cNvSpPr/>
            <p:nvPr/>
          </p:nvSpPr>
          <p:spPr>
            <a:xfrm>
              <a:off x="885375" y="616875"/>
              <a:ext cx="42200" cy="45525"/>
            </a:xfrm>
            <a:custGeom>
              <a:avLst/>
              <a:gdLst/>
              <a:ahLst/>
              <a:cxnLst/>
              <a:rect l="l" t="t" r="r" b="b"/>
              <a:pathLst>
                <a:path w="1688" h="1821" extrusionOk="0">
                  <a:moveTo>
                    <a:pt x="1315" y="1"/>
                  </a:moveTo>
                  <a:cubicBezTo>
                    <a:pt x="1220" y="1"/>
                    <a:pt x="1115" y="97"/>
                    <a:pt x="1172" y="193"/>
                  </a:cubicBezTo>
                  <a:cubicBezTo>
                    <a:pt x="1281" y="355"/>
                    <a:pt x="1335" y="491"/>
                    <a:pt x="1362" y="654"/>
                  </a:cubicBezTo>
                  <a:cubicBezTo>
                    <a:pt x="1389" y="844"/>
                    <a:pt x="1416" y="1034"/>
                    <a:pt x="1389" y="1196"/>
                  </a:cubicBezTo>
                  <a:cubicBezTo>
                    <a:pt x="1362" y="1359"/>
                    <a:pt x="1308" y="1549"/>
                    <a:pt x="1145" y="1549"/>
                  </a:cubicBezTo>
                  <a:cubicBezTo>
                    <a:pt x="955" y="1549"/>
                    <a:pt x="765" y="1386"/>
                    <a:pt x="630" y="1251"/>
                  </a:cubicBezTo>
                  <a:cubicBezTo>
                    <a:pt x="467" y="1034"/>
                    <a:pt x="358" y="789"/>
                    <a:pt x="304" y="518"/>
                  </a:cubicBezTo>
                  <a:cubicBezTo>
                    <a:pt x="283" y="443"/>
                    <a:pt x="227" y="410"/>
                    <a:pt x="171" y="410"/>
                  </a:cubicBezTo>
                  <a:cubicBezTo>
                    <a:pt x="86" y="410"/>
                    <a:pt x="0" y="485"/>
                    <a:pt x="33" y="600"/>
                  </a:cubicBezTo>
                  <a:cubicBezTo>
                    <a:pt x="87" y="871"/>
                    <a:pt x="223" y="1142"/>
                    <a:pt x="386" y="1386"/>
                  </a:cubicBezTo>
                  <a:cubicBezTo>
                    <a:pt x="548" y="1630"/>
                    <a:pt x="792" y="1793"/>
                    <a:pt x="1064" y="1820"/>
                  </a:cubicBezTo>
                  <a:cubicBezTo>
                    <a:pt x="1308" y="1820"/>
                    <a:pt x="1552" y="1657"/>
                    <a:pt x="1606" y="1413"/>
                  </a:cubicBezTo>
                  <a:cubicBezTo>
                    <a:pt x="1687" y="1196"/>
                    <a:pt x="1687" y="952"/>
                    <a:pt x="1660" y="735"/>
                  </a:cubicBezTo>
                  <a:cubicBezTo>
                    <a:pt x="1633" y="491"/>
                    <a:pt x="1552" y="274"/>
                    <a:pt x="1416" y="57"/>
                  </a:cubicBezTo>
                  <a:cubicBezTo>
                    <a:pt x="1392" y="17"/>
                    <a:pt x="1355" y="1"/>
                    <a:pt x="131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24"/>
          <p:cNvSpPr/>
          <p:nvPr/>
        </p:nvSpPr>
        <p:spPr>
          <a:xfrm>
            <a:off x="4035907" y="6362215"/>
            <a:ext cx="275942" cy="267383"/>
          </a:xfrm>
          <a:custGeom>
            <a:avLst/>
            <a:gdLst/>
            <a:ahLst/>
            <a:cxnLst/>
            <a:rect l="l" t="t" r="r" b="b"/>
            <a:pathLst>
              <a:path w="5697" h="5507" extrusionOk="0">
                <a:moveTo>
                  <a:pt x="4223" y="0"/>
                </a:moveTo>
                <a:cubicBezTo>
                  <a:pt x="3379" y="0"/>
                  <a:pt x="2903" y="1573"/>
                  <a:pt x="2903" y="1573"/>
                </a:cubicBezTo>
                <a:cubicBezTo>
                  <a:pt x="2903" y="1573"/>
                  <a:pt x="2061" y="669"/>
                  <a:pt x="1347" y="669"/>
                </a:cubicBezTo>
                <a:cubicBezTo>
                  <a:pt x="1119" y="669"/>
                  <a:pt x="904" y="761"/>
                  <a:pt x="733" y="1004"/>
                </a:cubicBezTo>
                <a:cubicBezTo>
                  <a:pt x="1" y="2034"/>
                  <a:pt x="1303" y="4747"/>
                  <a:pt x="3771" y="5506"/>
                </a:cubicBezTo>
                <a:cubicBezTo>
                  <a:pt x="5697" y="3716"/>
                  <a:pt x="5697" y="733"/>
                  <a:pt x="4612" y="109"/>
                </a:cubicBezTo>
                <a:cubicBezTo>
                  <a:pt x="4475" y="33"/>
                  <a:pt x="4345" y="0"/>
                  <a:pt x="4223" y="0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58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24"/>
          <p:cNvGrpSpPr/>
          <p:nvPr/>
        </p:nvGrpSpPr>
        <p:grpSpPr>
          <a:xfrm>
            <a:off x="11581444" y="3482987"/>
            <a:ext cx="279531" cy="262636"/>
            <a:chOff x="-282475" y="1572750"/>
            <a:chExt cx="182200" cy="170750"/>
          </a:xfrm>
        </p:grpSpPr>
        <p:sp>
          <p:nvSpPr>
            <p:cNvPr id="220" name="Google Shape;220;p24"/>
            <p:cNvSpPr/>
            <p:nvPr/>
          </p:nvSpPr>
          <p:spPr>
            <a:xfrm>
              <a:off x="-282475" y="1572750"/>
              <a:ext cx="182200" cy="170750"/>
            </a:xfrm>
            <a:custGeom>
              <a:avLst/>
              <a:gdLst/>
              <a:ahLst/>
              <a:cxnLst/>
              <a:rect l="l" t="t" r="r" b="b"/>
              <a:pathLst>
                <a:path w="7288" h="6830" extrusionOk="0">
                  <a:moveTo>
                    <a:pt x="2876" y="2089"/>
                  </a:moveTo>
                  <a:lnTo>
                    <a:pt x="2876" y="2089"/>
                  </a:lnTo>
                  <a:cubicBezTo>
                    <a:pt x="3065" y="2360"/>
                    <a:pt x="3337" y="2550"/>
                    <a:pt x="3635" y="2631"/>
                  </a:cubicBezTo>
                  <a:cubicBezTo>
                    <a:pt x="3744" y="2659"/>
                    <a:pt x="3859" y="2672"/>
                    <a:pt x="3974" y="2672"/>
                  </a:cubicBezTo>
                  <a:cubicBezTo>
                    <a:pt x="4089" y="2672"/>
                    <a:pt x="4205" y="2659"/>
                    <a:pt x="4313" y="2631"/>
                  </a:cubicBezTo>
                  <a:lnTo>
                    <a:pt x="4313" y="2631"/>
                  </a:lnTo>
                  <a:cubicBezTo>
                    <a:pt x="4177" y="2767"/>
                    <a:pt x="4123" y="2930"/>
                    <a:pt x="4069" y="3093"/>
                  </a:cubicBezTo>
                  <a:cubicBezTo>
                    <a:pt x="3988" y="3472"/>
                    <a:pt x="4042" y="3879"/>
                    <a:pt x="4259" y="4177"/>
                  </a:cubicBezTo>
                  <a:cubicBezTo>
                    <a:pt x="4188" y="4165"/>
                    <a:pt x="4117" y="4159"/>
                    <a:pt x="4045" y="4159"/>
                  </a:cubicBezTo>
                  <a:cubicBezTo>
                    <a:pt x="3652" y="4159"/>
                    <a:pt x="3264" y="4344"/>
                    <a:pt x="3011" y="4666"/>
                  </a:cubicBezTo>
                  <a:cubicBezTo>
                    <a:pt x="2903" y="4205"/>
                    <a:pt x="2604" y="3852"/>
                    <a:pt x="2170" y="3689"/>
                  </a:cubicBezTo>
                  <a:lnTo>
                    <a:pt x="2170" y="3662"/>
                  </a:lnTo>
                  <a:cubicBezTo>
                    <a:pt x="2523" y="3499"/>
                    <a:pt x="2794" y="3174"/>
                    <a:pt x="2876" y="2794"/>
                  </a:cubicBezTo>
                  <a:cubicBezTo>
                    <a:pt x="2957" y="2577"/>
                    <a:pt x="2957" y="2333"/>
                    <a:pt x="2876" y="2089"/>
                  </a:cubicBezTo>
                  <a:close/>
                  <a:moveTo>
                    <a:pt x="3933" y="0"/>
                  </a:moveTo>
                  <a:cubicBezTo>
                    <a:pt x="3065" y="28"/>
                    <a:pt x="2442" y="868"/>
                    <a:pt x="2686" y="1709"/>
                  </a:cubicBezTo>
                  <a:cubicBezTo>
                    <a:pt x="2421" y="1333"/>
                    <a:pt x="2012" y="1143"/>
                    <a:pt x="1604" y="1143"/>
                  </a:cubicBezTo>
                  <a:cubicBezTo>
                    <a:pt x="1219" y="1143"/>
                    <a:pt x="834" y="1312"/>
                    <a:pt x="570" y="1655"/>
                  </a:cubicBezTo>
                  <a:cubicBezTo>
                    <a:pt x="0" y="2333"/>
                    <a:pt x="272" y="3364"/>
                    <a:pt x="1112" y="3716"/>
                  </a:cubicBezTo>
                  <a:cubicBezTo>
                    <a:pt x="353" y="4069"/>
                    <a:pt x="109" y="5045"/>
                    <a:pt x="651" y="5724"/>
                  </a:cubicBezTo>
                  <a:cubicBezTo>
                    <a:pt x="912" y="6052"/>
                    <a:pt x="1297" y="6215"/>
                    <a:pt x="1684" y="6215"/>
                  </a:cubicBezTo>
                  <a:cubicBezTo>
                    <a:pt x="2063" y="6215"/>
                    <a:pt x="2444" y="6059"/>
                    <a:pt x="2713" y="5751"/>
                  </a:cubicBezTo>
                  <a:cubicBezTo>
                    <a:pt x="2838" y="6463"/>
                    <a:pt x="3424" y="6830"/>
                    <a:pt x="4011" y="6830"/>
                  </a:cubicBezTo>
                  <a:cubicBezTo>
                    <a:pt x="4564" y="6830"/>
                    <a:pt x="5118" y="6503"/>
                    <a:pt x="5290" y="5832"/>
                  </a:cubicBezTo>
                  <a:cubicBezTo>
                    <a:pt x="5398" y="5452"/>
                    <a:pt x="5317" y="5045"/>
                    <a:pt x="5100" y="4747"/>
                  </a:cubicBezTo>
                  <a:lnTo>
                    <a:pt x="5100" y="4747"/>
                  </a:lnTo>
                  <a:cubicBezTo>
                    <a:pt x="5217" y="4773"/>
                    <a:pt x="5329" y="4785"/>
                    <a:pt x="5436" y="4785"/>
                  </a:cubicBezTo>
                  <a:cubicBezTo>
                    <a:pt x="6902" y="4785"/>
                    <a:pt x="7288" y="2497"/>
                    <a:pt x="5669" y="2143"/>
                  </a:cubicBezTo>
                  <a:cubicBezTo>
                    <a:pt x="5561" y="2116"/>
                    <a:pt x="5452" y="2102"/>
                    <a:pt x="5344" y="2102"/>
                  </a:cubicBezTo>
                  <a:cubicBezTo>
                    <a:pt x="5235" y="2102"/>
                    <a:pt x="5127" y="2116"/>
                    <a:pt x="5018" y="2143"/>
                  </a:cubicBezTo>
                  <a:cubicBezTo>
                    <a:pt x="5127" y="2008"/>
                    <a:pt x="5208" y="1845"/>
                    <a:pt x="5235" y="1682"/>
                  </a:cubicBezTo>
                  <a:cubicBezTo>
                    <a:pt x="5452" y="814"/>
                    <a:pt x="4801" y="0"/>
                    <a:pt x="3933" y="0"/>
                  </a:cubicBezTo>
                  <a:close/>
                </a:path>
              </a:pathLst>
            </a:custGeom>
            <a:solidFill>
              <a:srgbClr val="6F54AD"/>
            </a:solidFill>
            <a:ln w="9525" cap="flat" cmpd="sng">
              <a:solidFill>
                <a:srgbClr val="6F54AD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4"/>
            <p:cNvSpPr/>
            <p:nvPr/>
          </p:nvSpPr>
          <p:spPr>
            <a:xfrm>
              <a:off x="-242025" y="1625475"/>
              <a:ext cx="85700" cy="70500"/>
            </a:xfrm>
            <a:custGeom>
              <a:avLst/>
              <a:gdLst/>
              <a:ahLst/>
              <a:cxnLst/>
              <a:rect l="l" t="t" r="r" b="b"/>
              <a:pathLst>
                <a:path w="3428" h="2820" extrusionOk="0">
                  <a:moveTo>
                    <a:pt x="1626" y="0"/>
                  </a:moveTo>
                  <a:cubicBezTo>
                    <a:pt x="1001" y="0"/>
                    <a:pt x="417" y="412"/>
                    <a:pt x="254" y="1065"/>
                  </a:cubicBezTo>
                  <a:cubicBezTo>
                    <a:pt x="0" y="2016"/>
                    <a:pt x="751" y="2819"/>
                    <a:pt x="1609" y="2819"/>
                  </a:cubicBezTo>
                  <a:cubicBezTo>
                    <a:pt x="1852" y="2819"/>
                    <a:pt x="2103" y="2755"/>
                    <a:pt x="2343" y="2611"/>
                  </a:cubicBezTo>
                  <a:cubicBezTo>
                    <a:pt x="3427" y="1960"/>
                    <a:pt x="3156" y="333"/>
                    <a:pt x="1936" y="34"/>
                  </a:cubicBezTo>
                  <a:cubicBezTo>
                    <a:pt x="1832" y="11"/>
                    <a:pt x="1729" y="0"/>
                    <a:pt x="1626" y="0"/>
                  </a:cubicBezTo>
                  <a:close/>
                </a:path>
              </a:pathLst>
            </a:custGeom>
            <a:solidFill>
              <a:srgbClr val="FF8693"/>
            </a:solidFill>
            <a:ln w="9525" cap="flat" cmpd="sng">
              <a:solidFill>
                <a:srgbClr val="FF8693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58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499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CBCE-5566-4978-9A75-A181D7080601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3C03A-0F88-479C-8A71-A7DAB1684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2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CCD3DD-122C-15A1-5954-440C745F6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EB5DD-4E6D-4F27-B68F-A9295C1D638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713965-D201-B8FE-CB22-3BF188B22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D9CCEB-39AC-2B47-2E19-F923DE1DB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FB85A-9BFB-4CBE-802B-2C1460F47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48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3623" y="284734"/>
            <a:ext cx="11534584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25621" y="3344684"/>
            <a:ext cx="5799218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49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29843" y="1460884"/>
            <a:ext cx="4190807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3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25621" y="4754717"/>
            <a:ext cx="5799218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3623" y="284734"/>
            <a:ext cx="11534584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57806" y="1742800"/>
            <a:ext cx="5934881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57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3418" y="886554"/>
            <a:ext cx="9155000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57625" y="1925200"/>
            <a:ext cx="5666347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49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_1_1_1_1_1_1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LANK_1_1_1_1_1_1_1_2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3623" y="284734"/>
            <a:ext cx="11534584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TITLE_AND_BODY_1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3522" y="305800"/>
            <a:ext cx="11534594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3101907" y="4482089"/>
            <a:ext cx="5958024" cy="61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387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060292" y="2055184"/>
            <a:ext cx="8041257" cy="221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636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52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9508828" y="5362235"/>
            <a:ext cx="837108" cy="553484"/>
            <a:chOff x="4657725" y="1431175"/>
            <a:chExt cx="1117125" cy="736800"/>
          </a:xfrm>
        </p:grpSpPr>
        <p:sp>
          <p:nvSpPr>
            <p:cNvPr id="12" name="Google Shape;12;p2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sp>
        <p:nvSpPr>
          <p:cNvPr id="20" name="Google Shape;20;p2"/>
          <p:cNvSpPr/>
          <p:nvPr/>
        </p:nvSpPr>
        <p:spPr>
          <a:xfrm>
            <a:off x="570986" y="2962636"/>
            <a:ext cx="1742674" cy="403865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21" name="Google Shape;21;p2"/>
          <p:cNvSpPr/>
          <p:nvPr/>
        </p:nvSpPr>
        <p:spPr>
          <a:xfrm>
            <a:off x="66" y="5437467"/>
            <a:ext cx="12162027" cy="141033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22" name="Google Shape;22;p2"/>
          <p:cNvSpPr/>
          <p:nvPr/>
        </p:nvSpPr>
        <p:spPr>
          <a:xfrm>
            <a:off x="10825769" y="4992505"/>
            <a:ext cx="774768" cy="179553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23" name="Google Shape;23;p2"/>
          <p:cNvSpPr/>
          <p:nvPr/>
        </p:nvSpPr>
        <p:spPr>
          <a:xfrm>
            <a:off x="4094795" y="5940702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24" name="Google Shape;24;p2"/>
          <p:cNvSpPr/>
          <p:nvPr/>
        </p:nvSpPr>
        <p:spPr>
          <a:xfrm>
            <a:off x="10492212" y="5596602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grpSp>
        <p:nvGrpSpPr>
          <p:cNvPr id="25" name="Google Shape;25;p2"/>
          <p:cNvGrpSpPr/>
          <p:nvPr/>
        </p:nvGrpSpPr>
        <p:grpSpPr>
          <a:xfrm>
            <a:off x="-178756" y="6185689"/>
            <a:ext cx="1748653" cy="753601"/>
            <a:chOff x="3587650" y="1532750"/>
            <a:chExt cx="695925" cy="299175"/>
          </a:xfrm>
        </p:grpSpPr>
        <p:sp>
          <p:nvSpPr>
            <p:cNvPr id="26" name="Google Shape;26;p2"/>
            <p:cNvSpPr/>
            <p:nvPr/>
          </p:nvSpPr>
          <p:spPr>
            <a:xfrm>
              <a:off x="3587650" y="1532750"/>
              <a:ext cx="695925" cy="299175"/>
            </a:xfrm>
            <a:custGeom>
              <a:avLst/>
              <a:gdLst/>
              <a:ahLst/>
              <a:cxnLst/>
              <a:rect l="l" t="t" r="r" b="b"/>
              <a:pathLst>
                <a:path w="27837" h="11967" extrusionOk="0">
                  <a:moveTo>
                    <a:pt x="381" y="11859"/>
                  </a:moveTo>
                  <a:cubicBezTo>
                    <a:pt x="786" y="11669"/>
                    <a:pt x="1512" y="11728"/>
                    <a:pt x="1881" y="11717"/>
                  </a:cubicBezTo>
                  <a:cubicBezTo>
                    <a:pt x="3191" y="11657"/>
                    <a:pt x="4501" y="11764"/>
                    <a:pt x="5798" y="11669"/>
                  </a:cubicBezTo>
                  <a:cubicBezTo>
                    <a:pt x="11013" y="11312"/>
                    <a:pt x="16264" y="11764"/>
                    <a:pt x="21467" y="11609"/>
                  </a:cubicBezTo>
                  <a:cubicBezTo>
                    <a:pt x="23062" y="11562"/>
                    <a:pt x="24658" y="11609"/>
                    <a:pt x="26241" y="11502"/>
                  </a:cubicBezTo>
                  <a:cubicBezTo>
                    <a:pt x="26682" y="11478"/>
                    <a:pt x="27837" y="11657"/>
                    <a:pt x="27801" y="11050"/>
                  </a:cubicBezTo>
                  <a:cubicBezTo>
                    <a:pt x="27754" y="10312"/>
                    <a:pt x="27218" y="9621"/>
                    <a:pt x="26837" y="9026"/>
                  </a:cubicBezTo>
                  <a:cubicBezTo>
                    <a:pt x="26396" y="8311"/>
                    <a:pt x="25908" y="7430"/>
                    <a:pt x="25277" y="6847"/>
                  </a:cubicBezTo>
                  <a:cubicBezTo>
                    <a:pt x="24301" y="5954"/>
                    <a:pt x="23158" y="5466"/>
                    <a:pt x="21884" y="5156"/>
                  </a:cubicBezTo>
                  <a:cubicBezTo>
                    <a:pt x="20276" y="4763"/>
                    <a:pt x="18359" y="5311"/>
                    <a:pt x="16907" y="4454"/>
                  </a:cubicBezTo>
                  <a:cubicBezTo>
                    <a:pt x="14907" y="3275"/>
                    <a:pt x="13573" y="1"/>
                    <a:pt x="10799" y="906"/>
                  </a:cubicBezTo>
                  <a:cubicBezTo>
                    <a:pt x="9311" y="1406"/>
                    <a:pt x="8406" y="2477"/>
                    <a:pt x="7680" y="3799"/>
                  </a:cubicBezTo>
                  <a:cubicBezTo>
                    <a:pt x="7227" y="4620"/>
                    <a:pt x="6870" y="5585"/>
                    <a:pt x="6048" y="6121"/>
                  </a:cubicBezTo>
                  <a:cubicBezTo>
                    <a:pt x="5667" y="6371"/>
                    <a:pt x="4786" y="6168"/>
                    <a:pt x="4346" y="6144"/>
                  </a:cubicBezTo>
                  <a:cubicBezTo>
                    <a:pt x="3405" y="6109"/>
                    <a:pt x="2477" y="6406"/>
                    <a:pt x="1691" y="6895"/>
                  </a:cubicBezTo>
                  <a:cubicBezTo>
                    <a:pt x="667" y="7537"/>
                    <a:pt x="0" y="9085"/>
                    <a:pt x="71" y="10276"/>
                  </a:cubicBezTo>
                  <a:cubicBezTo>
                    <a:pt x="95" y="10728"/>
                    <a:pt x="71" y="11074"/>
                    <a:pt x="179" y="11538"/>
                  </a:cubicBezTo>
                  <a:cubicBezTo>
                    <a:pt x="191" y="11681"/>
                    <a:pt x="191" y="11967"/>
                    <a:pt x="381" y="11859"/>
                  </a:cubicBezTo>
                  <a:close/>
                </a:path>
              </a:pathLst>
            </a:custGeom>
            <a:solidFill>
              <a:srgbClr val="CE9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795400" y="1639500"/>
              <a:ext cx="27700" cy="50750"/>
            </a:xfrm>
            <a:custGeom>
              <a:avLst/>
              <a:gdLst/>
              <a:ahLst/>
              <a:cxnLst/>
              <a:rect l="l" t="t" r="r" b="b"/>
              <a:pathLst>
                <a:path w="1108" h="2030" extrusionOk="0">
                  <a:moveTo>
                    <a:pt x="832" y="1"/>
                  </a:moveTo>
                  <a:cubicBezTo>
                    <a:pt x="729" y="1"/>
                    <a:pt x="641" y="57"/>
                    <a:pt x="596" y="148"/>
                  </a:cubicBezTo>
                  <a:cubicBezTo>
                    <a:pt x="536" y="267"/>
                    <a:pt x="489" y="374"/>
                    <a:pt x="429" y="493"/>
                  </a:cubicBezTo>
                  <a:cubicBezTo>
                    <a:pt x="239" y="874"/>
                    <a:pt x="60" y="1279"/>
                    <a:pt x="24" y="1755"/>
                  </a:cubicBezTo>
                  <a:cubicBezTo>
                    <a:pt x="1" y="1898"/>
                    <a:pt x="108" y="2017"/>
                    <a:pt x="239" y="2029"/>
                  </a:cubicBezTo>
                  <a:lnTo>
                    <a:pt x="263" y="2029"/>
                  </a:lnTo>
                  <a:cubicBezTo>
                    <a:pt x="394" y="2029"/>
                    <a:pt x="501" y="1922"/>
                    <a:pt x="524" y="1803"/>
                  </a:cubicBezTo>
                  <a:cubicBezTo>
                    <a:pt x="572" y="1410"/>
                    <a:pt x="715" y="1077"/>
                    <a:pt x="894" y="696"/>
                  </a:cubicBezTo>
                  <a:cubicBezTo>
                    <a:pt x="953" y="577"/>
                    <a:pt x="1001" y="458"/>
                    <a:pt x="1060" y="339"/>
                  </a:cubicBezTo>
                  <a:cubicBezTo>
                    <a:pt x="1108" y="208"/>
                    <a:pt x="1048" y="77"/>
                    <a:pt x="929" y="17"/>
                  </a:cubicBezTo>
                  <a:cubicBezTo>
                    <a:pt x="896" y="6"/>
                    <a:pt x="86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16825" y="1650825"/>
              <a:ext cx="24150" cy="51325"/>
            </a:xfrm>
            <a:custGeom>
              <a:avLst/>
              <a:gdLst/>
              <a:ahLst/>
              <a:cxnLst/>
              <a:rect l="l" t="t" r="r" b="b"/>
              <a:pathLst>
                <a:path w="966" h="2053" extrusionOk="0">
                  <a:moveTo>
                    <a:pt x="694" y="0"/>
                  </a:moveTo>
                  <a:cubicBezTo>
                    <a:pt x="593" y="0"/>
                    <a:pt x="499" y="56"/>
                    <a:pt x="453" y="147"/>
                  </a:cubicBezTo>
                  <a:cubicBezTo>
                    <a:pt x="299" y="528"/>
                    <a:pt x="203" y="921"/>
                    <a:pt x="132" y="1290"/>
                  </a:cubicBezTo>
                  <a:cubicBezTo>
                    <a:pt x="96" y="1457"/>
                    <a:pt x="72" y="1600"/>
                    <a:pt x="25" y="1755"/>
                  </a:cubicBezTo>
                  <a:cubicBezTo>
                    <a:pt x="1" y="1886"/>
                    <a:pt x="72" y="2017"/>
                    <a:pt x="203" y="2052"/>
                  </a:cubicBezTo>
                  <a:lnTo>
                    <a:pt x="263" y="2052"/>
                  </a:lnTo>
                  <a:cubicBezTo>
                    <a:pt x="382" y="2052"/>
                    <a:pt x="489" y="1981"/>
                    <a:pt x="513" y="1862"/>
                  </a:cubicBezTo>
                  <a:cubicBezTo>
                    <a:pt x="560" y="1695"/>
                    <a:pt x="596" y="1529"/>
                    <a:pt x="620" y="1386"/>
                  </a:cubicBezTo>
                  <a:cubicBezTo>
                    <a:pt x="691" y="1029"/>
                    <a:pt x="775" y="683"/>
                    <a:pt x="918" y="338"/>
                  </a:cubicBezTo>
                  <a:cubicBezTo>
                    <a:pt x="965" y="207"/>
                    <a:pt x="906" y="76"/>
                    <a:pt x="787" y="17"/>
                  </a:cubicBezTo>
                  <a:cubicBezTo>
                    <a:pt x="756" y="5"/>
                    <a:pt x="725" y="0"/>
                    <a:pt x="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10256696" y="6194603"/>
            <a:ext cx="1620997" cy="702192"/>
            <a:chOff x="3165550" y="1111875"/>
            <a:chExt cx="604875" cy="261375"/>
          </a:xfrm>
        </p:grpSpPr>
        <p:sp>
          <p:nvSpPr>
            <p:cNvPr id="30" name="Google Shape;30;p2"/>
            <p:cNvSpPr/>
            <p:nvPr/>
          </p:nvSpPr>
          <p:spPr>
            <a:xfrm>
              <a:off x="3165550" y="1111875"/>
              <a:ext cx="604875" cy="261375"/>
            </a:xfrm>
            <a:custGeom>
              <a:avLst/>
              <a:gdLst/>
              <a:ahLst/>
              <a:cxnLst/>
              <a:rect l="l" t="t" r="r" b="b"/>
              <a:pathLst>
                <a:path w="24195" h="10455" extrusionOk="0">
                  <a:moveTo>
                    <a:pt x="299" y="10097"/>
                  </a:moveTo>
                  <a:cubicBezTo>
                    <a:pt x="882" y="10383"/>
                    <a:pt x="858" y="10276"/>
                    <a:pt x="1751" y="10240"/>
                  </a:cubicBezTo>
                  <a:cubicBezTo>
                    <a:pt x="3132" y="10216"/>
                    <a:pt x="4490" y="10192"/>
                    <a:pt x="5847" y="10097"/>
                  </a:cubicBezTo>
                  <a:cubicBezTo>
                    <a:pt x="10431" y="9764"/>
                    <a:pt x="15110" y="10180"/>
                    <a:pt x="19670" y="10347"/>
                  </a:cubicBezTo>
                  <a:cubicBezTo>
                    <a:pt x="20706" y="10371"/>
                    <a:pt x="21718" y="10287"/>
                    <a:pt x="22742" y="10323"/>
                  </a:cubicBezTo>
                  <a:cubicBezTo>
                    <a:pt x="22944" y="10323"/>
                    <a:pt x="23730" y="10454"/>
                    <a:pt x="23897" y="10276"/>
                  </a:cubicBezTo>
                  <a:cubicBezTo>
                    <a:pt x="24194" y="9942"/>
                    <a:pt x="24052" y="8918"/>
                    <a:pt x="24004" y="8537"/>
                  </a:cubicBezTo>
                  <a:cubicBezTo>
                    <a:pt x="23885" y="7573"/>
                    <a:pt x="23563" y="6668"/>
                    <a:pt x="23182" y="5787"/>
                  </a:cubicBezTo>
                  <a:cubicBezTo>
                    <a:pt x="22111" y="3322"/>
                    <a:pt x="20849" y="834"/>
                    <a:pt x="17968" y="167"/>
                  </a:cubicBezTo>
                  <a:cubicBezTo>
                    <a:pt x="17253" y="0"/>
                    <a:pt x="16360" y="215"/>
                    <a:pt x="15658" y="358"/>
                  </a:cubicBezTo>
                  <a:cubicBezTo>
                    <a:pt x="12764" y="965"/>
                    <a:pt x="10800" y="3477"/>
                    <a:pt x="8419" y="4977"/>
                  </a:cubicBezTo>
                  <a:cubicBezTo>
                    <a:pt x="8050" y="5192"/>
                    <a:pt x="7633" y="5489"/>
                    <a:pt x="7216" y="5596"/>
                  </a:cubicBezTo>
                  <a:cubicBezTo>
                    <a:pt x="6383" y="5834"/>
                    <a:pt x="5490" y="5596"/>
                    <a:pt x="4633" y="5632"/>
                  </a:cubicBezTo>
                  <a:cubicBezTo>
                    <a:pt x="3704" y="5680"/>
                    <a:pt x="2632" y="6108"/>
                    <a:pt x="1870" y="6632"/>
                  </a:cubicBezTo>
                  <a:cubicBezTo>
                    <a:pt x="1013" y="7228"/>
                    <a:pt x="668" y="8180"/>
                    <a:pt x="311" y="9109"/>
                  </a:cubicBezTo>
                  <a:cubicBezTo>
                    <a:pt x="215" y="9406"/>
                    <a:pt x="1" y="9942"/>
                    <a:pt x="299" y="100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554900" y="1227400"/>
              <a:ext cx="29200" cy="47325"/>
            </a:xfrm>
            <a:custGeom>
              <a:avLst/>
              <a:gdLst/>
              <a:ahLst/>
              <a:cxnLst/>
              <a:rect l="l" t="t" r="r" b="b"/>
              <a:pathLst>
                <a:path w="1168" h="1893" extrusionOk="0">
                  <a:moveTo>
                    <a:pt x="266" y="1"/>
                  </a:moveTo>
                  <a:cubicBezTo>
                    <a:pt x="219" y="1"/>
                    <a:pt x="172" y="15"/>
                    <a:pt x="131" y="47"/>
                  </a:cubicBezTo>
                  <a:cubicBezTo>
                    <a:pt x="24" y="118"/>
                    <a:pt x="0" y="285"/>
                    <a:pt x="72" y="380"/>
                  </a:cubicBezTo>
                  <a:cubicBezTo>
                    <a:pt x="298" y="702"/>
                    <a:pt x="655" y="1237"/>
                    <a:pt x="679" y="1654"/>
                  </a:cubicBezTo>
                  <a:cubicBezTo>
                    <a:pt x="679" y="1785"/>
                    <a:pt x="786" y="1892"/>
                    <a:pt x="917" y="1892"/>
                  </a:cubicBezTo>
                  <a:cubicBezTo>
                    <a:pt x="1072" y="1892"/>
                    <a:pt x="1167" y="1773"/>
                    <a:pt x="1167" y="1618"/>
                  </a:cubicBezTo>
                  <a:cubicBezTo>
                    <a:pt x="1143" y="1118"/>
                    <a:pt x="798" y="559"/>
                    <a:pt x="465" y="106"/>
                  </a:cubicBezTo>
                  <a:cubicBezTo>
                    <a:pt x="420" y="40"/>
                    <a:pt x="344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87650" y="1226550"/>
              <a:ext cx="30675" cy="52625"/>
            </a:xfrm>
            <a:custGeom>
              <a:avLst/>
              <a:gdLst/>
              <a:ahLst/>
              <a:cxnLst/>
              <a:rect l="l" t="t" r="r" b="b"/>
              <a:pathLst>
                <a:path w="1227" h="2105" extrusionOk="0">
                  <a:moveTo>
                    <a:pt x="276" y="1"/>
                  </a:moveTo>
                  <a:cubicBezTo>
                    <a:pt x="226" y="1"/>
                    <a:pt x="174" y="16"/>
                    <a:pt x="131" y="45"/>
                  </a:cubicBezTo>
                  <a:cubicBezTo>
                    <a:pt x="12" y="116"/>
                    <a:pt x="0" y="283"/>
                    <a:pt x="71" y="390"/>
                  </a:cubicBezTo>
                  <a:cubicBezTo>
                    <a:pt x="488" y="974"/>
                    <a:pt x="726" y="1474"/>
                    <a:pt x="738" y="1867"/>
                  </a:cubicBezTo>
                  <a:cubicBezTo>
                    <a:pt x="738" y="1998"/>
                    <a:pt x="845" y="2105"/>
                    <a:pt x="976" y="2105"/>
                  </a:cubicBezTo>
                  <a:cubicBezTo>
                    <a:pt x="1131" y="2105"/>
                    <a:pt x="1226" y="1986"/>
                    <a:pt x="1226" y="1831"/>
                  </a:cubicBezTo>
                  <a:cubicBezTo>
                    <a:pt x="1203" y="1355"/>
                    <a:pt x="941" y="759"/>
                    <a:pt x="464" y="105"/>
                  </a:cubicBezTo>
                  <a:cubicBezTo>
                    <a:pt x="422" y="34"/>
                    <a:pt x="350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313800" y="1289325"/>
              <a:ext cx="26800" cy="51775"/>
            </a:xfrm>
            <a:custGeom>
              <a:avLst/>
              <a:gdLst/>
              <a:ahLst/>
              <a:cxnLst/>
              <a:rect l="l" t="t" r="r" b="b"/>
              <a:pathLst>
                <a:path w="1072" h="2071" extrusionOk="0">
                  <a:moveTo>
                    <a:pt x="794" y="1"/>
                  </a:moveTo>
                  <a:cubicBezTo>
                    <a:pt x="713" y="1"/>
                    <a:pt x="628" y="49"/>
                    <a:pt x="572" y="130"/>
                  </a:cubicBezTo>
                  <a:cubicBezTo>
                    <a:pt x="310" y="606"/>
                    <a:pt x="119" y="1165"/>
                    <a:pt x="12" y="1796"/>
                  </a:cubicBezTo>
                  <a:cubicBezTo>
                    <a:pt x="0" y="1927"/>
                    <a:pt x="84" y="2058"/>
                    <a:pt x="215" y="2070"/>
                  </a:cubicBezTo>
                  <a:lnTo>
                    <a:pt x="262" y="2070"/>
                  </a:lnTo>
                  <a:cubicBezTo>
                    <a:pt x="381" y="2070"/>
                    <a:pt x="488" y="1987"/>
                    <a:pt x="488" y="1868"/>
                  </a:cubicBezTo>
                  <a:cubicBezTo>
                    <a:pt x="572" y="1284"/>
                    <a:pt x="750" y="784"/>
                    <a:pt x="989" y="368"/>
                  </a:cubicBezTo>
                  <a:cubicBezTo>
                    <a:pt x="1072" y="260"/>
                    <a:pt x="1024" y="94"/>
                    <a:pt x="905" y="34"/>
                  </a:cubicBezTo>
                  <a:cubicBezTo>
                    <a:pt x="871" y="11"/>
                    <a:pt x="833" y="1"/>
                    <a:pt x="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sp>
        <p:nvSpPr>
          <p:cNvPr id="34" name="Google Shape;34;p2"/>
          <p:cNvSpPr/>
          <p:nvPr/>
        </p:nvSpPr>
        <p:spPr>
          <a:xfrm>
            <a:off x="8538590" y="6138802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35" name="Google Shape;35;p2"/>
          <p:cNvSpPr/>
          <p:nvPr/>
        </p:nvSpPr>
        <p:spPr>
          <a:xfrm>
            <a:off x="4684267" y="6496619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36" name="Google Shape;36;p2"/>
          <p:cNvSpPr/>
          <p:nvPr/>
        </p:nvSpPr>
        <p:spPr>
          <a:xfrm>
            <a:off x="138308" y="5732635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37" name="Google Shape;37;p2"/>
          <p:cNvSpPr/>
          <p:nvPr/>
        </p:nvSpPr>
        <p:spPr>
          <a:xfrm>
            <a:off x="5299574" y="6344569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38" name="Google Shape;38;p2"/>
          <p:cNvSpPr/>
          <p:nvPr/>
        </p:nvSpPr>
        <p:spPr>
          <a:xfrm>
            <a:off x="2313664" y="254738"/>
            <a:ext cx="774768" cy="179553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</p:spTree>
    <p:extLst>
      <p:ext uri="{BB962C8B-B14F-4D97-AF65-F5344CB8AC3E}">
        <p14:creationId xmlns:p14="http://schemas.microsoft.com/office/powerpoint/2010/main" val="2515850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625" y="720000"/>
            <a:ext cx="10246588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7625" y="1649440"/>
            <a:ext cx="10246588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EBD27A-6853-95AD-D16C-770EE1A397C7}"/>
              </a:ext>
            </a:extLst>
          </p:cNvPr>
          <p:cNvSpPr txBox="1"/>
          <p:nvPr userDrawn="1"/>
        </p:nvSpPr>
        <p:spPr>
          <a:xfrm>
            <a:off x="2832894" y="7277100"/>
            <a:ext cx="6496050" cy="379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nnifont" panose="020B0603050302020204" pitchFamily="34" charset="0"/>
              </a:rPr>
              <a:t>Kho ppt Phan Linh_0916.604.268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6" r:id="rId4"/>
    <p:sldLayoutId id="2147483666" r:id="rId5"/>
    <p:sldLayoutId id="2147483668" r:id="rId6"/>
    <p:sldLayoutId id="2147483669" r:id="rId7"/>
    <p:sldLayoutId id="2147483670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image" Target="../media/image28.png"/><Relationship Id="rId7" Type="http://schemas.openxmlformats.org/officeDocument/2006/relationships/image" Target="../media/image32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openxmlformats.org/officeDocument/2006/relationships/image" Target="../media/image36.gif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40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40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40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audio" Target="../media/audio1.wav"/><Relationship Id="rId21" Type="http://schemas.openxmlformats.org/officeDocument/2006/relationships/image" Target="../media/image20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audio" Target="../media/audio3.wav"/><Relationship Id="rId15" Type="http://schemas.openxmlformats.org/officeDocument/2006/relationships/image" Target="../media/image14.gi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audio" Target="../media/audio1.wav"/><Relationship Id="rId21" Type="http://schemas.openxmlformats.org/officeDocument/2006/relationships/image" Target="../media/image6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4.gif"/><Relationship Id="rId22" Type="http://schemas.openxmlformats.org/officeDocument/2006/relationships/audio" Target="NUL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audio" Target="../media/audio1.wav"/><Relationship Id="rId21" Type="http://schemas.openxmlformats.org/officeDocument/2006/relationships/image" Target="../media/image6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4.gif"/><Relationship Id="rId22" Type="http://schemas.openxmlformats.org/officeDocument/2006/relationships/audio" Target="NUL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E9B97-CF34-2D2D-DC87-2422E13E4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778" y="1365956"/>
            <a:ext cx="10224282" cy="3826933"/>
          </a:xfrm>
        </p:spPr>
        <p:txBody>
          <a:bodyPr/>
          <a:lstStyle/>
          <a:p>
            <a:pPr algn="ctr"/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</a:t>
            </a:r>
            <a:r>
              <a:rPr lang="en-US" sz="5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br>
              <a:rPr lang="en-US" sz="5000" b="1" dirty="0">
                <a:solidFill>
                  <a:schemeClr val="tx1"/>
                </a:solidFill>
              </a:rPr>
            </a:br>
            <a:r>
              <a:rPr lang="en-US" sz="5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50: Chu vi </a:t>
            </a:r>
            <a:r>
              <a:rPr lang="en-US" sz="5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tam </a:t>
            </a:r>
            <a:r>
              <a:rPr lang="en-US" sz="5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giác</a:t>
            </a:r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5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tứ</a:t>
            </a:r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giác</a:t>
            </a:r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nhật</a:t>
            </a:r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5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vuông</a:t>
            </a:r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C410F0-FD68-FA76-7F7B-37FB81F36E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30044" y="5484422"/>
            <a:ext cx="6797101" cy="1279600"/>
          </a:xfrm>
        </p:spPr>
        <p:txBody>
          <a:bodyPr/>
          <a:lstStyle/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GVCN: TRẦN THỊ TÚ ANH</a:t>
            </a:r>
          </a:p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LỚP: 3A4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E96F86-501C-FA3E-ECFF-EB5FEC551C81}"/>
              </a:ext>
            </a:extLst>
          </p:cNvPr>
          <p:cNvSpPr txBox="1"/>
          <p:nvPr/>
        </p:nvSpPr>
        <p:spPr>
          <a:xfrm>
            <a:off x="2316075" y="184427"/>
            <a:ext cx="7529688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000" dirty="0">
                <a:solidFill>
                  <a:srgbClr val="FF0066"/>
                </a:solidFill>
                <a:latin typeface="Times New Roman" panose="02020603050405020304" pitchFamily="18" charset="0"/>
              </a:rPr>
              <a:t>UỶ BAN NHÂN DÂN QUẬN HỒNG BÀNG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000" dirty="0">
                <a:solidFill>
                  <a:srgbClr val="FF0066"/>
                </a:solidFill>
                <a:latin typeface="Times New Roman" panose="02020603050405020304" pitchFamily="18" charset="0"/>
              </a:rPr>
              <a:t>TRƯỜNG TIỂU HỌC AN HỒNG</a:t>
            </a:r>
          </a:p>
        </p:txBody>
      </p:sp>
    </p:spTree>
    <p:extLst>
      <p:ext uri="{BB962C8B-B14F-4D97-AF65-F5344CB8AC3E}">
        <p14:creationId xmlns:p14="http://schemas.microsoft.com/office/powerpoint/2010/main" val="490208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4BA5A6-8D45-6006-203B-FDD2C4AC1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61838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8025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DE075-B9CF-6D2A-65DF-242573784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911" y="373876"/>
            <a:ext cx="8331199" cy="1533945"/>
          </a:xfrm>
        </p:spPr>
        <p:txBody>
          <a:bodyPr/>
          <a:lstStyle/>
          <a:p>
            <a:pPr algn="ctr"/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13FF2E-CF2E-F799-FAD8-AD06140E09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386" y="1704621"/>
            <a:ext cx="11413066" cy="4459112"/>
          </a:xfrm>
        </p:spPr>
        <p:txBody>
          <a:bodyPr/>
          <a:lstStyle/>
          <a:p>
            <a:pPr indent="457200">
              <a:lnSpc>
                <a:spcPct val="130000"/>
              </a:lnSpc>
              <a:spcAft>
                <a:spcPts val="60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 </a:t>
            </a:r>
            <a:r>
              <a:rPr lang="vi-VN" sz="32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 1: 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 chu vi của hình chữ nhật ABCD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7200">
              <a:lnSpc>
                <a:spcPct val="130000"/>
              </a:lnSpc>
              <a:spcAft>
                <a:spcPts val="60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vi-VN" sz="32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 2: 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 cho nhau cách tính chu vi của hình chữ nhật ABCD,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 vận dụng kiến thức đã học để hoàn thành việc 1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7200">
              <a:lnSpc>
                <a:spcPct val="130000"/>
              </a:lnSpc>
              <a:spcAft>
                <a:spcPts val="600"/>
              </a:spcAft>
            </a:pPr>
            <a:r>
              <a:rPr lang="vi-VN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3200" b="1" u="sng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 3: </a:t>
            </a:r>
            <a:r>
              <a:rPr lang="vi-VN" sz="32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Rút ra cách tính chu vi của hình chữ nhật ABCD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9279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51449-34CE-C7A8-92BD-FF35BA602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D18B94-4A3E-4DA2-EFF9-40C7E9E6FB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AD69D26-1F20-5C4C-1891-CC6D7A59B198}"/>
              </a:ext>
            </a:extLst>
          </p:cNvPr>
          <p:cNvSpPr/>
          <p:nvPr/>
        </p:nvSpPr>
        <p:spPr>
          <a:xfrm>
            <a:off x="909254" y="1002840"/>
            <a:ext cx="10343329" cy="4303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6000">
                <a:solidFill>
                  <a:schemeClr val="tx1"/>
                </a:solidFill>
              </a:rPr>
              <a:t>   Muốn tính chu vi hình chữ nhật ta lấy chiều dài cộng chiều rộng (cùng đơn vị đo) rồi nhân với 2.</a:t>
            </a:r>
          </a:p>
        </p:txBody>
      </p:sp>
    </p:spTree>
    <p:extLst>
      <p:ext uri="{BB962C8B-B14F-4D97-AF65-F5344CB8AC3E}">
        <p14:creationId xmlns:p14="http://schemas.microsoft.com/office/powerpoint/2010/main" val="1489723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39CA1-52A1-3879-19A9-370FBE0D6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83D39C-3D77-67A0-C032-091275AFE6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65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5E6D19-B03B-2603-C622-D07C2AF96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821" y="372533"/>
            <a:ext cx="8726311" cy="6152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7780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51449-34CE-C7A8-92BD-FF35BA602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D18B94-4A3E-4DA2-EFF9-40C7E9E6FB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AD69D26-1F20-5C4C-1891-CC6D7A59B198}"/>
              </a:ext>
            </a:extLst>
          </p:cNvPr>
          <p:cNvSpPr/>
          <p:nvPr/>
        </p:nvSpPr>
        <p:spPr>
          <a:xfrm>
            <a:off x="909254" y="1002840"/>
            <a:ext cx="10343329" cy="4303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6000">
                <a:solidFill>
                  <a:schemeClr val="tx1"/>
                </a:solidFill>
              </a:rPr>
              <a:t>   Muốn tính chu vi hình vuông ta lấy độ dài một cạnh nhân với 4.</a:t>
            </a:r>
          </a:p>
        </p:txBody>
      </p:sp>
    </p:spTree>
    <p:extLst>
      <p:ext uri="{BB962C8B-B14F-4D97-AF65-F5344CB8AC3E}">
        <p14:creationId xmlns:p14="http://schemas.microsoft.com/office/powerpoint/2010/main" val="519847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73B1471-E898-A337-83CD-3F403BDCE78B}"/>
              </a:ext>
            </a:extLst>
          </p:cNvPr>
          <p:cNvSpPr txBox="1"/>
          <p:nvPr/>
        </p:nvSpPr>
        <p:spPr>
          <a:xfrm>
            <a:off x="77764" y="6858000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F44461"/>
                  </a:solidFill>
                </a:ln>
                <a:solidFill>
                  <a:schemeClr val="accent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Hoạt động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73E3E3-3C4D-E8BA-A0CC-39A572C14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87" y="2291997"/>
            <a:ext cx="12004064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16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7" y="8187"/>
            <a:ext cx="12162892" cy="68416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230" y="776168"/>
            <a:ext cx="6069283" cy="36853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225" y="1936784"/>
            <a:ext cx="6647021" cy="29373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8" y="4461525"/>
            <a:ext cx="5734803" cy="240217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932" y="4676237"/>
            <a:ext cx="2280345" cy="2280345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801" y="2567795"/>
            <a:ext cx="2405182" cy="225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26860" y="2185964"/>
            <a:ext cx="2593792" cy="243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65691" y="4239788"/>
            <a:ext cx="6426524" cy="271679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623" y="4461524"/>
            <a:ext cx="2944165" cy="2495056"/>
          </a:xfrm>
          <a:prstGeom prst="rect">
            <a:avLst/>
          </a:prstGeom>
        </p:spPr>
      </p:pic>
      <p:sp>
        <p:nvSpPr>
          <p:cNvPr id="20" name="Rectangle: Rounded Corners 19"/>
          <p:cNvSpPr/>
          <p:nvPr/>
        </p:nvSpPr>
        <p:spPr>
          <a:xfrm>
            <a:off x="670013" y="253696"/>
            <a:ext cx="10821813" cy="2214140"/>
          </a:xfrm>
          <a:prstGeom prst="roundRect">
            <a:avLst/>
          </a:prstGeom>
          <a:ln w="76200">
            <a:solidFill>
              <a:schemeClr val="accent6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1795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8166" y="517744"/>
            <a:ext cx="10257362" cy="1320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  <a:defRPr/>
            </a:pPr>
            <a:r>
              <a:rPr lang="en-US" sz="7980" b="1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XÂY NHÀ CHO THỎ</a:t>
            </a:r>
          </a:p>
        </p:txBody>
      </p:sp>
    </p:spTree>
    <p:extLst>
      <p:ext uri="{BB962C8B-B14F-4D97-AF65-F5344CB8AC3E}">
        <p14:creationId xmlns:p14="http://schemas.microsoft.com/office/powerpoint/2010/main" val="1649775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6691" y="129780"/>
            <a:ext cx="10474872" cy="287522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3192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104723" y="503924"/>
            <a:ext cx="10151211" cy="119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591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Cạnh của hình vuông là 8 cm. Vậy chu vi của hình vuông là: </a:t>
            </a:r>
            <a:endParaRPr lang="en-US" sz="3591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096690" y="3114448"/>
            <a:ext cx="4814492" cy="129260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buClrTx/>
              <a:defRPr/>
            </a:pPr>
            <a:r>
              <a:rPr lang="en-US" sz="3192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32 cm</a:t>
            </a:r>
            <a:endParaRPr lang="en-US" sz="3192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6438939" y="4512214"/>
            <a:ext cx="4814492" cy="129260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buClrTx/>
              <a:defRPr/>
            </a:pPr>
            <a:r>
              <a:rPr lang="en-US" sz="3192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36 cm</a:t>
            </a:r>
            <a:endParaRPr lang="en-US" sz="3192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1087566" y="4512214"/>
            <a:ext cx="4814492" cy="129260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buClrTx/>
              <a:defRPr/>
            </a:pPr>
            <a:r>
              <a:rPr lang="en-US" sz="3192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24 cm</a:t>
            </a:r>
            <a:endParaRPr lang="en-US" sz="3192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6438939" y="3126302"/>
            <a:ext cx="4814492" cy="129260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buClrTx/>
              <a:defRPr/>
            </a:pPr>
            <a:r>
              <a:rPr lang="en-US" sz="3192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16 cm</a:t>
            </a:r>
            <a:endParaRPr lang="en-US" sz="3192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284" y="3554400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1932" y="4916812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898" y="3540258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316" y="4901337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>
            <a:extLst>
              <a:ext uri="{FF2B5EF4-FFF2-40B4-BE49-F238E27FC236}">
                <a16:creationId xmlns:a16="http://schemas.microsoft.com/office/drawing/2014/main" id="{425C19A1-1ABF-415D-8758-3AC221DE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94743" y="1129726"/>
            <a:ext cx="3172353" cy="321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4460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3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6691" y="129780"/>
            <a:ext cx="10474872" cy="287522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3192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6696880" y="3190375"/>
            <a:ext cx="4814492" cy="129260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buClrTx/>
              <a:defRPr/>
            </a:pPr>
            <a:r>
              <a:rPr lang="en-US" sz="3192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28 cm</a:t>
            </a:r>
            <a:endParaRPr lang="en-US" sz="3192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1104722" y="4609541"/>
            <a:ext cx="4814492" cy="129260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buClrTx/>
              <a:defRPr/>
            </a:pPr>
            <a:r>
              <a:rPr lang="en-US" sz="3192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27 dm</a:t>
            </a:r>
            <a:endParaRPr lang="en-US" sz="3192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6687756" y="4588140"/>
            <a:ext cx="4814492" cy="129260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buClrTx/>
              <a:defRPr/>
            </a:pPr>
            <a:r>
              <a:rPr lang="en-US" sz="3192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28 dm</a:t>
            </a:r>
            <a:endParaRPr lang="en-US" sz="3192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1104722" y="3223629"/>
            <a:ext cx="4814492" cy="129260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buClrTx/>
              <a:defRPr/>
            </a:pPr>
            <a:r>
              <a:rPr lang="en-US" sz="3192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27 cm</a:t>
            </a:r>
            <a:endParaRPr lang="en-US" sz="3192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474" y="3630326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716" y="5014139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682" y="3637585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506" y="4977264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>
            <a:extLst>
              <a:ext uri="{FF2B5EF4-FFF2-40B4-BE49-F238E27FC236}">
                <a16:creationId xmlns:a16="http://schemas.microsoft.com/office/drawing/2014/main" id="{425C19A1-1ABF-415D-8758-3AC221DE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55559" y="1059812"/>
            <a:ext cx="3172353" cy="321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104723" y="503924"/>
            <a:ext cx="10151211" cy="119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591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Cạnh của hình vuông là 7 cm. Vậy chu vi của hình vuông là: </a:t>
            </a:r>
            <a:endParaRPr lang="en-US" sz="3591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609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3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C13047-4591-9F06-E5C2-7732976EF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32" y="1166235"/>
            <a:ext cx="11944743" cy="22627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CA345D-A396-4611-7721-D83922AA6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6749" y="3686779"/>
            <a:ext cx="3788341" cy="23674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212B61-8F62-36D6-AEE9-14140D5A8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F19B5E-B214-B1A3-1330-EB55ED8459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87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6691" y="129780"/>
            <a:ext cx="10474872" cy="287522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3192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207460" y="4644128"/>
            <a:ext cx="4814492" cy="129260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buClrTx/>
              <a:defRPr/>
            </a:pPr>
            <a:r>
              <a:rPr lang="en-US" sz="3192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192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40 cm</a:t>
            </a:r>
            <a:endParaRPr lang="en-US" sz="3192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6567022" y="3157307"/>
            <a:ext cx="4814492" cy="129260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buClrTx/>
              <a:defRPr/>
            </a:pPr>
            <a:r>
              <a:rPr lang="en-US" sz="3192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30 cm</a:t>
            </a:r>
            <a:endParaRPr lang="en-US" sz="3192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1215649" y="3157307"/>
            <a:ext cx="4814492" cy="129260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buClrTx/>
              <a:defRPr/>
            </a:pPr>
            <a:r>
              <a:rPr lang="en-US" sz="3192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20 cm</a:t>
            </a:r>
            <a:endParaRPr lang="en-US" sz="3192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6549709" y="4655982"/>
            <a:ext cx="4814492" cy="129260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2114">
              <a:buClrTx/>
              <a:defRPr/>
            </a:pPr>
            <a:r>
              <a:rPr lang="en-US" sz="3192" b="1" kern="120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50 cm</a:t>
            </a:r>
            <a:endParaRPr lang="en-US" sz="3192" b="1" kern="1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055" y="5084080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016" y="3561905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669" y="5069938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400" y="3546431"/>
            <a:ext cx="950555" cy="95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>
            <a:extLst>
              <a:ext uri="{FF2B5EF4-FFF2-40B4-BE49-F238E27FC236}">
                <a16:creationId xmlns:a16="http://schemas.microsoft.com/office/drawing/2014/main" id="{425C19A1-1ABF-415D-8758-3AC221DE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3136" y="1192020"/>
            <a:ext cx="3172353" cy="321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104723" y="503924"/>
            <a:ext cx="10151211" cy="119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591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Cạnh của hình vuông là 10 cm. Vậy chu vi của hình vuông là: </a:t>
            </a:r>
            <a:endParaRPr lang="en-US" sz="3591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3082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3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0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41DDFC2-857E-64AA-BE4C-6A7AA4A52AF7}"/>
              </a:ext>
            </a:extLst>
          </p:cNvPr>
          <p:cNvGrpSpPr/>
          <p:nvPr/>
        </p:nvGrpSpPr>
        <p:grpSpPr>
          <a:xfrm>
            <a:off x="166247" y="0"/>
            <a:ext cx="11829344" cy="909883"/>
            <a:chOff x="906178" y="518160"/>
            <a:chExt cx="12684189" cy="9144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6CF066D-6CCC-30E7-7BF6-78938E411ABB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7E9ABB5-E2EE-2504-0E80-E9D376E078B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394399A-7175-0303-7B22-773C94427105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accent1"/>
                      </a:solidFill>
                    </a:ln>
                    <a:solidFill>
                      <a:schemeClr val="accent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D7E957-E36D-7688-DBE5-6B6560DAB033}"/>
                </a:ext>
              </a:extLst>
            </p:cNvPr>
            <p:cNvSpPr txBox="1"/>
            <p:nvPr/>
          </p:nvSpPr>
          <p:spPr>
            <a:xfrm>
              <a:off x="1692242" y="664931"/>
              <a:ext cx="11898125" cy="711400"/>
            </a:xfrm>
            <a:prstGeom prst="rect">
              <a:avLst/>
            </a:prstGeom>
            <a:solidFill>
              <a:srgbClr val="F7E9A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/>
                <a:t>Tính chu vi hình chữ nhật có: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B4C60E7-3BAA-0136-DD0F-380FC7650654}"/>
              </a:ext>
            </a:extLst>
          </p:cNvPr>
          <p:cNvSpPr/>
          <p:nvPr/>
        </p:nvSpPr>
        <p:spPr>
          <a:xfrm>
            <a:off x="1114673" y="909883"/>
            <a:ext cx="10730074" cy="774419"/>
          </a:xfrm>
          <a:prstGeom prst="rect">
            <a:avLst/>
          </a:prstGeom>
          <a:solidFill>
            <a:srgbClr val="F5E9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>
                <a:solidFill>
                  <a:schemeClr val="tx1"/>
                </a:solidFill>
              </a:rPr>
              <a:t>a) Chiều dài 6 cm, chiều rộng 4 cm.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99CD88-24A9-31F7-DBA0-B0797C05037C}"/>
              </a:ext>
            </a:extLst>
          </p:cNvPr>
          <p:cNvSpPr/>
          <p:nvPr/>
        </p:nvSpPr>
        <p:spPr>
          <a:xfrm>
            <a:off x="1490161" y="1797942"/>
            <a:ext cx="9273089" cy="3311567"/>
          </a:xfrm>
          <a:prstGeom prst="rect">
            <a:avLst/>
          </a:prstGeom>
          <a:solidFill>
            <a:srgbClr val="F9E7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B89AD-9A6D-D36E-B4D8-B2628DC20160}"/>
              </a:ext>
            </a:extLst>
          </p:cNvPr>
          <p:cNvSpPr/>
          <p:nvPr/>
        </p:nvSpPr>
        <p:spPr>
          <a:xfrm>
            <a:off x="4687317" y="1893616"/>
            <a:ext cx="2878776" cy="774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>
                <a:solidFill>
                  <a:schemeClr val="tx1"/>
                </a:solidFill>
              </a:rPr>
              <a:t>Bài giải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00E71C-7197-57DB-B892-917B2690F008}"/>
              </a:ext>
            </a:extLst>
          </p:cNvPr>
          <p:cNvSpPr/>
          <p:nvPr/>
        </p:nvSpPr>
        <p:spPr>
          <a:xfrm>
            <a:off x="1891954" y="2759975"/>
            <a:ext cx="8469503" cy="774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Chu vi hình chữ nhật là: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5C9CD4-ABD9-CADF-33AE-BFD059D35ECC}"/>
              </a:ext>
            </a:extLst>
          </p:cNvPr>
          <p:cNvSpPr/>
          <p:nvPr/>
        </p:nvSpPr>
        <p:spPr>
          <a:xfrm>
            <a:off x="1891954" y="3493072"/>
            <a:ext cx="8469503" cy="774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(6 + 4) x 2 = 20 (cm)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822D03A-49B3-B8A5-C364-5A3D81C2C27E}"/>
              </a:ext>
            </a:extLst>
          </p:cNvPr>
          <p:cNvSpPr/>
          <p:nvPr/>
        </p:nvSpPr>
        <p:spPr>
          <a:xfrm>
            <a:off x="5909469" y="4226169"/>
            <a:ext cx="4451988" cy="774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Đáp số: 20 cm.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CD46917-BDFD-325B-847C-91955B97B3B8}"/>
              </a:ext>
            </a:extLst>
          </p:cNvPr>
          <p:cNvSpPr/>
          <p:nvPr/>
        </p:nvSpPr>
        <p:spPr>
          <a:xfrm>
            <a:off x="1650286" y="1871916"/>
            <a:ext cx="1857685" cy="774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>
                <a:solidFill>
                  <a:schemeClr val="tx1"/>
                </a:solidFill>
              </a:rPr>
              <a:t>Mẫu: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F3176E-EE1E-31DA-FB78-2C7F175F3388}"/>
              </a:ext>
            </a:extLst>
          </p:cNvPr>
          <p:cNvSpPr/>
          <p:nvPr/>
        </p:nvSpPr>
        <p:spPr>
          <a:xfrm>
            <a:off x="1114673" y="5201449"/>
            <a:ext cx="9974505" cy="774419"/>
          </a:xfrm>
          <a:prstGeom prst="rect">
            <a:avLst/>
          </a:prstGeom>
          <a:solidFill>
            <a:srgbClr val="F6E9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>
                <a:solidFill>
                  <a:schemeClr val="tx1"/>
                </a:solidFill>
              </a:rPr>
              <a:t>b) Chiều dài là 8 m, chiều rộng là 2 m.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ED96CC-64D0-9D2E-423E-B2A36A014E91}"/>
              </a:ext>
            </a:extLst>
          </p:cNvPr>
          <p:cNvSpPr/>
          <p:nvPr/>
        </p:nvSpPr>
        <p:spPr>
          <a:xfrm>
            <a:off x="1114673" y="5948117"/>
            <a:ext cx="9974505" cy="774419"/>
          </a:xfrm>
          <a:prstGeom prst="rect">
            <a:avLst/>
          </a:prstGeom>
          <a:solidFill>
            <a:srgbClr val="F6E9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>
                <a:solidFill>
                  <a:schemeClr val="tx1"/>
                </a:solidFill>
              </a:rPr>
              <a:t>c) Chiều dài là 15 dm, chiều rộng là 10 dm.</a:t>
            </a:r>
          </a:p>
        </p:txBody>
      </p:sp>
    </p:spTree>
    <p:extLst>
      <p:ext uri="{BB962C8B-B14F-4D97-AF65-F5344CB8AC3E}">
        <p14:creationId xmlns:p14="http://schemas.microsoft.com/office/powerpoint/2010/main" val="431337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6CF066D-6CCC-30E7-7BF6-78938E411ABB}"/>
              </a:ext>
            </a:extLst>
          </p:cNvPr>
          <p:cNvGrpSpPr/>
          <p:nvPr/>
        </p:nvGrpSpPr>
        <p:grpSpPr>
          <a:xfrm>
            <a:off x="345013" y="207535"/>
            <a:ext cx="852774" cy="909883"/>
            <a:chOff x="715678" y="2423160"/>
            <a:chExt cx="914400" cy="9144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7E9ABB5-E2EE-2504-0E80-E9D376E078B9}"/>
                </a:ext>
              </a:extLst>
            </p:cNvPr>
            <p:cNvSpPr/>
            <p:nvPr/>
          </p:nvSpPr>
          <p:spPr>
            <a:xfrm>
              <a:off x="742950" y="2514600"/>
              <a:ext cx="731520" cy="731520"/>
            </a:xfrm>
            <a:prstGeom prst="ellipse">
              <a:avLst/>
            </a:prstGeom>
            <a:solidFill>
              <a:srgbClr val="F44461"/>
            </a:solidFill>
            <a:ln>
              <a:solidFill>
                <a:srgbClr val="F444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1790">
                <a:solidFill>
                  <a:srgbClr val="F4446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394399A-7175-0303-7B22-773C94427105}"/>
                </a:ext>
              </a:extLst>
            </p:cNvPr>
            <p:cNvSpPr/>
            <p:nvPr/>
          </p:nvSpPr>
          <p:spPr>
            <a:xfrm>
              <a:off x="715678" y="2423160"/>
              <a:ext cx="914400" cy="9144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981">
                  <a:ln w="57150">
                    <a:solidFill>
                      <a:schemeClr val="accent1"/>
                    </a:solidFill>
                  </a:ln>
                  <a:solidFill>
                    <a:schemeClr val="accent1"/>
                  </a:solidFill>
                  <a:latin typeface="+mj-lt"/>
                </a:rPr>
                <a:t>3</a:t>
              </a:r>
            </a:p>
          </p:txBody>
        </p:sp>
      </p:grpSp>
      <p:pic>
        <p:nvPicPr>
          <p:cNvPr id="11" name="6304908922974">
            <a:hlinkClick r:id="" action="ppaction://media"/>
            <a:extLst>
              <a:ext uri="{FF2B5EF4-FFF2-40B4-BE49-F238E27FC236}">
                <a16:creationId xmlns:a16="http://schemas.microsoft.com/office/drawing/2014/main" id="{85EB4B0E-7CE8-F0CF-850E-C56290617A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61837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114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:a16="http://schemas.microsoft.com/office/drawing/2014/main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898" y="2924463"/>
            <a:ext cx="3696479" cy="367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:a16="http://schemas.microsoft.com/office/drawing/2014/main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375" y="2477552"/>
            <a:ext cx="2461681" cy="412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3768" y="-37235"/>
            <a:ext cx="7346387" cy="246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51449-34CE-C7A8-92BD-FF35BA602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D18B94-4A3E-4DA2-EFF9-40C7E9E6FB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AD69D26-1F20-5C4C-1891-CC6D7A59B198}"/>
              </a:ext>
            </a:extLst>
          </p:cNvPr>
          <p:cNvSpPr/>
          <p:nvPr/>
        </p:nvSpPr>
        <p:spPr>
          <a:xfrm>
            <a:off x="909254" y="3868767"/>
            <a:ext cx="10343329" cy="2426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   Muốn tính chu vi hình vuông ta lấy độ dài một cạnh nhân với 4.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F777A98-FC8C-D8FA-D7FC-8C14DBFE3AC6}"/>
              </a:ext>
            </a:extLst>
          </p:cNvPr>
          <p:cNvSpPr/>
          <p:nvPr/>
        </p:nvSpPr>
        <p:spPr>
          <a:xfrm>
            <a:off x="909254" y="446679"/>
            <a:ext cx="10343329" cy="29394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>
                <a:solidFill>
                  <a:schemeClr val="tx1"/>
                </a:solidFill>
              </a:rPr>
              <a:t>   Muốn tính chu vi hình chữ nhật ta lấy chiều dài cộng chiều rộng (cùng đơn vị đo) rồi nhân với 2.</a:t>
            </a:r>
          </a:p>
        </p:txBody>
      </p:sp>
    </p:spTree>
    <p:extLst>
      <p:ext uri="{BB962C8B-B14F-4D97-AF65-F5344CB8AC3E}">
        <p14:creationId xmlns:p14="http://schemas.microsoft.com/office/powerpoint/2010/main" val="12661371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7683" y="734209"/>
            <a:ext cx="12897204" cy="23842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561" y="3429001"/>
            <a:ext cx="4276243" cy="30123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67691A-FCD7-5104-3E74-D1FA10891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FC0BBA-E0D6-5085-D770-F7C1F286E4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738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71" y="2500698"/>
            <a:ext cx="5274384" cy="404416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856884" y="94534"/>
            <a:ext cx="6402175" cy="59891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42" y="600228"/>
            <a:ext cx="2902648" cy="561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5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7.40741E-7 L 0.00768 -7.40741E-7 L 0.01315 -0.00579 L 0.01849 -7.40741E-7 L 0.02617 -7.40741E-7 L 0.02617 0.00833 L 0.03164 0.01412 L 0.02617 0.01991 L 0.02617 0.02824 L 0.01849 0.02824 L 0.01315 0.03426 L 0.00768 0.02824 L 2.08333E-7 0.02824 L 2.08333E-7 0.01991 L -0.00534 0.01412 L 2.08333E-7 0.00833 L 2.08333E-7 -7.40741E-7 Z " pathEditMode="relative" rAng="0" ptsTypes="AAAAAAAAAAAAAAAAA">
                                      <p:cBhvr>
                                        <p:cTn id="6" dur="26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14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5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58333E-6 -4.44444E-6 L 0.01498 0.01459 L 0.00912 0.03843 L -0.00924 0.03843 L -0.01484 0.01459 L -4.58333E-6 -4.44444E-6 Z " pathEditMode="relative" rAng="0" ptsTypes="AAAAAA">
                                      <p:cBhvr>
                                        <p:cTn id="8" dur="26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ANH TINH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74" r="59298"/>
          <a:stretch/>
        </p:blipFill>
        <p:spPr>
          <a:xfrm>
            <a:off x="274898" y="3067050"/>
            <a:ext cx="3299531" cy="25729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692" y="4417562"/>
            <a:ext cx="653778" cy="1265290"/>
          </a:xfrm>
          <a:prstGeom prst="rect">
            <a:avLst/>
          </a:prstGeom>
        </p:spPr>
      </p:pic>
      <p:pic>
        <p:nvPicPr>
          <p:cNvPr id="4" name="BANG CAU HO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112" y="95018"/>
            <a:ext cx="5659046" cy="53116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67305" y="2035385"/>
            <a:ext cx="435829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cm, 7 cm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cm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8965788" y="2532531"/>
            <a:ext cx="3077504" cy="799455"/>
            <a:chOff x="8298269" y="1954556"/>
            <a:chExt cx="3702115" cy="9743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8269" y="1954556"/>
              <a:ext cx="3702115" cy="9743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809408" y="2161942"/>
              <a:ext cx="1442791" cy="636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2793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 cm</a:t>
              </a:r>
              <a:endParaRPr lang="en-US" sz="2793" b="1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8965788" y="3441863"/>
            <a:ext cx="3077504" cy="799455"/>
            <a:chOff x="8422167" y="2894499"/>
            <a:chExt cx="3508255" cy="82905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2167" y="2894499"/>
              <a:ext cx="3508255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797106" y="3087214"/>
              <a:ext cx="1344726" cy="541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2793" b="1" kern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 cm</a:t>
              </a: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8965788" y="4288388"/>
            <a:ext cx="3077505" cy="843637"/>
            <a:chOff x="8422167" y="3845196"/>
            <a:chExt cx="3508255" cy="82905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2167" y="3845196"/>
              <a:ext cx="3508255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819126" y="4032686"/>
              <a:ext cx="1367239" cy="513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2793" b="1" kern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21 cm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504" y="5394092"/>
            <a:ext cx="2320657" cy="836137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145" y="5394092"/>
            <a:ext cx="2320657" cy="836137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04" y="622254"/>
            <a:ext cx="898304" cy="119508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455" y="641306"/>
            <a:ext cx="1584819" cy="108466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843" y="641308"/>
            <a:ext cx="1584819" cy="10846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455" y="641308"/>
            <a:ext cx="1584819" cy="108466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843" y="641309"/>
            <a:ext cx="1584819" cy="108466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843" y="641310"/>
            <a:ext cx="1584819" cy="108466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065" y="641310"/>
            <a:ext cx="1584819" cy="108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2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77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78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0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81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ANH TINH">
            <a:extLst>
              <a:ext uri="{FF2B5EF4-FFF2-40B4-BE49-F238E27FC236}">
                <a16:creationId xmlns:a16="http://schemas.microsoft.com/office/drawing/2014/main" id="{C2782893-46AC-FA42-6B64-D0C8E15793B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90" r="59298"/>
          <a:stretch/>
        </p:blipFill>
        <p:spPr>
          <a:xfrm>
            <a:off x="147483" y="3141891"/>
            <a:ext cx="3299531" cy="2608736"/>
          </a:xfrm>
          <a:prstGeom prst="rect">
            <a:avLst/>
          </a:prstGeom>
        </p:spPr>
      </p:pic>
      <p:pic>
        <p:nvPicPr>
          <p:cNvPr id="4" name="BANG CAU H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146" y="82404"/>
            <a:ext cx="5659046" cy="53116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77092" y="2378928"/>
            <a:ext cx="4802414" cy="2548225"/>
          </a:xfrm>
          <a:prstGeom prst="rect">
            <a:avLst/>
          </a:prstGeom>
          <a:noFill/>
        </p:spPr>
        <p:txBody>
          <a:bodyPr wrap="square" lIns="91214" tIns="45607" rIns="91214" bIns="45607" rtlCol="0" anchor="t">
            <a:spAutoFit/>
          </a:bodyPr>
          <a:lstStyle/>
          <a:p>
            <a:pPr lvl="1" algn="just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dm, 9 dm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dm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8863161" y="2035188"/>
            <a:ext cx="3206116" cy="858500"/>
            <a:chOff x="8422167" y="1954556"/>
            <a:chExt cx="3508255" cy="82905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2167" y="1954556"/>
              <a:ext cx="3508255" cy="82905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843972" y="2124140"/>
              <a:ext cx="1333442" cy="5042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2793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27 dm</a:t>
              </a:r>
              <a:endParaRPr lang="en-US" sz="2793" b="1" kern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8863162" y="2972807"/>
            <a:ext cx="3206116" cy="858500"/>
            <a:chOff x="8422167" y="2894499"/>
            <a:chExt cx="3508255" cy="82905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2167" y="2894499"/>
              <a:ext cx="3508255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896097" y="3057784"/>
              <a:ext cx="1333442" cy="5042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2793" b="1" kern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 dm</a:t>
              </a: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8863162" y="3921152"/>
            <a:ext cx="3206116" cy="858500"/>
            <a:chOff x="8422167" y="3845196"/>
            <a:chExt cx="3508255" cy="82905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2167" y="3845196"/>
              <a:ext cx="3508255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843973" y="4021459"/>
              <a:ext cx="1333442" cy="5042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2793" b="1" kern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 dm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504" y="5394092"/>
            <a:ext cx="2320657" cy="836137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145" y="5394092"/>
            <a:ext cx="2320657" cy="836137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04" y="622254"/>
            <a:ext cx="898304" cy="119508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455" y="641306"/>
            <a:ext cx="1584819" cy="108466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843" y="641308"/>
            <a:ext cx="1584819" cy="10846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455" y="641308"/>
            <a:ext cx="1584819" cy="108466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843" y="641309"/>
            <a:ext cx="1584819" cy="108466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843" y="641310"/>
            <a:ext cx="1584819" cy="108466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065" y="641310"/>
            <a:ext cx="1584819" cy="108466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B005B58-4058-22C4-D085-B47646884A5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62" y="4155655"/>
            <a:ext cx="653778" cy="126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418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Ting WAV.wav"/>
          </p:stSnd>
        </p:sndAc>
      </p:transition>
    </mc:Choice>
    <mc:Fallback xmlns="">
      <p:transition spd="slow">
        <p:fade/>
        <p:sndAc>
          <p:stSnd>
            <p:snd r:embed="rId22" name="Ting WAV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7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0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81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ANH TINH">
            <a:extLst>
              <a:ext uri="{FF2B5EF4-FFF2-40B4-BE49-F238E27FC236}">
                <a16:creationId xmlns:a16="http://schemas.microsoft.com/office/drawing/2014/main" id="{C2782893-46AC-FA42-6B64-D0C8E15793B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05" r="59298"/>
          <a:stretch/>
        </p:blipFill>
        <p:spPr>
          <a:xfrm>
            <a:off x="418652" y="2893688"/>
            <a:ext cx="3299531" cy="2576146"/>
          </a:xfrm>
          <a:prstGeom prst="rect">
            <a:avLst/>
          </a:prstGeom>
        </p:spPr>
      </p:pic>
      <p:pic>
        <p:nvPicPr>
          <p:cNvPr id="4" name="BANG CAU H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591" y="114635"/>
            <a:ext cx="5659046" cy="53116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17887" y="2317276"/>
            <a:ext cx="50037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dm, 30 dm, 20 dm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dm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8863161" y="2035188"/>
            <a:ext cx="3206116" cy="858500"/>
            <a:chOff x="8422167" y="1954556"/>
            <a:chExt cx="3508255" cy="82905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2167" y="1954556"/>
              <a:ext cx="3508255" cy="82905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843973" y="2124140"/>
              <a:ext cx="1333442" cy="5042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2793" b="1">
                  <a:solidFill>
                    <a:srgbClr val="D834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 dm</a:t>
              </a:r>
              <a:endParaRPr lang="en-US" sz="2793" b="1" kern="1200">
                <a:solidFill>
                  <a:srgbClr val="D8344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8863162" y="2972807"/>
            <a:ext cx="3206116" cy="858500"/>
            <a:chOff x="8422167" y="2894499"/>
            <a:chExt cx="3508255" cy="82905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2167" y="2894499"/>
              <a:ext cx="3508255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787352" y="3057784"/>
              <a:ext cx="1550947" cy="5042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2793" b="1" kern="1200">
                  <a:solidFill>
                    <a:srgbClr val="D834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 dm</a:t>
              </a: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8863162" y="3921152"/>
            <a:ext cx="3206116" cy="858500"/>
            <a:chOff x="8422167" y="3845196"/>
            <a:chExt cx="3508255" cy="82905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2167" y="3845196"/>
              <a:ext cx="3508255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843973" y="4021459"/>
              <a:ext cx="1333442" cy="5042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2114">
                <a:buClrTx/>
                <a:defRPr/>
              </a:pPr>
              <a:r>
                <a:rPr lang="en-US" sz="2793" b="1" kern="1200">
                  <a:solidFill>
                    <a:srgbClr val="D834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90 dm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329" y="5469835"/>
            <a:ext cx="2320657" cy="836137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89" y="5436538"/>
            <a:ext cx="2320657" cy="836137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04" y="622254"/>
            <a:ext cx="898304" cy="119508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455" y="641306"/>
            <a:ext cx="1584819" cy="108466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843" y="641308"/>
            <a:ext cx="1584819" cy="10846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876" y="677461"/>
            <a:ext cx="1584819" cy="108466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737" y="628038"/>
            <a:ext cx="1584819" cy="108466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173" y="754165"/>
            <a:ext cx="1584819" cy="108466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002" y="682506"/>
            <a:ext cx="1584819" cy="108466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B005B58-4058-22C4-D085-B47646884A5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99" y="2824864"/>
            <a:ext cx="653778" cy="12652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0F8D1E5-D26D-6E38-62EC-5668C855EFF1}"/>
              </a:ext>
            </a:extLst>
          </p:cNvPr>
          <p:cNvSpPr/>
          <p:nvPr/>
        </p:nvSpPr>
        <p:spPr>
          <a:xfrm rot="418682">
            <a:off x="7410863" y="1220672"/>
            <a:ext cx="280348" cy="370171"/>
          </a:xfrm>
          <a:prstGeom prst="rect">
            <a:avLst/>
          </a:prstGeom>
          <a:solidFill>
            <a:srgbClr val="EDC24D"/>
          </a:solidFill>
          <a:ln>
            <a:solidFill>
              <a:srgbClr val="EDC2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9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8E7021-055D-3063-4182-D9C2C198C94B}"/>
              </a:ext>
            </a:extLst>
          </p:cNvPr>
          <p:cNvSpPr txBox="1"/>
          <p:nvPr/>
        </p:nvSpPr>
        <p:spPr>
          <a:xfrm rot="589000">
            <a:off x="7303481" y="1030231"/>
            <a:ext cx="351553" cy="706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90" b="1">
                <a:solidFill>
                  <a:srgbClr val="932F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90201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Ting WAV.wav"/>
          </p:stSnd>
        </p:sndAc>
      </p:transition>
    </mc:Choice>
    <mc:Fallback xmlns="">
      <p:transition spd="slow">
        <p:fade/>
        <p:sndAc>
          <p:stSnd>
            <p:snd r:embed="rId22" name="Ting WAV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8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9B113-4639-525C-B2FA-AB8BBCA6B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93176-8B9A-4526-7C84-723D6627A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69D6D9-026B-7297-E980-06B7C7017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3C03A-0F88-479C-8A71-A7DAB16849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024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EE4C968-281B-3B9D-A2D9-DBDF5F01ADB7}"/>
              </a:ext>
            </a:extLst>
          </p:cNvPr>
          <p:cNvSpPr txBox="1"/>
          <p:nvPr/>
        </p:nvSpPr>
        <p:spPr>
          <a:xfrm>
            <a:off x="77764" y="6858000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Khám phá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8881962-35DF-4A0B-3726-BDC606E48FD2}"/>
              </a:ext>
            </a:extLst>
          </p:cNvPr>
          <p:cNvGrpSpPr/>
          <p:nvPr/>
        </p:nvGrpSpPr>
        <p:grpSpPr>
          <a:xfrm>
            <a:off x="679088" y="829297"/>
            <a:ext cx="11482750" cy="4618093"/>
            <a:chOff x="956900" y="600697"/>
            <a:chExt cx="11482750" cy="46180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9CADEDB-BDAA-A415-A04A-0418FF0AA0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6847"/>
            <a:stretch/>
          </p:blipFill>
          <p:spPr>
            <a:xfrm>
              <a:off x="956900" y="600697"/>
              <a:ext cx="4211794" cy="461809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62FC0DF-4662-B361-B3A7-E5BEBB58E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4387" y="2783485"/>
              <a:ext cx="10265263" cy="18976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8279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6DCA8-E010-E2C8-E1D9-871B27068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156C66-F114-15F4-9B97-2C2FE2E8B8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ÓC NGHỆ THUẬT s">
            <a:hlinkClick r:id="" action="ppaction://media"/>
            <a:extLst>
              <a:ext uri="{FF2B5EF4-FFF2-40B4-BE49-F238E27FC236}">
                <a16:creationId xmlns:a16="http://schemas.microsoft.com/office/drawing/2014/main" id="{454F334B-AC4B-11C9-7ECA-7B9587A3B3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938"/>
            <a:ext cx="12161838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9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intable Number Sense Activities for Pre-K by Slidesgo">
  <a:themeElements>
    <a:clrScheme name="Custom 11">
      <a:dk1>
        <a:sysClr val="windowText" lastClr="000000"/>
      </a:dk1>
      <a:lt1>
        <a:srgbClr val="F9EFA5"/>
      </a:lt1>
      <a:dk2>
        <a:srgbClr val="444D26"/>
      </a:dk2>
      <a:lt2>
        <a:srgbClr val="262626"/>
      </a:lt2>
      <a:accent1>
        <a:srgbClr val="FFFFFF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1295</TotalTime>
  <Words>957</Words>
  <Application>Microsoft Office PowerPoint</Application>
  <PresentationFormat>Custom</PresentationFormat>
  <Paragraphs>102</Paragraphs>
  <Slides>25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Tahoma</vt:lpstr>
      <vt:lpstr>Karla</vt:lpstr>
      <vt:lpstr>Open Sans</vt:lpstr>
      <vt:lpstr>Love Ya Like A Sister</vt:lpstr>
      <vt:lpstr>Annifont</vt:lpstr>
      <vt:lpstr>Arial</vt:lpstr>
      <vt:lpstr>Calibri</vt:lpstr>
      <vt:lpstr>SVN-Billo</vt:lpstr>
      <vt:lpstr>Chau Philomene One</vt:lpstr>
      <vt:lpstr>Times New Roman</vt:lpstr>
      <vt:lpstr>Printable Number Sense Activities for Pre-K by Slidesgo</vt:lpstr>
      <vt:lpstr>Môn Toán lớp 3 Bài 50: Chu vi hình tam giác, hình tứ giác hình chữ nhật, hình vuông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Thảo luận nhóm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Administrator</cp:lastModifiedBy>
  <cp:revision>135</cp:revision>
  <dcterms:modified xsi:type="dcterms:W3CDTF">2025-04-03T06:57:00Z</dcterms:modified>
</cp:coreProperties>
</file>