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4"/>
  </p:notesMasterIdLst>
  <p:sldIdLst>
    <p:sldId id="384" r:id="rId5"/>
    <p:sldId id="281" r:id="rId6"/>
    <p:sldId id="279" r:id="rId7"/>
    <p:sldId id="2007577211" r:id="rId8"/>
    <p:sldId id="390" r:id="rId9"/>
    <p:sldId id="392" r:id="rId10"/>
    <p:sldId id="395" r:id="rId11"/>
    <p:sldId id="2007577199" r:id="rId12"/>
    <p:sldId id="2007577212" r:id="rId13"/>
    <p:sldId id="2007577203" r:id="rId14"/>
    <p:sldId id="2007577204" r:id="rId15"/>
    <p:sldId id="2007577200" r:id="rId16"/>
    <p:sldId id="2007577208" r:id="rId17"/>
    <p:sldId id="2007577206" r:id="rId18"/>
    <p:sldId id="2007577209" r:id="rId19"/>
    <p:sldId id="396" r:id="rId20"/>
    <p:sldId id="2007577210" r:id="rId21"/>
    <p:sldId id="2007577207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29BD-195C-4230-8267-E4BD7098378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34202-D4FA-46BB-929F-8927301AC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9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34202-D4FA-46BB-929F-8927301AC7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04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4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32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18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46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19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8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10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2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11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6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26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84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2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38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0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65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53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1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3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1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9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18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17.png"/><Relationship Id="rId5" Type="http://schemas.microsoft.com/office/2007/relationships/media" Target="file:///D:\Rung%20Chuong%20Vang\chaomung.wav" TargetMode="External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430218" y="776790"/>
            <a:ext cx="11277600" cy="16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3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UỶ BAN NHÂN DÂN QUẬN HỒNG BÀNG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93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706240" y="2371141"/>
            <a:ext cx="672555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54024" y="-152023"/>
            <a:ext cx="1553582" cy="185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391400" y="7685194"/>
            <a:ext cx="8991600" cy="18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Anh</a:t>
            </a:r>
          </a:p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3A4</a:t>
            </a:r>
            <a:endParaRPr lang="vi-V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9" y="38100"/>
            <a:ext cx="1553582" cy="185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124280" y="7303033"/>
            <a:ext cx="2895601" cy="315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244" y="7284316"/>
            <a:ext cx="2668821" cy="31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01600-FDA3-D657-593A-83C80AADD13C}"/>
              </a:ext>
            </a:extLst>
          </p:cNvPr>
          <p:cNvSpPr txBox="1"/>
          <p:nvPr/>
        </p:nvSpPr>
        <p:spPr>
          <a:xfrm>
            <a:off x="3410553" y="3600553"/>
            <a:ext cx="11277599" cy="1951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28: Con </a:t>
            </a:r>
            <a:r>
              <a:rPr lang="vi-VN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 của bé ( Tiết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)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5358B-64DC-3D5E-5BD4-F2024588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300"/>
            <a:ext cx="18288000" cy="8267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BD264-3EA6-3891-210C-D76F11532142}"/>
              </a:ext>
            </a:extLst>
          </p:cNvPr>
          <p:cNvSpPr txBox="1">
            <a:spLocks/>
          </p:cNvSpPr>
          <p:nvPr/>
        </p:nvSpPr>
        <p:spPr>
          <a:xfrm>
            <a:off x="838200" y="368710"/>
            <a:ext cx="16916400" cy="16764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vi-VN" sz="4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chít: </a:t>
            </a:r>
            <a:r>
              <a:rPr lang="en-US" sz="4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(vật nhỏ) rất nhiều và cái này sít cái kia, hầu như không còn chỗ trống, chỗ hở</a:t>
            </a:r>
            <a:r>
              <a:rPr lang="en-US" sz="4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09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A9AF26-4730-C753-37ED-DE46FC9A335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68BF7-0B06-2DE9-80A4-E7A00EE9681A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8B63B5-20F1-9996-FBF0-3824EF04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2F70F4-0428-93F1-C953-CF8D2752A70F}"/>
              </a:ext>
            </a:extLst>
          </p:cNvPr>
          <p:cNvSpPr txBox="1"/>
          <p:nvPr/>
        </p:nvSpPr>
        <p:spPr>
          <a:xfrm>
            <a:off x="2743200" y="3619500"/>
            <a:ext cx="1516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AE1B27D-F62B-EE2B-C03E-787D47919064}"/>
              </a:ext>
            </a:extLst>
          </p:cNvPr>
          <p:cNvSpPr/>
          <p:nvPr/>
        </p:nvSpPr>
        <p:spPr>
          <a:xfrm>
            <a:off x="4267200" y="934037"/>
            <a:ext cx="8882744" cy="2449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041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6674485" y="137132"/>
            <a:ext cx="9473250" cy="9613854"/>
            <a:chOff x="3775076" y="116576"/>
            <a:chExt cx="6315499" cy="64092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74350" y="949776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31864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50936" y="975006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13473028">
              <a:off x="4683445" y="1374494"/>
              <a:ext cx="1050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Kim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3045563">
              <a:off x="4470647" y="1639547"/>
              <a:ext cx="892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Sơn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12730341">
              <a:off x="4112927" y="1971087"/>
              <a:ext cx="10361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Uyên</a:t>
              </a:r>
              <a:r>
                <a:rPr lang="en-US" sz="27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 Nhi 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899721">
              <a:off x="4027050" y="2384850"/>
              <a:ext cx="9887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Huy Nam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11172198">
              <a:off x="3840813" y="2746729"/>
              <a:ext cx="8583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Hải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87" name="Rectangle 86"/>
            <p:cNvSpPr/>
            <p:nvPr/>
          </p:nvSpPr>
          <p:spPr>
            <a:xfrm rot="10730003">
              <a:off x="3790203" y="3232561"/>
              <a:ext cx="1123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Duy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10204217">
              <a:off x="3877244" y="3624205"/>
              <a:ext cx="1044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Đoàn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9501370">
              <a:off x="4001588" y="4055602"/>
              <a:ext cx="8978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Thế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8940768">
              <a:off x="4080019" y="4435262"/>
              <a:ext cx="12794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Mai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 rot="8465720">
              <a:off x="4266522" y="4816701"/>
              <a:ext cx="11522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Hằng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 rot="7845705">
              <a:off x="4581303" y="5106583"/>
              <a:ext cx="10646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Gia Khang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7370882">
              <a:off x="4943699" y="5410120"/>
              <a:ext cx="10637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Trang Anh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6765108">
              <a:off x="5420029" y="5548616"/>
              <a:ext cx="925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Việt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6159299">
              <a:off x="5707549" y="5667885"/>
              <a:ext cx="112289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Tuấn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5155418">
              <a:off x="6601867" y="5836520"/>
              <a:ext cx="10400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 rot="4708228">
              <a:off x="6964491" y="5701204"/>
              <a:ext cx="11233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Duy Khang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4066076">
              <a:off x="7443037" y="5643127"/>
              <a:ext cx="9983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Kim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 rot="3520884">
              <a:off x="7821719" y="5432258"/>
              <a:ext cx="9087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Trần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Rectangle 461"/>
            <p:cNvSpPr/>
            <p:nvPr/>
          </p:nvSpPr>
          <p:spPr>
            <a:xfrm rot="2876089">
              <a:off x="8067751" y="5124110"/>
              <a:ext cx="12162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Hằng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Rectangle 464"/>
            <p:cNvSpPr/>
            <p:nvPr/>
          </p:nvSpPr>
          <p:spPr>
            <a:xfrm rot="2656632">
              <a:off x="8336590" y="4830126"/>
              <a:ext cx="12086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Việt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Hoàng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2211789">
              <a:off x="8655569" y="4431866"/>
              <a:ext cx="1039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Chí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Thiện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 rot="1354515">
              <a:off x="8733281" y="4006876"/>
              <a:ext cx="11219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Gia Khang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712852">
              <a:off x="8999132" y="3665730"/>
              <a:ext cx="9531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Duy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Lợi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8892919" y="3238226"/>
              <a:ext cx="11976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21242098">
              <a:off x="8970743" y="2825674"/>
              <a:ext cx="9352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Lê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Ngọc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20544490">
              <a:off x="8783396" y="2350949"/>
              <a:ext cx="10591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Chu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Ngọc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20166498">
              <a:off x="8702765" y="1939666"/>
              <a:ext cx="11790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Quân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473" name="Rectangle 472"/>
            <p:cNvSpPr/>
            <p:nvPr/>
          </p:nvSpPr>
          <p:spPr>
            <a:xfrm rot="19303163">
              <a:off x="8215252" y="1610447"/>
              <a:ext cx="13553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Thuỳ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Dương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18969314">
              <a:off x="8087870" y="1304777"/>
              <a:ext cx="10907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Xuân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Bách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17835655">
              <a:off x="7661171" y="1074578"/>
              <a:ext cx="12471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Thu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17470759">
              <a:off x="7379142" y="881734"/>
              <a:ext cx="10838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Gia Khánh</a:t>
              </a:r>
            </a:p>
          </p:txBody>
        </p:sp>
        <p:sp>
          <p:nvSpPr>
            <p:cNvPr id="477" name="Rectangle 476"/>
            <p:cNvSpPr/>
            <p:nvPr/>
          </p:nvSpPr>
          <p:spPr>
            <a:xfrm rot="16773915">
              <a:off x="6686822" y="747635"/>
              <a:ext cx="15729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16683636">
              <a:off x="6641345" y="580991"/>
              <a:ext cx="9089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Trần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16130003">
              <a:off x="6093519" y="542486"/>
              <a:ext cx="11903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Nhã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Uyên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15196553">
              <a:off x="5663446" y="691572"/>
              <a:ext cx="11490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Tuấn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  <a:r>
                <a:rPr lang="vi-VN" sz="27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14784161">
              <a:off x="5150432" y="913987"/>
              <a:ext cx="14836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Ngô Anh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14150950">
              <a:off x="4852431" y="1103716"/>
              <a:ext cx="1280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Nguyễn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0468675" y="4186013"/>
            <a:ext cx="1738637" cy="173863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71888" y="519054"/>
            <a:ext cx="468686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 defTabSz="1371600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14658668" y="8871275"/>
            <a:ext cx="3357726" cy="105435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9" y="1723646"/>
            <a:ext cx="742950" cy="65722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67" y="2266557"/>
            <a:ext cx="742950" cy="65722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440" y="437253"/>
            <a:ext cx="1239869" cy="20664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4189032"/>
            <a:ext cx="2031321" cy="1732596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923782"/>
            <a:ext cx="8803826" cy="73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8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ường tàu thống nhất">
            <a:hlinkClick r:id="" action="ppaction://media"/>
            <a:extLst>
              <a:ext uri="{FF2B5EF4-FFF2-40B4-BE49-F238E27FC236}">
                <a16:creationId xmlns:a16="http://schemas.microsoft.com/office/drawing/2014/main" id="{B9CE5F9B-23AE-7CC9-8A40-E06F47A57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050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6FE80-F495-A336-F1B8-F71D4B7B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3619500"/>
            <a:ext cx="8610597" cy="6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3E170-3C85-97B0-0B72-3CEE201C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8" y="3695700"/>
            <a:ext cx="8647471" cy="64389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E9D9363-D2D1-62E3-883D-1A6239FFE328}"/>
              </a:ext>
            </a:extLst>
          </p:cNvPr>
          <p:cNvSpPr/>
          <p:nvPr/>
        </p:nvSpPr>
        <p:spPr>
          <a:xfrm>
            <a:off x="990600" y="419100"/>
            <a:ext cx="16306800" cy="265747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</a:pPr>
            <a:r>
              <a:rPr lang="en-US" sz="5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Giàn</a:t>
            </a:r>
            <a:r>
              <a:rPr lang="en-US" sz="50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50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giáo: Giàn ( bằng sắt hoặc bằng gỗ )cho thợ xây dựng thi công các công trình</a:t>
            </a:r>
            <a:endParaRPr lang="id-ID" sz="5000" b="1" kern="0" dirty="0">
              <a:solidFill>
                <a:srgbClr val="008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5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D9A965-B1E5-9C38-076B-CD3E69BDA1B9}"/>
              </a:ext>
            </a:extLst>
          </p:cNvPr>
          <p:cNvGrpSpPr/>
          <p:nvPr/>
        </p:nvGrpSpPr>
        <p:grpSpPr>
          <a:xfrm>
            <a:off x="6679462" y="395284"/>
            <a:ext cx="9473250" cy="9613854"/>
            <a:chOff x="3775076" y="116576"/>
            <a:chExt cx="6315499" cy="64092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8764D9-2426-1A26-7CD4-68E1DAC30421}"/>
                </a:ext>
              </a:extLst>
            </p:cNvPr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76A81A78-DCC6-BA58-2503-9C6152E04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350" y="949776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58893D3B-4B2E-080F-65D4-992992E44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E8F85E5D-93FA-4C00-782A-0377EBDC0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DCA09B7-934D-77F5-371E-361E00C29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36A37A56-0024-DE96-1756-985B59657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15">
                <a:extLst>
                  <a:ext uri="{FF2B5EF4-FFF2-40B4-BE49-F238E27FC236}">
                    <a16:creationId xmlns:a16="http://schemas.microsoft.com/office/drawing/2014/main" id="{4E289C10-8910-B741-752F-52E7740C8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B0CE4EF4-AD29-5748-2161-E29F78AA7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31573450-7A87-1BE9-42CD-4213884CE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6B6B73FB-EF4B-FB0D-E242-E095E4D9D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031864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FA49C94C-8604-DF0E-C2A9-8752FA7CB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D61A4B20-DAC0-0844-9834-AF438509C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87A9B2B9-356C-EB7E-16D1-25074FBC3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678CBC7B-9BEE-CCC4-2D92-063ABCFE5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CD32B53F-84A8-B862-8E8B-8F93CA436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82F7F8A1-CB16-E0F2-3DC3-FDC53CA34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id="{B961B107-5EEA-BEBF-F3DC-EC4597ACF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37">
                <a:extLst>
                  <a:ext uri="{FF2B5EF4-FFF2-40B4-BE49-F238E27FC236}">
                    <a16:creationId xmlns:a16="http://schemas.microsoft.com/office/drawing/2014/main" id="{4A8B6D27-C635-21C7-B10F-3B53BE40B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34C6C0C6-C296-A3B4-21B2-574DC9B64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41">
                <a:extLst>
                  <a:ext uri="{FF2B5EF4-FFF2-40B4-BE49-F238E27FC236}">
                    <a16:creationId xmlns:a16="http://schemas.microsoft.com/office/drawing/2014/main" id="{909690A5-8FEC-E585-A10C-239D14CAA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43">
                <a:extLst>
                  <a:ext uri="{FF2B5EF4-FFF2-40B4-BE49-F238E27FC236}">
                    <a16:creationId xmlns:a16="http://schemas.microsoft.com/office/drawing/2014/main" id="{40BC4386-CD05-2A30-DE05-A76219DC4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590EEAF0-9AA2-E32E-FF77-861917E6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47">
                <a:extLst>
                  <a:ext uri="{FF2B5EF4-FFF2-40B4-BE49-F238E27FC236}">
                    <a16:creationId xmlns:a16="http://schemas.microsoft.com/office/drawing/2014/main" id="{2E0D6189-BAA9-6817-636D-604BC7DD3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49">
                <a:extLst>
                  <a:ext uri="{FF2B5EF4-FFF2-40B4-BE49-F238E27FC236}">
                    <a16:creationId xmlns:a16="http://schemas.microsoft.com/office/drawing/2014/main" id="{90C202BF-E811-17DF-BC28-AE11AA535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51">
                <a:extLst>
                  <a:ext uri="{FF2B5EF4-FFF2-40B4-BE49-F238E27FC236}">
                    <a16:creationId xmlns:a16="http://schemas.microsoft.com/office/drawing/2014/main" id="{C4EBE04B-A7AD-7EF2-95F0-1F117DBFB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44A278C0-F1E2-C74C-57A0-E9F9D6B6B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55">
                <a:extLst>
                  <a:ext uri="{FF2B5EF4-FFF2-40B4-BE49-F238E27FC236}">
                    <a16:creationId xmlns:a16="http://schemas.microsoft.com/office/drawing/2014/main" id="{07A62863-C366-E735-78DD-D60F13550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A24E7A73-EB65-2D98-78D4-453C7F45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F15A8877-7CA6-98B9-9669-0CC896AD6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1">
                <a:extLst>
                  <a:ext uri="{FF2B5EF4-FFF2-40B4-BE49-F238E27FC236}">
                    <a16:creationId xmlns:a16="http://schemas.microsoft.com/office/drawing/2014/main" id="{A32B440A-C20D-12B9-B6A6-B550025C6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F332A1F4-30F5-BD57-DD2D-0E7E20D7A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65">
                <a:extLst>
                  <a:ext uri="{FF2B5EF4-FFF2-40B4-BE49-F238E27FC236}">
                    <a16:creationId xmlns:a16="http://schemas.microsoft.com/office/drawing/2014/main" id="{176AAF21-F3B6-B607-3E7F-D00336D30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DA763CA6-33F7-ADD6-7685-CAEBF4674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69">
                <a:extLst>
                  <a:ext uri="{FF2B5EF4-FFF2-40B4-BE49-F238E27FC236}">
                    <a16:creationId xmlns:a16="http://schemas.microsoft.com/office/drawing/2014/main" id="{738E2B58-7C71-709A-2492-6FB23822D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71">
                <a:extLst>
                  <a:ext uri="{FF2B5EF4-FFF2-40B4-BE49-F238E27FC236}">
                    <a16:creationId xmlns:a16="http://schemas.microsoft.com/office/drawing/2014/main" id="{C4BD7A7F-9C78-E727-6674-861BCED40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73">
                <a:extLst>
                  <a:ext uri="{FF2B5EF4-FFF2-40B4-BE49-F238E27FC236}">
                    <a16:creationId xmlns:a16="http://schemas.microsoft.com/office/drawing/2014/main" id="{AE6B6B2D-0BCA-2B4E-06E0-BA055DE3E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F3ED69BA-D342-9652-4EAD-BE4EC5D0A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4F2B658A-AC70-C9BE-12DB-CEF802274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0936" y="975006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1FE24C52-3F53-BEBD-4E73-A30EAFF81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A09CB-DCE0-B488-A716-AB797FB818D7}"/>
                </a:ext>
              </a:extLst>
            </p:cNvPr>
            <p:cNvSpPr txBox="1"/>
            <p:nvPr/>
          </p:nvSpPr>
          <p:spPr>
            <a:xfrm rot="13473028">
              <a:off x="4683445" y="1374494"/>
              <a:ext cx="1050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Kim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654647-560C-A82C-F654-1B1E3E9B1D8A}"/>
                </a:ext>
              </a:extLst>
            </p:cNvPr>
            <p:cNvSpPr txBox="1"/>
            <p:nvPr/>
          </p:nvSpPr>
          <p:spPr>
            <a:xfrm rot="13045563">
              <a:off x="4470647" y="1639547"/>
              <a:ext cx="892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Sơn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C6FA93-48FF-4049-6B00-FA4950F59B7A}"/>
                </a:ext>
              </a:extLst>
            </p:cNvPr>
            <p:cNvSpPr/>
            <p:nvPr/>
          </p:nvSpPr>
          <p:spPr>
            <a:xfrm rot="12730341">
              <a:off x="4112927" y="1971087"/>
              <a:ext cx="10361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Uyên</a:t>
              </a:r>
              <a:r>
                <a:rPr lang="en-US" sz="27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 Nhi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AA6015-D90C-5866-BD15-4F221A09BE37}"/>
                </a:ext>
              </a:extLst>
            </p:cNvPr>
            <p:cNvSpPr/>
            <p:nvPr/>
          </p:nvSpPr>
          <p:spPr>
            <a:xfrm rot="11899721">
              <a:off x="4027050" y="2384850"/>
              <a:ext cx="9887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Huy Nam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0D0DAF-FD7E-BC3F-D6DC-809E00B1FAE9}"/>
                </a:ext>
              </a:extLst>
            </p:cNvPr>
            <p:cNvSpPr/>
            <p:nvPr/>
          </p:nvSpPr>
          <p:spPr>
            <a:xfrm rot="11172198">
              <a:off x="3840813" y="2746729"/>
              <a:ext cx="8583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Hải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573A53-8DAD-D673-7684-D63ECBACC819}"/>
                </a:ext>
              </a:extLst>
            </p:cNvPr>
            <p:cNvSpPr/>
            <p:nvPr/>
          </p:nvSpPr>
          <p:spPr>
            <a:xfrm rot="10730003">
              <a:off x="3790203" y="3232561"/>
              <a:ext cx="1123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Duy Khang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EB3D81-E1C2-5DFE-5556-4A7B2F9466F2}"/>
                </a:ext>
              </a:extLst>
            </p:cNvPr>
            <p:cNvSpPr/>
            <p:nvPr/>
          </p:nvSpPr>
          <p:spPr>
            <a:xfrm rot="10204217">
              <a:off x="3877244" y="3624205"/>
              <a:ext cx="1044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Đoàn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497CEB-73D7-3E97-C9DD-1790520E974E}"/>
                </a:ext>
              </a:extLst>
            </p:cNvPr>
            <p:cNvSpPr/>
            <p:nvPr/>
          </p:nvSpPr>
          <p:spPr>
            <a:xfrm rot="9501370">
              <a:off x="4001588" y="4055602"/>
              <a:ext cx="8978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Thế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15B376-B2AA-CC01-F0EE-4DE5DA48772F}"/>
                </a:ext>
              </a:extLst>
            </p:cNvPr>
            <p:cNvSpPr/>
            <p:nvPr/>
          </p:nvSpPr>
          <p:spPr>
            <a:xfrm rot="8940768">
              <a:off x="4080019" y="4435262"/>
              <a:ext cx="12794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Mai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806FE4-78AA-AEDF-3A3D-E132AD2C89ED}"/>
                </a:ext>
              </a:extLst>
            </p:cNvPr>
            <p:cNvSpPr/>
            <p:nvPr/>
          </p:nvSpPr>
          <p:spPr>
            <a:xfrm rot="8465720">
              <a:off x="4266522" y="4816701"/>
              <a:ext cx="11522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Hằng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52E8F1-0FD7-DD44-A94F-A6DC86ABC4DA}"/>
                </a:ext>
              </a:extLst>
            </p:cNvPr>
            <p:cNvSpPr/>
            <p:nvPr/>
          </p:nvSpPr>
          <p:spPr>
            <a:xfrm rot="7845705">
              <a:off x="4581303" y="5106583"/>
              <a:ext cx="10646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Gia Khang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CCF3B9-1A59-A05B-E68A-B74331442DEF}"/>
                </a:ext>
              </a:extLst>
            </p:cNvPr>
            <p:cNvSpPr/>
            <p:nvPr/>
          </p:nvSpPr>
          <p:spPr>
            <a:xfrm rot="7370882">
              <a:off x="4943699" y="5410120"/>
              <a:ext cx="10637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Trang Anh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627357-7C34-D924-8C93-1C94B820DD28}"/>
                </a:ext>
              </a:extLst>
            </p:cNvPr>
            <p:cNvSpPr/>
            <p:nvPr/>
          </p:nvSpPr>
          <p:spPr>
            <a:xfrm rot="6765108">
              <a:off x="5420029" y="5548616"/>
              <a:ext cx="925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Việt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DC4CCE-081E-32A0-48C3-BB3FE295361A}"/>
                </a:ext>
              </a:extLst>
            </p:cNvPr>
            <p:cNvSpPr/>
            <p:nvPr/>
          </p:nvSpPr>
          <p:spPr>
            <a:xfrm rot="6159299">
              <a:off x="5707549" y="5667885"/>
              <a:ext cx="112289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Tuấn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C92269-01F8-01CA-0431-BDC71427E1A0}"/>
                </a:ext>
              </a:extLst>
            </p:cNvPr>
            <p:cNvSpPr/>
            <p:nvPr/>
          </p:nvSpPr>
          <p:spPr>
            <a:xfrm rot="5155418">
              <a:off x="6601867" y="5836520"/>
              <a:ext cx="10400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0C4F11-14A2-BE0D-A285-6470F5D879B3}"/>
                </a:ext>
              </a:extLst>
            </p:cNvPr>
            <p:cNvSpPr/>
            <p:nvPr/>
          </p:nvSpPr>
          <p:spPr>
            <a:xfrm rot="4708228">
              <a:off x="6964491" y="5701204"/>
              <a:ext cx="11233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Duy Khang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0F3CE2-4F7C-B15A-F2CE-556D254C0143}"/>
                </a:ext>
              </a:extLst>
            </p:cNvPr>
            <p:cNvSpPr/>
            <p:nvPr/>
          </p:nvSpPr>
          <p:spPr>
            <a:xfrm rot="4066076">
              <a:off x="7443037" y="5643127"/>
              <a:ext cx="9983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Kim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696CE2-3FE4-3BF3-B526-34A48CDB4EB9}"/>
                </a:ext>
              </a:extLst>
            </p:cNvPr>
            <p:cNvSpPr/>
            <p:nvPr/>
          </p:nvSpPr>
          <p:spPr>
            <a:xfrm rot="3520884">
              <a:off x="7821719" y="5432258"/>
              <a:ext cx="9087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Trần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AF0DC1-8A35-17C6-3EB3-449EA6D5D9E5}"/>
                </a:ext>
              </a:extLst>
            </p:cNvPr>
            <p:cNvSpPr/>
            <p:nvPr/>
          </p:nvSpPr>
          <p:spPr>
            <a:xfrm rot="2876089">
              <a:off x="8067751" y="5124110"/>
              <a:ext cx="12162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Hằng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52F3D7-DDD4-18CD-5571-690A35344ABE}"/>
                </a:ext>
              </a:extLst>
            </p:cNvPr>
            <p:cNvSpPr/>
            <p:nvPr/>
          </p:nvSpPr>
          <p:spPr>
            <a:xfrm rot="2656632">
              <a:off x="8336590" y="4830126"/>
              <a:ext cx="12086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Việt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Hoàng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914D76-45C4-7CD0-96B3-53A3DC1C4E12}"/>
                </a:ext>
              </a:extLst>
            </p:cNvPr>
            <p:cNvSpPr/>
            <p:nvPr/>
          </p:nvSpPr>
          <p:spPr>
            <a:xfrm rot="2211789">
              <a:off x="8655569" y="4431866"/>
              <a:ext cx="1039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Chí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Thiện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14DFED-BFD1-7C55-6626-930F20172729}"/>
                </a:ext>
              </a:extLst>
            </p:cNvPr>
            <p:cNvSpPr/>
            <p:nvPr/>
          </p:nvSpPr>
          <p:spPr>
            <a:xfrm rot="1354515">
              <a:off x="8771708" y="4038467"/>
              <a:ext cx="11275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Gia Khang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5082F3-0BD0-B997-4B2D-C403AB7F7707}"/>
                </a:ext>
              </a:extLst>
            </p:cNvPr>
            <p:cNvSpPr/>
            <p:nvPr/>
          </p:nvSpPr>
          <p:spPr>
            <a:xfrm rot="712852">
              <a:off x="8999132" y="3665730"/>
              <a:ext cx="9531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Duy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Lợi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3684D3-081D-6CCF-1969-2AFF7A750D08}"/>
                </a:ext>
              </a:extLst>
            </p:cNvPr>
            <p:cNvSpPr/>
            <p:nvPr/>
          </p:nvSpPr>
          <p:spPr>
            <a:xfrm>
              <a:off x="8892919" y="3238226"/>
              <a:ext cx="11976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F44BAC-BA1C-AC0D-8B7C-E0BD1D956102}"/>
                </a:ext>
              </a:extLst>
            </p:cNvPr>
            <p:cNvSpPr/>
            <p:nvPr/>
          </p:nvSpPr>
          <p:spPr>
            <a:xfrm rot="21242098">
              <a:off x="8970743" y="2825674"/>
              <a:ext cx="9352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Lê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Ngọc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DDE678B-432D-6148-AC34-EB2DF5B1ADF3}"/>
                </a:ext>
              </a:extLst>
            </p:cNvPr>
            <p:cNvSpPr/>
            <p:nvPr/>
          </p:nvSpPr>
          <p:spPr>
            <a:xfrm rot="20544490">
              <a:off x="8783396" y="2350949"/>
              <a:ext cx="10591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Chu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Ngọc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5D552C-CF38-F06C-A45C-AAC491E6573E}"/>
                </a:ext>
              </a:extLst>
            </p:cNvPr>
            <p:cNvSpPr/>
            <p:nvPr/>
          </p:nvSpPr>
          <p:spPr>
            <a:xfrm rot="20166498">
              <a:off x="8702765" y="1939666"/>
              <a:ext cx="11790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Quân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Anh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39DDAC9-789D-3FBE-7E4C-CDFA3E5EFED3}"/>
                </a:ext>
              </a:extLst>
            </p:cNvPr>
            <p:cNvSpPr/>
            <p:nvPr/>
          </p:nvSpPr>
          <p:spPr>
            <a:xfrm rot="19303163">
              <a:off x="8215252" y="1610447"/>
              <a:ext cx="13553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Thuỳ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Dương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31F8D8D-BA6B-A71A-3128-1037AE45D821}"/>
                </a:ext>
              </a:extLst>
            </p:cNvPr>
            <p:cNvSpPr/>
            <p:nvPr/>
          </p:nvSpPr>
          <p:spPr>
            <a:xfrm rot="18969314">
              <a:off x="8087870" y="1304777"/>
              <a:ext cx="10907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Xuân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Bách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B7628B-C4C8-64D0-72FD-F30B14F1ED87}"/>
                </a:ext>
              </a:extLst>
            </p:cNvPr>
            <p:cNvSpPr/>
            <p:nvPr/>
          </p:nvSpPr>
          <p:spPr>
            <a:xfrm rot="17835655">
              <a:off x="7661171" y="1074578"/>
              <a:ext cx="12471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Thu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AF9C3-FEE3-401C-B3D3-9EE3C46ED993}"/>
                </a:ext>
              </a:extLst>
            </p:cNvPr>
            <p:cNvSpPr/>
            <p:nvPr/>
          </p:nvSpPr>
          <p:spPr>
            <a:xfrm rot="17470759">
              <a:off x="7379142" y="881734"/>
              <a:ext cx="10838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Gia Khánh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7F07AB-7550-5E54-080F-2880C3003DA0}"/>
                </a:ext>
              </a:extLst>
            </p:cNvPr>
            <p:cNvSpPr/>
            <p:nvPr/>
          </p:nvSpPr>
          <p:spPr>
            <a:xfrm rot="16773915">
              <a:off x="6686822" y="747635"/>
              <a:ext cx="15729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6310B0-A400-2C36-6173-E1B9118D9E06}"/>
                </a:ext>
              </a:extLst>
            </p:cNvPr>
            <p:cNvSpPr/>
            <p:nvPr/>
          </p:nvSpPr>
          <p:spPr>
            <a:xfrm rot="16683636">
              <a:off x="6641345" y="580991"/>
              <a:ext cx="9089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Trần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9AF09DA-5835-7367-B7C6-D9FC0121B4FF}"/>
                </a:ext>
              </a:extLst>
            </p:cNvPr>
            <p:cNvSpPr/>
            <p:nvPr/>
          </p:nvSpPr>
          <p:spPr>
            <a:xfrm rot="16130003">
              <a:off x="6093519" y="542486"/>
              <a:ext cx="11903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Nhã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Uyên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5EB6ED1-26DC-502B-06D5-D7982B92DCAA}"/>
                </a:ext>
              </a:extLst>
            </p:cNvPr>
            <p:cNvSpPr/>
            <p:nvPr/>
          </p:nvSpPr>
          <p:spPr>
            <a:xfrm rot="15196553">
              <a:off x="5663446" y="691572"/>
              <a:ext cx="11490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Tuấn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  <a:r>
                <a:rPr lang="vi-VN" sz="27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B51B6D3-1C0F-E89B-F446-457EA50720E4}"/>
                </a:ext>
              </a:extLst>
            </p:cNvPr>
            <p:cNvSpPr/>
            <p:nvPr/>
          </p:nvSpPr>
          <p:spPr>
            <a:xfrm rot="14784161">
              <a:off x="5150432" y="913987"/>
              <a:ext cx="14836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Ngô Anh 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1592DFC-BF68-B82E-3CE5-D706DE41343C}"/>
                </a:ext>
              </a:extLst>
            </p:cNvPr>
            <p:cNvSpPr/>
            <p:nvPr/>
          </p:nvSpPr>
          <p:spPr>
            <a:xfrm rot="14150950">
              <a:off x="4852431" y="1103716"/>
              <a:ext cx="1280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Nguyễn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Đạt</a:t>
              </a: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B7FFB85C-4EAF-48CE-8F3B-7D319F2EBD2F}"/>
              </a:ext>
            </a:extLst>
          </p:cNvPr>
          <p:cNvSpPr/>
          <p:nvPr/>
        </p:nvSpPr>
        <p:spPr>
          <a:xfrm>
            <a:off x="10468675" y="4186013"/>
            <a:ext cx="1738637" cy="173863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FEAB04-2B1D-5C1F-3838-F8678F085007}"/>
              </a:ext>
            </a:extLst>
          </p:cNvPr>
          <p:cNvSpPr/>
          <p:nvPr/>
        </p:nvSpPr>
        <p:spPr>
          <a:xfrm>
            <a:off x="658354" y="340025"/>
            <a:ext cx="468686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 defTabSz="1371600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quay dung">
            <a:extLst>
              <a:ext uri="{FF2B5EF4-FFF2-40B4-BE49-F238E27FC236}">
                <a16:creationId xmlns:a16="http://schemas.microsoft.com/office/drawing/2014/main" id="{F64D4FB1-EC3B-5F01-AF27-FDD3D8297286}"/>
              </a:ext>
            </a:extLst>
          </p:cNvPr>
          <p:cNvSpPr/>
          <p:nvPr/>
        </p:nvSpPr>
        <p:spPr>
          <a:xfrm>
            <a:off x="14658668" y="8871275"/>
            <a:ext cx="3357726" cy="105435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B7AA885-7D33-11D1-AA8D-B3F032662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9" y="1723646"/>
            <a:ext cx="742950" cy="65722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64603EB-CCFE-FE2C-2E00-5BC969105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67" y="2266557"/>
            <a:ext cx="742950" cy="65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F0F16C-CA3F-C970-B38A-32114C89F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440" y="437253"/>
            <a:ext cx="1239869" cy="206644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1FAA01-FB20-675F-7522-FD4614D81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4189032"/>
            <a:ext cx="2031321" cy="1732596"/>
          </a:xfrm>
          <a:prstGeom prst="rect">
            <a:avLst/>
          </a:prstGeom>
        </p:spPr>
      </p:pic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C8760447-5BAB-52DC-9BDA-82888B51200E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7" name="vongquay">
            <a:hlinkClick r:id="" action="ppaction://media"/>
            <a:extLst>
              <a:ext uri="{FF2B5EF4-FFF2-40B4-BE49-F238E27FC236}">
                <a16:creationId xmlns:a16="http://schemas.microsoft.com/office/drawing/2014/main" id="{93285EB9-1BDE-F3F9-9654-76FA08793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9F1CA9A4-4746-5B34-9B2B-D3C8BFE5C1EE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D1F8E18B-A22A-0701-3DEA-B021DF00CDCF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7015D2F8-EEDF-A26A-DFD1-442BA3DF26C5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9803B3C5-907C-E446-94BB-25F7D0D7CB85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E2502A72-2A1A-2120-D370-7E838CF2CA61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EA87CF8-9599-43BB-DA9A-BE308381B3E7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A3FB2307-4ED2-06CC-C7C3-6A45699462AF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D8876428-6CB0-B706-7F0F-04CA574A8966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537D3AAB-B007-0D0E-C081-04E8827B72E9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A2A459F8-E91A-8F14-9D1E-CF933A98F99A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BBA2ED3-D374-7149-F71D-90A4AF6439F5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8EB62CED-2B3C-F837-EE56-C8DD0B3B37A9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04B6EEFF-A1BD-AE73-D36D-7DF90D1ADE68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113B6C3C-7707-0A05-1B3F-97EFDAD04D22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C7D634D0-A194-71B2-721F-3D952B173D9E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17CDE6B7-E0D1-FCC9-81EE-1CFDB532D730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C3FAD290-8951-B185-BBEF-3D5B70F4C2D5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0F357DBF-7E06-3B77-6434-EDB04D15A396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16EB0119-E66E-19C5-C972-C435CADBE9C3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F4EA49BA-5F14-A932-F348-A7D710628CCC}"/>
              </a:ext>
            </a:extLst>
          </p:cNvPr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Heart 107">
            <a:hlinkClick r:id="" action="ppaction://noaction"/>
            <a:extLst>
              <a:ext uri="{FF2B5EF4-FFF2-40B4-BE49-F238E27FC236}">
                <a16:creationId xmlns:a16="http://schemas.microsoft.com/office/drawing/2014/main" id="{519E225A-3B14-87F0-3E02-7E0C28AEE228}"/>
              </a:ext>
            </a:extLst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D904207A-AE79-9449-CC4F-B774EBF65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923782"/>
            <a:ext cx="8803826" cy="73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1" y="389164"/>
            <a:ext cx="18333119" cy="73234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2681" y="256723"/>
            <a:ext cx="1156523" cy="7719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1" y="3388535"/>
            <a:ext cx="18333119" cy="6928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84681" y="204077"/>
            <a:ext cx="1837695" cy="1837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092" y="-1391926"/>
            <a:ext cx="10444029" cy="107531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607" y="423260"/>
            <a:ext cx="1048187" cy="6996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904918" y="-61725"/>
            <a:ext cx="1417227" cy="9459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1" y="2160638"/>
            <a:ext cx="1726151" cy="11522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9841" y="190500"/>
            <a:ext cx="1574966" cy="10512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649363" y="526759"/>
            <a:ext cx="1071210" cy="715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305244" y="1901615"/>
            <a:ext cx="5982756" cy="78915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26307" y="7712609"/>
            <a:ext cx="3237342" cy="24280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94" y="2371195"/>
            <a:ext cx="7656206" cy="5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85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67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0" y="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0" y="925830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90" y="22860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9486900"/>
            <a:ext cx="85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77" y="9258300"/>
            <a:ext cx="16907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Picture1"/>
          <p:cNvPicPr>
            <a:picLocks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3620" y="10175082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20830273" flipH="1">
            <a:off x="11515725" y="1828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720688">
            <a:off x="2543175" y="1828800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752600" y="3174042"/>
            <a:ext cx="14488733" cy="27995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17E8A-6039-3772-7203-24AE03599DC2}"/>
              </a:ext>
            </a:extLst>
          </p:cNvPr>
          <p:cNvSpPr txBox="1"/>
          <p:nvPr/>
        </p:nvSpPr>
        <p:spPr>
          <a:xfrm>
            <a:off x="1333500" y="3390900"/>
            <a:ext cx="15621000" cy="56687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Ai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ai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endParaRPr lang="en-US" sz="55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Khi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hết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giơ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endParaRPr lang="en-US" sz="55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5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endParaRPr lang="en-US" sz="55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CD446-34D4-CFB3-A5EE-9938CD185A90}"/>
              </a:ext>
            </a:extLst>
          </p:cNvPr>
          <p:cNvSpPr txBox="1"/>
          <p:nvPr/>
        </p:nvSpPr>
        <p:spPr>
          <a:xfrm>
            <a:off x="3695700" y="793462"/>
            <a:ext cx="10896600" cy="147732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57075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1868E35-DFF3-30F7-5153-570EF6C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4450"/>
            <a:ext cx="14944907" cy="341296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7"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514352" y="22226"/>
            <a:ext cx="641351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3998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758E283-A401-D593-0BDF-490B942E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488" y="5603291"/>
            <a:ext cx="7147199" cy="17752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23874A7-7F31-D2D4-695A-C7D3869B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8" y="385565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0" y="5931211"/>
            <a:ext cx="3000377" cy="120332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F5D70FE-79F7-5801-FBD7-226EF409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4" y="6012009"/>
            <a:ext cx="1635126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8745" y="6251021"/>
            <a:ext cx="920750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153" y="7847698"/>
            <a:ext cx="7147199" cy="14833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719FBF-F7B2-C87C-48DF-A298295B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8" y="621122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8" y="7904887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2" y="8258734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95249"/>
            <a:ext cx="3086100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36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498476"/>
            <a:ext cx="1349376" cy="889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6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BABD739C-57CE-BF41-AFB4-5293DD001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30047"/>
            <a:ext cx="1333500" cy="1117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283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76157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7A505CC1-DF11-2532-E25A-11D92D755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4A14E66D-2095-875C-2255-67D35631C0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A4649B3B-77C4-0368-F499-194BC076FC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52273"/>
            <a:ext cx="1333500" cy="111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462E1AD8-CB07-6A39-4844-BD97B09E7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C6BC75EE-D697-893B-F320-2D1B41B73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12861734" y="5912351"/>
            <a:ext cx="3505200" cy="1768476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2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72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" name="AutoShape 51">
            <a:extLst>
              <a:ext uri="{FF2B5EF4-FFF2-40B4-BE49-F238E27FC236}">
                <a16:creationId xmlns:a16="http://schemas.microsoft.com/office/drawing/2014/main" id="{57E3F3A0-FC77-06AB-25BB-8289C4E3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3593437"/>
            <a:ext cx="7147199" cy="17752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AE1C937F-A14A-A765-F25F-AD93D6A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3" y="3814148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8D34FE4C-8F97-E278-7D22-1D5D46D5D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262" y="4050480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pic>
        <p:nvPicPr>
          <p:cNvPr id="2" name="Picture 37" descr="Blue_chapterlist">
            <a:extLst>
              <a:ext uri="{FF2B5EF4-FFF2-40B4-BE49-F238E27FC236}">
                <a16:creationId xmlns:a16="http://schemas.microsoft.com/office/drawing/2014/main" id="{CCF8F64E-27AE-BCBE-A44C-C7C25C22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1" y="8325858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7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-4.69136E-6 L 3.05556E-6 -0.07222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66B-29FD-EA64-9AA8-1C8698A4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D8B02D8-1E96-D143-D7C0-DBDB2774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4450"/>
            <a:ext cx="15928976" cy="4097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8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8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8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8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609A50BB-A26E-31DF-8E4C-70C5084E3C81}"/>
              </a:ext>
            </a:extLst>
          </p:cNvPr>
          <p:cNvGrpSpPr/>
          <p:nvPr/>
        </p:nvGrpSpPr>
        <p:grpSpPr bwMode="auto">
          <a:xfrm>
            <a:off x="514352" y="22226"/>
            <a:ext cx="641351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569D9C-4D4E-4C05-7995-36AFB66261A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B41738C2-E4D7-26A4-B27A-8DD48D3A5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3998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BAF9E-2779-3763-F364-27270AE1BC71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2757582-3478-3480-41B7-5E03E62D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935" y="4371262"/>
            <a:ext cx="7147199" cy="183995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97B77A6-71B6-8556-8DCE-7FDC8EB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8" y="385565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CB8D014-9483-18CE-75FA-547B704F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271082"/>
            <a:ext cx="3000377" cy="120332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61CE3C8-1B6B-D4D1-CAF9-BC458742C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606" y="4453384"/>
            <a:ext cx="1635126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1F282F3-9A29-3524-EA6F-92B3884A6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7290" y="4501009"/>
            <a:ext cx="920750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5CB5EBE-8E64-95E9-CA9B-8E64AE14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934" y="6352273"/>
            <a:ext cx="7147199" cy="15982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1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353E156-4017-DEC4-0E5E-5D08BE07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8" y="621122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0A0DBBF9-94EA-0A01-BB07-C0568B63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8" y="6572678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09242B4-DCCF-7825-B838-9E4B41CE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811" y="6737350"/>
            <a:ext cx="1635125" cy="92075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468C171-6C0B-20C9-CA0F-ACD9165443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2" y="6848476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4617351-237F-1BDF-C33B-A0C5E34E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95249"/>
            <a:ext cx="3086100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36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D640517-CAE2-7E5E-0EEE-AD180BB8DE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498476"/>
            <a:ext cx="1349376" cy="889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6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5498CB2A-81C4-A6B8-5085-B3857ED38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92F1CD43-441C-28F7-B5D6-D3D9AF6C6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2560CCA2-645F-0C91-EBB5-ED4B06D144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30047"/>
            <a:ext cx="1333500" cy="1117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6472C247-9776-7259-20D9-9151D3A62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2690B963-E068-63DA-C65E-EE8CFEC4AB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283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F3FEF4B8-D203-EBA4-7EEC-8117FB93D3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76157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A91C8833-C193-1168-BAE3-151FDF854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6B85E99B-2D3E-5918-4541-4C823887E9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94401DAA-D676-5272-692B-901C3124EA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52273"/>
            <a:ext cx="1333500" cy="111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E1D72DA6-401D-6C96-33FC-1964E16CF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4FCB1630-D97B-0919-9FC7-6D2DD206E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9C3BDCBF-924A-6B0C-D67C-8331EF7035FC}"/>
              </a:ext>
            </a:extLst>
          </p:cNvPr>
          <p:cNvGrpSpPr/>
          <p:nvPr/>
        </p:nvGrpSpPr>
        <p:grpSpPr bwMode="auto">
          <a:xfrm>
            <a:off x="12861734" y="5912351"/>
            <a:ext cx="3505200" cy="1768476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987AD044-7BA5-C36C-D6A8-7B53497B9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2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30245909-80E8-E02A-CCFC-CD391A4CE6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72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" name="AutoShape 51">
            <a:extLst>
              <a:ext uri="{FF2B5EF4-FFF2-40B4-BE49-F238E27FC236}">
                <a16:creationId xmlns:a16="http://schemas.microsoft.com/office/drawing/2014/main" id="{73C6AA02-E9DE-21F5-85AE-C0AC753C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077" y="8305155"/>
            <a:ext cx="7147199" cy="14833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9" descr="Classicmode">
            <a:extLst>
              <a:ext uri="{FF2B5EF4-FFF2-40B4-BE49-F238E27FC236}">
                <a16:creationId xmlns:a16="http://schemas.microsoft.com/office/drawing/2014/main" id="{A32DB68D-2C00-558A-8093-310D7538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52" y="8362344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26">
            <a:extLst>
              <a:ext uri="{FF2B5EF4-FFF2-40B4-BE49-F238E27FC236}">
                <a16:creationId xmlns:a16="http://schemas.microsoft.com/office/drawing/2014/main" id="{50739B2E-3636-1D36-63C5-A50974D2D5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2326" y="8716191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pic>
        <p:nvPicPr>
          <p:cNvPr id="12" name="Picture 37" descr="Blue_chapterlist">
            <a:extLst>
              <a:ext uri="{FF2B5EF4-FFF2-40B4-BE49-F238E27FC236}">
                <a16:creationId xmlns:a16="http://schemas.microsoft.com/office/drawing/2014/main" id="{01EA06E1-905C-C56C-5B07-3CFB9983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6" y="8303264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1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7222E-6 -1.85185E-6 L 3.47222E-6 -0.07222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5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6C82-D9C3-B9A0-12DB-9146CF60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2AC1F9-9B17-82BE-5578-5CAFD8523DE7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6A31E9-BF8C-1A40-BBA0-75FFE822D2F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9AA6E-8A3E-1B8A-B894-D76464C0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2D9202-A369-6909-DD26-9EF31367CD62}"/>
              </a:ext>
            </a:extLst>
          </p:cNvPr>
          <p:cNvSpPr/>
          <p:nvPr/>
        </p:nvSpPr>
        <p:spPr>
          <a:xfrm>
            <a:off x="330200" y="469900"/>
            <a:ext cx="17500600" cy="93472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3FB58-0378-B589-36EE-8F6EA58341E1}"/>
              </a:ext>
            </a:extLst>
          </p:cNvPr>
          <p:cNvSpPr txBox="1"/>
          <p:nvPr/>
        </p:nvSpPr>
        <p:spPr>
          <a:xfrm>
            <a:off x="685800" y="4476873"/>
            <a:ext cx="16597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1E951D8-CC16-17AA-91CB-4DAE7FC1FF8B}"/>
              </a:ext>
            </a:extLst>
          </p:cNvPr>
          <p:cNvSpPr/>
          <p:nvPr/>
        </p:nvSpPr>
        <p:spPr>
          <a:xfrm>
            <a:off x="4267200" y="934037"/>
            <a:ext cx="8882744" cy="2449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345823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63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448</Words>
  <Application>Microsoft Office PowerPoint</Application>
  <PresentationFormat>Custom</PresentationFormat>
  <Paragraphs>148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.VnArial</vt:lpstr>
      <vt:lpstr>.VnHelvetInsH</vt:lpstr>
      <vt:lpstr>.VnTime</vt:lpstr>
      <vt:lpstr>Arial</vt:lpstr>
      <vt:lpstr>Calibri</vt:lpstr>
      <vt:lpstr>Calibri Light</vt:lpstr>
      <vt:lpstr>Garamond</vt:lpstr>
      <vt:lpstr>Tahoma</vt:lpstr>
      <vt:lpstr>Times New Roman</vt:lpstr>
      <vt:lpstr>Trebuchet MS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50</cp:revision>
  <dcterms:created xsi:type="dcterms:W3CDTF">2006-08-16T00:00:00Z</dcterms:created>
  <dcterms:modified xsi:type="dcterms:W3CDTF">2025-04-03T07:03:05Z</dcterms:modified>
  <dc:identifier>DAGSGSjGnWM</dc:identifier>
</cp:coreProperties>
</file>