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0"/>
  </p:notesMasterIdLst>
  <p:sldIdLst>
    <p:sldId id="257" r:id="rId3"/>
    <p:sldId id="385" r:id="rId4"/>
    <p:sldId id="4002" r:id="rId5"/>
    <p:sldId id="387" r:id="rId6"/>
    <p:sldId id="394" r:id="rId7"/>
    <p:sldId id="4006" r:id="rId8"/>
    <p:sldId id="309" r:id="rId9"/>
  </p:sldIdLst>
  <p:sldSz cx="12192000" cy="6858000"/>
  <p:notesSz cx="6858000" cy="9144000"/>
  <p:embeddedFontLst>
    <p:embeddedFont>
      <p:font typeface="Nunito Black" pitchFamily="2" charset="0"/>
      <p:bold r:id="rId11"/>
      <p:boldItalic r:id="rId12"/>
    </p:embeddedFont>
    <p:embeddedFont>
      <p:font typeface="Roboto" panose="02000000000000000000" pitchFamily="2" charset="0"/>
      <p:regular r:id="rId13"/>
      <p:bold r:id="rId14"/>
      <p:italic r:id="rId15"/>
      <p:boldItalic r:id="rId16"/>
    </p:embeddedFont>
    <p:embeddedFont>
      <p:font typeface="Sigmar One" panose="020B0604020202020204" charset="0"/>
      <p:regular r:id="rId17"/>
    </p:embeddedFont>
    <p:embeddedFont>
      <p:font typeface="Sriracha" panose="020B0604020202020204" charset="-34"/>
      <p:regular r:id="rId18"/>
    </p:embeddedFont>
    <p:embeddedFont>
      <p:font typeface="Tahoma" panose="020B0604030504040204" pitchFamily="34" charset="0"/>
      <p:regular r:id="rId19"/>
      <p:bold r:id="rId20"/>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3C532"/>
    <a:srgbClr val="57C7D4"/>
    <a:srgbClr val="EAF9FF"/>
    <a:srgbClr val="FF6699"/>
    <a:srgbClr val="F46F18"/>
    <a:srgbClr val="40AFB9"/>
    <a:srgbClr val="F9A72D"/>
    <a:srgbClr val="F26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82" d="100"/>
          <a:sy n="82" d="100"/>
        </p:scale>
        <p:origin x="691" y="72"/>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901E1-B417-49B7-ABE7-215ED8F52B10}"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D8CB4-1A51-4DC1-B8DD-8DB194166DE8}" type="slidenum">
              <a:rPr lang="en-US" smtClean="0"/>
              <a:t>‹#›</a:t>
            </a:fld>
            <a:endParaRPr lang="en-US"/>
          </a:p>
        </p:txBody>
      </p:sp>
    </p:spTree>
    <p:extLst>
      <p:ext uri="{BB962C8B-B14F-4D97-AF65-F5344CB8AC3E}">
        <p14:creationId xmlns:p14="http://schemas.microsoft.com/office/powerpoint/2010/main" val="71431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EC4C3ED-D0F3-4802-67D7-30C6A9D14FD7}"/>
              </a:ext>
            </a:extLst>
          </p:cNvPr>
          <p:cNvSpPr>
            <a:spLocks noGrp="1"/>
          </p:cNvSpPr>
          <p:nvPr>
            <p:ph type="dt" sz="half" idx="10"/>
          </p:nvPr>
        </p:nvSpPr>
        <p:spPr/>
        <p:txBody>
          <a:bodyPr/>
          <a:lstStyle>
            <a:lvl1pPr>
              <a:defRPr/>
            </a:lvl1pPr>
          </a:lstStyle>
          <a:p>
            <a:pPr>
              <a:defRPr/>
            </a:pPr>
            <a:fld id="{65F4A755-D105-4A6D-ADEC-F288E4FAC513}" type="datetimeFigureOut">
              <a:rPr lang="en-US"/>
              <a:pPr>
                <a:defRPr/>
              </a:pPr>
              <a:t>4/3/2025</a:t>
            </a:fld>
            <a:endParaRPr lang="en-US"/>
          </a:p>
        </p:txBody>
      </p:sp>
      <p:sp>
        <p:nvSpPr>
          <p:cNvPr id="5" name="Footer Placeholder 4">
            <a:extLst>
              <a:ext uri="{FF2B5EF4-FFF2-40B4-BE49-F238E27FC236}">
                <a16:creationId xmlns:a16="http://schemas.microsoft.com/office/drawing/2014/main" id="{71447EFD-D3A9-5438-3619-D290F49A89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84BCFD-71A9-CB9C-9A9B-B99E5212651B}"/>
              </a:ext>
            </a:extLst>
          </p:cNvPr>
          <p:cNvSpPr>
            <a:spLocks noGrp="1"/>
          </p:cNvSpPr>
          <p:nvPr>
            <p:ph type="sldNum" sz="quarter" idx="12"/>
          </p:nvPr>
        </p:nvSpPr>
        <p:spPr/>
        <p:txBody>
          <a:bodyPr/>
          <a:lstStyle>
            <a:lvl1pPr>
              <a:defRPr/>
            </a:lvl1pPr>
          </a:lstStyle>
          <a:p>
            <a:pPr>
              <a:defRPr/>
            </a:pPr>
            <a:fld id="{DFFC5258-7618-4CE3-AEB4-61F8A1FA7FF2}" type="slidenum">
              <a:rPr lang="en-US"/>
              <a:pPr>
                <a:defRPr/>
              </a:pPr>
              <a:t>‹#›</a:t>
            </a:fld>
            <a:endParaRPr lang="en-US"/>
          </a:p>
        </p:txBody>
      </p:sp>
    </p:spTree>
    <p:extLst>
      <p:ext uri="{BB962C8B-B14F-4D97-AF65-F5344CB8AC3E}">
        <p14:creationId xmlns:p14="http://schemas.microsoft.com/office/powerpoint/2010/main" val="24198759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2A82A-F453-1D31-1070-0850FC1FA402}"/>
              </a:ext>
            </a:extLst>
          </p:cNvPr>
          <p:cNvSpPr>
            <a:spLocks noGrp="1"/>
          </p:cNvSpPr>
          <p:nvPr>
            <p:ph type="dt" sz="half" idx="10"/>
          </p:nvPr>
        </p:nvSpPr>
        <p:spPr/>
        <p:txBody>
          <a:bodyPr/>
          <a:lstStyle>
            <a:lvl1pPr>
              <a:defRPr/>
            </a:lvl1pPr>
          </a:lstStyle>
          <a:p>
            <a:pPr>
              <a:defRPr/>
            </a:pPr>
            <a:fld id="{555E0DDA-DDC4-4A3E-96C3-1E97464A530A}" type="datetimeFigureOut">
              <a:rPr lang="en-US"/>
              <a:pPr>
                <a:defRPr/>
              </a:pPr>
              <a:t>4/3/2025</a:t>
            </a:fld>
            <a:endParaRPr lang="en-US"/>
          </a:p>
        </p:txBody>
      </p:sp>
      <p:sp>
        <p:nvSpPr>
          <p:cNvPr id="5" name="Footer Placeholder 4">
            <a:extLst>
              <a:ext uri="{FF2B5EF4-FFF2-40B4-BE49-F238E27FC236}">
                <a16:creationId xmlns:a16="http://schemas.microsoft.com/office/drawing/2014/main" id="{B3B6CB3B-282C-957A-F984-A3D84564B5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9A6D52-DEF9-E3B5-C866-605DE812361D}"/>
              </a:ext>
            </a:extLst>
          </p:cNvPr>
          <p:cNvSpPr>
            <a:spLocks noGrp="1"/>
          </p:cNvSpPr>
          <p:nvPr>
            <p:ph type="sldNum" sz="quarter" idx="12"/>
          </p:nvPr>
        </p:nvSpPr>
        <p:spPr/>
        <p:txBody>
          <a:bodyPr/>
          <a:lstStyle>
            <a:lvl1pPr>
              <a:defRPr/>
            </a:lvl1pPr>
          </a:lstStyle>
          <a:p>
            <a:pPr>
              <a:defRPr/>
            </a:pPr>
            <a:fld id="{5FF61818-B9A8-4474-BC53-FF63B0C5217B}" type="slidenum">
              <a:rPr lang="en-US"/>
              <a:pPr>
                <a:defRPr/>
              </a:pPr>
              <a:t>‹#›</a:t>
            </a:fld>
            <a:endParaRPr lang="en-US"/>
          </a:p>
        </p:txBody>
      </p:sp>
    </p:spTree>
    <p:extLst>
      <p:ext uri="{BB962C8B-B14F-4D97-AF65-F5344CB8AC3E}">
        <p14:creationId xmlns:p14="http://schemas.microsoft.com/office/powerpoint/2010/main" val="76745212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D94E62-BB6F-AD37-3878-A9B23AC33638}"/>
              </a:ext>
            </a:extLst>
          </p:cNvPr>
          <p:cNvSpPr>
            <a:spLocks noGrp="1"/>
          </p:cNvSpPr>
          <p:nvPr>
            <p:ph type="dt" sz="half" idx="10"/>
          </p:nvPr>
        </p:nvSpPr>
        <p:spPr/>
        <p:txBody>
          <a:bodyPr/>
          <a:lstStyle>
            <a:lvl1pPr>
              <a:defRPr/>
            </a:lvl1pPr>
          </a:lstStyle>
          <a:p>
            <a:pPr>
              <a:defRPr/>
            </a:pPr>
            <a:fld id="{A59480C0-2799-4078-892E-30F7ACB7940E}" type="datetimeFigureOut">
              <a:rPr lang="en-US"/>
              <a:pPr>
                <a:defRPr/>
              </a:pPr>
              <a:t>4/3/2025</a:t>
            </a:fld>
            <a:endParaRPr lang="en-US"/>
          </a:p>
        </p:txBody>
      </p:sp>
      <p:sp>
        <p:nvSpPr>
          <p:cNvPr id="5" name="Footer Placeholder 4">
            <a:extLst>
              <a:ext uri="{FF2B5EF4-FFF2-40B4-BE49-F238E27FC236}">
                <a16:creationId xmlns:a16="http://schemas.microsoft.com/office/drawing/2014/main" id="{E9B2D66F-B51A-4D7C-9F72-E7D18E82B6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C5968F-C55F-AE6C-E2D6-0FBD9E14C868}"/>
              </a:ext>
            </a:extLst>
          </p:cNvPr>
          <p:cNvSpPr>
            <a:spLocks noGrp="1"/>
          </p:cNvSpPr>
          <p:nvPr>
            <p:ph type="sldNum" sz="quarter" idx="12"/>
          </p:nvPr>
        </p:nvSpPr>
        <p:spPr/>
        <p:txBody>
          <a:bodyPr/>
          <a:lstStyle>
            <a:lvl1pPr>
              <a:defRPr/>
            </a:lvl1pPr>
          </a:lstStyle>
          <a:p>
            <a:pPr>
              <a:defRPr/>
            </a:pPr>
            <a:fld id="{FB915ECA-E70A-480D-89E1-B21DD66A0ACA}" type="slidenum">
              <a:rPr lang="en-US"/>
              <a:pPr>
                <a:defRPr/>
              </a:pPr>
              <a:t>‹#›</a:t>
            </a:fld>
            <a:endParaRPr lang="en-US"/>
          </a:p>
        </p:txBody>
      </p:sp>
    </p:spTree>
    <p:extLst>
      <p:ext uri="{BB962C8B-B14F-4D97-AF65-F5344CB8AC3E}">
        <p14:creationId xmlns:p14="http://schemas.microsoft.com/office/powerpoint/2010/main" val="3780999845"/>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BEF8A30-022D-EA78-E79D-5D6FF54F1E28}"/>
              </a:ext>
            </a:extLst>
          </p:cNvPr>
          <p:cNvSpPr>
            <a:spLocks noGrp="1"/>
          </p:cNvSpPr>
          <p:nvPr>
            <p:ph type="dt" sz="half" idx="10"/>
          </p:nvPr>
        </p:nvSpPr>
        <p:spPr/>
        <p:txBody>
          <a:bodyPr/>
          <a:lstStyle>
            <a:lvl1pPr>
              <a:defRPr/>
            </a:lvl1pPr>
          </a:lstStyle>
          <a:p>
            <a:pPr>
              <a:defRPr/>
            </a:pPr>
            <a:fld id="{18F78145-7D2F-480A-AB55-94996B668035}" type="datetimeFigureOut">
              <a:rPr lang="en-US"/>
              <a:pPr>
                <a:defRPr/>
              </a:pPr>
              <a:t>4/3/2025</a:t>
            </a:fld>
            <a:endParaRPr lang="en-US"/>
          </a:p>
        </p:txBody>
      </p:sp>
      <p:sp>
        <p:nvSpPr>
          <p:cNvPr id="6" name="Footer Placeholder 4">
            <a:extLst>
              <a:ext uri="{FF2B5EF4-FFF2-40B4-BE49-F238E27FC236}">
                <a16:creationId xmlns:a16="http://schemas.microsoft.com/office/drawing/2014/main" id="{1F415D1E-A38D-C61D-6B8F-56CF06EF8D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9765182-89BD-C756-1286-9CB27C75F860}"/>
              </a:ext>
            </a:extLst>
          </p:cNvPr>
          <p:cNvSpPr>
            <a:spLocks noGrp="1"/>
          </p:cNvSpPr>
          <p:nvPr>
            <p:ph type="sldNum" sz="quarter" idx="12"/>
          </p:nvPr>
        </p:nvSpPr>
        <p:spPr/>
        <p:txBody>
          <a:bodyPr/>
          <a:lstStyle>
            <a:lvl1pPr>
              <a:defRPr/>
            </a:lvl1pPr>
          </a:lstStyle>
          <a:p>
            <a:pPr>
              <a:defRPr/>
            </a:pPr>
            <a:fld id="{5903C130-65A4-44CD-A692-BA902E5AAC00}" type="slidenum">
              <a:rPr lang="en-US"/>
              <a:pPr>
                <a:defRPr/>
              </a:pPr>
              <a:t>‹#›</a:t>
            </a:fld>
            <a:endParaRPr lang="en-US"/>
          </a:p>
        </p:txBody>
      </p:sp>
    </p:spTree>
    <p:extLst>
      <p:ext uri="{BB962C8B-B14F-4D97-AF65-F5344CB8AC3E}">
        <p14:creationId xmlns:p14="http://schemas.microsoft.com/office/powerpoint/2010/main" val="153928421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F1A6FBC-4574-079D-5045-8843B742EF8F}"/>
              </a:ext>
            </a:extLst>
          </p:cNvPr>
          <p:cNvSpPr>
            <a:spLocks noGrp="1"/>
          </p:cNvSpPr>
          <p:nvPr>
            <p:ph type="dt" sz="half" idx="10"/>
          </p:nvPr>
        </p:nvSpPr>
        <p:spPr/>
        <p:txBody>
          <a:bodyPr/>
          <a:lstStyle>
            <a:lvl1pPr>
              <a:defRPr/>
            </a:lvl1pPr>
          </a:lstStyle>
          <a:p>
            <a:pPr>
              <a:defRPr/>
            </a:pPr>
            <a:fld id="{2F060E8A-4571-4215-9EFE-30DC65EF2C71}" type="datetimeFigureOut">
              <a:rPr lang="en-US"/>
              <a:pPr>
                <a:defRPr/>
              </a:pPr>
              <a:t>4/3/2025</a:t>
            </a:fld>
            <a:endParaRPr lang="en-US"/>
          </a:p>
        </p:txBody>
      </p:sp>
      <p:sp>
        <p:nvSpPr>
          <p:cNvPr id="8" name="Footer Placeholder 4">
            <a:extLst>
              <a:ext uri="{FF2B5EF4-FFF2-40B4-BE49-F238E27FC236}">
                <a16:creationId xmlns:a16="http://schemas.microsoft.com/office/drawing/2014/main" id="{69C402AC-DFEA-78AB-14A9-8E805B24A48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32FB2F5-D58C-64A9-CDC4-607DFA0B8AFD}"/>
              </a:ext>
            </a:extLst>
          </p:cNvPr>
          <p:cNvSpPr>
            <a:spLocks noGrp="1"/>
          </p:cNvSpPr>
          <p:nvPr>
            <p:ph type="sldNum" sz="quarter" idx="12"/>
          </p:nvPr>
        </p:nvSpPr>
        <p:spPr/>
        <p:txBody>
          <a:bodyPr/>
          <a:lstStyle>
            <a:lvl1pPr>
              <a:defRPr/>
            </a:lvl1pPr>
          </a:lstStyle>
          <a:p>
            <a:pPr>
              <a:defRPr/>
            </a:pPr>
            <a:fld id="{4A5A97AE-A132-46E4-BED5-EB8D1946E475}" type="slidenum">
              <a:rPr lang="en-US"/>
              <a:pPr>
                <a:defRPr/>
              </a:pPr>
              <a:t>‹#›</a:t>
            </a:fld>
            <a:endParaRPr lang="en-US"/>
          </a:p>
        </p:txBody>
      </p:sp>
    </p:spTree>
    <p:extLst>
      <p:ext uri="{BB962C8B-B14F-4D97-AF65-F5344CB8AC3E}">
        <p14:creationId xmlns:p14="http://schemas.microsoft.com/office/powerpoint/2010/main" val="147131033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6A12A6-D07B-F734-6B47-DD4611421546}"/>
              </a:ext>
            </a:extLst>
          </p:cNvPr>
          <p:cNvSpPr>
            <a:spLocks noGrp="1"/>
          </p:cNvSpPr>
          <p:nvPr>
            <p:ph type="dt" sz="half" idx="10"/>
          </p:nvPr>
        </p:nvSpPr>
        <p:spPr/>
        <p:txBody>
          <a:bodyPr/>
          <a:lstStyle>
            <a:lvl1pPr>
              <a:defRPr/>
            </a:lvl1pPr>
          </a:lstStyle>
          <a:p>
            <a:pPr>
              <a:defRPr/>
            </a:pPr>
            <a:fld id="{F4E99989-90D5-4D30-A179-B15DD34B9745}" type="datetimeFigureOut">
              <a:rPr lang="en-US"/>
              <a:pPr>
                <a:defRPr/>
              </a:pPr>
              <a:t>4/3/2025</a:t>
            </a:fld>
            <a:endParaRPr lang="en-US"/>
          </a:p>
        </p:txBody>
      </p:sp>
      <p:sp>
        <p:nvSpPr>
          <p:cNvPr id="4" name="Footer Placeholder 4">
            <a:extLst>
              <a:ext uri="{FF2B5EF4-FFF2-40B4-BE49-F238E27FC236}">
                <a16:creationId xmlns:a16="http://schemas.microsoft.com/office/drawing/2014/main" id="{4996155D-01DB-98BF-3875-A84FD7A9CCB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4C208BB-E34D-AF23-B246-DA306A048250}"/>
              </a:ext>
            </a:extLst>
          </p:cNvPr>
          <p:cNvSpPr>
            <a:spLocks noGrp="1"/>
          </p:cNvSpPr>
          <p:nvPr>
            <p:ph type="sldNum" sz="quarter" idx="12"/>
          </p:nvPr>
        </p:nvSpPr>
        <p:spPr/>
        <p:txBody>
          <a:bodyPr/>
          <a:lstStyle>
            <a:lvl1pPr>
              <a:defRPr/>
            </a:lvl1pPr>
          </a:lstStyle>
          <a:p>
            <a:pPr>
              <a:defRPr/>
            </a:pPr>
            <a:fld id="{5416BACB-5573-4D1A-8064-543015550DBB}" type="slidenum">
              <a:rPr lang="en-US"/>
              <a:pPr>
                <a:defRPr/>
              </a:pPr>
              <a:t>‹#›</a:t>
            </a:fld>
            <a:endParaRPr lang="en-US"/>
          </a:p>
        </p:txBody>
      </p:sp>
    </p:spTree>
    <p:extLst>
      <p:ext uri="{BB962C8B-B14F-4D97-AF65-F5344CB8AC3E}">
        <p14:creationId xmlns:p14="http://schemas.microsoft.com/office/powerpoint/2010/main" val="72689591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FBEAAE2-FDCE-CE2F-565E-C183C7E02084}"/>
              </a:ext>
            </a:extLst>
          </p:cNvPr>
          <p:cNvSpPr>
            <a:spLocks noGrp="1"/>
          </p:cNvSpPr>
          <p:nvPr>
            <p:ph type="dt" sz="half" idx="10"/>
          </p:nvPr>
        </p:nvSpPr>
        <p:spPr/>
        <p:txBody>
          <a:bodyPr/>
          <a:lstStyle>
            <a:lvl1pPr>
              <a:defRPr/>
            </a:lvl1pPr>
          </a:lstStyle>
          <a:p>
            <a:pPr>
              <a:defRPr/>
            </a:pPr>
            <a:fld id="{8634A9CB-DC7C-40B6-BE2C-B0506752381F}" type="datetimeFigureOut">
              <a:rPr lang="en-US"/>
              <a:pPr>
                <a:defRPr/>
              </a:pPr>
              <a:t>4/3/2025</a:t>
            </a:fld>
            <a:endParaRPr lang="en-US"/>
          </a:p>
        </p:txBody>
      </p:sp>
      <p:sp>
        <p:nvSpPr>
          <p:cNvPr id="3" name="Footer Placeholder 4">
            <a:extLst>
              <a:ext uri="{FF2B5EF4-FFF2-40B4-BE49-F238E27FC236}">
                <a16:creationId xmlns:a16="http://schemas.microsoft.com/office/drawing/2014/main" id="{6A8CCD62-F364-7883-DF42-E7E115F0EA2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2A755CD-C598-50AF-705A-F554F61E4BD0}"/>
              </a:ext>
            </a:extLst>
          </p:cNvPr>
          <p:cNvSpPr>
            <a:spLocks noGrp="1"/>
          </p:cNvSpPr>
          <p:nvPr>
            <p:ph type="sldNum" sz="quarter" idx="12"/>
          </p:nvPr>
        </p:nvSpPr>
        <p:spPr/>
        <p:txBody>
          <a:bodyPr/>
          <a:lstStyle>
            <a:lvl1pPr>
              <a:defRPr/>
            </a:lvl1pPr>
          </a:lstStyle>
          <a:p>
            <a:pPr>
              <a:defRPr/>
            </a:pPr>
            <a:fld id="{6705595C-A7C2-45DD-86C7-AA95BD461FAE}" type="slidenum">
              <a:rPr lang="en-US"/>
              <a:pPr>
                <a:defRPr/>
              </a:pPr>
              <a:t>‹#›</a:t>
            </a:fld>
            <a:endParaRPr lang="en-US"/>
          </a:p>
        </p:txBody>
      </p:sp>
    </p:spTree>
    <p:extLst>
      <p:ext uri="{BB962C8B-B14F-4D97-AF65-F5344CB8AC3E}">
        <p14:creationId xmlns:p14="http://schemas.microsoft.com/office/powerpoint/2010/main" val="71235893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B6A93167-6064-50C9-14FF-E2FFE3A645BA}"/>
              </a:ext>
            </a:extLst>
          </p:cNvPr>
          <p:cNvSpPr>
            <a:spLocks noGrp="1"/>
          </p:cNvSpPr>
          <p:nvPr>
            <p:ph type="dt" sz="half" idx="10"/>
          </p:nvPr>
        </p:nvSpPr>
        <p:spPr/>
        <p:txBody>
          <a:bodyPr/>
          <a:lstStyle>
            <a:lvl1pPr>
              <a:defRPr/>
            </a:lvl1pPr>
          </a:lstStyle>
          <a:p>
            <a:pPr>
              <a:defRPr/>
            </a:pPr>
            <a:fld id="{6667FD6F-A448-48E1-81F5-18D866C1FAD1}" type="datetimeFigureOut">
              <a:rPr lang="en-US"/>
              <a:pPr>
                <a:defRPr/>
              </a:pPr>
              <a:t>4/3/2025</a:t>
            </a:fld>
            <a:endParaRPr lang="en-US"/>
          </a:p>
        </p:txBody>
      </p:sp>
      <p:sp>
        <p:nvSpPr>
          <p:cNvPr id="6" name="Footer Placeholder 4">
            <a:extLst>
              <a:ext uri="{FF2B5EF4-FFF2-40B4-BE49-F238E27FC236}">
                <a16:creationId xmlns:a16="http://schemas.microsoft.com/office/drawing/2014/main" id="{8129B46E-1196-BA4B-18DE-3A33931ACE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C2A09F6-CD77-A721-7D47-23EB1CB57F13}"/>
              </a:ext>
            </a:extLst>
          </p:cNvPr>
          <p:cNvSpPr>
            <a:spLocks noGrp="1"/>
          </p:cNvSpPr>
          <p:nvPr>
            <p:ph type="sldNum" sz="quarter" idx="12"/>
          </p:nvPr>
        </p:nvSpPr>
        <p:spPr/>
        <p:txBody>
          <a:bodyPr/>
          <a:lstStyle>
            <a:lvl1pPr>
              <a:defRPr/>
            </a:lvl1pPr>
          </a:lstStyle>
          <a:p>
            <a:pPr>
              <a:defRPr/>
            </a:pPr>
            <a:fld id="{2EA322AD-7333-486B-9316-D6F1FD8D3139}" type="slidenum">
              <a:rPr lang="en-US"/>
              <a:pPr>
                <a:defRPr/>
              </a:pPr>
              <a:t>‹#›</a:t>
            </a:fld>
            <a:endParaRPr lang="en-US"/>
          </a:p>
        </p:txBody>
      </p:sp>
    </p:spTree>
    <p:extLst>
      <p:ext uri="{BB962C8B-B14F-4D97-AF65-F5344CB8AC3E}">
        <p14:creationId xmlns:p14="http://schemas.microsoft.com/office/powerpoint/2010/main" val="63125222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pPr lvl="0"/>
            <a:endParaRPr lang="en-US" noProof="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6DD4AD98-D38F-31DF-6643-353F6CE819F5}"/>
              </a:ext>
            </a:extLst>
          </p:cNvPr>
          <p:cNvSpPr>
            <a:spLocks noGrp="1"/>
          </p:cNvSpPr>
          <p:nvPr>
            <p:ph type="dt" sz="half" idx="10"/>
          </p:nvPr>
        </p:nvSpPr>
        <p:spPr/>
        <p:txBody>
          <a:bodyPr/>
          <a:lstStyle>
            <a:lvl1pPr>
              <a:defRPr/>
            </a:lvl1pPr>
          </a:lstStyle>
          <a:p>
            <a:pPr>
              <a:defRPr/>
            </a:pPr>
            <a:fld id="{C585B761-30E9-43B4-9093-B365377754AE}" type="datetimeFigureOut">
              <a:rPr lang="en-US"/>
              <a:pPr>
                <a:defRPr/>
              </a:pPr>
              <a:t>4/3/2025</a:t>
            </a:fld>
            <a:endParaRPr lang="en-US"/>
          </a:p>
        </p:txBody>
      </p:sp>
      <p:sp>
        <p:nvSpPr>
          <p:cNvPr id="6" name="Footer Placeholder 4">
            <a:extLst>
              <a:ext uri="{FF2B5EF4-FFF2-40B4-BE49-F238E27FC236}">
                <a16:creationId xmlns:a16="http://schemas.microsoft.com/office/drawing/2014/main" id="{BBC626ED-A1F4-5C9A-772B-B920AA6672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1E8C7F0-3E68-BFC7-2D19-11E08E1480BE}"/>
              </a:ext>
            </a:extLst>
          </p:cNvPr>
          <p:cNvSpPr>
            <a:spLocks noGrp="1"/>
          </p:cNvSpPr>
          <p:nvPr>
            <p:ph type="sldNum" sz="quarter" idx="12"/>
          </p:nvPr>
        </p:nvSpPr>
        <p:spPr/>
        <p:txBody>
          <a:bodyPr/>
          <a:lstStyle>
            <a:lvl1pPr>
              <a:defRPr/>
            </a:lvl1pPr>
          </a:lstStyle>
          <a:p>
            <a:pPr>
              <a:defRPr/>
            </a:pPr>
            <a:fld id="{DD5B5C0B-8941-4BEF-85B5-9E0B0DC2EF7F}" type="slidenum">
              <a:rPr lang="en-US"/>
              <a:pPr>
                <a:defRPr/>
              </a:pPr>
              <a:t>‹#›</a:t>
            </a:fld>
            <a:endParaRPr lang="en-US"/>
          </a:p>
        </p:txBody>
      </p:sp>
    </p:spTree>
    <p:extLst>
      <p:ext uri="{BB962C8B-B14F-4D97-AF65-F5344CB8AC3E}">
        <p14:creationId xmlns:p14="http://schemas.microsoft.com/office/powerpoint/2010/main" val="428101038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755131-140F-17FB-2A64-C29B3E493A17}"/>
              </a:ext>
            </a:extLst>
          </p:cNvPr>
          <p:cNvSpPr>
            <a:spLocks noGrp="1"/>
          </p:cNvSpPr>
          <p:nvPr>
            <p:ph type="dt" sz="half" idx="10"/>
          </p:nvPr>
        </p:nvSpPr>
        <p:spPr/>
        <p:txBody>
          <a:bodyPr/>
          <a:lstStyle>
            <a:lvl1pPr>
              <a:defRPr/>
            </a:lvl1pPr>
          </a:lstStyle>
          <a:p>
            <a:pPr>
              <a:defRPr/>
            </a:pPr>
            <a:fld id="{5E48D00F-DC65-4FC4-BB66-D109241FCD3F}" type="datetimeFigureOut">
              <a:rPr lang="en-US"/>
              <a:pPr>
                <a:defRPr/>
              </a:pPr>
              <a:t>4/3/2025</a:t>
            </a:fld>
            <a:endParaRPr lang="en-US"/>
          </a:p>
        </p:txBody>
      </p:sp>
      <p:sp>
        <p:nvSpPr>
          <p:cNvPr id="5" name="Footer Placeholder 4">
            <a:extLst>
              <a:ext uri="{FF2B5EF4-FFF2-40B4-BE49-F238E27FC236}">
                <a16:creationId xmlns:a16="http://schemas.microsoft.com/office/drawing/2014/main" id="{80ADCB08-BE9E-782A-B9E2-2D53BC554F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E436DE-3078-E815-BAFA-947AA5EF463E}"/>
              </a:ext>
            </a:extLst>
          </p:cNvPr>
          <p:cNvSpPr>
            <a:spLocks noGrp="1"/>
          </p:cNvSpPr>
          <p:nvPr>
            <p:ph type="sldNum" sz="quarter" idx="12"/>
          </p:nvPr>
        </p:nvSpPr>
        <p:spPr/>
        <p:txBody>
          <a:bodyPr/>
          <a:lstStyle>
            <a:lvl1pPr>
              <a:defRPr/>
            </a:lvl1pPr>
          </a:lstStyle>
          <a:p>
            <a:pPr>
              <a:defRPr/>
            </a:pPr>
            <a:fld id="{FC92A38E-DE8E-4018-9434-21077E4DE21F}" type="slidenum">
              <a:rPr lang="en-US"/>
              <a:pPr>
                <a:defRPr/>
              </a:pPr>
              <a:t>‹#›</a:t>
            </a:fld>
            <a:endParaRPr lang="en-US"/>
          </a:p>
        </p:txBody>
      </p:sp>
    </p:spTree>
    <p:extLst>
      <p:ext uri="{BB962C8B-B14F-4D97-AF65-F5344CB8AC3E}">
        <p14:creationId xmlns:p14="http://schemas.microsoft.com/office/powerpoint/2010/main" val="3679770590"/>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F4AC1-46A9-C0DD-52D3-8F7875F2278E}"/>
              </a:ext>
            </a:extLst>
          </p:cNvPr>
          <p:cNvSpPr>
            <a:spLocks noGrp="1"/>
          </p:cNvSpPr>
          <p:nvPr>
            <p:ph type="dt" sz="half" idx="10"/>
          </p:nvPr>
        </p:nvSpPr>
        <p:spPr/>
        <p:txBody>
          <a:bodyPr/>
          <a:lstStyle>
            <a:lvl1pPr>
              <a:defRPr/>
            </a:lvl1pPr>
          </a:lstStyle>
          <a:p>
            <a:pPr>
              <a:defRPr/>
            </a:pPr>
            <a:fld id="{0C7F45D0-5E5B-43A3-9AB4-8F00907C677B}" type="datetimeFigureOut">
              <a:rPr lang="en-US"/>
              <a:pPr>
                <a:defRPr/>
              </a:pPr>
              <a:t>4/3/2025</a:t>
            </a:fld>
            <a:endParaRPr lang="en-US"/>
          </a:p>
        </p:txBody>
      </p:sp>
      <p:sp>
        <p:nvSpPr>
          <p:cNvPr id="5" name="Footer Placeholder 4">
            <a:extLst>
              <a:ext uri="{FF2B5EF4-FFF2-40B4-BE49-F238E27FC236}">
                <a16:creationId xmlns:a16="http://schemas.microsoft.com/office/drawing/2014/main" id="{201F39CF-C89E-0BA3-FEE2-8EFD5F48C0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2F7286-0BFE-4508-D51B-618244B72F4E}"/>
              </a:ext>
            </a:extLst>
          </p:cNvPr>
          <p:cNvSpPr>
            <a:spLocks noGrp="1"/>
          </p:cNvSpPr>
          <p:nvPr>
            <p:ph type="sldNum" sz="quarter" idx="12"/>
          </p:nvPr>
        </p:nvSpPr>
        <p:spPr/>
        <p:txBody>
          <a:bodyPr/>
          <a:lstStyle>
            <a:lvl1pPr>
              <a:defRPr/>
            </a:lvl1pPr>
          </a:lstStyle>
          <a:p>
            <a:pPr>
              <a:defRPr/>
            </a:pPr>
            <a:fld id="{E1437858-0A0E-42CE-BAA3-E94196C0C616}" type="slidenum">
              <a:rPr lang="en-US"/>
              <a:pPr>
                <a:defRPr/>
              </a:pPr>
              <a:t>‹#›</a:t>
            </a:fld>
            <a:endParaRPr lang="en-US"/>
          </a:p>
        </p:txBody>
      </p:sp>
    </p:spTree>
    <p:extLst>
      <p:ext uri="{BB962C8B-B14F-4D97-AF65-F5344CB8AC3E}">
        <p14:creationId xmlns:p14="http://schemas.microsoft.com/office/powerpoint/2010/main" val="218276571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69C4FF-169E-D3D5-E6C1-27BA064641CA}"/>
              </a:ext>
            </a:extLst>
          </p:cNvPr>
          <p:cNvSpPr>
            <a:spLocks noGrp="1"/>
          </p:cNvSpPr>
          <p:nvPr>
            <p:ph type="title"/>
          </p:nvPr>
        </p:nvSpPr>
        <p:spPr>
          <a:xfrm>
            <a:off x="304800" y="182563"/>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4A3FDA-675C-D774-C982-00A0D6BBFF4E}"/>
              </a:ext>
            </a:extLst>
          </p:cNvPr>
          <p:cNvSpPr>
            <a:spLocks noGrp="1"/>
          </p:cNvSpPr>
          <p:nvPr>
            <p:ph type="body" idx="1"/>
          </p:nvPr>
        </p:nvSpPr>
        <p:spPr>
          <a:xfrm>
            <a:off x="304800" y="1066800"/>
            <a:ext cx="5486400" cy="30178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42F259-38AF-EE8C-5889-EAB3222274E0}"/>
              </a:ext>
            </a:extLst>
          </p:cNvPr>
          <p:cNvSpPr>
            <a:spLocks noGrp="1"/>
          </p:cNvSpPr>
          <p:nvPr>
            <p:ph type="dt" sz="half" idx="2"/>
          </p:nvPr>
        </p:nvSpPr>
        <p:spPr>
          <a:xfrm>
            <a:off x="304800" y="4237038"/>
            <a:ext cx="1422400" cy="244475"/>
          </a:xfrm>
          <a:prstGeom prst="rect">
            <a:avLst/>
          </a:prstGeom>
        </p:spPr>
        <p:txBody>
          <a:bodyPr vert="horz" lIns="91440" tIns="45720" rIns="91440" bIns="45720" rtlCol="0" anchor="ctr"/>
          <a:lstStyle>
            <a:lvl1pPr algn="l" eaLnBrk="1" fontAlgn="auto" hangingPunct="1">
              <a:spcBef>
                <a:spcPts val="0"/>
              </a:spcBef>
              <a:spcAft>
                <a:spcPts val="0"/>
              </a:spcAft>
              <a:defRPr sz="800" smtClean="0">
                <a:solidFill>
                  <a:schemeClr val="tx1">
                    <a:tint val="75000"/>
                  </a:schemeClr>
                </a:solidFill>
                <a:latin typeface="+mn-lt"/>
              </a:defRPr>
            </a:lvl1pPr>
          </a:lstStyle>
          <a:p>
            <a:pPr>
              <a:defRPr/>
            </a:pPr>
            <a:fld id="{E93E70F5-4873-4E7E-91EF-14E2E76F0DEC}" type="datetimeFigureOut">
              <a:rPr lang="en-US"/>
              <a:pPr>
                <a:defRPr/>
              </a:pPr>
              <a:t>4/3/2025</a:t>
            </a:fld>
            <a:endParaRPr lang="en-US"/>
          </a:p>
        </p:txBody>
      </p:sp>
      <p:sp>
        <p:nvSpPr>
          <p:cNvPr id="5" name="Footer Placeholder 4">
            <a:extLst>
              <a:ext uri="{FF2B5EF4-FFF2-40B4-BE49-F238E27FC236}">
                <a16:creationId xmlns:a16="http://schemas.microsoft.com/office/drawing/2014/main" id="{460A2446-46A0-4F8E-4013-D4AF5EED5B20}"/>
              </a:ext>
            </a:extLst>
          </p:cNvPr>
          <p:cNvSpPr>
            <a:spLocks noGrp="1"/>
          </p:cNvSpPr>
          <p:nvPr>
            <p:ph type="ftr" sz="quarter" idx="3"/>
          </p:nvPr>
        </p:nvSpPr>
        <p:spPr>
          <a:xfrm>
            <a:off x="2082800" y="4237038"/>
            <a:ext cx="1930400" cy="244475"/>
          </a:xfrm>
          <a:prstGeom prst="rect">
            <a:avLst/>
          </a:prstGeom>
        </p:spPr>
        <p:txBody>
          <a:bodyPr vert="horz" lIns="91440" tIns="45720" rIns="91440" bIns="45720" rtlCol="0" anchor="ctr"/>
          <a:lstStyle>
            <a:lvl1pPr algn="ctr" eaLnBrk="1" fontAlgn="auto" hangingPunct="1">
              <a:spcBef>
                <a:spcPts val="0"/>
              </a:spcBef>
              <a:spcAft>
                <a:spcPts val="0"/>
              </a:spcAft>
              <a:defRPr sz="8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E609EC9-EE27-98F8-B534-AC0874A563E2}"/>
              </a:ext>
            </a:extLst>
          </p:cNvPr>
          <p:cNvSpPr>
            <a:spLocks noGrp="1"/>
          </p:cNvSpPr>
          <p:nvPr>
            <p:ph type="sldNum" sz="quarter" idx="4"/>
          </p:nvPr>
        </p:nvSpPr>
        <p:spPr>
          <a:xfrm>
            <a:off x="4368800" y="4237038"/>
            <a:ext cx="1422400" cy="244475"/>
          </a:xfrm>
          <a:prstGeom prst="rect">
            <a:avLst/>
          </a:prstGeom>
        </p:spPr>
        <p:txBody>
          <a:bodyPr vert="horz" lIns="91440" tIns="45720" rIns="91440" bIns="45720" rtlCol="0" anchor="ctr"/>
          <a:lstStyle>
            <a:lvl1pPr algn="r" eaLnBrk="1" fontAlgn="auto" hangingPunct="1">
              <a:spcBef>
                <a:spcPts val="0"/>
              </a:spcBef>
              <a:spcAft>
                <a:spcPts val="0"/>
              </a:spcAft>
              <a:defRPr sz="800" smtClean="0">
                <a:solidFill>
                  <a:schemeClr val="tx1">
                    <a:tint val="75000"/>
                  </a:schemeClr>
                </a:solidFill>
                <a:latin typeface="+mn-lt"/>
              </a:defRPr>
            </a:lvl1pPr>
          </a:lstStyle>
          <a:p>
            <a:pPr>
              <a:defRPr/>
            </a:pPr>
            <a:fld id="{1675D1C7-63B4-4E5E-B586-341D3B57B526}" type="slidenum">
              <a:rPr lang="en-US"/>
              <a:pPr>
                <a:defRPr/>
              </a:pPr>
              <a:t>‹#›</a:t>
            </a:fld>
            <a:endParaRPr lang="en-US"/>
          </a:p>
        </p:txBody>
      </p:sp>
    </p:spTree>
    <p:extLst>
      <p:ext uri="{BB962C8B-B14F-4D97-AF65-F5344CB8AC3E}">
        <p14:creationId xmlns:p14="http://schemas.microsoft.com/office/powerpoint/2010/main" val="494885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609600" rtl="0" fontAlgn="base">
        <a:spcBef>
          <a:spcPct val="0"/>
        </a:spcBef>
        <a:spcAft>
          <a:spcPct val="0"/>
        </a:spcAft>
        <a:defRPr sz="2900" kern="1200">
          <a:solidFill>
            <a:schemeClr val="tx1"/>
          </a:solidFill>
          <a:latin typeface="+mj-lt"/>
          <a:ea typeface="+mj-ea"/>
          <a:cs typeface="+mj-cs"/>
        </a:defRPr>
      </a:lvl1pPr>
      <a:lvl2pPr algn="ctr" defTabSz="609600" rtl="0" fontAlgn="base">
        <a:spcBef>
          <a:spcPct val="0"/>
        </a:spcBef>
        <a:spcAft>
          <a:spcPct val="0"/>
        </a:spcAft>
        <a:defRPr sz="2900">
          <a:solidFill>
            <a:schemeClr val="tx1"/>
          </a:solidFill>
          <a:latin typeface="Calibri" panose="020F0502020204030204" pitchFamily="34" charset="0"/>
        </a:defRPr>
      </a:lvl2pPr>
      <a:lvl3pPr algn="ctr" defTabSz="609600" rtl="0" fontAlgn="base">
        <a:spcBef>
          <a:spcPct val="0"/>
        </a:spcBef>
        <a:spcAft>
          <a:spcPct val="0"/>
        </a:spcAft>
        <a:defRPr sz="2900">
          <a:solidFill>
            <a:schemeClr val="tx1"/>
          </a:solidFill>
          <a:latin typeface="Calibri" panose="020F0502020204030204" pitchFamily="34" charset="0"/>
        </a:defRPr>
      </a:lvl3pPr>
      <a:lvl4pPr algn="ctr" defTabSz="609600" rtl="0" fontAlgn="base">
        <a:spcBef>
          <a:spcPct val="0"/>
        </a:spcBef>
        <a:spcAft>
          <a:spcPct val="0"/>
        </a:spcAft>
        <a:defRPr sz="2900">
          <a:solidFill>
            <a:schemeClr val="tx1"/>
          </a:solidFill>
          <a:latin typeface="Calibri" panose="020F0502020204030204" pitchFamily="34" charset="0"/>
        </a:defRPr>
      </a:lvl4pPr>
      <a:lvl5pPr algn="ctr" defTabSz="609600" rtl="0" fontAlgn="base">
        <a:spcBef>
          <a:spcPct val="0"/>
        </a:spcBef>
        <a:spcAft>
          <a:spcPct val="0"/>
        </a:spcAft>
        <a:defRPr sz="2900">
          <a:solidFill>
            <a:schemeClr val="tx1"/>
          </a:solidFill>
          <a:latin typeface="Calibri" panose="020F0502020204030204" pitchFamily="34" charset="0"/>
        </a:defRPr>
      </a:lvl5pPr>
      <a:lvl6pPr marL="457200" algn="ctr" defTabSz="609600" rtl="0" fontAlgn="base">
        <a:spcBef>
          <a:spcPct val="0"/>
        </a:spcBef>
        <a:spcAft>
          <a:spcPct val="0"/>
        </a:spcAft>
        <a:defRPr sz="2900">
          <a:solidFill>
            <a:schemeClr val="tx1"/>
          </a:solidFill>
          <a:latin typeface="Calibri" panose="020F0502020204030204" pitchFamily="34" charset="0"/>
        </a:defRPr>
      </a:lvl6pPr>
      <a:lvl7pPr marL="914400" algn="ctr" defTabSz="609600" rtl="0" fontAlgn="base">
        <a:spcBef>
          <a:spcPct val="0"/>
        </a:spcBef>
        <a:spcAft>
          <a:spcPct val="0"/>
        </a:spcAft>
        <a:defRPr sz="2900">
          <a:solidFill>
            <a:schemeClr val="tx1"/>
          </a:solidFill>
          <a:latin typeface="Calibri" panose="020F0502020204030204" pitchFamily="34" charset="0"/>
        </a:defRPr>
      </a:lvl7pPr>
      <a:lvl8pPr marL="1371600" algn="ctr" defTabSz="609600" rtl="0" fontAlgn="base">
        <a:spcBef>
          <a:spcPct val="0"/>
        </a:spcBef>
        <a:spcAft>
          <a:spcPct val="0"/>
        </a:spcAft>
        <a:defRPr sz="2900">
          <a:solidFill>
            <a:schemeClr val="tx1"/>
          </a:solidFill>
          <a:latin typeface="Calibri" panose="020F0502020204030204" pitchFamily="34" charset="0"/>
        </a:defRPr>
      </a:lvl8pPr>
      <a:lvl9pPr marL="1828800" algn="ctr" defTabSz="609600" rtl="0" fontAlgn="base">
        <a:spcBef>
          <a:spcPct val="0"/>
        </a:spcBef>
        <a:spcAft>
          <a:spcPct val="0"/>
        </a:spcAft>
        <a:defRPr sz="2900">
          <a:solidFill>
            <a:schemeClr val="tx1"/>
          </a:solidFill>
          <a:latin typeface="Calibri" panose="020F0502020204030204" pitchFamily="34" charset="0"/>
        </a:defRPr>
      </a:lvl9pPr>
    </p:titleStyle>
    <p:bodyStyle>
      <a:lvl1pPr marL="228600" indent="-228600" algn="l" defTabSz="60960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1pPr>
      <a:lvl2pPr marL="495300" indent="-190500" algn="l" defTabSz="609600"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762000" indent="-152400" algn="l" defTabSz="609600" rtl="0" fontAlgn="base">
        <a:spcBef>
          <a:spcPct val="20000"/>
        </a:spcBef>
        <a:spcAft>
          <a:spcPct val="0"/>
        </a:spcAft>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fontAlgn="base">
        <a:spcBef>
          <a:spcPct val="20000"/>
        </a:spcBef>
        <a:spcAft>
          <a:spcPct val="0"/>
        </a:spcAft>
        <a:buFont typeface="Arial" panose="020B0604020202020204" pitchFamily="34" charset="0"/>
        <a:buChar char="–"/>
        <a:defRPr sz="1300" kern="1200">
          <a:solidFill>
            <a:schemeClr val="tx1"/>
          </a:solidFill>
          <a:latin typeface="+mn-lt"/>
          <a:ea typeface="+mn-ea"/>
          <a:cs typeface="+mn-cs"/>
        </a:defRPr>
      </a:lvl4pPr>
      <a:lvl5pPr marL="1371600" indent="-152400" algn="l" defTabSz="609600" rtl="0" fontAlgn="base">
        <a:spcBef>
          <a:spcPct val="20000"/>
        </a:spcBef>
        <a:spcAft>
          <a:spcPct val="0"/>
        </a:spcAft>
        <a:buFont typeface="Arial" panose="020B0604020202020204" pitchFamily="34" charset="0"/>
        <a:buChar char="»"/>
        <a:defRPr sz="1300"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66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499" b="30850"/>
          <a:stretch>
            <a:fillRect/>
          </a:stretch>
        </p:blipFill>
        <p:spPr>
          <a:xfrm rot="-1382617">
            <a:off x="769312" y="2050752"/>
            <a:ext cx="2932537" cy="4511110"/>
          </a:xfrm>
          <a:prstGeom prst="rect">
            <a:avLst/>
          </a:prstGeom>
        </p:spPr>
      </p:pic>
      <p:grpSp>
        <p:nvGrpSpPr>
          <p:cNvPr id="5" name="Group 5"/>
          <p:cNvGrpSpPr/>
          <p:nvPr/>
        </p:nvGrpSpPr>
        <p:grpSpPr>
          <a:xfrm>
            <a:off x="660550" y="-45061"/>
            <a:ext cx="11074249" cy="6570875"/>
            <a:chOff x="0" y="0"/>
            <a:chExt cx="3899707" cy="2214804"/>
          </a:xfrm>
          <a:solidFill>
            <a:schemeClr val="bg1"/>
          </a:solidFill>
        </p:grpSpPr>
        <p:sp>
          <p:nvSpPr>
            <p:cNvPr id="6" name="Freeform 6"/>
            <p:cNvSpPr/>
            <p:nvPr/>
          </p:nvSpPr>
          <p:spPr>
            <a:xfrm>
              <a:off x="-4213" y="0"/>
              <a:ext cx="3903920" cy="2214804"/>
            </a:xfrm>
            <a:custGeom>
              <a:avLst/>
              <a:gdLst/>
              <a:ahLst/>
              <a:cxnLst/>
              <a:rect l="l" t="t" r="r" b="b"/>
              <a:pathLst>
                <a:path w="3903920" h="2214804">
                  <a:moveTo>
                    <a:pt x="278431" y="16918"/>
                  </a:moveTo>
                  <a:cubicBezTo>
                    <a:pt x="278431" y="16918"/>
                    <a:pt x="604014" y="12258"/>
                    <a:pt x="939603" y="12454"/>
                  </a:cubicBezTo>
                  <a:cubicBezTo>
                    <a:pt x="2771746" y="12671"/>
                    <a:pt x="3629851" y="0"/>
                    <a:pt x="3629851" y="0"/>
                  </a:cubicBezTo>
                  <a:cubicBezTo>
                    <a:pt x="3697315" y="0"/>
                    <a:pt x="3773252" y="0"/>
                    <a:pt x="3852025" y="85073"/>
                  </a:cubicBezTo>
                  <a:cubicBezTo>
                    <a:pt x="3895003" y="131488"/>
                    <a:pt x="3896071" y="240224"/>
                    <a:pt x="3896476" y="320281"/>
                  </a:cubicBezTo>
                  <a:cubicBezTo>
                    <a:pt x="3896476" y="320281"/>
                    <a:pt x="3894772" y="1210032"/>
                    <a:pt x="3894772" y="1452220"/>
                  </a:cubicBezTo>
                  <a:cubicBezTo>
                    <a:pt x="3894772" y="1666379"/>
                    <a:pt x="3903920" y="1965558"/>
                    <a:pt x="3903920" y="1965558"/>
                  </a:cubicBezTo>
                  <a:cubicBezTo>
                    <a:pt x="3903920" y="2094227"/>
                    <a:pt x="3899750" y="2214804"/>
                    <a:pt x="3646912" y="2206670"/>
                  </a:cubicBezTo>
                  <a:cubicBezTo>
                    <a:pt x="3646912" y="2206670"/>
                    <a:pt x="3270440" y="2186372"/>
                    <a:pt x="2837360" y="2193970"/>
                  </a:cubicBezTo>
                  <a:cubicBezTo>
                    <a:pt x="1290440" y="2202104"/>
                    <a:pt x="304023" y="2214804"/>
                    <a:pt x="304023" y="2214804"/>
                  </a:cubicBezTo>
                  <a:cubicBezTo>
                    <a:pt x="132548" y="2214804"/>
                    <a:pt x="4213" y="2113735"/>
                    <a:pt x="8532" y="1911188"/>
                  </a:cubicBezTo>
                  <a:cubicBezTo>
                    <a:pt x="8532" y="1911188"/>
                    <a:pt x="9630" y="1412647"/>
                    <a:pt x="4815" y="979847"/>
                  </a:cubicBezTo>
                  <a:cubicBezTo>
                    <a:pt x="0" y="663668"/>
                    <a:pt x="25592" y="330596"/>
                    <a:pt x="25592" y="330596"/>
                  </a:cubicBezTo>
                  <a:cubicBezTo>
                    <a:pt x="27224" y="150571"/>
                    <a:pt x="143504" y="16918"/>
                    <a:pt x="278431" y="16918"/>
                  </a:cubicBezTo>
                  <a:close/>
                </a:path>
              </a:pathLst>
            </a:custGeom>
            <a:grpFill/>
            <a:ln>
              <a:solidFill>
                <a:srgbClr val="FFFFFF"/>
              </a:solidFill>
            </a:ln>
          </p:spPr>
        </p:sp>
      </p:grpSp>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0231">
            <a:off x="1460279" y="1496270"/>
            <a:ext cx="554555" cy="554555"/>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682344">
            <a:off x="600316" y="808756"/>
            <a:ext cx="1565616" cy="512383"/>
          </a:xfrm>
          <a:prstGeom prst="rect">
            <a:avLst/>
          </a:prstGeom>
        </p:spPr>
      </p:pic>
      <p:pic>
        <p:nvPicPr>
          <p:cNvPr id="26" name="Picture 2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643949" y="945990"/>
            <a:ext cx="740398" cy="826002"/>
          </a:xfrm>
          <a:prstGeom prst="rect">
            <a:avLst/>
          </a:prstGeom>
        </p:spPr>
      </p:pic>
      <p:pic>
        <p:nvPicPr>
          <p:cNvPr id="27" name="Picture 2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16828" y="1850701"/>
            <a:ext cx="554555" cy="554555"/>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185448">
            <a:off x="247361" y="4942795"/>
            <a:ext cx="1862300" cy="1862300"/>
          </a:xfrm>
          <a:prstGeom prst="rect">
            <a:avLst/>
          </a:prstGeom>
        </p:spPr>
      </p:pic>
      <p:sp>
        <p:nvSpPr>
          <p:cNvPr id="29" name="TextBox 29"/>
          <p:cNvSpPr txBox="1"/>
          <p:nvPr/>
        </p:nvSpPr>
        <p:spPr>
          <a:xfrm>
            <a:off x="1524043" y="662685"/>
            <a:ext cx="9601157" cy="3282950"/>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4000" b="0" i="0" u="none" strike="noStrike" kern="1200" cap="none" spc="-133" normalizeH="0" baseline="0" noProof="0" dirty="0" err="1">
                <a:ln>
                  <a:noFill/>
                </a:ln>
                <a:solidFill>
                  <a:srgbClr val="272626"/>
                </a:solidFill>
                <a:effectLst/>
                <a:uLnTx/>
                <a:uFillTx/>
                <a:latin typeface="Times New Roman" panose="02020603050405020304" pitchFamily="18" charset="0"/>
                <a:ea typeface="Tahoma" panose="020B0604030504040204" pitchFamily="34" charset="0"/>
                <a:cs typeface="Times New Roman" panose="02020603050405020304" pitchFamily="18" charset="0"/>
              </a:rPr>
              <a:t>Trường</a:t>
            </a:r>
            <a:r>
              <a:rPr kumimoji="0" lang="en-US" sz="4000" b="0" i="0" u="none" strike="noStrike" kern="1200" cap="none" spc="-133" normalizeH="0" noProof="0" dirty="0">
                <a:ln>
                  <a:noFill/>
                </a:ln>
                <a:solidFill>
                  <a:srgbClr val="272626"/>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4000" b="0" i="0" u="none" strike="noStrike" kern="1200" cap="none" spc="-133" normalizeH="0" noProof="0" dirty="0" err="1">
                <a:ln>
                  <a:noFill/>
                </a:ln>
                <a:solidFill>
                  <a:srgbClr val="272626"/>
                </a:solidFill>
                <a:effectLst/>
                <a:uLnTx/>
                <a:uFillTx/>
                <a:latin typeface="Times New Roman" panose="02020603050405020304" pitchFamily="18" charset="0"/>
                <a:ea typeface="Tahoma" panose="020B0604030504040204" pitchFamily="34" charset="0"/>
                <a:cs typeface="Times New Roman" panose="02020603050405020304" pitchFamily="18" charset="0"/>
              </a:rPr>
              <a:t>Tiểu</a:t>
            </a:r>
            <a:r>
              <a:rPr kumimoji="0" lang="en-US" sz="4000" b="0" i="0" u="none" strike="noStrike" kern="1200" cap="none" spc="-133" normalizeH="0" noProof="0" dirty="0">
                <a:ln>
                  <a:noFill/>
                </a:ln>
                <a:solidFill>
                  <a:srgbClr val="272626"/>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4000" b="0" i="0" u="none" strike="noStrike" kern="1200" cap="none" spc="-133" normalizeH="0" noProof="0" dirty="0" err="1">
                <a:ln>
                  <a:noFill/>
                </a:ln>
                <a:solidFill>
                  <a:srgbClr val="272626"/>
                </a:solidFill>
                <a:effectLst/>
                <a:uLnTx/>
                <a:uFillTx/>
                <a:latin typeface="Times New Roman" panose="02020603050405020304" pitchFamily="18" charset="0"/>
                <a:ea typeface="Tahoma" panose="020B0604030504040204" pitchFamily="34" charset="0"/>
                <a:cs typeface="Times New Roman" panose="02020603050405020304" pitchFamily="18" charset="0"/>
              </a:rPr>
              <a:t>học</a:t>
            </a:r>
            <a:r>
              <a:rPr kumimoji="0" lang="en-US" sz="4000" b="0" i="0" u="none" strike="noStrike" kern="1200" cap="none" spc="-133" normalizeH="0" noProof="0" dirty="0">
                <a:ln>
                  <a:noFill/>
                </a:ln>
                <a:solidFill>
                  <a:srgbClr val="272626"/>
                </a:solidFill>
                <a:effectLst/>
                <a:uLnTx/>
                <a:uFillTx/>
                <a:latin typeface="Times New Roman" panose="02020603050405020304" pitchFamily="18" charset="0"/>
                <a:ea typeface="Tahoma" panose="020B0604030504040204" pitchFamily="34" charset="0"/>
                <a:cs typeface="Times New Roman" panose="02020603050405020304" pitchFamily="18" charset="0"/>
              </a:rPr>
              <a:t> An </a:t>
            </a:r>
            <a:r>
              <a:rPr kumimoji="0" lang="en-US" sz="4000" b="0" i="0" u="none" strike="noStrike" kern="1200" cap="none" spc="-133" normalizeH="0" noProof="0" dirty="0" err="1">
                <a:ln>
                  <a:noFill/>
                </a:ln>
                <a:solidFill>
                  <a:srgbClr val="272626"/>
                </a:solidFill>
                <a:effectLst/>
                <a:uLnTx/>
                <a:uFillTx/>
                <a:latin typeface="Times New Roman" panose="02020603050405020304" pitchFamily="18" charset="0"/>
                <a:ea typeface="Tahoma" panose="020B0604030504040204" pitchFamily="34" charset="0"/>
                <a:cs typeface="Times New Roman" panose="02020603050405020304" pitchFamily="18" charset="0"/>
              </a:rPr>
              <a:t>Hồng</a:t>
            </a:r>
            <a:endParaRPr lang="en-US" sz="4000" spc="-133" dirty="0">
              <a:solidFill>
                <a:srgbClr val="272626"/>
              </a:solidFill>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609539" rtl="0" eaLnBrk="1" fontAlgn="auto" latinLnBrk="0" hangingPunct="1">
              <a:lnSpc>
                <a:spcPts val="6400"/>
              </a:lnSpc>
              <a:spcBef>
                <a:spcPct val="0"/>
              </a:spcBef>
              <a:spcAft>
                <a:spcPts val="0"/>
              </a:spcAft>
              <a:buClrTx/>
              <a:buSzTx/>
              <a:buFontTx/>
              <a:buNone/>
              <a:tabLst/>
              <a:defRPr/>
            </a:pPr>
            <a:endParaRPr kumimoji="0" lang="en-US" sz="5000" b="0" i="0" u="none" strike="noStrike" kern="1200" cap="none" spc="-133" normalizeH="0" baseline="0" noProof="0" dirty="0">
              <a:ln>
                <a:noFill/>
              </a:ln>
              <a:solidFill>
                <a:srgbClr val="272626"/>
              </a:solidFill>
              <a:effectLst/>
              <a:uLnTx/>
              <a:uFillTx/>
              <a:latin typeface="Sriracha"/>
            </a:endParaRPr>
          </a:p>
          <a:p>
            <a:pPr marL="0" marR="0" lvl="0" indent="0" algn="ctr" defTabSz="609539" rtl="0" eaLnBrk="1" fontAlgn="auto" latinLnBrk="0" hangingPunct="1">
              <a:lnSpc>
                <a:spcPts val="6400"/>
              </a:lnSpc>
              <a:spcBef>
                <a:spcPct val="0"/>
              </a:spcBef>
              <a:spcAft>
                <a:spcPts val="0"/>
              </a:spcAft>
              <a:buClrTx/>
              <a:buSzTx/>
              <a:buFontTx/>
              <a:buNone/>
              <a:tabLst/>
              <a:defRPr/>
            </a:pPr>
            <a:r>
              <a:rPr lang="en-US" sz="5000" spc="-133" dirty="0" err="1">
                <a:solidFill>
                  <a:srgbClr val="FF0000"/>
                </a:solidFill>
                <a:effectLst>
                  <a:reflection blurRad="6350" stA="55000" endA="300" endPos="45500" dir="5400000" sy="-100000" algn="bl" rotWithShape="0"/>
                </a:effectLst>
                <a:latin typeface="Sriracha"/>
              </a:rPr>
              <a:t>Luyện</a:t>
            </a:r>
            <a:r>
              <a:rPr lang="en-US" sz="5000" spc="-133" dirty="0">
                <a:solidFill>
                  <a:srgbClr val="FF0000"/>
                </a:solidFill>
                <a:effectLst>
                  <a:reflection blurRad="6350" stA="55000" endA="300" endPos="45500" dir="5400000" sy="-100000" algn="bl" rotWithShape="0"/>
                </a:effectLst>
                <a:latin typeface="Sriracha"/>
              </a:rPr>
              <a:t> </a:t>
            </a:r>
            <a:r>
              <a:rPr lang="en-US" sz="5000" spc="-133" dirty="0" err="1">
                <a:solidFill>
                  <a:srgbClr val="FF0000"/>
                </a:solidFill>
                <a:effectLst>
                  <a:reflection blurRad="6350" stA="55000" endA="300" endPos="45500" dir="5400000" sy="-100000" algn="bl" rotWithShape="0"/>
                </a:effectLst>
                <a:latin typeface="Sriracha"/>
              </a:rPr>
              <a:t>tập</a:t>
            </a:r>
            <a:r>
              <a:rPr lang="en-US" sz="5000" spc="-133" dirty="0">
                <a:solidFill>
                  <a:srgbClr val="FF0000"/>
                </a:solidFill>
                <a:effectLst>
                  <a:reflection blurRad="6350" stA="55000" endA="300" endPos="45500" dir="5400000" sy="-100000" algn="bl" rotWithShape="0"/>
                </a:effectLst>
                <a:latin typeface="Sriracha"/>
              </a:rPr>
              <a:t>: </a:t>
            </a:r>
            <a:r>
              <a:rPr lang="en-US" sz="5000" spc="-133" dirty="0" err="1">
                <a:solidFill>
                  <a:srgbClr val="FF0000"/>
                </a:solidFill>
                <a:effectLst>
                  <a:reflection blurRad="6350" stA="55000" endA="300" endPos="45500" dir="5400000" sy="-100000" algn="bl" rotWithShape="0"/>
                </a:effectLst>
                <a:latin typeface="Sriracha"/>
              </a:rPr>
              <a:t>Mở</a:t>
            </a:r>
            <a:r>
              <a:rPr lang="en-US" sz="5000" spc="-133" dirty="0">
                <a:solidFill>
                  <a:srgbClr val="FF0000"/>
                </a:solidFill>
                <a:effectLst>
                  <a:reflection blurRad="6350" stA="55000" endA="300" endPos="45500" dir="5400000" sy="-100000" algn="bl" rotWithShape="0"/>
                </a:effectLst>
                <a:latin typeface="Sriracha"/>
              </a:rPr>
              <a:t> </a:t>
            </a:r>
            <a:r>
              <a:rPr lang="en-US" sz="5000" spc="-133" dirty="0" err="1">
                <a:solidFill>
                  <a:srgbClr val="FF0000"/>
                </a:solidFill>
                <a:effectLst>
                  <a:reflection blurRad="6350" stA="55000" endA="300" endPos="45500" dir="5400000" sy="-100000" algn="bl" rotWithShape="0"/>
                </a:effectLst>
                <a:latin typeface="Sriracha"/>
              </a:rPr>
              <a:t>rộng</a:t>
            </a:r>
            <a:r>
              <a:rPr lang="en-US" sz="5000" spc="-133" dirty="0">
                <a:solidFill>
                  <a:srgbClr val="FF0000"/>
                </a:solidFill>
                <a:effectLst>
                  <a:reflection blurRad="6350" stA="55000" endA="300" endPos="45500" dir="5400000" sy="-100000" algn="bl" rotWithShape="0"/>
                </a:effectLst>
                <a:latin typeface="Sriracha"/>
              </a:rPr>
              <a:t> </a:t>
            </a:r>
            <a:r>
              <a:rPr lang="en-US" sz="5000" spc="-133" dirty="0" err="1">
                <a:solidFill>
                  <a:srgbClr val="FF0000"/>
                </a:solidFill>
                <a:effectLst>
                  <a:reflection blurRad="6350" stA="55000" endA="300" endPos="45500" dir="5400000" sy="-100000" algn="bl" rotWithShape="0"/>
                </a:effectLst>
                <a:latin typeface="Sriracha"/>
              </a:rPr>
              <a:t>vốn</a:t>
            </a:r>
            <a:r>
              <a:rPr lang="en-US" sz="5000" spc="-133" dirty="0">
                <a:solidFill>
                  <a:srgbClr val="FF0000"/>
                </a:solidFill>
                <a:effectLst>
                  <a:reflection blurRad="6350" stA="55000" endA="300" endPos="45500" dir="5400000" sy="-100000" algn="bl" rotWithShape="0"/>
                </a:effectLst>
                <a:latin typeface="Sriracha"/>
              </a:rPr>
              <a:t> </a:t>
            </a:r>
            <a:r>
              <a:rPr lang="en-US" sz="5000" spc="-133" dirty="0" err="1">
                <a:solidFill>
                  <a:srgbClr val="FF0000"/>
                </a:solidFill>
                <a:effectLst>
                  <a:reflection blurRad="6350" stA="55000" endA="300" endPos="45500" dir="5400000" sy="-100000" algn="bl" rotWithShape="0"/>
                </a:effectLst>
                <a:latin typeface="Sriracha"/>
              </a:rPr>
              <a:t>từ</a:t>
            </a:r>
            <a:r>
              <a:rPr lang="en-US" sz="5000" spc="-133" dirty="0">
                <a:solidFill>
                  <a:srgbClr val="FF0000"/>
                </a:solidFill>
                <a:effectLst>
                  <a:reflection blurRad="6350" stA="55000" endA="300" endPos="45500" dir="5400000" sy="-100000" algn="bl" rotWithShape="0"/>
                </a:effectLst>
                <a:latin typeface="Sriracha"/>
              </a:rPr>
              <a:t> </a:t>
            </a:r>
            <a:r>
              <a:rPr lang="en-US" sz="5000" spc="-133" dirty="0" err="1">
                <a:solidFill>
                  <a:srgbClr val="FF0000"/>
                </a:solidFill>
                <a:effectLst>
                  <a:reflection blurRad="6350" stA="55000" endA="300" endPos="45500" dir="5400000" sy="-100000" algn="bl" rotWithShape="0"/>
                </a:effectLst>
                <a:latin typeface="Sriracha"/>
              </a:rPr>
              <a:t>về</a:t>
            </a:r>
            <a:r>
              <a:rPr lang="en-US" sz="5000" spc="-133" dirty="0">
                <a:solidFill>
                  <a:srgbClr val="FF0000"/>
                </a:solidFill>
                <a:effectLst>
                  <a:reflection blurRad="6350" stA="55000" endA="300" endPos="45500" dir="5400000" sy="-100000" algn="bl" rotWithShape="0"/>
                </a:effectLst>
                <a:latin typeface="Sriracha"/>
              </a:rPr>
              <a:t> </a:t>
            </a:r>
            <a:r>
              <a:rPr lang="en-US" sz="5000" spc="-133" dirty="0" err="1">
                <a:solidFill>
                  <a:srgbClr val="FF0000"/>
                </a:solidFill>
                <a:effectLst>
                  <a:reflection blurRad="6350" stA="55000" endA="300" endPos="45500" dir="5400000" sy="-100000" algn="bl" rotWithShape="0"/>
                </a:effectLst>
                <a:latin typeface="Sriracha"/>
              </a:rPr>
              <a:t>người</a:t>
            </a:r>
            <a:r>
              <a:rPr lang="en-US" sz="5000" spc="-133" dirty="0">
                <a:solidFill>
                  <a:srgbClr val="FF0000"/>
                </a:solidFill>
                <a:effectLst>
                  <a:reflection blurRad="6350" stA="55000" endA="300" endPos="45500" dir="5400000" sy="-100000" algn="bl" rotWithShape="0"/>
                </a:effectLst>
                <a:latin typeface="Sriracha"/>
              </a:rPr>
              <a:t> </a:t>
            </a:r>
            <a:r>
              <a:rPr lang="en-US" sz="5000" spc="-133" dirty="0" err="1">
                <a:solidFill>
                  <a:srgbClr val="FF0000"/>
                </a:solidFill>
                <a:effectLst>
                  <a:reflection blurRad="6350" stA="55000" endA="300" endPos="45500" dir="5400000" sy="-100000" algn="bl" rotWithShape="0"/>
                </a:effectLst>
                <a:latin typeface="Sriracha"/>
              </a:rPr>
              <a:t>thân</a:t>
            </a:r>
            <a:r>
              <a:rPr lang="en-US" sz="5000" spc="-133" dirty="0">
                <a:solidFill>
                  <a:srgbClr val="FF0000"/>
                </a:solidFill>
                <a:effectLst>
                  <a:reflection blurRad="6350" stA="55000" endA="300" endPos="45500" dir="5400000" sy="-100000" algn="bl" rotWithShape="0"/>
                </a:effectLst>
                <a:latin typeface="Sriracha"/>
              </a:rPr>
              <a:t>; </a:t>
            </a:r>
            <a:r>
              <a:rPr lang="en-US" sz="5000" spc="-133" dirty="0" err="1">
                <a:solidFill>
                  <a:srgbClr val="FF0000"/>
                </a:solidFill>
                <a:effectLst>
                  <a:reflection blurRad="6350" stA="55000" endA="300" endPos="45500" dir="5400000" sy="-100000" algn="bl" rotWithShape="0"/>
                </a:effectLst>
                <a:latin typeface="Sriracha"/>
              </a:rPr>
              <a:t>Dấu</a:t>
            </a:r>
            <a:r>
              <a:rPr lang="en-US" sz="5000" spc="-133" dirty="0">
                <a:solidFill>
                  <a:srgbClr val="FF0000"/>
                </a:solidFill>
                <a:effectLst>
                  <a:reflection blurRad="6350" stA="55000" endA="300" endPos="45500" dir="5400000" sy="-100000" algn="bl" rotWithShape="0"/>
                </a:effectLst>
                <a:latin typeface="Sriracha"/>
              </a:rPr>
              <a:t> </a:t>
            </a:r>
            <a:r>
              <a:rPr lang="en-US" sz="5000" spc="-133" dirty="0" err="1">
                <a:solidFill>
                  <a:srgbClr val="FF0000"/>
                </a:solidFill>
                <a:effectLst>
                  <a:reflection blurRad="6350" stA="55000" endA="300" endPos="45500" dir="5400000" sy="-100000" algn="bl" rotWithShape="0"/>
                </a:effectLst>
                <a:latin typeface="Sriracha"/>
              </a:rPr>
              <a:t>hai</a:t>
            </a:r>
            <a:r>
              <a:rPr lang="en-US" sz="5000" spc="-133" dirty="0">
                <a:solidFill>
                  <a:srgbClr val="FF0000"/>
                </a:solidFill>
                <a:effectLst>
                  <a:reflection blurRad="6350" stA="55000" endA="300" endPos="45500" dir="5400000" sy="-100000" algn="bl" rotWithShape="0"/>
                </a:effectLst>
                <a:latin typeface="Sriracha"/>
              </a:rPr>
              <a:t> </a:t>
            </a:r>
            <a:r>
              <a:rPr lang="en-US" sz="5000" spc="-133" dirty="0" err="1">
                <a:solidFill>
                  <a:srgbClr val="FF0000"/>
                </a:solidFill>
                <a:effectLst>
                  <a:reflection blurRad="6350" stA="55000" endA="300" endPos="45500" dir="5400000" sy="-100000" algn="bl" rotWithShape="0"/>
                </a:effectLst>
                <a:latin typeface="Sriracha"/>
              </a:rPr>
              <a:t>chấm</a:t>
            </a:r>
            <a:endParaRPr kumimoji="0" lang="en-US" sz="5000" b="0" i="0" u="none" strike="noStrike" kern="1200" cap="none" spc="-133" normalizeH="0" baseline="0" noProof="0" dirty="0">
              <a:ln>
                <a:noFill/>
              </a:ln>
              <a:solidFill>
                <a:srgbClr val="FF0000"/>
              </a:solidFill>
              <a:effectLst>
                <a:reflection blurRad="6350" stA="55000" endA="300" endPos="45500" dir="5400000" sy="-100000" algn="bl" rotWithShape="0"/>
              </a:effectLst>
              <a:uLnTx/>
              <a:uFillTx/>
              <a:latin typeface="Sriracha"/>
            </a:endParaRPr>
          </a:p>
        </p:txBody>
      </p:sp>
      <p:sp>
        <p:nvSpPr>
          <p:cNvPr id="34" name="TextBox 33">
            <a:extLst>
              <a:ext uri="{FF2B5EF4-FFF2-40B4-BE49-F238E27FC236}">
                <a16:creationId xmlns:a16="http://schemas.microsoft.com/office/drawing/2014/main" id="{52D68BD7-831C-1C65-38B8-F18230476B37}"/>
              </a:ext>
            </a:extLst>
          </p:cNvPr>
          <p:cNvSpPr txBox="1"/>
          <p:nvPr/>
        </p:nvSpPr>
        <p:spPr>
          <a:xfrm>
            <a:off x="6918519" y="4643749"/>
            <a:ext cx="4464335"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dirty="0">
                <a:solidFill>
                  <a:srgbClr val="002060"/>
                </a:solidFill>
                <a:latin typeface="Times New Roman" panose="02020603050405020304" pitchFamily="18" charset="0"/>
                <a:cs typeface="Times New Roman" panose="02020603050405020304" pitchFamily="18" charset="0"/>
              </a:rPr>
              <a:t>GV: </a:t>
            </a:r>
            <a:r>
              <a:rPr lang="en-US" sz="3600" dirty="0" err="1">
                <a:solidFill>
                  <a:srgbClr val="002060"/>
                </a:solidFill>
                <a:latin typeface="Times New Roman" panose="02020603050405020304" pitchFamily="18" charset="0"/>
                <a:cs typeface="Times New Roman" panose="02020603050405020304" pitchFamily="18" charset="0"/>
              </a:rPr>
              <a:t>Trần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Thị</a:t>
            </a:r>
            <a:r>
              <a:rPr lang="en-US" sz="3600" dirty="0">
                <a:solidFill>
                  <a:srgbClr val="002060"/>
                </a:solidFill>
                <a:latin typeface="Times New Roman" panose="02020603050405020304" pitchFamily="18" charset="0"/>
                <a:cs typeface="Times New Roman" panose="02020603050405020304" pitchFamily="18" charset="0"/>
              </a:rPr>
              <a:t> Tú Anh</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Lớp</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3A4</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6F02BF-4090-2341-3AFE-6578647D3280}"/>
              </a:ext>
            </a:extLst>
          </p:cNvPr>
          <p:cNvPicPr>
            <a:picLocks noChangeAspect="1"/>
          </p:cNvPicPr>
          <p:nvPr/>
        </p:nvPicPr>
        <p:blipFill>
          <a:blip r:embed="rId2"/>
          <a:stretch>
            <a:fillRect/>
          </a:stretch>
        </p:blipFill>
        <p:spPr>
          <a:xfrm>
            <a:off x="-156705" y="1274618"/>
            <a:ext cx="12192000" cy="6858000"/>
          </a:xfrm>
          <a:prstGeom prst="rect">
            <a:avLst/>
          </a:prstGeom>
        </p:spPr>
      </p:pic>
      <p:sp>
        <p:nvSpPr>
          <p:cNvPr id="2" name="Rectangle: Rounded Corners 1">
            <a:extLst>
              <a:ext uri="{FF2B5EF4-FFF2-40B4-BE49-F238E27FC236}">
                <a16:creationId xmlns:a16="http://schemas.microsoft.com/office/drawing/2014/main" id="{51058A95-F8BE-F163-5F01-95A46DF675D2}"/>
              </a:ext>
            </a:extLst>
          </p:cNvPr>
          <p:cNvSpPr/>
          <p:nvPr/>
        </p:nvSpPr>
        <p:spPr>
          <a:xfrm>
            <a:off x="1066800" y="407238"/>
            <a:ext cx="10058400" cy="112178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ctr" defTabSz="609539" rtl="0" eaLnBrk="1" fontAlgn="auto" latinLnBrk="0" hangingPunct="1">
              <a:lnSpc>
                <a:spcPct val="100000"/>
              </a:lnSpc>
              <a:spcBef>
                <a:spcPts val="0"/>
              </a:spcBef>
              <a:spcAft>
                <a:spcPts val="0"/>
              </a:spcAft>
              <a:buClrTx/>
              <a:buSzTx/>
              <a:buFontTx/>
              <a:buAutoNum type="arabicPeriod"/>
              <a:tabLst/>
              <a:defRPr/>
            </a:pPr>
            <a:endParaRPr kumimoji="0" lang="en-US" sz="2800" b="0" i="1" u="none" strike="noStrike" kern="1200" cap="none" spc="0" normalizeH="0" baseline="0" noProof="0" dirty="0">
              <a:ln>
                <a:noFill/>
              </a:ln>
              <a:solidFill>
                <a:prstClr val="white"/>
              </a:solidFill>
              <a:effectLst/>
              <a:uLnTx/>
              <a:uFillTx/>
              <a:latin typeface="Nunito Black" panose="00000A00000000000000" pitchFamily="2" charset="0"/>
              <a:ea typeface="+mn-ea"/>
              <a:cs typeface="+mn-cs"/>
            </a:endParaRPr>
          </a:p>
          <a:p>
            <a:pPr marR="0" lvl="0" algn="ctr" defTabSz="609539" rtl="0" eaLnBrk="1" fontAlgn="auto" latinLnBrk="0" hangingPunct="1">
              <a:lnSpc>
                <a:spcPct val="100000"/>
              </a:lnSpc>
              <a:spcBef>
                <a:spcPts val="0"/>
              </a:spcBef>
              <a:spcAft>
                <a:spcPts val="0"/>
              </a:spcAft>
              <a:buClrTx/>
              <a:buSzTx/>
              <a:tabLst/>
              <a:defRPr/>
            </a:pPr>
            <a:r>
              <a:rPr kumimoji="0" lang="en-US" sz="2800" b="0" i="1" u="none" strike="noStrike" kern="1200" cap="none" spc="0" normalizeH="0" baseline="0" noProof="0" dirty="0" err="1">
                <a:ln>
                  <a:noFill/>
                </a:ln>
                <a:solidFill>
                  <a:prstClr val="white"/>
                </a:solidFill>
                <a:effectLst/>
                <a:uLnTx/>
                <a:uFillTx/>
                <a:latin typeface="Nunito Black" panose="00000A00000000000000" pitchFamily="2" charset="0"/>
                <a:ea typeface="+mn-ea"/>
                <a:cs typeface="+mn-cs"/>
              </a:rPr>
              <a:t>Bài</a:t>
            </a:r>
            <a:r>
              <a:rPr kumimoji="0" lang="en-US" sz="2800" b="0" i="1" u="none" strike="noStrike" kern="1200" cap="none" spc="0" normalizeH="0" noProof="0" dirty="0">
                <a:ln>
                  <a:noFill/>
                </a:ln>
                <a:solidFill>
                  <a:prstClr val="white"/>
                </a:solidFill>
                <a:effectLst/>
                <a:uLnTx/>
                <a:uFillTx/>
                <a:latin typeface="Nunito Black" panose="00000A00000000000000" pitchFamily="2" charset="0"/>
                <a:ea typeface="+mn-ea"/>
                <a:cs typeface="+mn-cs"/>
              </a:rPr>
              <a:t> 1: </a:t>
            </a:r>
            <a:r>
              <a:rPr kumimoji="0" lang="en-US" sz="2800" b="0" i="1" u="none" strike="noStrike" kern="1200" cap="none" spc="0" normalizeH="0" baseline="0" noProof="0" dirty="0" err="1">
                <a:ln>
                  <a:noFill/>
                </a:ln>
                <a:solidFill>
                  <a:prstClr val="white"/>
                </a:solidFill>
                <a:effectLst/>
                <a:uLnTx/>
                <a:uFillTx/>
                <a:latin typeface="Nunito Black" panose="00000A00000000000000" pitchFamily="2" charset="0"/>
                <a:ea typeface="+mn-ea"/>
                <a:cs typeface="+mn-cs"/>
              </a:rPr>
              <a:t>Tìm</a:t>
            </a:r>
            <a:r>
              <a:rPr kumimoji="0" lang="en-US" sz="2800" b="0" i="1" u="none" strike="noStrike" kern="1200" cap="none" spc="0" normalizeH="0" baseline="0" noProof="0" dirty="0">
                <a:ln>
                  <a:noFill/>
                </a:ln>
                <a:solidFill>
                  <a:prstClr val="white"/>
                </a:solidFill>
                <a:effectLst/>
                <a:uLnTx/>
                <a:uFillTx/>
                <a:latin typeface="Nunito Black" panose="00000A00000000000000" pitchFamily="2" charset="0"/>
                <a:ea typeface="+mn-ea"/>
                <a:cs typeface="+mn-cs"/>
              </a:rPr>
              <a:t> </a:t>
            </a:r>
            <a:r>
              <a:rPr kumimoji="0" lang="en-US" sz="2800" b="0" i="1" u="none" strike="noStrike" kern="1200" cap="none" spc="0" normalizeH="0" baseline="0" noProof="0" dirty="0" err="1">
                <a:ln>
                  <a:noFill/>
                </a:ln>
                <a:solidFill>
                  <a:prstClr val="white"/>
                </a:solidFill>
                <a:effectLst/>
                <a:uLnTx/>
                <a:uFillTx/>
                <a:latin typeface="Nunito Black" panose="00000A00000000000000" pitchFamily="2" charset="0"/>
                <a:ea typeface="+mn-ea"/>
                <a:cs typeface="+mn-cs"/>
              </a:rPr>
              <a:t>những</a:t>
            </a:r>
            <a:r>
              <a:rPr kumimoji="0" lang="en-US" sz="2800" b="0" i="1" u="none" strike="noStrike" kern="1200" cap="none" spc="0" normalizeH="0" baseline="0" noProof="0" dirty="0">
                <a:ln>
                  <a:noFill/>
                </a:ln>
                <a:solidFill>
                  <a:prstClr val="white"/>
                </a:solidFill>
                <a:effectLst/>
                <a:uLnTx/>
                <a:uFillTx/>
                <a:latin typeface="Nunito Black" panose="00000A00000000000000" pitchFamily="2" charset="0"/>
                <a:ea typeface="+mn-ea"/>
                <a:cs typeface="+mn-cs"/>
              </a:rPr>
              <a:t> </a:t>
            </a:r>
            <a:r>
              <a:rPr kumimoji="0" lang="en-US" sz="2800" b="0" i="1" u="none" strike="noStrike" kern="1200" cap="none" spc="0" normalizeH="0" baseline="0" noProof="0" dirty="0" err="1">
                <a:ln>
                  <a:noFill/>
                </a:ln>
                <a:solidFill>
                  <a:prstClr val="white"/>
                </a:solidFill>
                <a:effectLst/>
                <a:uLnTx/>
                <a:uFillTx/>
                <a:latin typeface="Nunito Black" panose="00000A00000000000000" pitchFamily="2" charset="0"/>
                <a:ea typeface="+mn-ea"/>
                <a:cs typeface="+mn-cs"/>
              </a:rPr>
              <a:t>từ</a:t>
            </a:r>
            <a:r>
              <a:rPr kumimoji="0" lang="en-US" sz="2800" b="0" i="1" u="none" strike="noStrike" kern="1200" cap="none" spc="0" normalizeH="0" baseline="0" noProof="0" dirty="0">
                <a:ln>
                  <a:noFill/>
                </a:ln>
                <a:solidFill>
                  <a:prstClr val="white"/>
                </a:solidFill>
                <a:effectLst/>
                <a:uLnTx/>
                <a:uFillTx/>
                <a:latin typeface="Nunito Black" panose="00000A00000000000000" pitchFamily="2" charset="0"/>
                <a:ea typeface="+mn-ea"/>
                <a:cs typeface="+mn-cs"/>
              </a:rPr>
              <a:t> </a:t>
            </a:r>
            <a:r>
              <a:rPr kumimoji="0" lang="en-US" sz="2800" b="0" i="1" u="none" strike="noStrike" kern="1200" cap="none" spc="0" normalizeH="0" baseline="0" noProof="0" dirty="0" err="1">
                <a:ln>
                  <a:noFill/>
                </a:ln>
                <a:solidFill>
                  <a:prstClr val="white"/>
                </a:solidFill>
                <a:effectLst/>
                <a:uLnTx/>
                <a:uFillTx/>
                <a:latin typeface="Nunito Black" panose="00000A00000000000000" pitchFamily="2" charset="0"/>
                <a:ea typeface="+mn-ea"/>
                <a:cs typeface="+mn-cs"/>
              </a:rPr>
              <a:t>ngữ</a:t>
            </a:r>
            <a:r>
              <a:rPr kumimoji="0" lang="en-US" sz="2800" b="0" i="1" u="none" strike="noStrike" kern="1200" cap="none" spc="0" normalizeH="0" baseline="0" noProof="0" dirty="0">
                <a:ln>
                  <a:noFill/>
                </a:ln>
                <a:solidFill>
                  <a:prstClr val="white"/>
                </a:solidFill>
                <a:effectLst/>
                <a:uLnTx/>
                <a:uFillTx/>
                <a:latin typeface="Nunito Black" panose="00000A00000000000000" pitchFamily="2" charset="0"/>
                <a:ea typeface="+mn-ea"/>
                <a:cs typeface="+mn-cs"/>
              </a:rPr>
              <a:t> </a:t>
            </a:r>
            <a:r>
              <a:rPr kumimoji="0" lang="en-US" sz="2800" b="0" i="1" u="none" strike="noStrike" kern="1200" cap="none" spc="0" normalizeH="0" baseline="0" noProof="0" dirty="0" err="1">
                <a:ln>
                  <a:noFill/>
                </a:ln>
                <a:solidFill>
                  <a:prstClr val="white"/>
                </a:solidFill>
                <a:effectLst/>
                <a:uLnTx/>
                <a:uFillTx/>
                <a:latin typeface="Nunito Black" panose="00000A00000000000000" pitchFamily="2" charset="0"/>
                <a:ea typeface="+mn-ea"/>
                <a:cs typeface="+mn-cs"/>
              </a:rPr>
              <a:t>chỉ</a:t>
            </a:r>
            <a:r>
              <a:rPr kumimoji="0" lang="en-US" sz="2800" b="0" i="1" u="none" strike="noStrike" kern="1200" cap="none" spc="0" normalizeH="0" baseline="0" noProof="0" dirty="0">
                <a:ln>
                  <a:noFill/>
                </a:ln>
                <a:solidFill>
                  <a:prstClr val="white"/>
                </a:solidFill>
                <a:effectLst/>
                <a:uLnTx/>
                <a:uFillTx/>
                <a:latin typeface="Nunito Black" panose="00000A00000000000000" pitchFamily="2" charset="0"/>
                <a:ea typeface="+mn-ea"/>
                <a:cs typeface="+mn-cs"/>
              </a:rPr>
              <a:t> </a:t>
            </a:r>
            <a:r>
              <a:rPr lang="en-US" sz="2800" i="1" dirty="0" err="1">
                <a:solidFill>
                  <a:prstClr val="white"/>
                </a:solidFill>
                <a:latin typeface="Nunito Black" panose="00000A00000000000000" pitchFamily="2" charset="0"/>
              </a:rPr>
              <a:t>người</a:t>
            </a:r>
            <a:r>
              <a:rPr lang="en-US" sz="2800" i="1" dirty="0">
                <a:solidFill>
                  <a:prstClr val="white"/>
                </a:solidFill>
                <a:latin typeface="Nunito Black" panose="00000A00000000000000" pitchFamily="2" charset="0"/>
              </a:rPr>
              <a:t> </a:t>
            </a:r>
            <a:r>
              <a:rPr lang="en-US" sz="2800" i="1" dirty="0" err="1">
                <a:solidFill>
                  <a:prstClr val="white"/>
                </a:solidFill>
                <a:latin typeface="Nunito Black" panose="00000A00000000000000" pitchFamily="2" charset="0"/>
              </a:rPr>
              <a:t>thân</a:t>
            </a:r>
            <a:r>
              <a:rPr lang="en-US" sz="2800" i="1" dirty="0">
                <a:solidFill>
                  <a:prstClr val="white"/>
                </a:solidFill>
                <a:latin typeface="Nunito Black" panose="00000A00000000000000" pitchFamily="2" charset="0"/>
              </a:rPr>
              <a:t> </a:t>
            </a:r>
            <a:r>
              <a:rPr lang="en-US" sz="2800" i="1" dirty="0" err="1">
                <a:solidFill>
                  <a:prstClr val="white"/>
                </a:solidFill>
                <a:latin typeface="Nunito Black" panose="00000A00000000000000" pitchFamily="2" charset="0"/>
              </a:rPr>
              <a:t>trong</a:t>
            </a:r>
            <a:r>
              <a:rPr lang="en-US" sz="2800" i="1" dirty="0">
                <a:solidFill>
                  <a:prstClr val="white"/>
                </a:solidFill>
                <a:latin typeface="Nunito Black" panose="00000A00000000000000" pitchFamily="2" charset="0"/>
              </a:rPr>
              <a:t> </a:t>
            </a:r>
            <a:r>
              <a:rPr lang="en-US" sz="2800" i="1" dirty="0" err="1">
                <a:solidFill>
                  <a:prstClr val="white"/>
                </a:solidFill>
                <a:latin typeface="Nunito Black" panose="00000A00000000000000" pitchFamily="2" charset="0"/>
              </a:rPr>
              <a:t>đoạn</a:t>
            </a:r>
            <a:r>
              <a:rPr lang="en-US" sz="2800" i="1" dirty="0">
                <a:solidFill>
                  <a:prstClr val="white"/>
                </a:solidFill>
                <a:latin typeface="Nunito Black" panose="00000A00000000000000" pitchFamily="2" charset="0"/>
              </a:rPr>
              <a:t> </a:t>
            </a:r>
            <a:r>
              <a:rPr lang="en-US" sz="2800" i="1" dirty="0" err="1">
                <a:solidFill>
                  <a:prstClr val="white"/>
                </a:solidFill>
                <a:latin typeface="Nunito Black" panose="00000A00000000000000" pitchFamily="2" charset="0"/>
              </a:rPr>
              <a:t>văn</a:t>
            </a:r>
            <a:r>
              <a:rPr lang="en-US" sz="2800" i="1" dirty="0">
                <a:solidFill>
                  <a:prstClr val="white"/>
                </a:solidFill>
                <a:latin typeface="Nunito Black" panose="00000A00000000000000" pitchFamily="2" charset="0"/>
              </a:rPr>
              <a:t> </a:t>
            </a:r>
            <a:r>
              <a:rPr lang="en-US" sz="2800" i="1" dirty="0" err="1">
                <a:solidFill>
                  <a:prstClr val="white"/>
                </a:solidFill>
                <a:latin typeface="Nunito Black" panose="00000A00000000000000" pitchFamily="2" charset="0"/>
              </a:rPr>
              <a:t>dưới</a:t>
            </a:r>
            <a:r>
              <a:rPr lang="en-US" sz="2800" i="1" dirty="0">
                <a:solidFill>
                  <a:prstClr val="white"/>
                </a:solidFill>
                <a:latin typeface="Nunito Black" panose="00000A00000000000000" pitchFamily="2" charset="0"/>
              </a:rPr>
              <a:t> </a:t>
            </a:r>
            <a:r>
              <a:rPr lang="en-US" sz="2800" i="1" dirty="0" err="1">
                <a:solidFill>
                  <a:prstClr val="white"/>
                </a:solidFill>
                <a:latin typeface="Nunito Black" panose="00000A00000000000000" pitchFamily="2" charset="0"/>
              </a:rPr>
              <a:t>đây</a:t>
            </a:r>
            <a:r>
              <a:rPr kumimoji="0" lang="en-US" sz="2800" b="0" i="1" u="none" strike="noStrike" kern="1200" cap="none" spc="0" normalizeH="0" baseline="0" noProof="0" dirty="0">
                <a:ln>
                  <a:noFill/>
                </a:ln>
                <a:solidFill>
                  <a:prstClr val="white"/>
                </a:solidFill>
                <a:effectLst/>
                <a:uLnTx/>
                <a:uFillTx/>
                <a:latin typeface="Nunito Black" panose="00000A00000000000000" pitchFamily="2" charset="0"/>
                <a:ea typeface="+mn-ea"/>
                <a:cs typeface="+mn-cs"/>
              </a:rPr>
              <a:t>.</a:t>
            </a:r>
          </a:p>
          <a:p>
            <a:pPr marR="0" lvl="0" algn="ctr" defTabSz="609539" rtl="0" eaLnBrk="1" fontAlgn="auto" latinLnBrk="0" hangingPunct="1">
              <a:lnSpc>
                <a:spcPct val="100000"/>
              </a:lnSpc>
              <a:spcBef>
                <a:spcPts val="0"/>
              </a:spcBef>
              <a:spcAft>
                <a:spcPts val="0"/>
              </a:spcAft>
              <a:buClrTx/>
              <a:buSzTx/>
              <a:tabLst/>
              <a:defRPr/>
            </a:pPr>
            <a:endParaRPr kumimoji="0" lang="en-US" sz="2800" b="1" i="1" u="none" strike="noStrike" kern="1200" cap="none" spc="0" normalizeH="0" baseline="0" noProof="0" dirty="0">
              <a:ln>
                <a:noFill/>
              </a:ln>
              <a:solidFill>
                <a:srgbClr val="FFFF00"/>
              </a:solidFill>
              <a:effectLst/>
              <a:uLnTx/>
              <a:uFillTx/>
              <a:latin typeface="Nunito Black" panose="00000A00000000000000" pitchFamily="2" charset="0"/>
              <a:ea typeface="+mn-ea"/>
              <a:cs typeface="+mn-cs"/>
            </a:endParaRPr>
          </a:p>
        </p:txBody>
      </p:sp>
      <p:pic>
        <p:nvPicPr>
          <p:cNvPr id="10" name="Picture 12">
            <a:extLst>
              <a:ext uri="{FF2B5EF4-FFF2-40B4-BE49-F238E27FC236}">
                <a16:creationId xmlns:a16="http://schemas.microsoft.com/office/drawing/2014/main" id="{232D88F9-5B0E-89DC-F6C6-0F19368BC4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34455" y="3733542"/>
            <a:ext cx="6580489" cy="3124200"/>
          </a:xfrm>
          <a:prstGeom prst="rect">
            <a:avLst/>
          </a:prstGeom>
        </p:spPr>
      </p:pic>
      <p:sp>
        <p:nvSpPr>
          <p:cNvPr id="4" name="Rectangle 3">
            <a:extLst>
              <a:ext uri="{FF2B5EF4-FFF2-40B4-BE49-F238E27FC236}">
                <a16:creationId xmlns:a16="http://schemas.microsoft.com/office/drawing/2014/main" id="{8B175DBA-5F17-43C4-86AC-D85011F74AC3}"/>
              </a:ext>
            </a:extLst>
          </p:cNvPr>
          <p:cNvSpPr/>
          <p:nvPr/>
        </p:nvSpPr>
        <p:spPr>
          <a:xfrm>
            <a:off x="1219200" y="1737505"/>
            <a:ext cx="10477500" cy="2554545"/>
          </a:xfrm>
          <a:prstGeom prst="rect">
            <a:avLst/>
          </a:prstGeom>
        </p:spPr>
        <p:txBody>
          <a:bodyPr wrap="square">
            <a:spAutoFit/>
          </a:bodyPr>
          <a:lstStyle/>
          <a:p>
            <a:r>
              <a:rPr lang="vi-VN" sz="3200" dirty="0"/>
              <a:t>Bà nội của tôi là bà ngoại của em Đốm. Hai chị em tôi đều rất quý bà vì cả hai đều được bà chăm sóc từ khi mới sinh. Không phải chỉ đối với tôi và Đốm, mà sau này, em My, em Chấm ra đời, bà đều nâng niu bế ẵm từ lúc lọt lòng.</a:t>
            </a:r>
          </a:p>
        </p:txBody>
      </p:sp>
      <p:sp>
        <p:nvSpPr>
          <p:cNvPr id="5" name="TextBox 4">
            <a:extLst>
              <a:ext uri="{FF2B5EF4-FFF2-40B4-BE49-F238E27FC236}">
                <a16:creationId xmlns:a16="http://schemas.microsoft.com/office/drawing/2014/main" id="{28003C0A-9DF6-1A0F-F709-690DFC623191}"/>
              </a:ext>
            </a:extLst>
          </p:cNvPr>
          <p:cNvSpPr txBox="1"/>
          <p:nvPr/>
        </p:nvSpPr>
        <p:spPr>
          <a:xfrm>
            <a:off x="4114800" y="4978099"/>
            <a:ext cx="6019800" cy="1015663"/>
          </a:xfrm>
          <a:prstGeom prst="rect">
            <a:avLst/>
          </a:prstGeom>
          <a:noFill/>
        </p:spPr>
        <p:txBody>
          <a:bodyPr wrap="square" rtlCol="0">
            <a:spAutoFit/>
          </a:bodyPr>
          <a:lstStyle/>
          <a:p>
            <a:r>
              <a:rPr lang="en-US" sz="3000" dirty="0" err="1">
                <a:latin typeface="Tahoma" panose="020B0604030504040204" pitchFamily="34" charset="0"/>
                <a:ea typeface="Tahoma" panose="020B0604030504040204" pitchFamily="34" charset="0"/>
                <a:cs typeface="Tahoma" panose="020B0604030504040204" pitchFamily="34" charset="0"/>
              </a:rPr>
              <a:t>Các</a:t>
            </a:r>
            <a:r>
              <a:rPr lang="en-US" sz="3000" dirty="0">
                <a:latin typeface="Tahoma" panose="020B0604030504040204" pitchFamily="34" charset="0"/>
                <a:ea typeface="Tahoma" panose="020B0604030504040204" pitchFamily="34" charset="0"/>
                <a:cs typeface="Tahoma" panose="020B0604030504040204" pitchFamily="34" charset="0"/>
              </a:rPr>
              <a:t> </a:t>
            </a:r>
            <a:r>
              <a:rPr lang="en-US" sz="3000" dirty="0" err="1">
                <a:latin typeface="Tahoma" panose="020B0604030504040204" pitchFamily="34" charset="0"/>
                <a:ea typeface="Tahoma" panose="020B0604030504040204" pitchFamily="34" charset="0"/>
                <a:cs typeface="Tahoma" panose="020B0604030504040204" pitchFamily="34" charset="0"/>
              </a:rPr>
              <a:t>từ</a:t>
            </a:r>
            <a:r>
              <a:rPr lang="en-US" sz="3000" dirty="0">
                <a:latin typeface="Tahoma" panose="020B0604030504040204" pitchFamily="34" charset="0"/>
                <a:ea typeface="Tahoma" panose="020B0604030504040204" pitchFamily="34" charset="0"/>
                <a:cs typeface="Tahoma" panose="020B0604030504040204" pitchFamily="34" charset="0"/>
              </a:rPr>
              <a:t> </a:t>
            </a:r>
            <a:r>
              <a:rPr lang="en-US" sz="3000" dirty="0" err="1">
                <a:latin typeface="Tahoma" panose="020B0604030504040204" pitchFamily="34" charset="0"/>
                <a:ea typeface="Tahoma" panose="020B0604030504040204" pitchFamily="34" charset="0"/>
                <a:cs typeface="Tahoma" panose="020B0604030504040204" pitchFamily="34" charset="0"/>
              </a:rPr>
              <a:t>ngữ</a:t>
            </a:r>
            <a:r>
              <a:rPr lang="en-US" sz="3000" dirty="0">
                <a:latin typeface="Tahoma" panose="020B0604030504040204" pitchFamily="34" charset="0"/>
                <a:ea typeface="Tahoma" panose="020B0604030504040204" pitchFamily="34" charset="0"/>
                <a:cs typeface="Tahoma" panose="020B0604030504040204" pitchFamily="34" charset="0"/>
              </a:rPr>
              <a:t> </a:t>
            </a:r>
            <a:r>
              <a:rPr lang="en-US" sz="3000" dirty="0" err="1">
                <a:latin typeface="Tahoma" panose="020B0604030504040204" pitchFamily="34" charset="0"/>
                <a:ea typeface="Tahoma" panose="020B0604030504040204" pitchFamily="34" charset="0"/>
                <a:cs typeface="Tahoma" panose="020B0604030504040204" pitchFamily="34" charset="0"/>
              </a:rPr>
              <a:t>chỉ</a:t>
            </a:r>
            <a:r>
              <a:rPr lang="en-US" sz="3000" dirty="0">
                <a:latin typeface="Tahoma" panose="020B0604030504040204" pitchFamily="34" charset="0"/>
                <a:ea typeface="Tahoma" panose="020B0604030504040204" pitchFamily="34" charset="0"/>
                <a:cs typeface="Tahoma" panose="020B0604030504040204" pitchFamily="34" charset="0"/>
              </a:rPr>
              <a:t> </a:t>
            </a:r>
            <a:r>
              <a:rPr lang="en-US" sz="3000" dirty="0" err="1">
                <a:latin typeface="Tahoma" panose="020B0604030504040204" pitchFamily="34" charset="0"/>
                <a:ea typeface="Tahoma" panose="020B0604030504040204" pitchFamily="34" charset="0"/>
                <a:cs typeface="Tahoma" panose="020B0604030504040204" pitchFamily="34" charset="0"/>
              </a:rPr>
              <a:t>người</a:t>
            </a:r>
            <a:r>
              <a:rPr lang="en-US" sz="3000" dirty="0">
                <a:latin typeface="Tahoma" panose="020B0604030504040204" pitchFamily="34" charset="0"/>
                <a:ea typeface="Tahoma" panose="020B0604030504040204" pitchFamily="34" charset="0"/>
                <a:cs typeface="Tahoma" panose="020B0604030504040204" pitchFamily="34" charset="0"/>
              </a:rPr>
              <a:t> </a:t>
            </a:r>
            <a:r>
              <a:rPr lang="en-US" sz="3000" dirty="0" err="1">
                <a:latin typeface="Tahoma" panose="020B0604030504040204" pitchFamily="34" charset="0"/>
                <a:ea typeface="Tahoma" panose="020B0604030504040204" pitchFamily="34" charset="0"/>
                <a:cs typeface="Tahoma" panose="020B0604030504040204" pitchFamily="34" charset="0"/>
              </a:rPr>
              <a:t>thân</a:t>
            </a:r>
            <a:r>
              <a:rPr lang="en-US" sz="3000" dirty="0">
                <a:latin typeface="Tahoma" panose="020B0604030504040204" pitchFamily="34" charset="0"/>
                <a:ea typeface="Tahoma" panose="020B0604030504040204" pitchFamily="34" charset="0"/>
                <a:cs typeface="Tahoma" panose="020B0604030504040204" pitchFamily="34" charset="0"/>
              </a:rPr>
              <a:t>: </a:t>
            </a:r>
            <a:r>
              <a:rPr lang="en-US" sz="3000" dirty="0" err="1">
                <a:latin typeface="Tahoma" panose="020B0604030504040204" pitchFamily="34" charset="0"/>
                <a:ea typeface="Tahoma" panose="020B0604030504040204" pitchFamily="34" charset="0"/>
                <a:cs typeface="Tahoma" panose="020B0604030504040204" pitchFamily="34" charset="0"/>
              </a:rPr>
              <a:t>Bà</a:t>
            </a:r>
            <a:r>
              <a:rPr lang="en-US" sz="3000" dirty="0">
                <a:latin typeface="Tahoma" panose="020B0604030504040204" pitchFamily="34" charset="0"/>
                <a:ea typeface="Tahoma" panose="020B0604030504040204" pitchFamily="34" charset="0"/>
                <a:cs typeface="Tahoma" panose="020B0604030504040204" pitchFamily="34" charset="0"/>
              </a:rPr>
              <a:t> </a:t>
            </a:r>
            <a:r>
              <a:rPr lang="en-US" sz="3000" dirty="0" err="1">
                <a:latin typeface="Tahoma" panose="020B0604030504040204" pitchFamily="34" charset="0"/>
                <a:ea typeface="Tahoma" panose="020B0604030504040204" pitchFamily="34" charset="0"/>
                <a:cs typeface="Tahoma" panose="020B0604030504040204" pitchFamily="34" charset="0"/>
              </a:rPr>
              <a:t>nội</a:t>
            </a:r>
            <a:r>
              <a:rPr lang="en-US" sz="3000" dirty="0">
                <a:latin typeface="Tahoma" panose="020B0604030504040204" pitchFamily="34" charset="0"/>
                <a:ea typeface="Tahoma" panose="020B0604030504040204" pitchFamily="34" charset="0"/>
                <a:cs typeface="Tahoma" panose="020B0604030504040204" pitchFamily="34" charset="0"/>
              </a:rPr>
              <a:t>, </a:t>
            </a:r>
            <a:r>
              <a:rPr lang="en-US" sz="3000" dirty="0" err="1">
                <a:latin typeface="Tahoma" panose="020B0604030504040204" pitchFamily="34" charset="0"/>
                <a:ea typeface="Tahoma" panose="020B0604030504040204" pitchFamily="34" charset="0"/>
                <a:cs typeface="Tahoma" panose="020B0604030504040204" pitchFamily="34" charset="0"/>
              </a:rPr>
              <a:t>bà</a:t>
            </a:r>
            <a:r>
              <a:rPr lang="en-US" sz="3000" dirty="0">
                <a:latin typeface="Tahoma" panose="020B0604030504040204" pitchFamily="34" charset="0"/>
                <a:ea typeface="Tahoma" panose="020B0604030504040204" pitchFamily="34" charset="0"/>
                <a:cs typeface="Tahoma" panose="020B0604030504040204" pitchFamily="34" charset="0"/>
              </a:rPr>
              <a:t> </a:t>
            </a:r>
            <a:r>
              <a:rPr lang="en-US" sz="3000" dirty="0" err="1">
                <a:latin typeface="Tahoma" panose="020B0604030504040204" pitchFamily="34" charset="0"/>
                <a:ea typeface="Tahoma" panose="020B0604030504040204" pitchFamily="34" charset="0"/>
                <a:cs typeface="Tahoma" panose="020B0604030504040204" pitchFamily="34" charset="0"/>
              </a:rPr>
              <a:t>ngoại</a:t>
            </a:r>
            <a:r>
              <a:rPr lang="en-US" sz="3000" dirty="0">
                <a:latin typeface="Tahoma" panose="020B0604030504040204" pitchFamily="34" charset="0"/>
                <a:ea typeface="Tahoma" panose="020B0604030504040204" pitchFamily="34" charset="0"/>
                <a:cs typeface="Tahoma" panose="020B0604030504040204" pitchFamily="34" charset="0"/>
              </a:rPr>
              <a:t>, </a:t>
            </a:r>
            <a:r>
              <a:rPr lang="en-US" sz="3000" dirty="0" err="1">
                <a:latin typeface="Tahoma" panose="020B0604030504040204" pitchFamily="34" charset="0"/>
                <a:ea typeface="Tahoma" panose="020B0604030504040204" pitchFamily="34" charset="0"/>
                <a:cs typeface="Tahoma" panose="020B0604030504040204" pitchFamily="34" charset="0"/>
              </a:rPr>
              <a:t>chị</a:t>
            </a:r>
            <a:r>
              <a:rPr lang="en-US" sz="3000" dirty="0">
                <a:latin typeface="Tahoma" panose="020B0604030504040204" pitchFamily="34" charset="0"/>
                <a:ea typeface="Tahoma" panose="020B0604030504040204" pitchFamily="34" charset="0"/>
                <a:cs typeface="Tahoma" panose="020B0604030504040204" pitchFamily="34" charset="0"/>
              </a:rPr>
              <a:t>, </a:t>
            </a:r>
            <a:r>
              <a:rPr lang="en-US" sz="3000" dirty="0" err="1">
                <a:latin typeface="Tahoma" panose="020B0604030504040204" pitchFamily="34" charset="0"/>
                <a:ea typeface="Tahoma" panose="020B0604030504040204" pitchFamily="34" charset="0"/>
                <a:cs typeface="Tahoma" panose="020B0604030504040204" pitchFamily="34" charset="0"/>
              </a:rPr>
              <a:t>em</a:t>
            </a:r>
            <a:r>
              <a:rPr lang="en-US" sz="3000" dirty="0">
                <a:latin typeface="Tahoma" panose="020B0604030504040204" pitchFamily="34" charset="0"/>
                <a:ea typeface="Tahoma" panose="020B0604030504040204" pitchFamily="34" charset="0"/>
                <a:cs typeface="Tahoma" panose="020B0604030504040204" pitchFamily="34" charset="0"/>
              </a:rPr>
              <a:t>.</a:t>
            </a:r>
          </a:p>
        </p:txBody>
      </p:sp>
      <p:cxnSp>
        <p:nvCxnSpPr>
          <p:cNvPr id="7" name="Straight Connector 6">
            <a:extLst>
              <a:ext uri="{FF2B5EF4-FFF2-40B4-BE49-F238E27FC236}">
                <a16:creationId xmlns:a16="http://schemas.microsoft.com/office/drawing/2014/main" id="{F1110653-57B6-C557-290F-FAB4C7A005DD}"/>
              </a:ext>
            </a:extLst>
          </p:cNvPr>
          <p:cNvCxnSpPr>
            <a:cxnSpLocks/>
          </p:cNvCxnSpPr>
          <p:nvPr/>
        </p:nvCxnSpPr>
        <p:spPr>
          <a:xfrm>
            <a:off x="3200400" y="990600"/>
            <a:ext cx="4800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159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FCB304E6-2AF1-D21E-19BE-C55992E2B0AA}"/>
              </a:ext>
            </a:extLst>
          </p:cNvPr>
          <p:cNvPicPr>
            <a:picLocks noChangeAspect="1"/>
          </p:cNvPicPr>
          <p:nvPr/>
        </p:nvPicPr>
        <p:blipFill rotWithShape="1">
          <a:blip r:embed="rId2"/>
          <a:srcRect b="461"/>
          <a:stretch/>
        </p:blipFill>
        <p:spPr>
          <a:xfrm>
            <a:off x="-15551" y="-76200"/>
            <a:ext cx="12191980" cy="6856718"/>
          </a:xfrm>
          <a:prstGeom prst="rect">
            <a:avLst/>
          </a:prstGeom>
        </p:spPr>
      </p:pic>
      <p:sp>
        <p:nvSpPr>
          <p:cNvPr id="7" name="Rectangle: Rounded Corners 6">
            <a:extLst>
              <a:ext uri="{FF2B5EF4-FFF2-40B4-BE49-F238E27FC236}">
                <a16:creationId xmlns:a16="http://schemas.microsoft.com/office/drawing/2014/main" id="{0E8A50C7-2D0C-AF88-83DD-9D2FA2193819}"/>
              </a:ext>
            </a:extLst>
          </p:cNvPr>
          <p:cNvSpPr/>
          <p:nvPr/>
        </p:nvSpPr>
        <p:spPr>
          <a:xfrm>
            <a:off x="990600" y="762000"/>
            <a:ext cx="10058400" cy="112178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ctr" defTabSz="609539" rtl="0" eaLnBrk="1" fontAlgn="auto" latinLnBrk="0" hangingPunct="1">
              <a:lnSpc>
                <a:spcPct val="100000"/>
              </a:lnSpc>
              <a:spcBef>
                <a:spcPts val="0"/>
              </a:spcBef>
              <a:spcAft>
                <a:spcPts val="0"/>
              </a:spcAft>
              <a:buClrTx/>
              <a:buSzTx/>
              <a:buFontTx/>
              <a:buAutoNum type="arabicPeriod"/>
              <a:tabLst/>
              <a:defRPr/>
            </a:pPr>
            <a:endParaRPr kumimoji="0" lang="en-US" sz="2800" b="0" i="1" u="none" strike="noStrike" kern="1200" cap="none" spc="0" normalizeH="0" baseline="0" noProof="0" dirty="0">
              <a:ln>
                <a:noFill/>
              </a:ln>
              <a:solidFill>
                <a:prstClr val="white"/>
              </a:solidFill>
              <a:effectLst/>
              <a:uLnTx/>
              <a:uFillTx/>
              <a:latin typeface="Nunito Black" panose="00000A00000000000000" pitchFamily="2" charset="0"/>
              <a:ea typeface="+mn-ea"/>
              <a:cs typeface="+mn-cs"/>
            </a:endParaRPr>
          </a:p>
          <a:p>
            <a:pPr lvl="0" algn="ctr" defTabSz="914400" eaLnBrk="0" fontAlgn="base" hangingPunct="0">
              <a:lnSpc>
                <a:spcPct val="120000"/>
              </a:lnSpc>
              <a:spcBef>
                <a:spcPct val="0"/>
              </a:spcBef>
              <a:spcAft>
                <a:spcPct val="0"/>
              </a:spcAft>
              <a:defRPr/>
            </a:pPr>
            <a:r>
              <a:rPr lang="nl-NL" sz="2600" b="1" dirty="0">
                <a:solidFill>
                  <a:schemeClr val="bg1"/>
                </a:solidFill>
                <a:latin typeface="Nunito Black" panose="00000A00000000000000" pitchFamily="2" charset="0"/>
                <a:ea typeface="Times New Roman" panose="02020603050405020304" pitchFamily="18" charset="0"/>
              </a:rPr>
              <a:t>Bài 2: Tìm thêm từ</a:t>
            </a:r>
            <a:r>
              <a:rPr lang="vi-VN" sz="2600" b="1" dirty="0">
                <a:solidFill>
                  <a:schemeClr val="bg1"/>
                </a:solidFill>
                <a:latin typeface="Nunito Black" panose="00000A00000000000000" pitchFamily="2" charset="0"/>
                <a:ea typeface="Times New Roman" panose="02020603050405020304" pitchFamily="18" charset="0"/>
              </a:rPr>
              <a:t> ngữ</a:t>
            </a:r>
            <a:r>
              <a:rPr lang="nl-NL" sz="2600" b="1" dirty="0">
                <a:solidFill>
                  <a:schemeClr val="bg1"/>
                </a:solidFill>
                <a:latin typeface="Nunito Black" panose="00000A00000000000000" pitchFamily="2" charset="0"/>
                <a:ea typeface="Times New Roman" panose="02020603050405020304" pitchFamily="18" charset="0"/>
              </a:rPr>
              <a:t> chỉ </a:t>
            </a:r>
            <a:r>
              <a:rPr lang="vi-VN" sz="2600" b="1" dirty="0">
                <a:solidFill>
                  <a:schemeClr val="bg1"/>
                </a:solidFill>
                <a:latin typeface="Nunito Black" panose="00000A00000000000000" pitchFamily="2" charset="0"/>
                <a:ea typeface="Times New Roman" panose="02020603050405020304" pitchFamily="18" charset="0"/>
              </a:rPr>
              <a:t>người thân bên nội và </a:t>
            </a:r>
            <a:r>
              <a:rPr lang="en-US" sz="2600" b="1" dirty="0" err="1">
                <a:solidFill>
                  <a:schemeClr val="bg1"/>
                </a:solidFill>
                <a:latin typeface="Nunito Black" panose="00000A00000000000000" pitchFamily="2" charset="0"/>
                <a:ea typeface="Times New Roman" panose="02020603050405020304" pitchFamily="18" charset="0"/>
              </a:rPr>
              <a:t>bên</a:t>
            </a:r>
            <a:r>
              <a:rPr lang="en-US" sz="2600" b="1" dirty="0">
                <a:solidFill>
                  <a:schemeClr val="bg1"/>
                </a:solidFill>
                <a:latin typeface="Nunito Black" panose="00000A00000000000000" pitchFamily="2" charset="0"/>
                <a:ea typeface="Times New Roman" panose="02020603050405020304" pitchFamily="18" charset="0"/>
              </a:rPr>
              <a:t> </a:t>
            </a:r>
            <a:r>
              <a:rPr lang="vi-VN" sz="2600" b="1" dirty="0">
                <a:solidFill>
                  <a:schemeClr val="bg1"/>
                </a:solidFill>
                <a:latin typeface="Nunito Black" panose="00000A00000000000000" pitchFamily="2" charset="0"/>
                <a:ea typeface="Times New Roman" panose="02020603050405020304" pitchFamily="18" charset="0"/>
              </a:rPr>
              <a:t>ngoại</a:t>
            </a:r>
            <a:r>
              <a:rPr lang="en-US" sz="2600" b="1" dirty="0">
                <a:solidFill>
                  <a:schemeClr val="bg1"/>
                </a:solidFill>
                <a:latin typeface="Nunito Black" panose="00000A00000000000000" pitchFamily="2" charset="0"/>
                <a:ea typeface="Times New Roman" panose="02020603050405020304" pitchFamily="18" charset="0"/>
              </a:rPr>
              <a:t>.</a:t>
            </a:r>
            <a:endParaRPr lang="en-US" sz="2600" dirty="0">
              <a:solidFill>
                <a:schemeClr val="bg1"/>
              </a:solidFill>
              <a:latin typeface="Nunito Black" panose="00000A00000000000000" pitchFamily="2" charset="0"/>
              <a:ea typeface="Times New Roman" panose="02020603050405020304" pitchFamily="18" charset="0"/>
            </a:endParaRPr>
          </a:p>
          <a:p>
            <a:pPr marR="0" lvl="0" algn="ctr" defTabSz="609539" rtl="0" eaLnBrk="1" fontAlgn="auto" latinLnBrk="0" hangingPunct="1">
              <a:lnSpc>
                <a:spcPct val="100000"/>
              </a:lnSpc>
              <a:spcBef>
                <a:spcPts val="0"/>
              </a:spcBef>
              <a:spcAft>
                <a:spcPts val="0"/>
              </a:spcAft>
              <a:buClrTx/>
              <a:buSzTx/>
              <a:tabLst/>
              <a:defRPr/>
            </a:pPr>
            <a:endParaRPr kumimoji="0" lang="en-US" sz="2800" b="1" i="1" u="none" strike="noStrike" kern="1200" cap="none" spc="0" normalizeH="0" baseline="0" noProof="0" dirty="0">
              <a:ln>
                <a:noFill/>
              </a:ln>
              <a:solidFill>
                <a:srgbClr val="FFFF00"/>
              </a:solidFill>
              <a:effectLst/>
              <a:uLnTx/>
              <a:uFillTx/>
              <a:latin typeface="Nunito Black" panose="00000A00000000000000" pitchFamily="2" charset="0"/>
              <a:ea typeface="+mn-ea"/>
              <a:cs typeface="+mn-cs"/>
            </a:endParaRPr>
          </a:p>
        </p:txBody>
      </p:sp>
      <p:cxnSp>
        <p:nvCxnSpPr>
          <p:cNvPr id="2" name="Straight Connector 1">
            <a:extLst>
              <a:ext uri="{FF2B5EF4-FFF2-40B4-BE49-F238E27FC236}">
                <a16:creationId xmlns:a16="http://schemas.microsoft.com/office/drawing/2014/main" id="{400DF5FC-C15F-3E83-C68C-F1A523A80391}"/>
              </a:ext>
            </a:extLst>
          </p:cNvPr>
          <p:cNvCxnSpPr>
            <a:cxnSpLocks/>
          </p:cNvCxnSpPr>
          <p:nvPr/>
        </p:nvCxnSpPr>
        <p:spPr>
          <a:xfrm>
            <a:off x="3200400" y="1600200"/>
            <a:ext cx="7239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5D3F3C1-F87F-C217-3592-3594C10602D3}"/>
              </a:ext>
            </a:extLst>
          </p:cNvPr>
          <p:cNvSpPr txBox="1"/>
          <p:nvPr/>
        </p:nvSpPr>
        <p:spPr>
          <a:xfrm>
            <a:off x="2209800" y="2934831"/>
            <a:ext cx="7620000" cy="2246769"/>
          </a:xfrm>
          <a:prstGeom prst="rect">
            <a:avLst/>
          </a:prstGeom>
          <a:noFill/>
        </p:spPr>
        <p:txBody>
          <a:bodyPr wrap="square" rtlCol="0">
            <a:spAutoFit/>
          </a:bodyPr>
          <a:lstStyle/>
          <a:p>
            <a:r>
              <a:rPr lang="en-US" sz="3500" dirty="0">
                <a:latin typeface="Times New Roman" panose="02020603050405020304" pitchFamily="18" charset="0"/>
                <a:cs typeface="Times New Roman" panose="02020603050405020304" pitchFamily="18" charset="0"/>
              </a:rPr>
              <a:t>NỘI DUNG THẢO LUẬN:</a:t>
            </a:r>
          </a:p>
          <a:p>
            <a:pPr marL="171450" indent="-171450">
              <a:buFontTx/>
              <a:buChar char="-"/>
            </a:pPr>
            <a:r>
              <a:rPr lang="en-US" sz="3500" dirty="0" err="1">
                <a:latin typeface="Times New Roman" panose="02020603050405020304" pitchFamily="18" charset="0"/>
                <a:cs typeface="Times New Roman" panose="02020603050405020304" pitchFamily="18" charset="0"/>
              </a:rPr>
              <a:t>Việc</a:t>
            </a:r>
            <a:r>
              <a:rPr lang="en-US" sz="3500" dirty="0">
                <a:latin typeface="Times New Roman" panose="02020603050405020304" pitchFamily="18" charset="0"/>
                <a:cs typeface="Times New Roman" panose="02020603050405020304" pitchFamily="18" charset="0"/>
              </a:rPr>
              <a:t> 1: </a:t>
            </a:r>
            <a:r>
              <a:rPr lang="en-US" sz="3500" dirty="0" err="1">
                <a:latin typeface="Times New Roman" panose="02020603050405020304" pitchFamily="18" charset="0"/>
                <a:cs typeface="Times New Roman" panose="02020603050405020304" pitchFamily="18" charset="0"/>
              </a:rPr>
              <a:t>Tìm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thêm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các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từ</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chỉ</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người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thân</a:t>
            </a:r>
            <a:endParaRPr lang="en-US" sz="3500" dirty="0">
              <a:latin typeface="Times New Roman" panose="02020603050405020304" pitchFamily="18" charset="0"/>
              <a:cs typeface="Times New Roman" panose="02020603050405020304" pitchFamily="18" charset="0"/>
            </a:endParaRPr>
          </a:p>
          <a:p>
            <a:pPr marL="171450" indent="-171450">
              <a:buFontTx/>
              <a:buChar char="-"/>
            </a:pPr>
            <a:r>
              <a:rPr lang="en-US" sz="3500" dirty="0" err="1">
                <a:latin typeface="Times New Roman" panose="02020603050405020304" pitchFamily="18" charset="0"/>
                <a:cs typeface="Times New Roman" panose="02020603050405020304" pitchFamily="18" charset="0"/>
              </a:rPr>
              <a:t>Việc</a:t>
            </a:r>
            <a:r>
              <a:rPr lang="en-US" sz="3500" dirty="0">
                <a:latin typeface="Times New Roman" panose="02020603050405020304" pitchFamily="18" charset="0"/>
                <a:cs typeface="Times New Roman" panose="02020603050405020304" pitchFamily="18" charset="0"/>
              </a:rPr>
              <a:t> 2: </a:t>
            </a:r>
            <a:r>
              <a:rPr lang="en-US" sz="3500" dirty="0" err="1">
                <a:latin typeface="Times New Roman" panose="02020603050405020304" pitchFamily="18" charset="0"/>
                <a:cs typeface="Times New Roman" panose="02020603050405020304" pitchFamily="18" charset="0"/>
              </a:rPr>
              <a:t>Xếp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các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từ</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tìm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được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vào</a:t>
            </a:r>
            <a:r>
              <a:rPr lang="en-US" sz="3500" dirty="0">
                <a:latin typeface="Times New Roman" panose="02020603050405020304" pitchFamily="18" charset="0"/>
                <a:cs typeface="Times New Roman" panose="02020603050405020304" pitchFamily="18" charset="0"/>
              </a:rPr>
              <a:t> 2 </a:t>
            </a:r>
            <a:r>
              <a:rPr lang="en-US" sz="3500" dirty="0" err="1">
                <a:latin typeface="Times New Roman" panose="02020603050405020304" pitchFamily="18" charset="0"/>
                <a:cs typeface="Times New Roman" panose="02020603050405020304" pitchFamily="18" charset="0"/>
              </a:rPr>
              <a:t>nhóm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bên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nội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bên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ngoại</a:t>
            </a: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398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74DE35-19DD-A5A6-160F-11F2D5123095}"/>
              </a:ext>
            </a:extLst>
          </p:cNvPr>
          <p:cNvPicPr>
            <a:picLocks noChangeAspect="1"/>
          </p:cNvPicPr>
          <p:nvPr/>
        </p:nvPicPr>
        <p:blipFill>
          <a:blip r:embed="rId2"/>
          <a:stretch>
            <a:fillRect/>
          </a:stretch>
        </p:blipFill>
        <p:spPr>
          <a:xfrm>
            <a:off x="0" y="-5044"/>
            <a:ext cx="12192000" cy="6858000"/>
          </a:xfrm>
          <a:prstGeom prst="rect">
            <a:avLst/>
          </a:prstGeom>
        </p:spPr>
      </p:pic>
      <p:sp>
        <p:nvSpPr>
          <p:cNvPr id="13" name="Rectangle: Rounded Corners 12">
            <a:extLst>
              <a:ext uri="{FF2B5EF4-FFF2-40B4-BE49-F238E27FC236}">
                <a16:creationId xmlns:a16="http://schemas.microsoft.com/office/drawing/2014/main" id="{2D0AD680-7CDB-2CCA-246F-F424EFBE49EF}"/>
              </a:ext>
            </a:extLst>
          </p:cNvPr>
          <p:cNvSpPr/>
          <p:nvPr/>
        </p:nvSpPr>
        <p:spPr>
          <a:xfrm>
            <a:off x="1844577" y="3601770"/>
            <a:ext cx="6232624" cy="2489927"/>
          </a:xfrm>
          <a:prstGeom prst="roundRect">
            <a:avLst>
              <a:gd name="adj" fmla="val 33189"/>
            </a:avLst>
          </a:prstGeom>
          <a:solidFill>
            <a:schemeClr val="bg1"/>
          </a:solidFill>
          <a:ln w="38100">
            <a:solidFill>
              <a:srgbClr val="00B05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vi-VN" sz="3200" dirty="0"/>
              <a:t>a. Để báo hiệu lời nói trực tiếp</a:t>
            </a:r>
          </a:p>
          <a:p>
            <a:r>
              <a:rPr lang="vi-VN" sz="3200" dirty="0"/>
              <a:t>b. Để báo hiệu phần giải thích</a:t>
            </a:r>
          </a:p>
          <a:p>
            <a:r>
              <a:rPr lang="vi-VN" sz="3200" dirty="0"/>
              <a:t>c. Để báo hiệu phần liệt kê</a:t>
            </a:r>
          </a:p>
        </p:txBody>
      </p:sp>
      <p:sp>
        <p:nvSpPr>
          <p:cNvPr id="9" name="Rectangle: Rounded Corners 10">
            <a:extLst>
              <a:ext uri="{FF2B5EF4-FFF2-40B4-BE49-F238E27FC236}">
                <a16:creationId xmlns:a16="http://schemas.microsoft.com/office/drawing/2014/main" id="{830AFE6B-ABB8-84F1-D5B1-E0506F822105}"/>
              </a:ext>
            </a:extLst>
          </p:cNvPr>
          <p:cNvSpPr/>
          <p:nvPr/>
        </p:nvSpPr>
        <p:spPr>
          <a:xfrm>
            <a:off x="304800" y="161726"/>
            <a:ext cx="10433462" cy="1112212"/>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prstClr val="white"/>
              </a:solidFill>
              <a:effectLst/>
              <a:uLnTx/>
              <a:uFillTx/>
              <a:latin typeface="Nunito Black" pitchFamily="2" charset="0"/>
            </a:endParaRPr>
          </a:p>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i="1" dirty="0" err="1">
                <a:solidFill>
                  <a:prstClr val="white"/>
                </a:solidFill>
                <a:latin typeface="Nunito Black" pitchFamily="2" charset="0"/>
                <a:cs typeface="#9Slide03 Arima Madurai Black" panose="020B0604020202020204" charset="0"/>
              </a:rPr>
              <a:t>Bài</a:t>
            </a:r>
            <a:r>
              <a:rPr lang="en-US" sz="2800" i="1" dirty="0">
                <a:solidFill>
                  <a:prstClr val="white"/>
                </a:solidFill>
                <a:latin typeface="Nunito Black" pitchFamily="2" charset="0"/>
                <a:cs typeface="#9Slide03 Arima Madurai Black" panose="020B0604020202020204" charset="0"/>
              </a:rPr>
              <a:t> 3</a:t>
            </a:r>
            <a:r>
              <a:rPr kumimoji="0" lang="en-US" sz="2800" b="0" i="1" u="none" strike="noStrike" kern="1200" cap="none" spc="0" normalizeH="0" baseline="0" noProof="0" dirty="0">
                <a:ln>
                  <a:noFill/>
                </a:ln>
                <a:solidFill>
                  <a:prstClr val="white"/>
                </a:solidFill>
                <a:effectLst/>
                <a:uLnTx/>
                <a:uFillTx/>
                <a:latin typeface="Nunito Black" pitchFamily="2" charset="0"/>
                <a:cs typeface="#9Slide03 Arima Madurai Black" panose="020B0604020202020204" charset="0"/>
              </a:rPr>
              <a:t>. </a:t>
            </a:r>
            <a:r>
              <a:rPr kumimoji="0" lang="vi-VN" sz="2800" b="0" i="1" u="none" strike="noStrike" kern="1200" cap="none" spc="0" normalizeH="0" baseline="0" noProof="0" dirty="0">
                <a:ln>
                  <a:noFill/>
                </a:ln>
                <a:solidFill>
                  <a:prstClr val="white"/>
                </a:solidFill>
                <a:effectLst/>
                <a:uLnTx/>
                <a:uFillTx/>
                <a:latin typeface="Nunito Black" pitchFamily="2" charset="0"/>
                <a:cs typeface="#9Slide03 Arima Madurai Black" panose="020B0604020202020204" charset="0"/>
              </a:rPr>
              <a:t>Dấu hai chấm trong c</a:t>
            </a:r>
            <a:r>
              <a:rPr lang="vi-VN" sz="2800" i="1" dirty="0">
                <a:solidFill>
                  <a:prstClr val="white"/>
                </a:solidFill>
                <a:latin typeface="Nunito Black" pitchFamily="2" charset="0"/>
                <a:cs typeface="#9Slide03 Arima Madurai Black" panose="020B0604020202020204" charset="0"/>
              </a:rPr>
              <a:t>âu s</a:t>
            </a:r>
            <a:r>
              <a:rPr lang="en-US" sz="2800" i="1" dirty="0">
                <a:solidFill>
                  <a:prstClr val="white"/>
                </a:solidFill>
                <a:latin typeface="Nunito Black" pitchFamily="2" charset="0"/>
                <a:cs typeface="#9Slide03 Arima Madurai Black" panose="020B0604020202020204" charset="0"/>
              </a:rPr>
              <a:t>a</a:t>
            </a:r>
            <a:r>
              <a:rPr lang="vi-VN" sz="2800" i="1" dirty="0">
                <a:solidFill>
                  <a:prstClr val="white"/>
                </a:solidFill>
                <a:latin typeface="Nunito Black" pitchFamily="2" charset="0"/>
                <a:cs typeface="#9Slide03 Arima Madurai Black" panose="020B0604020202020204" charset="0"/>
              </a:rPr>
              <a:t>u đây dùng để làm gì ?</a:t>
            </a:r>
            <a:br>
              <a:rPr lang="vi-VN" sz="2800" dirty="0">
                <a:latin typeface="Nunito Black" pitchFamily="2" charset="0"/>
                <a:cs typeface="#9Slide03 Arima Madurai Black" panose="020B0604020202020204" charset="0"/>
              </a:rPr>
            </a:br>
            <a:endParaRPr kumimoji="0" lang="en-US" sz="2800" b="0" i="1" u="none" strike="noStrike" kern="1200" cap="none" spc="0" normalizeH="0" baseline="0" noProof="0" dirty="0">
              <a:ln>
                <a:noFill/>
              </a:ln>
              <a:solidFill>
                <a:prstClr val="white"/>
              </a:solidFill>
              <a:effectLst/>
              <a:uLnTx/>
              <a:uFillTx/>
              <a:latin typeface="Nunito Black" pitchFamily="2" charset="0"/>
              <a:cs typeface="#9Slide03 Arima Madurai Black" panose="020B0604020202020204" charset="0"/>
            </a:endParaRPr>
          </a:p>
        </p:txBody>
      </p:sp>
      <p:sp>
        <p:nvSpPr>
          <p:cNvPr id="6" name="Hộp Văn bản 5">
            <a:extLst>
              <a:ext uri="{FF2B5EF4-FFF2-40B4-BE49-F238E27FC236}">
                <a16:creationId xmlns:a16="http://schemas.microsoft.com/office/drawing/2014/main" id="{4A075A65-E5FE-54DB-1740-574565982A8D}"/>
              </a:ext>
            </a:extLst>
          </p:cNvPr>
          <p:cNvSpPr txBox="1"/>
          <p:nvPr/>
        </p:nvSpPr>
        <p:spPr>
          <a:xfrm>
            <a:off x="5257800" y="6022974"/>
            <a:ext cx="184731" cy="276999"/>
          </a:xfrm>
          <a:prstGeom prst="rect">
            <a:avLst/>
          </a:prstGeom>
          <a:noFill/>
        </p:spPr>
        <p:txBody>
          <a:bodyPr wrap="none" rtlCol="0">
            <a:spAutoFit/>
          </a:bodyPr>
          <a:lstStyle/>
          <a:p>
            <a:endParaRPr lang="vi-VN" dirty="0"/>
          </a:p>
        </p:txBody>
      </p:sp>
      <p:sp>
        <p:nvSpPr>
          <p:cNvPr id="2" name="Rectangle 1">
            <a:extLst>
              <a:ext uri="{FF2B5EF4-FFF2-40B4-BE49-F238E27FC236}">
                <a16:creationId xmlns:a16="http://schemas.microsoft.com/office/drawing/2014/main" id="{9ECA0E92-E78D-4627-A02B-B582D2022E8F}"/>
              </a:ext>
            </a:extLst>
          </p:cNvPr>
          <p:cNvSpPr/>
          <p:nvPr/>
        </p:nvSpPr>
        <p:spPr>
          <a:xfrm>
            <a:off x="914400" y="1601686"/>
            <a:ext cx="10646065" cy="1569660"/>
          </a:xfrm>
          <a:prstGeom prst="rect">
            <a:avLst/>
          </a:prstGeom>
        </p:spPr>
        <p:txBody>
          <a:bodyPr wrap="square">
            <a:spAutoFit/>
          </a:bodyPr>
          <a:lstStyle/>
          <a:p>
            <a:pPr algn="ctr"/>
            <a:r>
              <a:rPr lang="vi-VN" sz="3200" i="1" dirty="0">
                <a:solidFill>
                  <a:srgbClr val="333333"/>
                </a:solidFill>
                <a:latin typeface="Roboto"/>
              </a:rPr>
              <a:t>Cảnh vật xung quanh tôi đều thay đổi, vì chính lòng tôi đang có sự thay đổi lớn: hôm nay tôi đi học.</a:t>
            </a:r>
            <a:endParaRPr lang="vi-VN" sz="3200" dirty="0">
              <a:solidFill>
                <a:srgbClr val="333333"/>
              </a:solidFill>
              <a:latin typeface="Roboto"/>
            </a:endParaRPr>
          </a:p>
          <a:p>
            <a:pPr algn="r"/>
            <a:r>
              <a:rPr lang="vi-VN" sz="3200" dirty="0">
                <a:solidFill>
                  <a:srgbClr val="333333"/>
                </a:solidFill>
                <a:latin typeface="Roboto"/>
              </a:rPr>
              <a:t>(Theo Thanh Tịnh)</a:t>
            </a:r>
            <a:endParaRPr lang="vi-VN" sz="3200" b="0" i="0" dirty="0">
              <a:solidFill>
                <a:srgbClr val="333333"/>
              </a:solidFill>
              <a:effectLst/>
              <a:latin typeface="Roboto"/>
            </a:endParaRPr>
          </a:p>
        </p:txBody>
      </p:sp>
      <p:sp>
        <p:nvSpPr>
          <p:cNvPr id="7" name="TextBox 6">
            <a:extLst>
              <a:ext uri="{FF2B5EF4-FFF2-40B4-BE49-F238E27FC236}">
                <a16:creationId xmlns:a16="http://schemas.microsoft.com/office/drawing/2014/main" id="{422AE94D-17C2-7984-23D8-C7FD7FAC71B7}"/>
              </a:ext>
            </a:extLst>
          </p:cNvPr>
          <p:cNvSpPr txBox="1"/>
          <p:nvPr/>
        </p:nvSpPr>
        <p:spPr>
          <a:xfrm>
            <a:off x="2057400" y="4554345"/>
            <a:ext cx="6172200" cy="584775"/>
          </a:xfrm>
          <a:prstGeom prst="rect">
            <a:avLst/>
          </a:prstGeom>
          <a:noFill/>
        </p:spPr>
        <p:txBody>
          <a:bodyPr wrap="square">
            <a:spAutoFit/>
          </a:bodyPr>
          <a:lstStyle/>
          <a:p>
            <a:r>
              <a:rPr lang="vi-VN" sz="3200" dirty="0">
                <a:solidFill>
                  <a:srgbClr val="FF0000"/>
                </a:solidFill>
              </a:rPr>
              <a:t>b. Để báo hiệu phần giải thích</a:t>
            </a:r>
          </a:p>
        </p:txBody>
      </p:sp>
      <p:cxnSp>
        <p:nvCxnSpPr>
          <p:cNvPr id="5" name="Straight Connector 4">
            <a:extLst>
              <a:ext uri="{FF2B5EF4-FFF2-40B4-BE49-F238E27FC236}">
                <a16:creationId xmlns:a16="http://schemas.microsoft.com/office/drawing/2014/main" id="{EA2DD072-1381-0480-A4A3-05C02EF0AEBF}"/>
              </a:ext>
            </a:extLst>
          </p:cNvPr>
          <p:cNvCxnSpPr>
            <a:cxnSpLocks/>
          </p:cNvCxnSpPr>
          <p:nvPr/>
        </p:nvCxnSpPr>
        <p:spPr>
          <a:xfrm>
            <a:off x="1905000" y="914400"/>
            <a:ext cx="7848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7225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790885-CE7A-ABD6-C313-626FC544BCA5}"/>
              </a:ext>
            </a:extLst>
          </p:cNvPr>
          <p:cNvPicPr>
            <a:picLocks noChangeAspect="1"/>
          </p:cNvPicPr>
          <p:nvPr/>
        </p:nvPicPr>
        <p:blipFill>
          <a:blip r:embed="rId2"/>
          <a:stretch>
            <a:fillRect/>
          </a:stretch>
        </p:blipFill>
        <p:spPr>
          <a:xfrm>
            <a:off x="685800" y="180665"/>
            <a:ext cx="1295400" cy="1121790"/>
          </a:xfrm>
          <a:prstGeom prst="rect">
            <a:avLst/>
          </a:prstGeom>
          <a:ln>
            <a:noFill/>
          </a:ln>
          <a:effectLst>
            <a:softEdge rad="112500"/>
          </a:effectLst>
        </p:spPr>
      </p:pic>
      <p:sp>
        <p:nvSpPr>
          <p:cNvPr id="6" name="Hộp Văn bản 5">
            <a:extLst>
              <a:ext uri="{FF2B5EF4-FFF2-40B4-BE49-F238E27FC236}">
                <a16:creationId xmlns:a16="http://schemas.microsoft.com/office/drawing/2014/main" id="{4A075A65-E5FE-54DB-1740-574565982A8D}"/>
              </a:ext>
            </a:extLst>
          </p:cNvPr>
          <p:cNvSpPr txBox="1"/>
          <p:nvPr/>
        </p:nvSpPr>
        <p:spPr>
          <a:xfrm>
            <a:off x="5257800" y="6022974"/>
            <a:ext cx="184731" cy="276999"/>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75F5C7EB-207D-475A-8551-5217E469EA04}"/>
              </a:ext>
            </a:extLst>
          </p:cNvPr>
          <p:cNvSpPr/>
          <p:nvPr/>
        </p:nvSpPr>
        <p:spPr>
          <a:xfrm>
            <a:off x="323850" y="2510930"/>
            <a:ext cx="11544300" cy="1938992"/>
          </a:xfrm>
          <a:prstGeom prst="rect">
            <a:avLst/>
          </a:prstGeom>
        </p:spPr>
        <p:txBody>
          <a:bodyPr wrap="square">
            <a:spAutoFit/>
          </a:bodyPr>
          <a:lstStyle/>
          <a:p>
            <a:r>
              <a:rPr lang="vi-VN" sz="3200" dirty="0"/>
              <a:t>a. Trong cái túi vải thô của bà có đủ thứ quà, mùa nào thức nấy: nhãn tháng Sáu, na tháng Bảy, roi mùa hạ, gương sen mùa thu.</a:t>
            </a:r>
            <a:endParaRPr lang="vi-VN" sz="3200" dirty="0">
              <a:solidFill>
                <a:srgbClr val="333333"/>
              </a:solidFill>
              <a:latin typeface="Roboto"/>
            </a:endParaRPr>
          </a:p>
          <a:p>
            <a:br>
              <a:rPr lang="vi-VN" dirty="0"/>
            </a:br>
            <a:endParaRPr lang="vi-VN" dirty="0"/>
          </a:p>
        </p:txBody>
      </p:sp>
      <p:sp>
        <p:nvSpPr>
          <p:cNvPr id="7" name="Rectangle 6">
            <a:extLst>
              <a:ext uri="{FF2B5EF4-FFF2-40B4-BE49-F238E27FC236}">
                <a16:creationId xmlns:a16="http://schemas.microsoft.com/office/drawing/2014/main" id="{90AF845D-E3C1-45DA-873F-12E5B3BC5C6A}"/>
              </a:ext>
            </a:extLst>
          </p:cNvPr>
          <p:cNvSpPr/>
          <p:nvPr/>
        </p:nvSpPr>
        <p:spPr>
          <a:xfrm>
            <a:off x="323850" y="3899316"/>
            <a:ext cx="11106150" cy="2123658"/>
          </a:xfrm>
          <a:prstGeom prst="rect">
            <a:avLst/>
          </a:prstGeom>
        </p:spPr>
        <p:txBody>
          <a:bodyPr wrap="square">
            <a:spAutoFit/>
          </a:bodyPr>
          <a:lstStyle/>
          <a:p>
            <a:r>
              <a:rPr lang="vi-VN" sz="3200" dirty="0"/>
              <a:t>b. Hoa giấy có một đặc điểm khác với nhiều loài hoa: hoa rụng mà vẫn còn tươi nguyên.</a:t>
            </a:r>
          </a:p>
          <a:p>
            <a:br>
              <a:rPr lang="vi-VN" sz="3200" dirty="0"/>
            </a:br>
            <a:r>
              <a:rPr lang="vi-VN" dirty="0">
                <a:solidFill>
                  <a:srgbClr val="333333"/>
                </a:solidFill>
                <a:latin typeface="Roboto"/>
              </a:rPr>
              <a:t>:</a:t>
            </a:r>
          </a:p>
          <a:p>
            <a:br>
              <a:rPr lang="vi-VN" dirty="0"/>
            </a:br>
            <a:endParaRPr lang="vi-VN" dirty="0"/>
          </a:p>
        </p:txBody>
      </p:sp>
      <p:pic>
        <p:nvPicPr>
          <p:cNvPr id="1030" name="Picture 6" descr="Giải bài 20 Trò chuyện cùng mẹ">
            <a:extLst>
              <a:ext uri="{FF2B5EF4-FFF2-40B4-BE49-F238E27FC236}">
                <a16:creationId xmlns:a16="http://schemas.microsoft.com/office/drawing/2014/main" id="{3C6C54D5-F3CD-4698-BBB8-502E86AF4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030" y="1036744"/>
            <a:ext cx="8267700" cy="14741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10">
            <a:extLst>
              <a:ext uri="{FF2B5EF4-FFF2-40B4-BE49-F238E27FC236}">
                <a16:creationId xmlns:a16="http://schemas.microsoft.com/office/drawing/2014/main" id="{93983836-0F69-F750-D92C-044994FACD02}"/>
              </a:ext>
            </a:extLst>
          </p:cNvPr>
          <p:cNvSpPr/>
          <p:nvPr/>
        </p:nvSpPr>
        <p:spPr>
          <a:xfrm>
            <a:off x="222380" y="-87083"/>
            <a:ext cx="11049000" cy="1121790"/>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p>
          <a:p>
            <a:endParaRPr lang="en-US" sz="3600" dirty="0"/>
          </a:p>
          <a:p>
            <a:r>
              <a:rPr lang="en-US" sz="3600" dirty="0" err="1"/>
              <a:t>Bài</a:t>
            </a:r>
            <a:r>
              <a:rPr lang="en-US" sz="3600" dirty="0"/>
              <a:t> </a:t>
            </a:r>
            <a:r>
              <a:rPr lang="vi-VN" sz="3600" dirty="0"/>
              <a:t>4</a:t>
            </a:r>
            <a:r>
              <a:rPr lang="en-US" sz="3600" dirty="0"/>
              <a:t>:</a:t>
            </a:r>
            <a:r>
              <a:rPr lang="vi-VN" sz="3600" dirty="0"/>
              <a:t> Xác định công dụng của dấu hai chấm trong mỗi câu văn dưới đây:</a:t>
            </a:r>
          </a:p>
          <a:p>
            <a:br>
              <a:rPr lang="vi-VN" sz="3600" dirty="0"/>
            </a:br>
            <a:endParaRPr kumimoji="0" lang="en-US" sz="3600" b="0" i="1" u="none" strike="noStrike" kern="1200" cap="none" spc="0" normalizeH="0" baseline="0" noProof="0" dirty="0">
              <a:ln>
                <a:noFill/>
              </a:ln>
              <a:solidFill>
                <a:prstClr val="white"/>
              </a:solidFill>
              <a:effectLst/>
              <a:uLnTx/>
              <a:uFillTx/>
              <a:latin typeface="Nunito Black" pitchFamily="2" charset="0"/>
              <a:cs typeface="#9Slide03 Arima Madurai Black" panose="020B0604020202020204" charset="0"/>
            </a:endParaRPr>
          </a:p>
        </p:txBody>
      </p:sp>
      <p:sp>
        <p:nvSpPr>
          <p:cNvPr id="9" name="TextBox 8">
            <a:extLst>
              <a:ext uri="{FF2B5EF4-FFF2-40B4-BE49-F238E27FC236}">
                <a16:creationId xmlns:a16="http://schemas.microsoft.com/office/drawing/2014/main" id="{A72969D4-01D6-2A9D-468C-8EE0F97F0DEF}"/>
              </a:ext>
            </a:extLst>
          </p:cNvPr>
          <p:cNvSpPr txBox="1"/>
          <p:nvPr/>
        </p:nvSpPr>
        <p:spPr>
          <a:xfrm>
            <a:off x="326960" y="5008678"/>
            <a:ext cx="11317498" cy="1077218"/>
          </a:xfrm>
          <a:prstGeom prst="rect">
            <a:avLst/>
          </a:prstGeom>
          <a:noFill/>
        </p:spPr>
        <p:txBody>
          <a:bodyPr wrap="square">
            <a:spAutoFit/>
          </a:bodyPr>
          <a:lstStyle/>
          <a:p>
            <a:r>
              <a:rPr lang="vi-VN" sz="3200" dirty="0"/>
              <a:t>c. Chú sóc có bộ lông khá đẹp: ưng xám nhưng bụng và chóp đuôi lại đỏ rực.</a:t>
            </a:r>
          </a:p>
        </p:txBody>
      </p:sp>
      <p:cxnSp>
        <p:nvCxnSpPr>
          <p:cNvPr id="3" name="Straight Connector 2">
            <a:extLst>
              <a:ext uri="{FF2B5EF4-FFF2-40B4-BE49-F238E27FC236}">
                <a16:creationId xmlns:a16="http://schemas.microsoft.com/office/drawing/2014/main" id="{DB1E94F2-5038-1257-AB03-AA23E70E076E}"/>
              </a:ext>
            </a:extLst>
          </p:cNvPr>
          <p:cNvCxnSpPr>
            <a:cxnSpLocks/>
          </p:cNvCxnSpPr>
          <p:nvPr/>
        </p:nvCxnSpPr>
        <p:spPr>
          <a:xfrm flipV="1">
            <a:off x="1752600" y="457200"/>
            <a:ext cx="7391400" cy="76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4371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F57F7852-A987-E844-6135-4E49686A75CB}"/>
              </a:ext>
            </a:extLst>
          </p:cNvPr>
          <p:cNvPicPr>
            <a:picLocks noChangeAspect="1"/>
          </p:cNvPicPr>
          <p:nvPr/>
        </p:nvPicPr>
        <p:blipFill rotWithShape="1">
          <a:blip r:embed="rId2"/>
          <a:srcRect b="461"/>
          <a:stretch/>
        </p:blipFill>
        <p:spPr>
          <a:xfrm>
            <a:off x="0" y="20572"/>
            <a:ext cx="12191980" cy="6856718"/>
          </a:xfrm>
          <a:prstGeom prst="rect">
            <a:avLst/>
          </a:prstGeom>
        </p:spPr>
      </p:pic>
      <p:sp>
        <p:nvSpPr>
          <p:cNvPr id="10" name="TextBox 9">
            <a:extLst>
              <a:ext uri="{FF2B5EF4-FFF2-40B4-BE49-F238E27FC236}">
                <a16:creationId xmlns:a16="http://schemas.microsoft.com/office/drawing/2014/main" id="{47B9B295-B225-2EEC-AA34-F195F1A61EBA}"/>
              </a:ext>
            </a:extLst>
          </p:cNvPr>
          <p:cNvSpPr txBox="1"/>
          <p:nvPr/>
        </p:nvSpPr>
        <p:spPr>
          <a:xfrm>
            <a:off x="651355" y="2180991"/>
            <a:ext cx="10766120" cy="58477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nl-NL" sz="3200" b="0" i="1" u="none" strike="noStrike" kern="1200" cap="none" spc="0" normalizeH="0" baseline="0" noProof="0" dirty="0">
                <a:ln>
                  <a:noFill/>
                </a:ln>
                <a:solidFill>
                  <a:srgbClr val="002060"/>
                </a:solidFill>
                <a:effectLst/>
                <a:uLnTx/>
                <a:uFillTx/>
                <a:latin typeface="Nunito Black" panose="00000A00000000000000" pitchFamily="2" charset="0"/>
                <a:ea typeface="Times New Roman" panose="02020603050405020304" pitchFamily="18" charset="0"/>
                <a:cs typeface="+mn-cs"/>
              </a:rPr>
              <a:t>         </a:t>
            </a:r>
            <a:endParaRPr kumimoji="0" lang="en-US" sz="3200" b="0" i="0" u="none" strike="noStrike" kern="1200" cap="none" spc="0" normalizeH="0" baseline="0" noProof="0" dirty="0">
              <a:ln>
                <a:noFill/>
              </a:ln>
              <a:solidFill>
                <a:srgbClr val="002060"/>
              </a:solidFill>
              <a:effectLst/>
              <a:uLnTx/>
              <a:uFillTx/>
              <a:latin typeface="Nunito Black" panose="00000A00000000000000" pitchFamily="2" charset="0"/>
              <a:ea typeface="+mn-ea"/>
              <a:cs typeface="+mn-cs"/>
            </a:endParaRPr>
          </a:p>
        </p:txBody>
      </p:sp>
      <p:graphicFrame>
        <p:nvGraphicFramePr>
          <p:cNvPr id="2" name="Table 3">
            <a:extLst>
              <a:ext uri="{FF2B5EF4-FFF2-40B4-BE49-F238E27FC236}">
                <a16:creationId xmlns:a16="http://schemas.microsoft.com/office/drawing/2014/main" id="{C16ACD57-50B7-4B71-8234-8EF1686D0F5C}"/>
              </a:ext>
            </a:extLst>
          </p:cNvPr>
          <p:cNvGraphicFramePr>
            <a:graphicFrameLocks noGrp="1"/>
          </p:cNvGraphicFramePr>
          <p:nvPr>
            <p:extLst>
              <p:ext uri="{D42A27DB-BD31-4B8C-83A1-F6EECF244321}">
                <p14:modId xmlns:p14="http://schemas.microsoft.com/office/powerpoint/2010/main" val="1471518155"/>
              </p:ext>
            </p:extLst>
          </p:nvPr>
        </p:nvGraphicFramePr>
        <p:xfrm>
          <a:off x="1905000" y="1537901"/>
          <a:ext cx="8915400" cy="2272099"/>
        </p:xfrm>
        <a:graphic>
          <a:graphicData uri="http://schemas.openxmlformats.org/drawingml/2006/table">
            <a:tbl>
              <a:tblPr firstRow="1" bandRow="1">
                <a:tableStyleId>{5C22544A-7EE6-4342-B048-85BDC9FD1C3A}</a:tableStyleId>
              </a:tblPr>
              <a:tblGrid>
                <a:gridCol w="4457700">
                  <a:extLst>
                    <a:ext uri="{9D8B030D-6E8A-4147-A177-3AD203B41FA5}">
                      <a16:colId xmlns:a16="http://schemas.microsoft.com/office/drawing/2014/main" val="2458688320"/>
                    </a:ext>
                  </a:extLst>
                </a:gridCol>
                <a:gridCol w="4457700">
                  <a:extLst>
                    <a:ext uri="{9D8B030D-6E8A-4147-A177-3AD203B41FA5}">
                      <a16:colId xmlns:a16="http://schemas.microsoft.com/office/drawing/2014/main" val="1704990092"/>
                    </a:ext>
                  </a:extLst>
                </a:gridCol>
              </a:tblGrid>
              <a:tr h="1312203">
                <a:tc>
                  <a:txBody>
                    <a:bodyPr/>
                    <a:lstStyle/>
                    <a:p>
                      <a:pPr algn="ctr" fontAlgn="t"/>
                      <a:r>
                        <a:rPr lang="vi-VN" sz="3200" b="1" dirty="0">
                          <a:effectLst/>
                        </a:rPr>
                        <a:t>Báo hiệu phần giải thích</a:t>
                      </a:r>
                      <a:endParaRPr lang="vi-VN" sz="3200" dirty="0">
                        <a:effectLst/>
                      </a:endParaRPr>
                    </a:p>
                  </a:txBody>
                  <a:tcPr marL="47625" marR="47625" marT="47625" marB="47625"/>
                </a:tc>
                <a:tc>
                  <a:txBody>
                    <a:bodyPr/>
                    <a:lstStyle/>
                    <a:p>
                      <a:pPr algn="ctr" fontAlgn="t"/>
                      <a:r>
                        <a:rPr lang="vi-VN" sz="3200" b="1" dirty="0">
                          <a:effectLst/>
                        </a:rPr>
                        <a:t>Báo hiệu phần liệt kê</a:t>
                      </a:r>
                      <a:endParaRPr lang="vi-VN" sz="3200" dirty="0">
                        <a:effectLst/>
                      </a:endParaRPr>
                    </a:p>
                  </a:txBody>
                  <a:tcPr marL="47625" marR="47625" marT="47625" marB="47625"/>
                </a:tc>
                <a:extLst>
                  <a:ext uri="{0D108BD9-81ED-4DB2-BD59-A6C34878D82A}">
                    <a16:rowId xmlns:a16="http://schemas.microsoft.com/office/drawing/2014/main" val="569189741"/>
                  </a:ext>
                </a:extLst>
              </a:tr>
              <a:tr h="959896">
                <a:tc>
                  <a:txBody>
                    <a:bodyPr/>
                    <a:lstStyle/>
                    <a:p>
                      <a:pPr algn="ctr" fontAlgn="t"/>
                      <a:r>
                        <a:rPr lang="vi-VN" sz="3200" dirty="0">
                          <a:effectLst/>
                        </a:rPr>
                        <a:t>(b)</a:t>
                      </a:r>
                      <a:r>
                        <a:rPr lang="en-US" sz="3200" dirty="0">
                          <a:effectLst/>
                        </a:rPr>
                        <a:t>, </a:t>
                      </a:r>
                      <a:r>
                        <a:rPr lang="vi-VN" sz="3200" dirty="0">
                          <a:effectLst/>
                        </a:rPr>
                        <a:t>(c)</a:t>
                      </a:r>
                    </a:p>
                  </a:txBody>
                  <a:tcPr marL="47625" marR="47625" marT="47625" marB="47625"/>
                </a:tc>
                <a:tc>
                  <a:txBody>
                    <a:bodyPr/>
                    <a:lstStyle/>
                    <a:p>
                      <a:pPr algn="ctr" fontAlgn="t"/>
                      <a:r>
                        <a:rPr lang="vi-VN" sz="3200" dirty="0">
                          <a:effectLst/>
                        </a:rPr>
                        <a:t>(a)</a:t>
                      </a:r>
                    </a:p>
                  </a:txBody>
                  <a:tcPr marL="47625" marR="47625" marT="47625" marB="47625"/>
                </a:tc>
                <a:extLst>
                  <a:ext uri="{0D108BD9-81ED-4DB2-BD59-A6C34878D82A}">
                    <a16:rowId xmlns:a16="http://schemas.microsoft.com/office/drawing/2014/main" val="938459833"/>
                  </a:ext>
                </a:extLst>
              </a:tr>
            </a:tbl>
          </a:graphicData>
        </a:graphic>
      </p:graphicFrame>
    </p:spTree>
    <p:extLst>
      <p:ext uri="{BB962C8B-B14F-4D97-AF65-F5344CB8AC3E}">
        <p14:creationId xmlns:p14="http://schemas.microsoft.com/office/powerpoint/2010/main" val="3930262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3505200" y="2362200"/>
            <a:ext cx="8305800" cy="236220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a:ln>
                  <a:noFill/>
                </a:ln>
                <a:solidFill>
                  <a:srgbClr val="73C532"/>
                </a:solidFill>
                <a:effectLst/>
                <a:uLnTx/>
                <a:uFillTx/>
                <a:latin typeface="Sigmar One" panose="00000500000000000000" pitchFamily="2" charset="0"/>
              </a:rPr>
              <a:t>Xin </a:t>
            </a:r>
            <a:r>
              <a:rPr kumimoji="0" lang="en-US" sz="6400" b="1" i="0" u="none" strike="noStrike" kern="1200" cap="none" spc="0" normalizeH="0" baseline="0" noProof="0" dirty="0" err="1">
                <a:ln>
                  <a:noFill/>
                </a:ln>
                <a:solidFill>
                  <a:srgbClr val="73C532"/>
                </a:solidFill>
                <a:effectLst/>
                <a:uLnTx/>
                <a:uFillTx/>
                <a:latin typeface="Sigmar One" panose="00000500000000000000" pitchFamily="2" charset="0"/>
              </a:rPr>
              <a:t>trân</a:t>
            </a:r>
            <a:r>
              <a:rPr kumimoji="0" lang="en-US" sz="6400" b="1" i="0" u="none" strike="noStrike" kern="1200" cap="none" spc="0" normalizeH="0" baseline="0" noProof="0" dirty="0">
                <a:ln>
                  <a:noFill/>
                </a:ln>
                <a:solidFill>
                  <a:srgbClr val="73C532"/>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73C532"/>
                </a:solidFill>
                <a:effectLst/>
                <a:uLnTx/>
                <a:uFillTx/>
                <a:latin typeface="Sigmar One" panose="00000500000000000000" pitchFamily="2" charset="0"/>
              </a:rPr>
              <a:t>thành</a:t>
            </a:r>
            <a:r>
              <a:rPr kumimoji="0" lang="en-US" sz="6400" b="1" i="0" u="none" strike="noStrike" kern="1200" cap="none" spc="0" normalizeH="0" baseline="0" noProof="0" dirty="0">
                <a:ln>
                  <a:noFill/>
                </a:ln>
                <a:solidFill>
                  <a:srgbClr val="73C532"/>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73C532"/>
                </a:solidFill>
                <a:effectLst/>
                <a:uLnTx/>
                <a:uFillTx/>
                <a:latin typeface="Sigmar One" panose="00000500000000000000" pitchFamily="2" charset="0"/>
              </a:rPr>
              <a:t>cảm</a:t>
            </a:r>
            <a:r>
              <a:rPr kumimoji="0" lang="en-US" sz="6400" b="1" i="0" u="none" strike="noStrike" kern="1200" cap="none" spc="0" normalizeH="0" baseline="0" noProof="0" dirty="0">
                <a:ln>
                  <a:noFill/>
                </a:ln>
                <a:solidFill>
                  <a:srgbClr val="73C532"/>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73C532"/>
                </a:solidFill>
                <a:effectLst/>
                <a:uLnTx/>
                <a:uFillTx/>
                <a:latin typeface="Sigmar One" panose="00000500000000000000" pitchFamily="2" charset="0"/>
              </a:rPr>
              <a:t>ơn</a:t>
            </a:r>
            <a:r>
              <a:rPr kumimoji="0" lang="en-US" sz="6400" b="1" i="0" u="none" strike="noStrike" kern="1200" cap="none" spc="0" normalizeH="0" baseline="0" noProof="0" dirty="0">
                <a:ln>
                  <a:noFill/>
                </a:ln>
                <a:solidFill>
                  <a:srgbClr val="73C532"/>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73C532"/>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73C532"/>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73C532"/>
                </a:solidFill>
                <a:effectLst/>
                <a:uLnTx/>
                <a:uFillTx/>
                <a:latin typeface="Sigmar One" panose="00000500000000000000" pitchFamily="2" charset="0"/>
              </a:rPr>
              <a:t>cô</a:t>
            </a:r>
            <a:r>
              <a:rPr kumimoji="0" lang="en-US" sz="6400" b="1" i="0" u="none" strike="noStrike" kern="1200" cap="none" spc="0" normalizeH="0" baseline="0" noProof="0" dirty="0">
                <a:ln>
                  <a:noFill/>
                </a:ln>
                <a:solidFill>
                  <a:srgbClr val="73C532"/>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73C532"/>
                </a:solidFill>
                <a:effectLst/>
                <a:uLnTx/>
                <a:uFillTx/>
                <a:latin typeface="Sigmar One" panose="00000500000000000000" pitchFamily="2" charset="0"/>
              </a:rPr>
              <a:t>giáo</a:t>
            </a:r>
            <a:r>
              <a:rPr kumimoji="0" lang="en-US" sz="6400" b="1" i="0" u="none" strike="noStrike" kern="1200" cap="none" spc="0" normalizeH="0" baseline="0" noProof="0" dirty="0">
                <a:ln>
                  <a:noFill/>
                </a:ln>
                <a:solidFill>
                  <a:srgbClr val="73C532"/>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73C532"/>
                </a:solidFill>
                <a:effectLst/>
                <a:uLnTx/>
                <a:uFillTx/>
                <a:latin typeface="Sigmar One" panose="00000500000000000000" pitchFamily="2" charset="0"/>
              </a:rPr>
              <a:t>và</a:t>
            </a:r>
            <a:r>
              <a:rPr kumimoji="0" lang="en-US" sz="6400" b="1" i="0" u="none" strike="noStrike" kern="1200" cap="none" spc="0" normalizeH="0" baseline="0" noProof="0" dirty="0">
                <a:ln>
                  <a:noFill/>
                </a:ln>
                <a:solidFill>
                  <a:srgbClr val="73C532"/>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73C532"/>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73C532"/>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73C532"/>
                </a:solidFill>
                <a:effectLst/>
                <a:uLnTx/>
                <a:uFillTx/>
                <a:latin typeface="Sigmar One" panose="00000500000000000000" pitchFamily="2" charset="0"/>
              </a:rPr>
              <a:t>bạn</a:t>
            </a:r>
            <a:r>
              <a:rPr kumimoji="0" lang="en-US" sz="6400" b="1" i="0" u="none" strike="noStrike" kern="1200" cap="none" spc="0" normalizeH="0" baseline="0" noProof="0" dirty="0">
                <a:ln>
                  <a:noFill/>
                </a:ln>
                <a:solidFill>
                  <a:srgbClr val="73C532"/>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73C532"/>
                </a:solidFill>
                <a:effectLst/>
                <a:uLnTx/>
                <a:uFillTx/>
                <a:latin typeface="Sigmar One" panose="00000500000000000000" pitchFamily="2" charset="0"/>
              </a:rPr>
              <a:t>học</a:t>
            </a:r>
            <a:r>
              <a:rPr kumimoji="0" lang="en-US" sz="6400" b="1" i="0" u="none" strike="noStrike" kern="1200" cap="none" spc="0" normalizeH="0" baseline="0" noProof="0" dirty="0">
                <a:ln>
                  <a:noFill/>
                </a:ln>
                <a:solidFill>
                  <a:srgbClr val="73C532"/>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73C532"/>
                </a:solidFill>
                <a:effectLst/>
                <a:uLnTx/>
                <a:uFillTx/>
                <a:latin typeface="Sigmar One" panose="00000500000000000000" pitchFamily="2" charset="0"/>
              </a:rPr>
              <a:t>sinh</a:t>
            </a:r>
            <a:endParaRPr kumimoji="0" lang="en-US" sz="6400" b="1" i="0" u="none" strike="noStrike" kern="1200" cap="none" spc="0" normalizeH="0" baseline="0" noProof="0" dirty="0">
              <a:ln>
                <a:noFill/>
              </a:ln>
              <a:solidFill>
                <a:srgbClr val="73C532"/>
              </a:solidFill>
              <a:effectLst/>
              <a:uLnTx/>
              <a:uFillTx/>
              <a:latin typeface="Sigmar One" panose="00000500000000000000" pitchFamily="2" charset="0"/>
            </a:endParaRP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800" y="304801"/>
            <a:ext cx="3276600" cy="2876440"/>
          </a:xfrm>
          <a:prstGeom prst="rect">
            <a:avLst/>
          </a:prstGeom>
        </p:spPr>
      </p:pic>
    </p:spTree>
    <p:extLst>
      <p:ext uri="{BB962C8B-B14F-4D97-AF65-F5344CB8AC3E}">
        <p14:creationId xmlns:p14="http://schemas.microsoft.com/office/powerpoint/2010/main" val="2387207171"/>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2398</TotalTime>
  <Words>390</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Tahoma</vt:lpstr>
      <vt:lpstr>Roboto</vt:lpstr>
      <vt:lpstr>Nunito Black</vt:lpstr>
      <vt:lpstr>Arial</vt:lpstr>
      <vt:lpstr>Calibri</vt:lpstr>
      <vt:lpstr>Times New Roman</vt:lpstr>
      <vt:lpstr>Sigmar One</vt:lpstr>
      <vt:lpstr>Sriracha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Administrator</cp:lastModifiedBy>
  <cp:revision>41</cp:revision>
  <dcterms:created xsi:type="dcterms:W3CDTF">2006-08-16T00:00:00Z</dcterms:created>
  <dcterms:modified xsi:type="dcterms:W3CDTF">2025-04-03T07:28:34Z</dcterms:modified>
  <dc:identifier>DAFDiO2oNAs</dc:identifier>
</cp:coreProperties>
</file>