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51" r:id="rId10"/>
    <p:sldId id="349" r:id="rId11"/>
    <p:sldId id="259" r:id="rId12"/>
    <p:sldId id="260" r:id="rId13"/>
    <p:sldId id="346" r:id="rId14"/>
    <p:sldId id="342" r:id="rId15"/>
    <p:sldId id="358" r:id="rId1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2" d="100"/>
          <a:sy n="62" d="100"/>
        </p:scale>
        <p:origin x="696" y="62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8.wdp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slide" Target="slide15.xml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17" Type="http://schemas.openxmlformats.org/officeDocument/2006/relationships/slide" Target="slide10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microsoft.com/office/2007/relationships/hdphoto" Target="../media/hdphoto7.wdp"/><Relationship Id="rId21" Type="http://schemas.openxmlformats.org/officeDocument/2006/relationships/image" Target="../media/image27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10.xml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3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2.png"/><Relationship Id="rId5" Type="http://schemas.openxmlformats.org/officeDocument/2006/relationships/image" Target="../media/image8.jpe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3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2.png"/><Relationship Id="rId5" Type="http://schemas.openxmlformats.org/officeDocument/2006/relationships/image" Target="../media/image8.jpe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3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2.png"/><Relationship Id="rId5" Type="http://schemas.openxmlformats.org/officeDocument/2006/relationships/image" Target="../media/image8.jpe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3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2.png"/><Relationship Id="rId5" Type="http://schemas.openxmlformats.org/officeDocument/2006/relationships/image" Target="../media/image8.jpe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379266" y="3131840"/>
            <a:ext cx="9734130" cy="21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24: GẤP MỘT SỐ LÊN MỘT SỐ LẦN</a:t>
            </a:r>
          </a:p>
          <a:p>
            <a:pPr algn="ctr"/>
            <a:r>
              <a:rPr lang="vi-VN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F6EFD-C753-4F56-813E-CF4649B7B45A}"/>
              </a:ext>
            </a:extLst>
          </p:cNvPr>
          <p:cNvSpPr txBox="1"/>
          <p:nvPr/>
        </p:nvSpPr>
        <p:spPr>
          <a:xfrm>
            <a:off x="4897959" y="395536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8343F-B9CB-AD87-B511-5CFDC8B07B75}"/>
              </a:ext>
            </a:extLst>
          </p:cNvPr>
          <p:cNvSpPr txBox="1"/>
          <p:nvPr/>
        </p:nvSpPr>
        <p:spPr>
          <a:xfrm>
            <a:off x="4753943" y="7521123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GV </a:t>
            </a:r>
            <a:r>
              <a:rPr lang="en-US" sz="4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Thị Tú Anh</a:t>
            </a: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1494584" y="2786049"/>
          <a:ext cx="12858841" cy="2593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5081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29553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14976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54486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278861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923345" y="2000232"/>
            <a:ext cx="27430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9638517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0995839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0995839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9638517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353161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353161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3281855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3353293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34531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0781525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0815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9495641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0710087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067409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353293" y="4500562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9490726" y="3691949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  <p:bldP spid="18" grpId="1"/>
      <p:bldP spid="19" grpId="1"/>
      <p:bldP spid="20" grpId="1"/>
      <p:bldP spid="21" grpId="1"/>
      <p:bldP spid="22" grpId="1"/>
      <p:bldP spid="23" grpId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7" y="2428860"/>
            <a:ext cx="13501782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067673" y="3286116"/>
            <a:ext cx="755335" cy="707886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67673" y="5143504"/>
            <a:ext cx="80983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96235" y="7429520"/>
            <a:ext cx="887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494453" y="2714612"/>
            <a:ext cx="27831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71736"/>
            <a:ext cx="162766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tuổi,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213" y="3929058"/>
            <a:ext cx="2230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32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nay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 animBg="1"/>
      <p:bldP spid="45" grpId="0"/>
      <p:bldP spid="10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1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6276638" cy="935828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4825951" y="899592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6287" y="1428728"/>
            <a:ext cx="928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x 4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x 3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677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2039" y="1214414"/>
            <a:ext cx="900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994651" y="3957935"/>
            <a:ext cx="950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280535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2015787" y="5024735"/>
            <a:ext cx="1118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0" y="3500430"/>
            <a:ext cx="2493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255662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4820111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357087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071891" y="2566462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29193" y="4996602"/>
            <a:ext cx="39240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4 = 24 (quả)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0993438" y="4213751"/>
            <a:ext cx="528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176552" y="5719186"/>
            <a:ext cx="3674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Đáp 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24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562249" y="3357554"/>
            <a:ext cx="233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494717" y="6929454"/>
            <a:ext cx="132160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Muốn gấp một số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lên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0" y="6929454"/>
            <a:ext cx="214314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7903862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780733" y="4357686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989" y="5715008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quả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28728"/>
            <a:ext cx="246017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2494717" y="1928794"/>
            <a:ext cx="1378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94717" y="7643834"/>
            <a:ext cx="1378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  <p:bldP spid="66" grpId="0"/>
      <p:bldP spid="93" grpId="0"/>
      <p:bldP spid="50" grpId="0"/>
      <p:bldP spid="50" grpId="1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534</Words>
  <Application>Microsoft Office PowerPoint</Application>
  <PresentationFormat>Custom</PresentationFormat>
  <Paragraphs>104</Paragraphs>
  <Slides>15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Comic Sans MS</vt:lpstr>
      <vt:lpstr>HP001 4 hàng</vt:lpstr>
      <vt:lpstr>inpin heiti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153</cp:revision>
  <dcterms:created xsi:type="dcterms:W3CDTF">2022-07-10T01:37:20Z</dcterms:created>
  <dcterms:modified xsi:type="dcterms:W3CDTF">2025-04-04T01:52:52Z</dcterms:modified>
</cp:coreProperties>
</file>