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  <p:sldMasterId id="2147483707" r:id="rId4"/>
    <p:sldMasterId id="2147483724" r:id="rId5"/>
    <p:sldMasterId id="2147483736" r:id="rId6"/>
  </p:sldMasterIdLst>
  <p:notesMasterIdLst>
    <p:notesMasterId r:id="rId40"/>
  </p:notesMasterIdLst>
  <p:sldIdLst>
    <p:sldId id="330" r:id="rId7"/>
    <p:sldId id="259" r:id="rId8"/>
    <p:sldId id="261" r:id="rId9"/>
    <p:sldId id="354" r:id="rId10"/>
    <p:sldId id="356" r:id="rId11"/>
    <p:sldId id="319" r:id="rId12"/>
    <p:sldId id="303" r:id="rId13"/>
    <p:sldId id="262" r:id="rId14"/>
    <p:sldId id="357" r:id="rId15"/>
    <p:sldId id="358" r:id="rId16"/>
    <p:sldId id="362" r:id="rId17"/>
    <p:sldId id="302" r:id="rId18"/>
    <p:sldId id="375" r:id="rId19"/>
    <p:sldId id="360" r:id="rId20"/>
    <p:sldId id="361" r:id="rId21"/>
    <p:sldId id="368" r:id="rId22"/>
    <p:sldId id="369" r:id="rId23"/>
    <p:sldId id="371" r:id="rId24"/>
    <p:sldId id="372" r:id="rId25"/>
    <p:sldId id="370" r:id="rId26"/>
    <p:sldId id="373" r:id="rId27"/>
    <p:sldId id="374" r:id="rId28"/>
    <p:sldId id="367" r:id="rId29"/>
    <p:sldId id="274" r:id="rId30"/>
    <p:sldId id="257" r:id="rId31"/>
    <p:sldId id="363" r:id="rId32"/>
    <p:sldId id="265" r:id="rId33"/>
    <p:sldId id="263" r:id="rId34"/>
    <p:sldId id="258" r:id="rId35"/>
    <p:sldId id="366" r:id="rId36"/>
    <p:sldId id="365" r:id="rId37"/>
    <p:sldId id="275" r:id="rId38"/>
    <p:sldId id="3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3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424846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7399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30769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42482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1507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9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08" name="Google Shape;508;p9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9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9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9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9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9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9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9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9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9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9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9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9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9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9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9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9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9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9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9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9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9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9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9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9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9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9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9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9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9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9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9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9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9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9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9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9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9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9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9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9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9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9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9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2" name="Google Shape;552;p9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553" name="Google Shape;553;p9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9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560" name="Google Shape;560;p9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4" name="Google Shape;564;p9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1" name="Google Shape;571;p9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06000" y="1593939"/>
            <a:ext cx="75800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988600" y="3031564"/>
            <a:ext cx="6214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4226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2" r:id="rId19"/>
    <p:sldLayoutId id="2147483683" r:id="rId20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66.svg"/><Relationship Id="rId4" Type="http://schemas.openxmlformats.org/officeDocument/2006/relationships/image" Target="../media/image8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BF658-DABE-42AB-A90B-36E878CD0E0E}"/>
              </a:ext>
            </a:extLst>
          </p:cNvPr>
          <p:cNvSpPr txBox="1"/>
          <p:nvPr/>
        </p:nvSpPr>
        <p:spPr>
          <a:xfrm>
            <a:off x="3341473" y="110571"/>
            <a:ext cx="666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 HỒNG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56FFC-042D-4C7A-8444-03E94F96B8BE}"/>
              </a:ext>
            </a:extLst>
          </p:cNvPr>
          <p:cNvSpPr txBox="1"/>
          <p:nvPr/>
        </p:nvSpPr>
        <p:spPr>
          <a:xfrm>
            <a:off x="4217377" y="4996497"/>
            <a:ext cx="3778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Lan</a:t>
            </a:r>
          </a:p>
        </p:txBody>
      </p:sp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22421" y="-7844987"/>
            <a:ext cx="14602201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370702" y="-2596834"/>
            <a:ext cx="1663716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575952" y="5701730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5 0.00324 L 0.00665 0.00347 C 0.01355 2.96296E-6 0.0211 -0.00047 0.02761 -0.00625 C 0.03204 -0.01019 0.03412 -0.01991 0.03816 -0.025 C 0.04037 -0.02778 0.04336 -0.02801 0.0461 -0.02963 C 0.05092 -0.0382 0.05534 -0.04746 0.06055 -0.05533 C 0.06941 -0.06875 0.07891 -0.08056 0.08816 -0.09283 C 0.08946 -0.09445 0.09089 -0.09584 0.09206 -0.09746 C 0.09558 -0.10209 0.09883 -0.10764 0.10261 -0.11158 C 0.11159 -0.12037 0.12084 -0.12824 0.13021 -0.13496 C 0.13243 -0.13658 0.13451 -0.13843 0.13685 -0.13959 C 0.14076 -0.14167 0.14467 -0.1426 0.1487 -0.14422 C 0.16576 -0.16459 0.14571 -0.14167 0.1724 -0.1676 C 0.17878 -0.17408 0.1862 -0.18473 0.19336 -0.18866 C 0.19805 -0.19144 0.203 -0.1919 0.20782 -0.19329 L 0.24076 -0.22848 C 0.24467 -0.23264 0.24831 -0.23773 0.25261 -0.24028 L 0.26055 -0.24491 C 0.29206 -0.28496 0.23581 -0.21482 0.28816 -0.27292 C 0.30717 -0.29422 0.30287 -0.3044 0.325 -0.3338 C 0.33373 -0.34537 0.33894 -0.35093 0.34597 -0.36644 C 0.35352 -0.38287 0.35183 -0.38635 0.35782 -0.40394 C 0.36068 -0.41204 0.36394 -0.41945 0.36706 -0.42732 C 0.36797 -0.43195 0.36849 -0.43704 0.36967 -0.44144 C 0.37292 -0.45255 0.37774 -0.4625 0.38021 -0.47408 C 0.38217 -0.48287 0.3823 -0.49283 0.38282 -0.50209 C 0.38399 -0.52014 0.38464 -0.53797 0.38555 -0.55602 C 0.38282 -0.57709 0.38112 -0.59861 0.37761 -0.61922 C 0.3767 -0.62431 0.37006 -0.63912 0.36706 -0.6426 C 0.36381 -0.64653 0.35977 -0.64792 0.35651 -0.65185 C 0.35352 -0.65579 0.35157 -0.66181 0.3487 -0.66598 C 0.34362 -0.67292 0.3379 -0.67778 0.33282 -0.68473 C 0.32995 -0.68866 0.32787 -0.69445 0.325 -0.69861 C 0.32084 -0.70463 0.31602 -0.70926 0.31185 -0.71505 C 0.30378 -0.72639 0.29597 -0.73843 0.28816 -0.75023 C 0.27683 -0.7669 0.28295 -0.75834 0.26967 -0.77593 C 0.26615 -0.78056 0.26224 -0.78449 0.25925 -0.79005 C 0.25482 -0.79769 0.24883 -0.80348 0.24597 -0.81343 C 0.24519 -0.81644 0.24441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:a16="http://schemas.microsoft.com/office/drawing/2014/main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Kể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1766443"/>
            <a:chOff x="938421" y="2634671"/>
            <a:chExt cx="6871301" cy="176644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Lào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Trung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à Em Ở Lưng Đồi  Thuỳ Chi">
            <a:hlinkClick r:id="" action="ppaction://media"/>
            <a:extLst>
              <a:ext uri="{FF2B5EF4-FFF2-40B4-BE49-F238E27FC236}">
                <a16:creationId xmlns:a16="http://schemas.microsoft.com/office/drawing/2014/main" id="{1E7FAC1C-DD06-A0FB-A352-AD201A083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 </a:t>
            </a:r>
            <a:r>
              <a:rPr lang="en-US" sz="4000" b="1" dirty="0">
                <a:solidFill>
                  <a:srgbClr val="002060"/>
                </a:solidFill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</a:rPr>
              <a:t>gồm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biển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phía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Tây</a:t>
            </a:r>
            <a:r>
              <a:rPr lang="en-US" sz="4000" b="1" dirty="0">
                <a:solidFill>
                  <a:srgbClr val="002060"/>
                </a:solidFill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</a:rPr>
              <a:t>Đúng</a:t>
            </a:r>
            <a:r>
              <a:rPr lang="en-US" sz="4000" b="1" dirty="0">
                <a:solidFill>
                  <a:srgbClr val="002060"/>
                </a:solidFill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</a:rPr>
              <a:t>sai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Sai (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Đông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:a16="http://schemas.microsoft.com/office/drawing/2014/main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8">
            <a:extLst>
              <a:ext uri="{FF2B5EF4-FFF2-40B4-BE49-F238E27FC236}">
                <a16:creationId xmlns:a16="http://schemas.microsoft.com/office/drawing/2014/main" id="{0D1323C3-C42A-9189-29F0-57D265377A3A}"/>
              </a:ext>
            </a:extLst>
          </p:cNvPr>
          <p:cNvSpPr/>
          <p:nvPr/>
        </p:nvSpPr>
        <p:spPr>
          <a:xfrm>
            <a:off x="595423" y="1339702"/>
            <a:ext cx="8398104" cy="3718073"/>
          </a:xfrm>
          <a:custGeom>
            <a:avLst/>
            <a:gdLst>
              <a:gd name="connsiteX0" fmla="*/ 0 w 8398104"/>
              <a:gd name="connsiteY0" fmla="*/ 619691 h 3718073"/>
              <a:gd name="connsiteX1" fmla="*/ 619691 w 8398104"/>
              <a:gd name="connsiteY1" fmla="*/ 0 h 3718073"/>
              <a:gd name="connsiteX2" fmla="*/ 7778413 w 8398104"/>
              <a:gd name="connsiteY2" fmla="*/ 0 h 3718073"/>
              <a:gd name="connsiteX3" fmla="*/ 8398104 w 8398104"/>
              <a:gd name="connsiteY3" fmla="*/ 619691 h 3718073"/>
              <a:gd name="connsiteX4" fmla="*/ 8398104 w 8398104"/>
              <a:gd name="connsiteY4" fmla="*/ 3098382 h 3718073"/>
              <a:gd name="connsiteX5" fmla="*/ 7778413 w 8398104"/>
              <a:gd name="connsiteY5" fmla="*/ 3718073 h 3718073"/>
              <a:gd name="connsiteX6" fmla="*/ 619691 w 8398104"/>
              <a:gd name="connsiteY6" fmla="*/ 3718073 h 3718073"/>
              <a:gd name="connsiteX7" fmla="*/ 0 w 8398104"/>
              <a:gd name="connsiteY7" fmla="*/ 3098382 h 3718073"/>
              <a:gd name="connsiteX8" fmla="*/ 0 w 8398104"/>
              <a:gd name="connsiteY8" fmla="*/ 619691 h 371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04" h="3718073" fill="none" extrusionOk="0">
                <a:moveTo>
                  <a:pt x="0" y="619691"/>
                </a:moveTo>
                <a:cubicBezTo>
                  <a:pt x="-50416" y="280580"/>
                  <a:pt x="267894" y="54231"/>
                  <a:pt x="619691" y="0"/>
                </a:cubicBezTo>
                <a:cubicBezTo>
                  <a:pt x="1591019" y="77600"/>
                  <a:pt x="5510513" y="-27269"/>
                  <a:pt x="7778413" y="0"/>
                </a:cubicBezTo>
                <a:cubicBezTo>
                  <a:pt x="8153090" y="-42782"/>
                  <a:pt x="8417716" y="283218"/>
                  <a:pt x="8398104" y="619691"/>
                </a:cubicBezTo>
                <a:cubicBezTo>
                  <a:pt x="8507104" y="1433873"/>
                  <a:pt x="8319895" y="2345452"/>
                  <a:pt x="8398104" y="3098382"/>
                </a:cubicBezTo>
                <a:cubicBezTo>
                  <a:pt x="8335246" y="3416039"/>
                  <a:pt x="8099341" y="3727475"/>
                  <a:pt x="7778413" y="3718073"/>
                </a:cubicBezTo>
                <a:cubicBezTo>
                  <a:pt x="5706053" y="3767250"/>
                  <a:pt x="1501254" y="3595371"/>
                  <a:pt x="619691" y="3718073"/>
                </a:cubicBezTo>
                <a:cubicBezTo>
                  <a:pt x="271219" y="3765889"/>
                  <a:pt x="-3868" y="3443958"/>
                  <a:pt x="0" y="3098382"/>
                </a:cubicBezTo>
                <a:cubicBezTo>
                  <a:pt x="47022" y="2204134"/>
                  <a:pt x="104569" y="1379743"/>
                  <a:pt x="0" y="619691"/>
                </a:cubicBezTo>
                <a:close/>
              </a:path>
              <a:path w="8398104" h="3718073" stroke="0" extrusionOk="0">
                <a:moveTo>
                  <a:pt x="0" y="619691"/>
                </a:moveTo>
                <a:cubicBezTo>
                  <a:pt x="42873" y="272544"/>
                  <a:pt x="286966" y="-635"/>
                  <a:pt x="619691" y="0"/>
                </a:cubicBezTo>
                <a:cubicBezTo>
                  <a:pt x="2266076" y="-129276"/>
                  <a:pt x="4415528" y="-77778"/>
                  <a:pt x="7778413" y="0"/>
                </a:cubicBezTo>
                <a:cubicBezTo>
                  <a:pt x="8102939" y="-56491"/>
                  <a:pt x="8391720" y="314257"/>
                  <a:pt x="8398104" y="619691"/>
                </a:cubicBezTo>
                <a:cubicBezTo>
                  <a:pt x="8479703" y="1301425"/>
                  <a:pt x="8552404" y="2388325"/>
                  <a:pt x="8398104" y="3098382"/>
                </a:cubicBezTo>
                <a:cubicBezTo>
                  <a:pt x="8413397" y="3472879"/>
                  <a:pt x="8061611" y="3738141"/>
                  <a:pt x="7778413" y="3718073"/>
                </a:cubicBezTo>
                <a:cubicBezTo>
                  <a:pt x="4358110" y="3762293"/>
                  <a:pt x="1975073" y="3688691"/>
                  <a:pt x="619691" y="3718073"/>
                </a:cubicBezTo>
                <a:cubicBezTo>
                  <a:pt x="272867" y="3700483"/>
                  <a:pt x="-57270" y="3427392"/>
                  <a:pt x="0" y="3098382"/>
                </a:cubicBezTo>
                <a:cubicBezTo>
                  <a:pt x="-159954" y="2131632"/>
                  <a:pt x="22140" y="1608532"/>
                  <a:pt x="0" y="619691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id="{2F1C9C95-4D5B-B510-714F-5DBC1FFF20CC}"/>
              </a:ext>
            </a:extLst>
          </p:cNvPr>
          <p:cNvSpPr txBox="1"/>
          <p:nvPr/>
        </p:nvSpPr>
        <p:spPr>
          <a:xfrm>
            <a:off x="701750" y="1641462"/>
            <a:ext cx="82614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hát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ta?</a:t>
            </a: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pic>
        <p:nvPicPr>
          <p:cNvPr id="5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FC1CA0C-718D-2256-A06E-FCDD5DF9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7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587</Words>
  <Application>Microsoft Office PowerPoint</Application>
  <PresentationFormat>Widescreen</PresentationFormat>
  <Paragraphs>51</Paragraphs>
  <Slides>33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#9Slide07 IcielStormtrooper</vt:lpstr>
      <vt:lpstr>Arial</vt:lpstr>
      <vt:lpstr>Bebas Neue</vt:lpstr>
      <vt:lpstr>Calibri</vt:lpstr>
      <vt:lpstr>Calibri (Body)</vt:lpstr>
      <vt:lpstr>Cambria</vt:lpstr>
      <vt:lpstr>Comfortaa</vt:lpstr>
      <vt:lpstr>Darker Grotesque SemiBold</vt:lpstr>
      <vt:lpstr>Jomhuria</vt:lpstr>
      <vt:lpstr>SVN-Adam Gorry</vt:lpstr>
      <vt:lpstr>Times New Roman</vt:lpstr>
      <vt:lpstr>UVF Mussica Swash</vt:lpstr>
      <vt:lpstr>Pastel Detailed Lesson Plan for Pre-K by Slidesgo</vt:lpstr>
      <vt:lpstr>1_Office Theme</vt:lpstr>
      <vt:lpstr>2_Office Theme</vt:lpstr>
      <vt:lpstr>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79</cp:revision>
  <dcterms:created xsi:type="dcterms:W3CDTF">2023-06-19T10:57:19Z</dcterms:created>
  <dcterms:modified xsi:type="dcterms:W3CDTF">2025-04-10T14:53:22Z</dcterms:modified>
</cp:coreProperties>
</file>