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4" r:id="rId2"/>
    <p:sldMasterId id="2147483696" r:id="rId3"/>
  </p:sldMasterIdLst>
  <p:notesMasterIdLst>
    <p:notesMasterId r:id="rId24"/>
  </p:notesMasterIdLst>
  <p:sldIdLst>
    <p:sldId id="256" r:id="rId4"/>
    <p:sldId id="303" r:id="rId5"/>
    <p:sldId id="271" r:id="rId6"/>
    <p:sldId id="279" r:id="rId7"/>
    <p:sldId id="281" r:id="rId8"/>
    <p:sldId id="304" r:id="rId9"/>
    <p:sldId id="293" r:id="rId10"/>
    <p:sldId id="284" r:id="rId11"/>
    <p:sldId id="285" r:id="rId12"/>
    <p:sldId id="286" r:id="rId13"/>
    <p:sldId id="287" r:id="rId14"/>
    <p:sldId id="288" r:id="rId15"/>
    <p:sldId id="11694" r:id="rId16"/>
    <p:sldId id="1069" r:id="rId17"/>
    <p:sldId id="305" r:id="rId18"/>
    <p:sldId id="291" r:id="rId19"/>
    <p:sldId id="306" r:id="rId20"/>
    <p:sldId id="309" r:id="rId21"/>
    <p:sldId id="310" r:id="rId22"/>
    <p:sldId id="297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B7990-37FF-4E9B-BFFA-24A32BDB67F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05822-6A89-4ED1-883D-157BC7D4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376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138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076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05822-6A89-4ED1-883D-157BC7D495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61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14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309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05822-6A89-4ED1-883D-157BC7D495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36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05822-6A89-4ED1-883D-157BC7D495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54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148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030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05822-6A89-4ED1-883D-157BC7D495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1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334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05822-6A89-4ED1-883D-157BC7D495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80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8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126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0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1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6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10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6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8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5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7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3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8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16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872C34D-69F2-40A5-A3DA-08C23F56C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010C25C-7F6F-4775-BA13-C8354C54CF23}"/>
              </a:ext>
            </a:extLst>
          </p:cNvPr>
          <p:cNvSpPr/>
          <p:nvPr userDrawn="1"/>
        </p:nvSpPr>
        <p:spPr>
          <a:xfrm>
            <a:off x="324091" y="312516"/>
            <a:ext cx="11528385" cy="6134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09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1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473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107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86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907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322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44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77994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101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73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630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621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723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62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2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3153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5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50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9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70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56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722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16.pn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16.png"/><Relationship Id="rId1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16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58" y="0"/>
            <a:ext cx="1233885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8367" y="548818"/>
            <a:ext cx="692020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ỦY BAN NHÂN DÂN QUẬN HỒNG BÀNG</a:t>
            </a:r>
          </a:p>
          <a:p>
            <a:pPr algn="ctr"/>
            <a:r>
              <a:rPr lang="en-US" sz="3200" b="1">
                <a:solidFill>
                  <a:srgbClr val="7030A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Trường </a:t>
            </a:r>
            <a:r>
              <a:rPr lang="en-US" sz="2800" b="1">
                <a:solidFill>
                  <a:srgbClr val="7030A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Tiểu học An Hồng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858" y="2691159"/>
            <a:ext cx="12045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NHIỆT LIỆT CHÀO MỪNG QUÝ THẦY, CÔ VỀ DỰ GIỜ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95713" y="3657655"/>
            <a:ext cx="9349429" cy="2334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>
                <a:solidFill>
                  <a:srgbClr val="B01086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Giáo viên dạy: VŨ THỊ LAN</a:t>
            </a:r>
          </a:p>
          <a:p>
            <a:r>
              <a:rPr lang="en-US" sz="4400" b="1">
                <a:solidFill>
                  <a:srgbClr val="B01086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                     Lớp: 4A2</a:t>
            </a:r>
          </a:p>
          <a:p>
            <a:r>
              <a:rPr lang="en-US" sz="4400" b="1">
                <a:solidFill>
                  <a:srgbClr val="B01086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                    Môn: Đạo đức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6727"/>
            <a:ext cx="2406488" cy="2628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792863">
            <a:off x="5024120" y="826135"/>
            <a:ext cx="1122680" cy="80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792863">
            <a:off x="2562642" y="4660173"/>
            <a:ext cx="1632508" cy="129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0859770" y="823595"/>
            <a:ext cx="102108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9714865" y="4001135"/>
            <a:ext cx="1534160" cy="10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696644" y="2206735"/>
            <a:ext cx="4406785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1B8919-2CC1-8732-9C03-51272F1D5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49" y="2243137"/>
            <a:ext cx="4599161" cy="2905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696644" y="2206735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người trong tranh gặp khó khăn về điều kiện kinh tế.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CCA65B-E1A3-DC77-C045-4A88FEF52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11" y="2243136"/>
            <a:ext cx="4850308" cy="3033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728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696643" y="2206735"/>
            <a:ext cx="513340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bị lũ lụt cuốn trôi, làm ướt, hỏng sách vở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8CF983-94ED-C6E6-63F6-6E7CDF675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55" y="2109805"/>
            <a:ext cx="4775145" cy="3081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033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8E56A-EF93-4E5F-B5AD-ADD9BFCA2100}"/>
              </a:ext>
            </a:extLst>
          </p:cNvPr>
          <p:cNvSpPr txBox="1"/>
          <p:nvPr/>
        </p:nvSpPr>
        <p:spPr>
          <a:xfrm>
            <a:off x="1333500" y="1809750"/>
            <a:ext cx="9625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3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endParaRPr lang="en-US" sz="3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2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D05CBE-8FF9-698E-D78F-1B8868C31A4A}"/>
              </a:ext>
            </a:extLst>
          </p:cNvPr>
          <p:cNvGrpSpPr/>
          <p:nvPr/>
        </p:nvGrpSpPr>
        <p:grpSpPr>
          <a:xfrm>
            <a:off x="990600" y="158462"/>
            <a:ext cx="10591800" cy="1241531"/>
            <a:chOff x="4144021" y="1484380"/>
            <a:chExt cx="7574794" cy="48402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5F84B0-89FB-892A-430A-0F1A75FD09F5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E4D8BB63-6C95-0367-4A44-37A2F04B07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30">
                <a:extLst>
                  <a:ext uri="{FF2B5EF4-FFF2-40B4-BE49-F238E27FC236}">
                    <a16:creationId xmlns:a16="http://schemas.microsoft.com/office/drawing/2014/main" id="{B995554C-8AF8-5123-C2F8-30ABCD57639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1DDAF9-7816-E4D9-0137-BC432C7FFD73}"/>
                </a:ext>
              </a:extLst>
            </p:cNvPr>
            <p:cNvSpPr txBox="1"/>
            <p:nvPr/>
          </p:nvSpPr>
          <p:spPr>
            <a:xfrm>
              <a:off x="4218035" y="1785745"/>
              <a:ext cx="7263570" cy="419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khó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khăn</a:t>
              </a:r>
              <a:r>
                <a:rPr lang="en-US" sz="3200" b="1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bức</a:t>
              </a:r>
              <a:r>
                <a:rPr lang="en-US" sz="3200" b="1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3200" b="1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3200" b="1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EB3368-360B-60D8-FE66-7FD8E1986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1419225"/>
            <a:ext cx="3695700" cy="243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E84899-BAE9-3E1A-CD64-064989F0B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1514475"/>
            <a:ext cx="35052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3606AA-4467-3C49-94CB-2F01BA8F2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7162" y="1447800"/>
            <a:ext cx="3705225" cy="2400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88E371-50E7-0932-DFA6-8B35AB86B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525" y="3948112"/>
            <a:ext cx="3619500" cy="23336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774C75-B034-9883-8C62-61D16E4C2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3943350"/>
            <a:ext cx="3562350" cy="2381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8EBAF0-E13F-18D6-F02B-BEBB08CBDD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2887" y="3810000"/>
            <a:ext cx="39338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60069"/>
      </p:ext>
    </p:extLst>
  </p:cSld>
  <p:clrMapOvr>
    <a:masterClrMapping/>
  </p:clrMapOvr>
  <p:transition spd="med" advClick="0" advTm="3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40" y="-269897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/>
          <a:srcRect t="52531"/>
          <a:stretch/>
        </p:blipFill>
        <p:spPr>
          <a:xfrm>
            <a:off x="0" y="4174083"/>
            <a:ext cx="12577680" cy="2683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5BA11-81A6-1295-E6DF-2E153A7E2C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77144" y="652825"/>
            <a:ext cx="7267062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2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542075" y="787469"/>
            <a:ext cx="2606287" cy="2157304"/>
            <a:chOff x="-546736" y="1194117"/>
            <a:chExt cx="4402144" cy="3395130"/>
          </a:xfrm>
        </p:grpSpPr>
        <p:sp>
          <p:nvSpPr>
            <p:cNvPr id="11" name="Rectangle: Diagonal Corners Rounded 14">
              <a:extLst>
                <a:ext uri="{FF2B5EF4-FFF2-40B4-BE49-F238E27FC236}">
                  <a16:creationId xmlns:a16="http://schemas.microsoft.com/office/drawing/2014/main" id="{1A74834F-E489-44C3-BBFF-530F4B20D7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546736" y="1250642"/>
              <a:ext cx="4402144" cy="3338605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13812" t="54386" r="47839" b="33042"/>
            <a:stretch/>
          </p:blipFill>
          <p:spPr>
            <a:xfrm>
              <a:off x="-328478" y="1510567"/>
              <a:ext cx="3944983" cy="287383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3545" y="1194117"/>
              <a:ext cx="701101" cy="85961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9373410" y="723419"/>
            <a:ext cx="2583713" cy="2169260"/>
            <a:chOff x="4116694" y="1783055"/>
            <a:chExt cx="4217409" cy="3472524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1A74834F-E489-44C3-BBFF-530F4B20D7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6694" y="1930488"/>
              <a:ext cx="4217409" cy="3325091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53050" t="54387" r="9108" b="33156"/>
            <a:stretch/>
          </p:blipFill>
          <p:spPr>
            <a:xfrm>
              <a:off x="4274502" y="2117047"/>
              <a:ext cx="3892732" cy="284770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7468" y="1783055"/>
              <a:ext cx="701101" cy="85961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72490" y="3109932"/>
            <a:ext cx="2457390" cy="2258902"/>
            <a:chOff x="3441861" y="3795668"/>
            <a:chExt cx="4209597" cy="3366232"/>
          </a:xfrm>
        </p:grpSpPr>
        <p:sp>
          <p:nvSpPr>
            <p:cNvPr id="19" name="Rectangle: Diagonal Corners Rounded 14">
              <a:extLst>
                <a:ext uri="{FF2B5EF4-FFF2-40B4-BE49-F238E27FC236}">
                  <a16:creationId xmlns:a16="http://schemas.microsoft.com/office/drawing/2014/main" id="{1A74834F-E489-44C3-BBFF-530F4B20D7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1861" y="3890307"/>
              <a:ext cx="4209597" cy="3271593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13804" t="67930" r="48355" b="19794"/>
            <a:stretch/>
          </p:blipFill>
          <p:spPr>
            <a:xfrm>
              <a:off x="3622587" y="4131584"/>
              <a:ext cx="3857890" cy="280625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2587" y="3795668"/>
              <a:ext cx="701101" cy="93510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9449764" y="3080931"/>
            <a:ext cx="2595076" cy="2193328"/>
            <a:chOff x="6985321" y="3955735"/>
            <a:chExt cx="4340346" cy="3320275"/>
          </a:xfrm>
        </p:grpSpPr>
        <p:sp>
          <p:nvSpPr>
            <p:cNvPr id="23" name="Rectangle: Diagonal Corners Rounded 14">
              <a:extLst>
                <a:ext uri="{FF2B5EF4-FFF2-40B4-BE49-F238E27FC236}">
                  <a16:creationId xmlns:a16="http://schemas.microsoft.com/office/drawing/2014/main" id="{1A74834F-E489-44C3-BBFF-530F4B20D7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5321" y="4131583"/>
              <a:ext cx="4340346" cy="3144427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l="53127" t="68368" r="9032" b="19794"/>
            <a:stretch/>
          </p:blipFill>
          <p:spPr>
            <a:xfrm>
              <a:off x="7191645" y="4327553"/>
              <a:ext cx="3892731" cy="270610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6409" y="3955735"/>
              <a:ext cx="743776" cy="95654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6C75DC0-8A26-12E7-CF1A-22408FE786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374" y="1149312"/>
            <a:ext cx="5791702" cy="3336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FD0BB6-18F2-62DB-4F31-5F2F0AFD8D57}"/>
              </a:ext>
            </a:extLst>
          </p:cNvPr>
          <p:cNvSpPr txBox="1"/>
          <p:nvPr/>
        </p:nvSpPr>
        <p:spPr>
          <a:xfrm>
            <a:off x="1400175" y="2352675"/>
            <a:ext cx="451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357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8354" y="1378757"/>
            <a:ext cx="7574794" cy="484022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637501" y="1702072"/>
              <a:ext cx="6767991" cy="426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 của người đó;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Nơi họ sống;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 khó khăn mà họ đang gặp;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 việc mà em có thể làm để giúp họ. 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944" y="2594502"/>
            <a:ext cx="3218967" cy="2548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741" y="92390"/>
            <a:ext cx="390787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04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40" y="-269897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/>
          <a:srcRect t="52531"/>
          <a:stretch/>
        </p:blipFill>
        <p:spPr>
          <a:xfrm>
            <a:off x="0" y="4174083"/>
            <a:ext cx="12577680" cy="2683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8F8C47-657F-CCB4-BA21-85BA7D5602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1833" y="548050"/>
            <a:ext cx="6175783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012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9163" y="1063337"/>
            <a:ext cx="8820611" cy="2289463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17037" y="1785747"/>
              <a:ext cx="6964568" cy="3688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câu ca dao, tục ngữ, bài thơ, bài hát,... nói về sự cảm thông, giúp đỡ con người.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51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8">
            <a:extLst>
              <a:ext uri="{FF2B5EF4-FFF2-40B4-BE49-F238E27FC236}">
                <a16:creationId xmlns:a16="http://schemas.microsoft.com/office/drawing/2014/main" id="{B4F9F8BB-6AC5-3B0C-D3B9-D027A4083C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244887" y="-395891"/>
            <a:ext cx="2640061" cy="2640061"/>
          </a:xfrm>
          <a:prstGeom prst="rect">
            <a:avLst/>
          </a:prstGeom>
        </p:spPr>
      </p:pic>
      <p:grpSp>
        <p:nvGrpSpPr>
          <p:cNvPr id="23" name="组合 11">
            <a:extLst>
              <a:ext uri="{FF2B5EF4-FFF2-40B4-BE49-F238E27FC236}">
                <a16:creationId xmlns:a16="http://schemas.microsoft.com/office/drawing/2014/main" id="{3154584F-71E4-454B-B1BC-4C0C49CBE903}"/>
              </a:ext>
            </a:extLst>
          </p:cNvPr>
          <p:cNvGrpSpPr/>
          <p:nvPr/>
        </p:nvGrpSpPr>
        <p:grpSpPr>
          <a:xfrm>
            <a:off x="2725972" y="739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4" name="流程图: 合并 9">
              <a:extLst>
                <a:ext uri="{FF2B5EF4-FFF2-40B4-BE49-F238E27FC236}">
                  <a16:creationId xmlns:a16="http://schemas.microsoft.com/office/drawing/2014/main" id="{29F3CA73-BF78-396F-CA64-29459F2B05E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流程图: 合并 10">
              <a:extLst>
                <a:ext uri="{FF2B5EF4-FFF2-40B4-BE49-F238E27FC236}">
                  <a16:creationId xmlns:a16="http://schemas.microsoft.com/office/drawing/2014/main" id="{0AD7FEA7-1D49-7620-8743-71839F5B2F79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6" name="Picture 35" descr="A cartoon of a person and person&#10;&#10;Description automatically generated">
            <a:extLst>
              <a:ext uri="{FF2B5EF4-FFF2-40B4-BE49-F238E27FC236}">
                <a16:creationId xmlns:a16="http://schemas.microsoft.com/office/drawing/2014/main" id="{63381DC9-4846-3BA7-F688-396E7A9F5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153" y="1047750"/>
            <a:ext cx="3847847" cy="5810250"/>
          </a:xfrm>
          <a:prstGeom prst="rect">
            <a:avLst/>
          </a:prstGeom>
        </p:spPr>
      </p:pic>
      <p:grpSp>
        <p:nvGrpSpPr>
          <p:cNvPr id="41" name="组合 11">
            <a:extLst>
              <a:ext uri="{FF2B5EF4-FFF2-40B4-BE49-F238E27FC236}">
                <a16:creationId xmlns:a16="http://schemas.microsoft.com/office/drawing/2014/main" id="{8AF474D3-9865-F5B8-A251-BBC3C77334FD}"/>
              </a:ext>
            </a:extLst>
          </p:cNvPr>
          <p:cNvGrpSpPr/>
          <p:nvPr/>
        </p:nvGrpSpPr>
        <p:grpSpPr>
          <a:xfrm rot="11295985">
            <a:off x="8079022" y="767905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42" name="流程图: 合并 9">
              <a:extLst>
                <a:ext uri="{FF2B5EF4-FFF2-40B4-BE49-F238E27FC236}">
                  <a16:creationId xmlns:a16="http://schemas.microsoft.com/office/drawing/2014/main" id="{231269D2-3245-D98D-E289-BA11C8AFB26E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流程图: 合并 10">
              <a:extLst>
                <a:ext uri="{FF2B5EF4-FFF2-40B4-BE49-F238E27FC236}">
                  <a16:creationId xmlns:a16="http://schemas.microsoft.com/office/drawing/2014/main" id="{618E64FD-A484-C9CC-0EC8-5510006B947B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82BD36B-4D00-2196-9398-5C38376B5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43" y="1518512"/>
            <a:ext cx="7791363" cy="355427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2CF4DBF-1BA0-A787-9ABF-89788126841C}"/>
              </a:ext>
            </a:extLst>
          </p:cNvPr>
          <p:cNvSpPr txBox="1"/>
          <p:nvPr/>
        </p:nvSpPr>
        <p:spPr>
          <a:xfrm>
            <a:off x="4505325" y="4905375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486798A-BD98-3FA5-5504-80A853EDF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180" y="692230"/>
            <a:ext cx="238983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4595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40" y="-269897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/>
          <a:srcRect t="52531"/>
          <a:stretch/>
        </p:blipFill>
        <p:spPr>
          <a:xfrm>
            <a:off x="0" y="4174083"/>
            <a:ext cx="12577680" cy="2683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4FF05B-1BCC-242B-AAE6-07F6FA011A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5614" y="781652"/>
            <a:ext cx="549297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52" y="974664"/>
            <a:ext cx="1916103" cy="16675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6" y="885803"/>
            <a:ext cx="1787980" cy="1787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6554" y="1640492"/>
            <a:ext cx="2054530" cy="987638"/>
          </a:xfrm>
          <a:prstGeom prst="rect">
            <a:avLst/>
          </a:prstGeom>
        </p:spPr>
      </p:pic>
      <p:pic>
        <p:nvPicPr>
          <p:cNvPr id="5" name="Picture 4" descr="A group of children wearing clothing&#10;&#10;Description automatically generated">
            <a:extLst>
              <a:ext uri="{FF2B5EF4-FFF2-40B4-BE49-F238E27FC236}">
                <a16:creationId xmlns:a16="http://schemas.microsoft.com/office/drawing/2014/main" id="{2291FE2A-F5F5-0FD2-4086-35EB2CAE0F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6" y="3048000"/>
            <a:ext cx="6484065" cy="36925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B434FC-1CBD-8F5D-22DC-A1080DD55B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3541" y="2236025"/>
            <a:ext cx="3883489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9163" y="1063337"/>
            <a:ext cx="8820611" cy="2289463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25216" y="2248900"/>
              <a:ext cx="6964568" cy="307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nhắn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571500" marR="0" lvl="0" indent="-57150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40" y="-269897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/>
          <a:srcRect t="52531"/>
          <a:stretch/>
        </p:blipFill>
        <p:spPr>
          <a:xfrm>
            <a:off x="0" y="4174083"/>
            <a:ext cx="12577680" cy="2683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5159A9-C110-2452-EB17-BA77D69A50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40189" y="1076927"/>
            <a:ext cx="540762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3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2" name="Picture 1" descr="A cartoon of a person and person&#10;&#10;Description automatically generated">
            <a:extLst>
              <a:ext uri="{FF2B5EF4-FFF2-40B4-BE49-F238E27FC236}">
                <a16:creationId xmlns:a16="http://schemas.microsoft.com/office/drawing/2014/main" id="{39DE7BB4-2CD8-601F-6173-920E8C238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72" y="3190875"/>
            <a:ext cx="2428559" cy="3667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F94AD8-CA06-7197-3A47-30DEAEE80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475" y="1486888"/>
            <a:ext cx="9353550" cy="1894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1FD78-8CEE-942E-195D-682A75342093}"/>
              </a:ext>
            </a:extLst>
          </p:cNvPr>
          <p:cNvSpPr txBox="1"/>
          <p:nvPr/>
        </p:nvSpPr>
        <p:spPr>
          <a:xfrm>
            <a:off x="1333500" y="1809750"/>
            <a:ext cx="8963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3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người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3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khăn cần giúp đỡ.</a:t>
            </a:r>
            <a:endParaRPr lang="en-US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0A37310-C378-C88D-9458-42DC157721DA}"/>
              </a:ext>
            </a:extLst>
          </p:cNvPr>
          <p:cNvGrpSpPr/>
          <p:nvPr/>
        </p:nvGrpSpPr>
        <p:grpSpPr>
          <a:xfrm>
            <a:off x="1437865" y="76200"/>
            <a:ext cx="9449619" cy="1606442"/>
            <a:chOff x="1437865" y="76200"/>
            <a:chExt cx="9449619" cy="16064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1B6D9B-004E-1D08-F548-1E495B414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7865" y="76200"/>
              <a:ext cx="9449619" cy="16064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DA8BF4-C68A-5D94-3173-49B1503C20D8}"/>
                </a:ext>
              </a:extLst>
            </p:cNvPr>
            <p:cNvSpPr txBox="1"/>
            <p:nvPr/>
          </p:nvSpPr>
          <p:spPr>
            <a:xfrm>
              <a:off x="2124075" y="228600"/>
              <a:ext cx="83724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F3F57C0-C654-E8A6-35F9-D340AB50E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74" y="1885950"/>
            <a:ext cx="3582521" cy="2190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A7447C-9DD8-77E7-34E6-325BB7870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837" y="1852612"/>
            <a:ext cx="3384723" cy="2138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BEECC9-11C5-CDD9-1159-F413CE582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550" y="4452937"/>
            <a:ext cx="3486493" cy="2180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142C18-C64A-C603-8369-17C6F7863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750" y="4338655"/>
            <a:ext cx="3381375" cy="2181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A91966-1310-AD8D-966F-820DCF72FD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9880" y="4155537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4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696644" y="2206735"/>
            <a:ext cx="517150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gười trong tranh gặp khó khăn về thị lực.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B5CCC7-216C-F858-5C7C-1DDC13D42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314575"/>
            <a:ext cx="5382745" cy="3291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6BE0CCFE-1891-4AA0-A5D1-CCAD6BD47271}"/>
  <p:tag name="ISPRING_RESOURCE_FOLDER" val="I:\HÔ SƠ SỔ SÁCH, ĐỀ THI 23-24\PPT Đ.ĐỨC\Đạo đức- Tuần 5\T1. BÀI 2. CẢM THÔNG, GIÚP ĐỠ NGƯỜI GẶP KHÓ KHĂN\"/>
  <p:tag name="ISPRING_PRESENTATION_PATH" val="I:\HÔ SƠ SỔ SÁCH, ĐỀ THI 23-24\PPT Đ.ĐỨC\Đạo đức- Tuần 5\T1. BÀI 2. CẢM THÔNG, GIÚP ĐỠ NGƯỜI GẶP KHÓ KHĂN.pptx"/>
  <p:tag name="ISPRING_PROJECT_VERSION" val="9"/>
  <p:tag name="ISPRING_PROJECT_FOLDER_UPDATED" val="1"/>
  <p:tag name="ISPRING_SCREEN_RECS_UPDATED" val="I:\HÔ SƠ SỔ SÁCH, ĐỀ THI 23-24\PPT Đ.ĐỨC\Đạo đức- Tuần 5\T1. BÀI 2. CẢM THÔNG, GIÚP ĐỠ NGƯỜI GẶP KHÓ KHĂN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278</Words>
  <Application>Microsoft Office PowerPoint</Application>
  <PresentationFormat>Widescreen</PresentationFormat>
  <Paragraphs>44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黑体</vt:lpstr>
      <vt:lpstr>Arial</vt:lpstr>
      <vt:lpstr>Calibri</vt:lpstr>
      <vt:lpstr>Cambria</vt:lpstr>
      <vt:lpstr>Georgia</vt:lpstr>
      <vt:lpstr>Tahoma</vt:lpstr>
      <vt:lpstr>Times New Roman</vt:lpstr>
      <vt:lpstr>字魂59号-创粗黑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Phí Thị Lan Hương</cp:lastModifiedBy>
  <cp:revision>40</cp:revision>
  <dcterms:created xsi:type="dcterms:W3CDTF">2023-07-25T11:51:11Z</dcterms:created>
  <dcterms:modified xsi:type="dcterms:W3CDTF">2025-04-10T14:40:49Z</dcterms:modified>
</cp:coreProperties>
</file>