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754" r:id="rId2"/>
    <p:sldMasterId id="2147483766" r:id="rId3"/>
  </p:sldMasterIdLst>
  <p:notesMasterIdLst>
    <p:notesMasterId r:id="rId24"/>
  </p:notesMasterIdLst>
  <p:sldIdLst>
    <p:sldId id="257" r:id="rId4"/>
    <p:sldId id="705" r:id="rId5"/>
    <p:sldId id="706" r:id="rId6"/>
    <p:sldId id="707" r:id="rId7"/>
    <p:sldId id="708" r:id="rId8"/>
    <p:sldId id="372" r:id="rId9"/>
    <p:sldId id="392" r:id="rId10"/>
    <p:sldId id="371" r:id="rId11"/>
    <p:sldId id="373" r:id="rId12"/>
    <p:sldId id="709" r:id="rId13"/>
    <p:sldId id="284" r:id="rId14"/>
    <p:sldId id="264" r:id="rId15"/>
    <p:sldId id="710" r:id="rId16"/>
    <p:sldId id="304" r:id="rId17"/>
    <p:sldId id="281" r:id="rId18"/>
    <p:sldId id="365" r:id="rId19"/>
    <p:sldId id="383" r:id="rId20"/>
    <p:sldId id="711" r:id="rId21"/>
    <p:sldId id="712" r:id="rId22"/>
    <p:sldId id="7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19"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2.wmf"/><Relationship Id="rId17" Type="http://schemas.openxmlformats.org/officeDocument/2006/relationships/image" Target="../media/image20.png"/><Relationship Id="rId2" Type="http://schemas.microsoft.com/office/2007/relationships/media" Target="../media/media3.mp3"/><Relationship Id="rId16" Type="http://schemas.openxmlformats.org/officeDocument/2006/relationships/image" Target="../media/image26.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4.xml"/><Relationship Id="rId15" Type="http://schemas.openxmlformats.org/officeDocument/2006/relationships/image" Target="../media/image25.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0.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0.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0.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2.wmf"/><Relationship Id="rId17" Type="http://schemas.openxmlformats.org/officeDocument/2006/relationships/image" Target="../media/image20.png"/><Relationship Id="rId2" Type="http://schemas.microsoft.com/office/2007/relationships/media" Target="../media/media3.mp3"/><Relationship Id="rId16" Type="http://schemas.openxmlformats.org/officeDocument/2006/relationships/image" Target="../media/image26.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xml"/><Relationship Id="rId15" Type="http://schemas.openxmlformats.org/officeDocument/2006/relationships/image" Target="../media/image25.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24.GIF"/></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2.wmf"/><Relationship Id="rId17" Type="http://schemas.openxmlformats.org/officeDocument/2006/relationships/image" Target="../media/image26.png"/><Relationship Id="rId2" Type="http://schemas.microsoft.com/office/2007/relationships/media" Target="../media/media3.mp3"/><Relationship Id="rId16" Type="http://schemas.openxmlformats.org/officeDocument/2006/relationships/image" Target="../media/image20.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xml"/><Relationship Id="rId15" Type="http://schemas.openxmlformats.org/officeDocument/2006/relationships/image" Target="../media/image25.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24.GIF"/></Relationships>
</file>

<file path=ppt/slides/_rels/slide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2.wmf"/><Relationship Id="rId17" Type="http://schemas.openxmlformats.org/officeDocument/2006/relationships/image" Target="../media/image20.png"/><Relationship Id="rId2" Type="http://schemas.microsoft.com/office/2007/relationships/media" Target="../media/media3.mp3"/><Relationship Id="rId16" Type="http://schemas.openxmlformats.org/officeDocument/2006/relationships/image" Target="../media/image26.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3.xml"/><Relationship Id="rId15" Type="http://schemas.openxmlformats.org/officeDocument/2006/relationships/image" Target="../media/image25.png"/><Relationship Id="rId10" Type="http://schemas.openxmlformats.org/officeDocument/2006/relationships/audio" Target="../media/audio5.wav"/><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75014" y="995008"/>
            <a:ext cx="3115763" cy="1121674"/>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48E090FE-4A67-1085-7557-B1FEDD9FC40A}"/>
              </a:ext>
            </a:extLst>
          </p:cNvPr>
          <p:cNvPicPr>
            <a:picLocks noChangeAspect="1"/>
          </p:cNvPicPr>
          <p:nvPr/>
        </p:nvPicPr>
        <p:blipFill>
          <a:blip r:embed="rId6"/>
          <a:stretch>
            <a:fillRect/>
          </a:stretch>
        </p:blipFill>
        <p:spPr>
          <a:xfrm>
            <a:off x="2959524" y="1875997"/>
            <a:ext cx="6498899" cy="2017951"/>
          </a:xfrm>
          <a:prstGeom prst="rect">
            <a:avLst/>
          </a:prstGeom>
        </p:spPr>
      </p:pic>
      <p:sp>
        <p:nvSpPr>
          <p:cNvPr id="2" name="TextBox 1">
            <a:extLst>
              <a:ext uri="{FF2B5EF4-FFF2-40B4-BE49-F238E27FC236}">
                <a16:creationId xmlns:a16="http://schemas.microsoft.com/office/drawing/2014/main" id="{AAE52939-DD11-4D2C-9259-69AFD298D9AC}"/>
              </a:ext>
            </a:extLst>
          </p:cNvPr>
          <p:cNvSpPr txBox="1"/>
          <p:nvPr/>
        </p:nvSpPr>
        <p:spPr>
          <a:xfrm>
            <a:off x="2959524" y="3808071"/>
            <a:ext cx="6771498" cy="954107"/>
          </a:xfrm>
          <a:prstGeom prst="rect">
            <a:avLst/>
          </a:prstGeom>
          <a:noFill/>
        </p:spPr>
        <p:txBody>
          <a:bodyPr wrap="square" rtlCol="0">
            <a:spAutoFit/>
          </a:bodyPr>
          <a:lstStyle/>
          <a:p>
            <a:pPr algn="ctr"/>
            <a:r>
              <a:rPr lang="en-US" sz="2800" b="1">
                <a:highlight>
                  <a:srgbClr val="FFFF00"/>
                </a:highlight>
                <a:latin typeface="Times New Roman" panose="02020603050405020304" pitchFamily="18" charset="0"/>
                <a:cs typeface="Times New Roman" panose="02020603050405020304" pitchFamily="18" charset="0"/>
              </a:rPr>
              <a:t>VŨ THỊ LAN </a:t>
            </a:r>
          </a:p>
          <a:p>
            <a:pPr algn="ctr"/>
            <a:r>
              <a:rPr lang="en-US" sz="2800" b="1">
                <a:highlight>
                  <a:srgbClr val="FFFF00"/>
                </a:highlight>
                <a:latin typeface="Times New Roman" panose="02020603050405020304" pitchFamily="18" charset="0"/>
                <a:cs typeface="Times New Roman" panose="02020603050405020304" pitchFamily="18" charset="0"/>
              </a:rPr>
              <a:t>TR</a:t>
            </a:r>
            <a:r>
              <a:rPr lang="vi-VN" sz="2800" b="1">
                <a:highlight>
                  <a:srgbClr val="FFFF00"/>
                </a:highlight>
                <a:latin typeface="Times New Roman" panose="02020603050405020304" pitchFamily="18" charset="0"/>
                <a:cs typeface="Times New Roman" panose="02020603050405020304" pitchFamily="18" charset="0"/>
              </a:rPr>
              <a:t>ƯỜNG</a:t>
            </a:r>
            <a:r>
              <a:rPr lang="en-US" sz="2800" b="1">
                <a:highlight>
                  <a:srgbClr val="FFFF00"/>
                </a:highlight>
                <a:latin typeface="Times New Roman" panose="02020603050405020304" pitchFamily="18" charset="0"/>
                <a:cs typeface="Times New Roman" panose="02020603050405020304" pitchFamily="18" charset="0"/>
              </a:rPr>
              <a:t> TIỂU HỌC AN HỒNG</a:t>
            </a:r>
          </a:p>
        </p:txBody>
      </p:sp>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104"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032"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2056"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6595" y="6019800"/>
            <a:ext cx="609600" cy="6096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3080"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547</Words>
  <Application>Microsoft Office PowerPoint</Application>
  <PresentationFormat>Widescreen</PresentationFormat>
  <Paragraphs>88</Paragraphs>
  <Slides>20</Slides>
  <Notes>5</Notes>
  <HiddenSlides>0</HiddenSlides>
  <MMClips>6</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2" baseType="lpstr">
      <vt:lpstr>等线</vt:lpstr>
      <vt:lpstr>等线 Light</vt:lpstr>
      <vt:lpstr>Arial</vt:lpstr>
      <vt:lpstr>Calibri</vt:lpstr>
      <vt:lpstr>Calibri Light</vt:lpstr>
      <vt:lpstr>LNTH-LuoLuoNotangYuanTi 1</vt:lpstr>
      <vt:lpstr>Times New Roman</vt:lpstr>
      <vt:lpstr>Wingdings 2</vt:lpstr>
      <vt:lpstr>4_Office Theme</vt:lpstr>
      <vt:lpstr>1_Office 主题​​</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Phí Thị Lan Hương</cp:lastModifiedBy>
  <cp:revision>21</cp:revision>
  <dcterms:created xsi:type="dcterms:W3CDTF">2023-08-08T14:21:33Z</dcterms:created>
  <dcterms:modified xsi:type="dcterms:W3CDTF">2025-04-10T14:12:29Z</dcterms:modified>
</cp:coreProperties>
</file>