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22" r:id="rId3"/>
    <p:sldMasterId id="2147483727" r:id="rId4"/>
    <p:sldMasterId id="2147483763" r:id="rId5"/>
    <p:sldMasterId id="2147483775" r:id="rId6"/>
    <p:sldMasterId id="2147483801" r:id="rId7"/>
  </p:sldMasterIdLst>
  <p:notesMasterIdLst>
    <p:notesMasterId r:id="rId36"/>
  </p:notesMasterIdLst>
  <p:sldIdLst>
    <p:sldId id="299" r:id="rId8"/>
    <p:sldId id="309" r:id="rId9"/>
    <p:sldId id="428" r:id="rId10"/>
    <p:sldId id="385" r:id="rId11"/>
    <p:sldId id="387" r:id="rId12"/>
    <p:sldId id="391" r:id="rId13"/>
    <p:sldId id="388" r:id="rId14"/>
    <p:sldId id="386" r:id="rId15"/>
    <p:sldId id="389" r:id="rId16"/>
    <p:sldId id="392" r:id="rId17"/>
    <p:sldId id="310" r:id="rId18"/>
    <p:sldId id="266" r:id="rId19"/>
    <p:sldId id="265" r:id="rId20"/>
    <p:sldId id="267" r:id="rId21"/>
    <p:sldId id="429" r:id="rId22"/>
    <p:sldId id="430" r:id="rId23"/>
    <p:sldId id="431" r:id="rId24"/>
    <p:sldId id="488" r:id="rId25"/>
    <p:sldId id="489" r:id="rId26"/>
    <p:sldId id="490" r:id="rId27"/>
    <p:sldId id="342" r:id="rId28"/>
    <p:sldId id="343" r:id="rId29"/>
    <p:sldId id="491" r:id="rId30"/>
    <p:sldId id="346" r:id="rId31"/>
    <p:sldId id="308" r:id="rId32"/>
    <p:sldId id="317" r:id="rId33"/>
    <p:sldId id="492" r:id="rId34"/>
    <p:sldId id="31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18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91DC1C-D502-4157-9B1B-97F5D46B85FB}"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B927F-7D11-4293-89F6-F65B0172A472}" type="slidenum">
              <a:rPr lang="en-US" smtClean="0"/>
              <a:t>‹#›</a:t>
            </a:fld>
            <a:endParaRPr lang="en-US"/>
          </a:p>
        </p:txBody>
      </p:sp>
    </p:spTree>
    <p:extLst>
      <p:ext uri="{BB962C8B-B14F-4D97-AF65-F5344CB8AC3E}">
        <p14:creationId xmlns:p14="http://schemas.microsoft.com/office/powerpoint/2010/main" val="406481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4264878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0" dirty="0"/>
              <a:t>GV click </a:t>
            </a:r>
            <a:r>
              <a:rPr lang="en-US" sz="1100" b="0" dirty="0" err="1"/>
              <a:t>vào</a:t>
            </a:r>
            <a:r>
              <a:rPr lang="en-US" sz="1100" b="0" dirty="0"/>
              <a:t> </a:t>
            </a:r>
            <a:r>
              <a:rPr lang="en-US" sz="1100" b="0" dirty="0" err="1"/>
              <a:t>đáp</a:t>
            </a:r>
            <a:r>
              <a:rPr lang="en-US" sz="1100" b="0" dirty="0"/>
              <a:t> </a:t>
            </a:r>
            <a:r>
              <a:rPr lang="en-US" sz="1100" b="0" dirty="0" err="1"/>
              <a:t>án</a:t>
            </a:r>
            <a:r>
              <a:rPr lang="en-US" sz="1100" b="0" dirty="0"/>
              <a:t> </a:t>
            </a:r>
            <a:r>
              <a:rPr lang="en-US" sz="1100" b="0" dirty="0" err="1"/>
              <a:t>khung</a:t>
            </a:r>
            <a:r>
              <a:rPr lang="en-US" sz="1100" b="0" dirty="0"/>
              <a:t> </a:t>
            </a:r>
            <a:r>
              <a:rPr lang="en-US" sz="1100" b="0" dirty="0" err="1"/>
              <a:t>vuông</a:t>
            </a:r>
            <a:r>
              <a:rPr lang="en-US" sz="1100" b="0" dirty="0"/>
              <a:t> </a:t>
            </a:r>
            <a:r>
              <a:rPr lang="en-US" sz="1100" b="1" i="1" dirty="0">
                <a:effectLst>
                  <a:outerShdw blurRad="38100" dist="38100" dir="2700000" algn="tl">
                    <a:srgbClr val="000000">
                      <a:alpha val="43137"/>
                    </a:srgbClr>
                  </a:outerShdw>
                </a:effectLst>
              </a:rPr>
              <a:t>(</a:t>
            </a:r>
            <a:r>
              <a:rPr lang="en-US" sz="1100" b="1" i="1" dirty="0" err="1">
                <a:effectLst>
                  <a:outerShdw blurRad="38100" dist="38100" dir="2700000" algn="tl">
                    <a:srgbClr val="000000">
                      <a:alpha val="43137"/>
                    </a:srgbClr>
                  </a:outerShdw>
                </a:effectLst>
              </a:rPr>
              <a:t>không</a:t>
            </a:r>
            <a:r>
              <a:rPr lang="en-US" sz="1100" b="1" i="1" dirty="0">
                <a:effectLst>
                  <a:outerShdw blurRad="38100" dist="38100" dir="2700000" algn="tl">
                    <a:srgbClr val="000000">
                      <a:alpha val="43137"/>
                    </a:srgbClr>
                  </a:outerShdw>
                </a:effectLst>
              </a:rPr>
              <a:t> click </a:t>
            </a:r>
            <a:r>
              <a:rPr lang="en-US" sz="1100" b="1" i="1" dirty="0" err="1">
                <a:effectLst>
                  <a:outerShdw blurRad="38100" dist="38100" dir="2700000" algn="tl">
                    <a:srgbClr val="000000">
                      <a:alpha val="43137"/>
                    </a:srgbClr>
                  </a:outerShdw>
                </a:effectLst>
              </a:rPr>
              <a:t>vào</a:t>
            </a:r>
            <a:r>
              <a:rPr lang="en-US" sz="1100" b="1" i="1" dirty="0">
                <a:effectLst>
                  <a:outerShdw blurRad="38100" dist="38100" dir="2700000" algn="tl">
                    <a:srgbClr val="000000">
                      <a:alpha val="43137"/>
                    </a:srgbClr>
                  </a:outerShdw>
                </a:effectLst>
              </a:rPr>
              <a:t> ô </a:t>
            </a:r>
            <a:r>
              <a:rPr lang="en-US" sz="1100" b="1" i="1" dirty="0" err="1">
                <a:effectLst>
                  <a:outerShdw blurRad="38100" dist="38100" dir="2700000" algn="tl">
                    <a:srgbClr val="000000">
                      <a:alpha val="43137"/>
                    </a:srgbClr>
                  </a:outerShdw>
                </a:effectLst>
              </a:rPr>
              <a:t>tròn</a:t>
            </a:r>
            <a:r>
              <a:rPr lang="en-US" sz="1100" b="1" i="1" dirty="0">
                <a:effectLst>
                  <a:outerShdw blurRad="38100" dist="38100" dir="2700000" algn="tl">
                    <a:srgbClr val="000000">
                      <a:alpha val="43137"/>
                    </a:srgbClr>
                  </a:outerShdw>
                </a:effectLst>
              </a:rPr>
              <a:t> ABCD) </a:t>
            </a:r>
            <a:r>
              <a:rPr lang="en-US" sz="1100" b="0" dirty="0" err="1"/>
              <a:t>để</a:t>
            </a:r>
            <a:r>
              <a:rPr lang="en-US" sz="1100" b="0" dirty="0"/>
              <a:t> </a:t>
            </a:r>
            <a:r>
              <a:rPr lang="en-US" sz="1100" b="0" dirty="0" err="1"/>
              <a:t>hiện</a:t>
            </a:r>
            <a:r>
              <a:rPr lang="en-US" sz="1100" b="0" dirty="0"/>
              <a:t> </a:t>
            </a:r>
            <a:r>
              <a:rPr lang="en-US" sz="1100" b="0" dirty="0" err="1"/>
              <a:t>kết</a:t>
            </a:r>
            <a:r>
              <a:rPr lang="en-US" sz="1100" b="0" dirty="0"/>
              <a:t> </a:t>
            </a:r>
            <a:r>
              <a:rPr lang="en-US" sz="1100" b="0" dirty="0" err="1"/>
              <a:t>quả</a:t>
            </a:r>
            <a:endParaRPr lang="en-US" sz="1100" b="0" dirty="0"/>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đúng</a:t>
            </a:r>
            <a:r>
              <a:rPr lang="en-US" sz="1100" b="0" dirty="0"/>
              <a:t>, GV click </a:t>
            </a:r>
            <a:r>
              <a:rPr lang="en-US" sz="1100" b="0" dirty="0" err="1"/>
              <a:t>vào</a:t>
            </a:r>
            <a:r>
              <a:rPr lang="en-US" sz="1100" b="0" dirty="0"/>
              <a:t> </a:t>
            </a:r>
            <a:r>
              <a:rPr lang="en-US" sz="1100" b="0" dirty="0" err="1"/>
              <a:t>biểu</a:t>
            </a:r>
            <a:r>
              <a:rPr lang="en-US" sz="1100" b="0" dirty="0"/>
              <a:t> </a:t>
            </a:r>
            <a:r>
              <a:rPr lang="en-US" sz="1100" b="0" dirty="0" err="1"/>
              <a:t>tượng</a:t>
            </a:r>
            <a:r>
              <a:rPr lang="en-US" sz="1100" b="0" dirty="0"/>
              <a:t> </a:t>
            </a:r>
            <a:r>
              <a:rPr lang="en-US" sz="1100" b="0" dirty="0" err="1"/>
              <a:t>hộp</a:t>
            </a:r>
            <a:r>
              <a:rPr lang="en-US" sz="1100" b="0" dirty="0"/>
              <a:t> </a:t>
            </a:r>
            <a:r>
              <a:rPr lang="en-US" sz="1100" b="0" dirty="0" err="1"/>
              <a:t>quà</a:t>
            </a:r>
            <a:r>
              <a:rPr lang="en-US" sz="1100" b="0" dirty="0"/>
              <a:t> ở </a:t>
            </a:r>
            <a:r>
              <a:rPr lang="en-US" sz="1100" b="0" dirty="0" err="1"/>
              <a:t>góc</a:t>
            </a:r>
            <a:r>
              <a:rPr lang="en-US" sz="1100" b="0" dirty="0"/>
              <a:t> </a:t>
            </a:r>
            <a:r>
              <a:rPr lang="en-US" sz="1100" b="0" dirty="0" err="1"/>
              <a:t>phải</a:t>
            </a:r>
            <a:r>
              <a:rPr lang="en-US" sz="1100" b="0" dirty="0"/>
              <a:t> </a:t>
            </a:r>
            <a:r>
              <a:rPr lang="en-US" sz="1100" b="0" dirty="0" err="1"/>
              <a:t>để</a:t>
            </a:r>
            <a:r>
              <a:rPr lang="en-US" sz="1100" b="0" dirty="0"/>
              <a:t> HS </a:t>
            </a:r>
            <a:r>
              <a:rPr lang="en-US" sz="1100" b="0" dirty="0" err="1"/>
              <a:t>chọn</a:t>
            </a:r>
            <a:r>
              <a:rPr lang="en-US" sz="1100" b="0" dirty="0"/>
              <a:t> </a:t>
            </a:r>
            <a:r>
              <a:rPr lang="en-US" sz="1100" b="0" dirty="0" err="1"/>
              <a:t>quà</a:t>
            </a:r>
            <a:r>
              <a:rPr lang="en-US" sz="1100" b="0" dirty="0"/>
              <a:t>.</a:t>
            </a:r>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sai</a:t>
            </a:r>
            <a:r>
              <a:rPr lang="en-US" sz="1100" b="0" dirty="0"/>
              <a:t>, GV </a:t>
            </a:r>
            <a:r>
              <a:rPr lang="en-US" sz="1100" b="0" dirty="0" err="1"/>
              <a:t>cho</a:t>
            </a:r>
            <a:r>
              <a:rPr lang="en-US" sz="1100" b="0" dirty="0"/>
              <a:t> HS </a:t>
            </a:r>
            <a:r>
              <a:rPr lang="en-US" sz="1100" b="0" dirty="0" err="1"/>
              <a:t>hát</a:t>
            </a:r>
            <a:r>
              <a:rPr lang="en-US" sz="1100" b="0" dirty="0"/>
              <a:t> </a:t>
            </a:r>
            <a:r>
              <a:rPr lang="en-US" sz="1100" b="0" dirty="0" err="1"/>
              <a:t>một</a:t>
            </a:r>
            <a:r>
              <a:rPr lang="en-US" sz="1100" b="0" dirty="0"/>
              <a:t> </a:t>
            </a:r>
            <a:r>
              <a:rPr lang="en-US" sz="1100" b="0" dirty="0" err="1"/>
              <a:t>bài</a:t>
            </a:r>
            <a:r>
              <a:rPr lang="en-US" sz="1100" b="0" dirty="0"/>
              <a:t> </a:t>
            </a:r>
            <a:r>
              <a:rPr lang="en-US" sz="1100" b="0" dirty="0" err="1"/>
              <a:t>hát</a:t>
            </a:r>
            <a:r>
              <a:rPr lang="en-US" sz="1100" b="0" dirty="0"/>
              <a:t>.</a:t>
            </a:r>
          </a:p>
          <a:p>
            <a:endParaRPr lang="en-US" dirty="0"/>
          </a:p>
        </p:txBody>
      </p:sp>
    </p:spTree>
    <p:extLst>
      <p:ext uri="{BB962C8B-B14F-4D97-AF65-F5344CB8AC3E}">
        <p14:creationId xmlns:p14="http://schemas.microsoft.com/office/powerpoint/2010/main" val="3662110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1" dirty="0"/>
              <a:t>GV click </a:t>
            </a:r>
            <a:r>
              <a:rPr lang="en-US" sz="1100" b="1" dirty="0" err="1"/>
              <a:t>vào</a:t>
            </a:r>
            <a:r>
              <a:rPr lang="en-US" sz="1100" b="1" dirty="0"/>
              <a:t> </a:t>
            </a:r>
            <a:r>
              <a:rPr lang="en-US" sz="1100" b="1" dirty="0" err="1"/>
              <a:t>các</a:t>
            </a:r>
            <a:r>
              <a:rPr lang="en-US" sz="1100" b="1" dirty="0"/>
              <a:t> </a:t>
            </a:r>
            <a:r>
              <a:rPr lang="en-US" sz="1100" b="1" dirty="0" err="1"/>
              <a:t>hộp</a:t>
            </a:r>
            <a:r>
              <a:rPr lang="en-US" sz="1100" b="1" dirty="0"/>
              <a:t> </a:t>
            </a:r>
            <a:r>
              <a:rPr lang="en-US" sz="1100" b="1" dirty="0" err="1"/>
              <a:t>quà</a:t>
            </a:r>
            <a:r>
              <a:rPr lang="en-US" sz="1100" b="1" dirty="0"/>
              <a:t> </a:t>
            </a:r>
            <a:r>
              <a:rPr lang="en-US" sz="1100" b="1" dirty="0">
                <a:sym typeface="Wingdings" panose="05000000000000000000" pitchFamily="2" charset="2"/>
              </a:rPr>
              <a:t> </a:t>
            </a:r>
            <a:r>
              <a:rPr lang="en-US" sz="1100" b="1" dirty="0" err="1">
                <a:sym typeface="Wingdings" panose="05000000000000000000" pitchFamily="2" charset="2"/>
              </a:rPr>
              <a:t>xuất</a:t>
            </a:r>
            <a:r>
              <a:rPr lang="en-US" sz="1100" b="1" dirty="0">
                <a:sym typeface="Wingdings" panose="05000000000000000000" pitchFamily="2" charset="2"/>
              </a:rPr>
              <a:t> </a:t>
            </a:r>
            <a:r>
              <a:rPr lang="en-US" sz="1100" b="1" dirty="0" err="1">
                <a:sym typeface="Wingdings" panose="05000000000000000000" pitchFamily="2" charset="2"/>
              </a:rPr>
              <a:t>hiện</a:t>
            </a:r>
            <a:r>
              <a:rPr lang="en-US" sz="1100" b="1" dirty="0">
                <a:sym typeface="Wingdings" panose="05000000000000000000" pitchFamily="2" charset="2"/>
              </a:rPr>
              <a:t> </a:t>
            </a:r>
            <a:r>
              <a:rPr lang="en-US" sz="1100" b="1" dirty="0" err="1">
                <a:sym typeface="Wingdings" panose="05000000000000000000" pitchFamily="2" charset="2"/>
              </a:rPr>
              <a:t>phần</a:t>
            </a:r>
            <a:r>
              <a:rPr lang="en-US" sz="1100" b="1" dirty="0">
                <a:sym typeface="Wingdings" panose="05000000000000000000" pitchFamily="2" charset="2"/>
              </a:rPr>
              <a:t> </a:t>
            </a:r>
            <a:r>
              <a:rPr lang="en-US" sz="1100" b="1" dirty="0" err="1">
                <a:sym typeface="Wingdings" panose="05000000000000000000" pitchFamily="2" charset="2"/>
              </a:rPr>
              <a:t>quà</a:t>
            </a:r>
            <a:r>
              <a:rPr lang="en-US" sz="1100" b="1" dirty="0">
                <a:sym typeface="Wingdings" panose="05000000000000000000" pitchFamily="2" charset="2"/>
              </a:rPr>
              <a:t>.</a:t>
            </a:r>
            <a:endParaRPr lang="en-US" sz="1100" b="1" dirty="0"/>
          </a:p>
          <a:p>
            <a:r>
              <a:rPr lang="en-US" sz="1100" b="1" dirty="0"/>
              <a:t>Khi HS </a:t>
            </a:r>
            <a:r>
              <a:rPr lang="en-US" sz="1100" b="1" dirty="0" err="1"/>
              <a:t>chọn</a:t>
            </a:r>
            <a:r>
              <a:rPr lang="en-US" sz="1100" b="1" dirty="0"/>
              <a:t> </a:t>
            </a:r>
            <a:r>
              <a:rPr lang="en-US" sz="1100" b="1" dirty="0" err="1"/>
              <a:t>quà</a:t>
            </a:r>
            <a:r>
              <a:rPr lang="en-US" sz="1100" b="1" dirty="0"/>
              <a:t> </a:t>
            </a:r>
            <a:r>
              <a:rPr lang="en-US" sz="1100" b="1" dirty="0" err="1"/>
              <a:t>xong</a:t>
            </a:r>
            <a:r>
              <a:rPr lang="en-US" sz="1100" b="1" dirty="0"/>
              <a:t>, GV click </a:t>
            </a:r>
            <a:r>
              <a:rPr lang="en-US" sz="1100" b="1" dirty="0" err="1"/>
              <a:t>chuột</a:t>
            </a:r>
            <a:r>
              <a:rPr lang="en-US" sz="1100" b="1" dirty="0"/>
              <a:t> </a:t>
            </a:r>
            <a:r>
              <a:rPr lang="en-US" sz="1100" b="1" dirty="0" err="1"/>
              <a:t>vảo</a:t>
            </a:r>
            <a:r>
              <a:rPr lang="en-US" sz="1100" b="1" dirty="0"/>
              <a:t> </a:t>
            </a:r>
            <a:r>
              <a:rPr lang="en-US" sz="1100" b="1" dirty="0" err="1"/>
              <a:t>mũi</a:t>
            </a:r>
            <a:r>
              <a:rPr lang="en-US" sz="1100" b="1" dirty="0"/>
              <a:t> </a:t>
            </a:r>
            <a:r>
              <a:rPr lang="en-US" sz="1100" b="1" dirty="0" err="1"/>
              <a:t>tên</a:t>
            </a:r>
            <a:r>
              <a:rPr lang="en-US" sz="1100" b="1" dirty="0"/>
              <a:t> </a:t>
            </a:r>
            <a:r>
              <a:rPr lang="en-US" sz="1100" b="1" dirty="0" err="1"/>
              <a:t>góc</a:t>
            </a:r>
            <a:r>
              <a:rPr lang="en-US" sz="1100" b="1" dirty="0"/>
              <a:t> </a:t>
            </a:r>
            <a:r>
              <a:rPr lang="en-US" sz="1100" b="1" dirty="0" err="1"/>
              <a:t>phải</a:t>
            </a:r>
            <a:r>
              <a:rPr lang="en-US" sz="1100" b="1" dirty="0"/>
              <a:t> </a:t>
            </a:r>
            <a:r>
              <a:rPr lang="en-US" sz="1100" b="1" dirty="0" err="1"/>
              <a:t>để</a:t>
            </a:r>
            <a:r>
              <a:rPr lang="en-US" sz="1100" b="1" dirty="0"/>
              <a:t> </a:t>
            </a:r>
            <a:r>
              <a:rPr lang="en-US" sz="1100" b="1" dirty="0" err="1"/>
              <a:t>đến</a:t>
            </a:r>
            <a:r>
              <a:rPr lang="en-US" sz="1100" b="1" dirty="0"/>
              <a:t> </a:t>
            </a:r>
            <a:r>
              <a:rPr lang="en-US" sz="1100" b="1" dirty="0" err="1"/>
              <a:t>câu</a:t>
            </a:r>
            <a:r>
              <a:rPr lang="en-US" sz="1100" b="1" dirty="0"/>
              <a:t> </a:t>
            </a:r>
            <a:r>
              <a:rPr lang="en-US" sz="1100" b="1" dirty="0" err="1"/>
              <a:t>hỏi</a:t>
            </a:r>
            <a:r>
              <a:rPr lang="en-US" sz="1100" b="1" dirty="0"/>
              <a:t> </a:t>
            </a:r>
            <a:r>
              <a:rPr lang="en-US" sz="1100" b="1" dirty="0" err="1"/>
              <a:t>tiếp</a:t>
            </a:r>
            <a:r>
              <a:rPr lang="en-US" sz="1100" b="1" dirty="0"/>
              <a:t> </a:t>
            </a:r>
            <a:r>
              <a:rPr lang="en-US" sz="1100" b="1" dirty="0" err="1"/>
              <a:t>theo.</a:t>
            </a:r>
            <a:endParaRPr lang="en-US" sz="1100" b="1" dirty="0"/>
          </a:p>
          <a:p>
            <a:endParaRPr lang="en-US" dirty="0"/>
          </a:p>
        </p:txBody>
      </p:sp>
    </p:spTree>
    <p:extLst>
      <p:ext uri="{BB962C8B-B14F-4D97-AF65-F5344CB8AC3E}">
        <p14:creationId xmlns:p14="http://schemas.microsoft.com/office/powerpoint/2010/main" val="1114942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0" dirty="0"/>
              <a:t>GV click </a:t>
            </a:r>
            <a:r>
              <a:rPr lang="en-US" sz="1100" b="0" dirty="0" err="1"/>
              <a:t>vào</a:t>
            </a:r>
            <a:r>
              <a:rPr lang="en-US" sz="1100" b="0" dirty="0"/>
              <a:t> </a:t>
            </a:r>
            <a:r>
              <a:rPr lang="en-US" sz="1100" b="0" dirty="0" err="1"/>
              <a:t>đáp</a:t>
            </a:r>
            <a:r>
              <a:rPr lang="en-US" sz="1100" b="0" dirty="0"/>
              <a:t> </a:t>
            </a:r>
            <a:r>
              <a:rPr lang="en-US" sz="1100" b="0" dirty="0" err="1"/>
              <a:t>án</a:t>
            </a:r>
            <a:r>
              <a:rPr lang="en-US" sz="1100" b="0" dirty="0"/>
              <a:t> </a:t>
            </a:r>
            <a:r>
              <a:rPr lang="en-US" sz="1100" b="0" dirty="0" err="1"/>
              <a:t>khung</a:t>
            </a:r>
            <a:r>
              <a:rPr lang="en-US" sz="1100" b="0" dirty="0"/>
              <a:t> </a:t>
            </a:r>
            <a:r>
              <a:rPr lang="en-US" sz="1100" b="0" dirty="0" err="1"/>
              <a:t>vuông</a:t>
            </a:r>
            <a:r>
              <a:rPr lang="en-US" sz="1100" b="0" dirty="0"/>
              <a:t> </a:t>
            </a:r>
            <a:r>
              <a:rPr lang="en-US" sz="1100" b="1" i="1" dirty="0">
                <a:effectLst>
                  <a:outerShdw blurRad="38100" dist="38100" dir="2700000" algn="tl">
                    <a:srgbClr val="000000">
                      <a:alpha val="43137"/>
                    </a:srgbClr>
                  </a:outerShdw>
                </a:effectLst>
              </a:rPr>
              <a:t>(</a:t>
            </a:r>
            <a:r>
              <a:rPr lang="en-US" sz="1100" b="1" i="1" dirty="0" err="1">
                <a:effectLst>
                  <a:outerShdw blurRad="38100" dist="38100" dir="2700000" algn="tl">
                    <a:srgbClr val="000000">
                      <a:alpha val="43137"/>
                    </a:srgbClr>
                  </a:outerShdw>
                </a:effectLst>
              </a:rPr>
              <a:t>không</a:t>
            </a:r>
            <a:r>
              <a:rPr lang="en-US" sz="1100" b="1" i="1" dirty="0">
                <a:effectLst>
                  <a:outerShdw blurRad="38100" dist="38100" dir="2700000" algn="tl">
                    <a:srgbClr val="000000">
                      <a:alpha val="43137"/>
                    </a:srgbClr>
                  </a:outerShdw>
                </a:effectLst>
              </a:rPr>
              <a:t> click </a:t>
            </a:r>
            <a:r>
              <a:rPr lang="en-US" sz="1100" b="1" i="1" dirty="0" err="1">
                <a:effectLst>
                  <a:outerShdw blurRad="38100" dist="38100" dir="2700000" algn="tl">
                    <a:srgbClr val="000000">
                      <a:alpha val="43137"/>
                    </a:srgbClr>
                  </a:outerShdw>
                </a:effectLst>
              </a:rPr>
              <a:t>vào</a:t>
            </a:r>
            <a:r>
              <a:rPr lang="en-US" sz="1100" b="1" i="1" dirty="0">
                <a:effectLst>
                  <a:outerShdw blurRad="38100" dist="38100" dir="2700000" algn="tl">
                    <a:srgbClr val="000000">
                      <a:alpha val="43137"/>
                    </a:srgbClr>
                  </a:outerShdw>
                </a:effectLst>
              </a:rPr>
              <a:t> ô </a:t>
            </a:r>
            <a:r>
              <a:rPr lang="en-US" sz="1100" b="1" i="1" dirty="0" err="1">
                <a:effectLst>
                  <a:outerShdw blurRad="38100" dist="38100" dir="2700000" algn="tl">
                    <a:srgbClr val="000000">
                      <a:alpha val="43137"/>
                    </a:srgbClr>
                  </a:outerShdw>
                </a:effectLst>
              </a:rPr>
              <a:t>tròn</a:t>
            </a:r>
            <a:r>
              <a:rPr lang="en-US" sz="1100" b="1" i="1" dirty="0">
                <a:effectLst>
                  <a:outerShdw blurRad="38100" dist="38100" dir="2700000" algn="tl">
                    <a:srgbClr val="000000">
                      <a:alpha val="43137"/>
                    </a:srgbClr>
                  </a:outerShdw>
                </a:effectLst>
              </a:rPr>
              <a:t> ABCD) </a:t>
            </a:r>
            <a:r>
              <a:rPr lang="en-US" sz="1100" b="0" dirty="0" err="1"/>
              <a:t>để</a:t>
            </a:r>
            <a:r>
              <a:rPr lang="en-US" sz="1100" b="0" dirty="0"/>
              <a:t> </a:t>
            </a:r>
            <a:r>
              <a:rPr lang="en-US" sz="1100" b="0" dirty="0" err="1"/>
              <a:t>hiện</a:t>
            </a:r>
            <a:r>
              <a:rPr lang="en-US" sz="1100" b="0" dirty="0"/>
              <a:t> </a:t>
            </a:r>
            <a:r>
              <a:rPr lang="en-US" sz="1100" b="0" dirty="0" err="1"/>
              <a:t>kết</a:t>
            </a:r>
            <a:r>
              <a:rPr lang="en-US" sz="1100" b="0" dirty="0"/>
              <a:t> </a:t>
            </a:r>
            <a:r>
              <a:rPr lang="en-US" sz="1100" b="0" dirty="0" err="1"/>
              <a:t>quả</a:t>
            </a:r>
            <a:endParaRPr lang="en-US" sz="1100" b="0" dirty="0"/>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đúng</a:t>
            </a:r>
            <a:r>
              <a:rPr lang="en-US" sz="1100" b="0" dirty="0"/>
              <a:t>, GV click </a:t>
            </a:r>
            <a:r>
              <a:rPr lang="en-US" sz="1100" b="0" dirty="0" err="1"/>
              <a:t>vào</a:t>
            </a:r>
            <a:r>
              <a:rPr lang="en-US" sz="1100" b="0" dirty="0"/>
              <a:t> </a:t>
            </a:r>
            <a:r>
              <a:rPr lang="en-US" sz="1100" b="0" dirty="0" err="1"/>
              <a:t>biểu</a:t>
            </a:r>
            <a:r>
              <a:rPr lang="en-US" sz="1100" b="0" dirty="0"/>
              <a:t> </a:t>
            </a:r>
            <a:r>
              <a:rPr lang="en-US" sz="1100" b="0" dirty="0" err="1"/>
              <a:t>tượng</a:t>
            </a:r>
            <a:r>
              <a:rPr lang="en-US" sz="1100" b="0" dirty="0"/>
              <a:t> </a:t>
            </a:r>
            <a:r>
              <a:rPr lang="en-US" sz="1100" b="0" dirty="0" err="1"/>
              <a:t>hộp</a:t>
            </a:r>
            <a:r>
              <a:rPr lang="en-US" sz="1100" b="0" dirty="0"/>
              <a:t> </a:t>
            </a:r>
            <a:r>
              <a:rPr lang="en-US" sz="1100" b="0" dirty="0" err="1"/>
              <a:t>quà</a:t>
            </a:r>
            <a:r>
              <a:rPr lang="en-US" sz="1100" b="0" dirty="0"/>
              <a:t> ở </a:t>
            </a:r>
            <a:r>
              <a:rPr lang="en-US" sz="1100" b="0" dirty="0" err="1"/>
              <a:t>góc</a:t>
            </a:r>
            <a:r>
              <a:rPr lang="en-US" sz="1100" b="0" dirty="0"/>
              <a:t> </a:t>
            </a:r>
            <a:r>
              <a:rPr lang="en-US" sz="1100" b="0" dirty="0" err="1"/>
              <a:t>phải</a:t>
            </a:r>
            <a:r>
              <a:rPr lang="en-US" sz="1100" b="0" dirty="0"/>
              <a:t> </a:t>
            </a:r>
            <a:r>
              <a:rPr lang="en-US" sz="1100" b="0" dirty="0" err="1"/>
              <a:t>để</a:t>
            </a:r>
            <a:r>
              <a:rPr lang="en-US" sz="1100" b="0" dirty="0"/>
              <a:t> HS </a:t>
            </a:r>
            <a:r>
              <a:rPr lang="en-US" sz="1100" b="0" dirty="0" err="1"/>
              <a:t>chọn</a:t>
            </a:r>
            <a:r>
              <a:rPr lang="en-US" sz="1100" b="0" dirty="0"/>
              <a:t> </a:t>
            </a:r>
            <a:r>
              <a:rPr lang="en-US" sz="1100" b="0" dirty="0" err="1"/>
              <a:t>quà</a:t>
            </a:r>
            <a:r>
              <a:rPr lang="en-US" sz="1100" b="0" dirty="0"/>
              <a:t>.</a:t>
            </a:r>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sai</a:t>
            </a:r>
            <a:r>
              <a:rPr lang="en-US" sz="1100" b="0" dirty="0"/>
              <a:t>, GV </a:t>
            </a:r>
            <a:r>
              <a:rPr lang="en-US" sz="1100" b="0" dirty="0" err="1"/>
              <a:t>cho</a:t>
            </a:r>
            <a:r>
              <a:rPr lang="en-US" sz="1100" b="0" dirty="0"/>
              <a:t> HS </a:t>
            </a:r>
            <a:r>
              <a:rPr lang="en-US" sz="1100" b="0" dirty="0" err="1"/>
              <a:t>hát</a:t>
            </a:r>
            <a:r>
              <a:rPr lang="en-US" sz="1100" b="0" dirty="0"/>
              <a:t> </a:t>
            </a:r>
            <a:r>
              <a:rPr lang="en-US" sz="1100" b="0" dirty="0" err="1"/>
              <a:t>một</a:t>
            </a:r>
            <a:r>
              <a:rPr lang="en-US" sz="1100" b="0" dirty="0"/>
              <a:t> </a:t>
            </a:r>
            <a:r>
              <a:rPr lang="en-US" sz="1100" b="0" dirty="0" err="1"/>
              <a:t>bài</a:t>
            </a:r>
            <a:r>
              <a:rPr lang="en-US" sz="1100" b="0" dirty="0"/>
              <a:t> </a:t>
            </a:r>
            <a:r>
              <a:rPr lang="en-US" sz="1100" b="0" dirty="0" err="1"/>
              <a:t>hát</a:t>
            </a:r>
            <a:r>
              <a:rPr lang="en-US" sz="1100" b="0" dirty="0"/>
              <a:t>.</a:t>
            </a:r>
          </a:p>
          <a:p>
            <a:endParaRPr lang="en-US" dirty="0"/>
          </a:p>
        </p:txBody>
      </p:sp>
    </p:spTree>
    <p:extLst>
      <p:ext uri="{BB962C8B-B14F-4D97-AF65-F5344CB8AC3E}">
        <p14:creationId xmlns:p14="http://schemas.microsoft.com/office/powerpoint/2010/main" val="3587627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1" dirty="0"/>
              <a:t>GV click </a:t>
            </a:r>
            <a:r>
              <a:rPr lang="en-US" sz="1100" b="1" dirty="0" err="1"/>
              <a:t>vào</a:t>
            </a:r>
            <a:r>
              <a:rPr lang="en-US" sz="1100" b="1" dirty="0"/>
              <a:t> </a:t>
            </a:r>
            <a:r>
              <a:rPr lang="en-US" sz="1100" b="1" dirty="0" err="1"/>
              <a:t>các</a:t>
            </a:r>
            <a:r>
              <a:rPr lang="en-US" sz="1100" b="1" dirty="0"/>
              <a:t> </a:t>
            </a:r>
            <a:r>
              <a:rPr lang="en-US" sz="1100" b="1" dirty="0" err="1"/>
              <a:t>hộp</a:t>
            </a:r>
            <a:r>
              <a:rPr lang="en-US" sz="1100" b="1" dirty="0"/>
              <a:t> </a:t>
            </a:r>
            <a:r>
              <a:rPr lang="en-US" sz="1100" b="1" dirty="0" err="1"/>
              <a:t>quà</a:t>
            </a:r>
            <a:r>
              <a:rPr lang="en-US" sz="1100" b="1" dirty="0"/>
              <a:t> </a:t>
            </a:r>
            <a:r>
              <a:rPr lang="en-US" sz="1100" b="1" dirty="0">
                <a:sym typeface="Wingdings" panose="05000000000000000000" pitchFamily="2" charset="2"/>
              </a:rPr>
              <a:t> </a:t>
            </a:r>
            <a:r>
              <a:rPr lang="en-US" sz="1100" b="1" dirty="0" err="1">
                <a:sym typeface="Wingdings" panose="05000000000000000000" pitchFamily="2" charset="2"/>
              </a:rPr>
              <a:t>xuất</a:t>
            </a:r>
            <a:r>
              <a:rPr lang="en-US" sz="1100" b="1" dirty="0">
                <a:sym typeface="Wingdings" panose="05000000000000000000" pitchFamily="2" charset="2"/>
              </a:rPr>
              <a:t> </a:t>
            </a:r>
            <a:r>
              <a:rPr lang="en-US" sz="1100" b="1" dirty="0" err="1">
                <a:sym typeface="Wingdings" panose="05000000000000000000" pitchFamily="2" charset="2"/>
              </a:rPr>
              <a:t>hiện</a:t>
            </a:r>
            <a:r>
              <a:rPr lang="en-US" sz="1100" b="1" dirty="0">
                <a:sym typeface="Wingdings" panose="05000000000000000000" pitchFamily="2" charset="2"/>
              </a:rPr>
              <a:t> </a:t>
            </a:r>
            <a:r>
              <a:rPr lang="en-US" sz="1100" b="1" dirty="0" err="1">
                <a:sym typeface="Wingdings" panose="05000000000000000000" pitchFamily="2" charset="2"/>
              </a:rPr>
              <a:t>phần</a:t>
            </a:r>
            <a:r>
              <a:rPr lang="en-US" sz="1100" b="1" dirty="0">
                <a:sym typeface="Wingdings" panose="05000000000000000000" pitchFamily="2" charset="2"/>
              </a:rPr>
              <a:t> </a:t>
            </a:r>
            <a:r>
              <a:rPr lang="en-US" sz="1100" b="1" dirty="0" err="1">
                <a:sym typeface="Wingdings" panose="05000000000000000000" pitchFamily="2" charset="2"/>
              </a:rPr>
              <a:t>quà</a:t>
            </a:r>
            <a:r>
              <a:rPr lang="en-US" sz="1100" b="1" dirty="0">
                <a:sym typeface="Wingdings" panose="05000000000000000000" pitchFamily="2" charset="2"/>
              </a:rPr>
              <a:t>.</a:t>
            </a:r>
            <a:endParaRPr lang="en-US" sz="1100" b="1" dirty="0"/>
          </a:p>
          <a:p>
            <a:r>
              <a:rPr lang="en-US" sz="1100" b="1" dirty="0"/>
              <a:t>Khi HS </a:t>
            </a:r>
            <a:r>
              <a:rPr lang="en-US" sz="1100" b="1" dirty="0" err="1"/>
              <a:t>chọn</a:t>
            </a:r>
            <a:r>
              <a:rPr lang="en-US" sz="1100" b="1" dirty="0"/>
              <a:t> </a:t>
            </a:r>
            <a:r>
              <a:rPr lang="en-US" sz="1100" b="1" dirty="0" err="1"/>
              <a:t>quà</a:t>
            </a:r>
            <a:r>
              <a:rPr lang="en-US" sz="1100" b="1" dirty="0"/>
              <a:t> </a:t>
            </a:r>
            <a:r>
              <a:rPr lang="en-US" sz="1100" b="1" dirty="0" err="1"/>
              <a:t>xong</a:t>
            </a:r>
            <a:r>
              <a:rPr lang="en-US" sz="1100" b="1" dirty="0"/>
              <a:t>, GV click </a:t>
            </a:r>
            <a:r>
              <a:rPr lang="en-US" sz="1100" b="1" dirty="0" err="1"/>
              <a:t>chuột</a:t>
            </a:r>
            <a:r>
              <a:rPr lang="en-US" sz="1100" b="1" dirty="0"/>
              <a:t> </a:t>
            </a:r>
            <a:r>
              <a:rPr lang="en-US" sz="1100" b="1" dirty="0" err="1"/>
              <a:t>vảo</a:t>
            </a:r>
            <a:r>
              <a:rPr lang="en-US" sz="1100" b="1" dirty="0"/>
              <a:t> </a:t>
            </a:r>
            <a:r>
              <a:rPr lang="en-US" sz="1100" b="1" dirty="0" err="1"/>
              <a:t>mũi</a:t>
            </a:r>
            <a:r>
              <a:rPr lang="en-US" sz="1100" b="1" dirty="0"/>
              <a:t> </a:t>
            </a:r>
            <a:r>
              <a:rPr lang="en-US" sz="1100" b="1" dirty="0" err="1"/>
              <a:t>tên</a:t>
            </a:r>
            <a:r>
              <a:rPr lang="en-US" sz="1100" b="1" dirty="0"/>
              <a:t> </a:t>
            </a:r>
            <a:r>
              <a:rPr lang="en-US" sz="1100" b="1" dirty="0" err="1"/>
              <a:t>góc</a:t>
            </a:r>
            <a:r>
              <a:rPr lang="en-US" sz="1100" b="1" dirty="0"/>
              <a:t> </a:t>
            </a:r>
            <a:r>
              <a:rPr lang="en-US" sz="1100" b="1" dirty="0" err="1"/>
              <a:t>phải</a:t>
            </a:r>
            <a:r>
              <a:rPr lang="en-US" sz="1100" b="1" dirty="0"/>
              <a:t> </a:t>
            </a:r>
            <a:r>
              <a:rPr lang="en-US" sz="1100" b="1" dirty="0" err="1"/>
              <a:t>để</a:t>
            </a:r>
            <a:r>
              <a:rPr lang="en-US" sz="1100" b="1" dirty="0"/>
              <a:t> </a:t>
            </a:r>
            <a:r>
              <a:rPr lang="en-US" sz="1100" b="1" dirty="0" err="1"/>
              <a:t>đến</a:t>
            </a:r>
            <a:r>
              <a:rPr lang="en-US" sz="1100" b="1" dirty="0"/>
              <a:t> </a:t>
            </a:r>
            <a:r>
              <a:rPr lang="en-US" sz="1100" b="1" dirty="0" err="1"/>
              <a:t>câu</a:t>
            </a:r>
            <a:r>
              <a:rPr lang="en-US" sz="1100" b="1" dirty="0"/>
              <a:t> </a:t>
            </a:r>
            <a:r>
              <a:rPr lang="en-US" sz="1100" b="1" dirty="0" err="1"/>
              <a:t>hỏi</a:t>
            </a:r>
            <a:r>
              <a:rPr lang="en-US" sz="1100" b="1" dirty="0"/>
              <a:t> </a:t>
            </a:r>
            <a:r>
              <a:rPr lang="en-US" sz="1100" b="1" dirty="0" err="1"/>
              <a:t>tiếp</a:t>
            </a:r>
            <a:r>
              <a:rPr lang="en-US" sz="1100" b="1" dirty="0"/>
              <a:t> </a:t>
            </a:r>
            <a:r>
              <a:rPr lang="en-US" sz="1100" b="1" dirty="0" err="1"/>
              <a:t>theo.</a:t>
            </a:r>
            <a:endParaRPr lang="en-US" sz="1100" b="1" dirty="0"/>
          </a:p>
          <a:p>
            <a:endParaRPr lang="en-US" dirty="0"/>
          </a:p>
        </p:txBody>
      </p:sp>
    </p:spTree>
    <p:extLst>
      <p:ext uri="{BB962C8B-B14F-4D97-AF65-F5344CB8AC3E}">
        <p14:creationId xmlns:p14="http://schemas.microsoft.com/office/powerpoint/2010/main" val="2945469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0" dirty="0"/>
              <a:t>GV click </a:t>
            </a:r>
            <a:r>
              <a:rPr lang="en-US" sz="1100" b="0" dirty="0" err="1"/>
              <a:t>vào</a:t>
            </a:r>
            <a:r>
              <a:rPr lang="en-US" sz="1100" b="0" dirty="0"/>
              <a:t> </a:t>
            </a:r>
            <a:r>
              <a:rPr lang="en-US" sz="1100" b="0" dirty="0" err="1"/>
              <a:t>đáp</a:t>
            </a:r>
            <a:r>
              <a:rPr lang="en-US" sz="1100" b="0" dirty="0"/>
              <a:t> </a:t>
            </a:r>
            <a:r>
              <a:rPr lang="en-US" sz="1100" b="0" dirty="0" err="1"/>
              <a:t>án</a:t>
            </a:r>
            <a:r>
              <a:rPr lang="en-US" sz="1100" b="0" dirty="0"/>
              <a:t> </a:t>
            </a:r>
            <a:r>
              <a:rPr lang="en-US" sz="1100" b="0" dirty="0" err="1"/>
              <a:t>khung</a:t>
            </a:r>
            <a:r>
              <a:rPr lang="en-US" sz="1100" b="0" dirty="0"/>
              <a:t> </a:t>
            </a:r>
            <a:r>
              <a:rPr lang="en-US" sz="1100" b="0" dirty="0" err="1"/>
              <a:t>vuông</a:t>
            </a:r>
            <a:r>
              <a:rPr lang="en-US" sz="1100" b="0" dirty="0"/>
              <a:t> </a:t>
            </a:r>
            <a:r>
              <a:rPr lang="en-US" sz="1100" b="1" i="1" dirty="0">
                <a:effectLst>
                  <a:outerShdw blurRad="38100" dist="38100" dir="2700000" algn="tl">
                    <a:srgbClr val="000000">
                      <a:alpha val="43137"/>
                    </a:srgbClr>
                  </a:outerShdw>
                </a:effectLst>
              </a:rPr>
              <a:t>(</a:t>
            </a:r>
            <a:r>
              <a:rPr lang="en-US" sz="1100" b="1" i="1" dirty="0" err="1">
                <a:effectLst>
                  <a:outerShdw blurRad="38100" dist="38100" dir="2700000" algn="tl">
                    <a:srgbClr val="000000">
                      <a:alpha val="43137"/>
                    </a:srgbClr>
                  </a:outerShdw>
                </a:effectLst>
              </a:rPr>
              <a:t>không</a:t>
            </a:r>
            <a:r>
              <a:rPr lang="en-US" sz="1100" b="1" i="1" dirty="0">
                <a:effectLst>
                  <a:outerShdw blurRad="38100" dist="38100" dir="2700000" algn="tl">
                    <a:srgbClr val="000000">
                      <a:alpha val="43137"/>
                    </a:srgbClr>
                  </a:outerShdw>
                </a:effectLst>
              </a:rPr>
              <a:t> click </a:t>
            </a:r>
            <a:r>
              <a:rPr lang="en-US" sz="1100" b="1" i="1" dirty="0" err="1">
                <a:effectLst>
                  <a:outerShdw blurRad="38100" dist="38100" dir="2700000" algn="tl">
                    <a:srgbClr val="000000">
                      <a:alpha val="43137"/>
                    </a:srgbClr>
                  </a:outerShdw>
                </a:effectLst>
              </a:rPr>
              <a:t>vào</a:t>
            </a:r>
            <a:r>
              <a:rPr lang="en-US" sz="1100" b="1" i="1" dirty="0">
                <a:effectLst>
                  <a:outerShdw blurRad="38100" dist="38100" dir="2700000" algn="tl">
                    <a:srgbClr val="000000">
                      <a:alpha val="43137"/>
                    </a:srgbClr>
                  </a:outerShdw>
                </a:effectLst>
              </a:rPr>
              <a:t> ô </a:t>
            </a:r>
            <a:r>
              <a:rPr lang="en-US" sz="1100" b="1" i="1" dirty="0" err="1">
                <a:effectLst>
                  <a:outerShdw blurRad="38100" dist="38100" dir="2700000" algn="tl">
                    <a:srgbClr val="000000">
                      <a:alpha val="43137"/>
                    </a:srgbClr>
                  </a:outerShdw>
                </a:effectLst>
              </a:rPr>
              <a:t>tròn</a:t>
            </a:r>
            <a:r>
              <a:rPr lang="en-US" sz="1100" b="1" i="1" dirty="0">
                <a:effectLst>
                  <a:outerShdw blurRad="38100" dist="38100" dir="2700000" algn="tl">
                    <a:srgbClr val="000000">
                      <a:alpha val="43137"/>
                    </a:srgbClr>
                  </a:outerShdw>
                </a:effectLst>
              </a:rPr>
              <a:t> ABCD) </a:t>
            </a:r>
            <a:r>
              <a:rPr lang="en-US" sz="1100" b="0" dirty="0" err="1"/>
              <a:t>để</a:t>
            </a:r>
            <a:r>
              <a:rPr lang="en-US" sz="1100" b="0" dirty="0"/>
              <a:t> </a:t>
            </a:r>
            <a:r>
              <a:rPr lang="en-US" sz="1100" b="0" dirty="0" err="1"/>
              <a:t>hiện</a:t>
            </a:r>
            <a:r>
              <a:rPr lang="en-US" sz="1100" b="0" dirty="0"/>
              <a:t> </a:t>
            </a:r>
            <a:r>
              <a:rPr lang="en-US" sz="1100" b="0" dirty="0" err="1"/>
              <a:t>kết</a:t>
            </a:r>
            <a:r>
              <a:rPr lang="en-US" sz="1100" b="0" dirty="0"/>
              <a:t> </a:t>
            </a:r>
            <a:r>
              <a:rPr lang="en-US" sz="1100" b="0" dirty="0" err="1"/>
              <a:t>quả</a:t>
            </a:r>
            <a:endParaRPr lang="en-US" sz="1100" b="0" dirty="0"/>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đúng</a:t>
            </a:r>
            <a:r>
              <a:rPr lang="en-US" sz="1100" b="0" dirty="0"/>
              <a:t>, GV click </a:t>
            </a:r>
            <a:r>
              <a:rPr lang="en-US" sz="1100" b="0" dirty="0" err="1"/>
              <a:t>vào</a:t>
            </a:r>
            <a:r>
              <a:rPr lang="en-US" sz="1100" b="0" dirty="0"/>
              <a:t> </a:t>
            </a:r>
            <a:r>
              <a:rPr lang="en-US" sz="1100" b="0" dirty="0" err="1"/>
              <a:t>biểu</a:t>
            </a:r>
            <a:r>
              <a:rPr lang="en-US" sz="1100" b="0" dirty="0"/>
              <a:t> </a:t>
            </a:r>
            <a:r>
              <a:rPr lang="en-US" sz="1100" b="0" dirty="0" err="1"/>
              <a:t>tượng</a:t>
            </a:r>
            <a:r>
              <a:rPr lang="en-US" sz="1100" b="0" dirty="0"/>
              <a:t> </a:t>
            </a:r>
            <a:r>
              <a:rPr lang="en-US" sz="1100" b="0" dirty="0" err="1"/>
              <a:t>hộp</a:t>
            </a:r>
            <a:r>
              <a:rPr lang="en-US" sz="1100" b="0" dirty="0"/>
              <a:t> </a:t>
            </a:r>
            <a:r>
              <a:rPr lang="en-US" sz="1100" b="0" dirty="0" err="1"/>
              <a:t>quà</a:t>
            </a:r>
            <a:r>
              <a:rPr lang="en-US" sz="1100" b="0" dirty="0"/>
              <a:t> ở </a:t>
            </a:r>
            <a:r>
              <a:rPr lang="en-US" sz="1100" b="0" dirty="0" err="1"/>
              <a:t>góc</a:t>
            </a:r>
            <a:r>
              <a:rPr lang="en-US" sz="1100" b="0" dirty="0"/>
              <a:t> </a:t>
            </a:r>
            <a:r>
              <a:rPr lang="en-US" sz="1100" b="0" dirty="0" err="1"/>
              <a:t>phải</a:t>
            </a:r>
            <a:r>
              <a:rPr lang="en-US" sz="1100" b="0" dirty="0"/>
              <a:t> </a:t>
            </a:r>
            <a:r>
              <a:rPr lang="en-US" sz="1100" b="0" dirty="0" err="1"/>
              <a:t>để</a:t>
            </a:r>
            <a:r>
              <a:rPr lang="en-US" sz="1100" b="0" dirty="0"/>
              <a:t> HS </a:t>
            </a:r>
            <a:r>
              <a:rPr lang="en-US" sz="1100" b="0" dirty="0" err="1"/>
              <a:t>chọn</a:t>
            </a:r>
            <a:r>
              <a:rPr lang="en-US" sz="1100" b="0" dirty="0"/>
              <a:t> </a:t>
            </a:r>
            <a:r>
              <a:rPr lang="en-US" sz="1100" b="0" dirty="0" err="1"/>
              <a:t>quà</a:t>
            </a:r>
            <a:r>
              <a:rPr lang="en-US" sz="1100" b="0" dirty="0"/>
              <a:t>.</a:t>
            </a:r>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sai</a:t>
            </a:r>
            <a:r>
              <a:rPr lang="en-US" sz="1100" b="0" dirty="0"/>
              <a:t>, GV </a:t>
            </a:r>
            <a:r>
              <a:rPr lang="en-US" sz="1100" b="0" dirty="0" err="1"/>
              <a:t>cho</a:t>
            </a:r>
            <a:r>
              <a:rPr lang="en-US" sz="1100" b="0" dirty="0"/>
              <a:t> HS </a:t>
            </a:r>
            <a:r>
              <a:rPr lang="en-US" sz="1100" b="0" dirty="0" err="1"/>
              <a:t>hát</a:t>
            </a:r>
            <a:r>
              <a:rPr lang="en-US" sz="1100" b="0" dirty="0"/>
              <a:t> </a:t>
            </a:r>
            <a:r>
              <a:rPr lang="en-US" sz="1100" b="0" dirty="0" err="1"/>
              <a:t>một</a:t>
            </a:r>
            <a:r>
              <a:rPr lang="en-US" sz="1100" b="0" dirty="0"/>
              <a:t> </a:t>
            </a:r>
            <a:r>
              <a:rPr lang="en-US" sz="1100" b="0" dirty="0" err="1"/>
              <a:t>bài</a:t>
            </a:r>
            <a:r>
              <a:rPr lang="en-US" sz="1100" b="0" dirty="0"/>
              <a:t> </a:t>
            </a:r>
            <a:r>
              <a:rPr lang="en-US" sz="1100" b="0" dirty="0" err="1"/>
              <a:t>hát</a:t>
            </a:r>
            <a:r>
              <a:rPr lang="en-US" sz="1100" b="0" dirty="0"/>
              <a:t>.</a:t>
            </a:r>
          </a:p>
          <a:p>
            <a:endParaRPr lang="en-US" dirty="0"/>
          </a:p>
        </p:txBody>
      </p:sp>
    </p:spTree>
    <p:extLst>
      <p:ext uri="{BB962C8B-B14F-4D97-AF65-F5344CB8AC3E}">
        <p14:creationId xmlns:p14="http://schemas.microsoft.com/office/powerpoint/2010/main" val="194405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1" dirty="0"/>
              <a:t>GV click </a:t>
            </a:r>
            <a:r>
              <a:rPr lang="en-US" sz="1100" b="1" dirty="0" err="1"/>
              <a:t>vào</a:t>
            </a:r>
            <a:r>
              <a:rPr lang="en-US" sz="1100" b="1" dirty="0"/>
              <a:t> </a:t>
            </a:r>
            <a:r>
              <a:rPr lang="en-US" sz="1100" b="1" dirty="0" err="1"/>
              <a:t>các</a:t>
            </a:r>
            <a:r>
              <a:rPr lang="en-US" sz="1100" b="1" dirty="0"/>
              <a:t> </a:t>
            </a:r>
            <a:r>
              <a:rPr lang="en-US" sz="1100" b="1" dirty="0" err="1"/>
              <a:t>hộp</a:t>
            </a:r>
            <a:r>
              <a:rPr lang="en-US" sz="1100" b="1" dirty="0"/>
              <a:t> </a:t>
            </a:r>
            <a:r>
              <a:rPr lang="en-US" sz="1100" b="1" dirty="0" err="1"/>
              <a:t>quà</a:t>
            </a:r>
            <a:r>
              <a:rPr lang="en-US" sz="1100" b="1" dirty="0"/>
              <a:t> </a:t>
            </a:r>
            <a:r>
              <a:rPr lang="en-US" sz="1100" b="1" dirty="0">
                <a:sym typeface="Wingdings" panose="05000000000000000000" pitchFamily="2" charset="2"/>
              </a:rPr>
              <a:t> </a:t>
            </a:r>
            <a:r>
              <a:rPr lang="en-US" sz="1100" b="1" dirty="0" err="1">
                <a:sym typeface="Wingdings" panose="05000000000000000000" pitchFamily="2" charset="2"/>
              </a:rPr>
              <a:t>xuất</a:t>
            </a:r>
            <a:r>
              <a:rPr lang="en-US" sz="1100" b="1" dirty="0">
                <a:sym typeface="Wingdings" panose="05000000000000000000" pitchFamily="2" charset="2"/>
              </a:rPr>
              <a:t> </a:t>
            </a:r>
            <a:r>
              <a:rPr lang="en-US" sz="1100" b="1" dirty="0" err="1">
                <a:sym typeface="Wingdings" panose="05000000000000000000" pitchFamily="2" charset="2"/>
              </a:rPr>
              <a:t>hiện</a:t>
            </a:r>
            <a:r>
              <a:rPr lang="en-US" sz="1100" b="1" dirty="0">
                <a:sym typeface="Wingdings" panose="05000000000000000000" pitchFamily="2" charset="2"/>
              </a:rPr>
              <a:t> </a:t>
            </a:r>
            <a:r>
              <a:rPr lang="en-US" sz="1100" b="1" dirty="0" err="1">
                <a:sym typeface="Wingdings" panose="05000000000000000000" pitchFamily="2" charset="2"/>
              </a:rPr>
              <a:t>phần</a:t>
            </a:r>
            <a:r>
              <a:rPr lang="en-US" sz="1100" b="1" dirty="0">
                <a:sym typeface="Wingdings" panose="05000000000000000000" pitchFamily="2" charset="2"/>
              </a:rPr>
              <a:t> </a:t>
            </a:r>
            <a:r>
              <a:rPr lang="en-US" sz="1100" b="1" dirty="0" err="1">
                <a:sym typeface="Wingdings" panose="05000000000000000000" pitchFamily="2" charset="2"/>
              </a:rPr>
              <a:t>quà</a:t>
            </a:r>
            <a:r>
              <a:rPr lang="en-US" sz="1100" b="1" dirty="0">
                <a:sym typeface="Wingdings" panose="05000000000000000000" pitchFamily="2" charset="2"/>
              </a:rPr>
              <a:t>.</a:t>
            </a:r>
            <a:endParaRPr lang="en-US" sz="1100" b="1" dirty="0"/>
          </a:p>
          <a:p>
            <a:r>
              <a:rPr lang="en-US" sz="1100" b="1" dirty="0"/>
              <a:t>Khi HS </a:t>
            </a:r>
            <a:r>
              <a:rPr lang="en-US" sz="1100" b="1" dirty="0" err="1"/>
              <a:t>chọn</a:t>
            </a:r>
            <a:r>
              <a:rPr lang="en-US" sz="1100" b="1" dirty="0"/>
              <a:t> </a:t>
            </a:r>
            <a:r>
              <a:rPr lang="en-US" sz="1100" b="1" dirty="0" err="1"/>
              <a:t>quà</a:t>
            </a:r>
            <a:r>
              <a:rPr lang="en-US" sz="1100" b="1" dirty="0"/>
              <a:t> </a:t>
            </a:r>
            <a:r>
              <a:rPr lang="en-US" sz="1100" b="1" dirty="0" err="1"/>
              <a:t>xong</a:t>
            </a:r>
            <a:r>
              <a:rPr lang="en-US" sz="1100" b="1" dirty="0"/>
              <a:t>, GV click </a:t>
            </a:r>
            <a:r>
              <a:rPr lang="en-US" sz="1100" b="1" dirty="0" err="1"/>
              <a:t>chuột</a:t>
            </a:r>
            <a:r>
              <a:rPr lang="en-US" sz="1100" b="1" dirty="0"/>
              <a:t> </a:t>
            </a:r>
            <a:r>
              <a:rPr lang="en-US" sz="1100" b="1" dirty="0" err="1"/>
              <a:t>vảo</a:t>
            </a:r>
            <a:r>
              <a:rPr lang="en-US" sz="1100" b="1" dirty="0"/>
              <a:t> </a:t>
            </a:r>
            <a:r>
              <a:rPr lang="en-US" sz="1100" b="1" dirty="0" err="1"/>
              <a:t>mũi</a:t>
            </a:r>
            <a:r>
              <a:rPr lang="en-US" sz="1100" b="1" dirty="0"/>
              <a:t> </a:t>
            </a:r>
            <a:r>
              <a:rPr lang="en-US" sz="1100" b="1" dirty="0" err="1"/>
              <a:t>tên</a:t>
            </a:r>
            <a:r>
              <a:rPr lang="en-US" sz="1100" b="1" dirty="0"/>
              <a:t> </a:t>
            </a:r>
            <a:r>
              <a:rPr lang="en-US" sz="1100" b="1" dirty="0" err="1"/>
              <a:t>góc</a:t>
            </a:r>
            <a:r>
              <a:rPr lang="en-US" sz="1100" b="1" dirty="0"/>
              <a:t> </a:t>
            </a:r>
            <a:r>
              <a:rPr lang="en-US" sz="1100" b="1" dirty="0" err="1"/>
              <a:t>phải</a:t>
            </a:r>
            <a:r>
              <a:rPr lang="en-US" sz="1100" b="1" dirty="0"/>
              <a:t> </a:t>
            </a:r>
            <a:r>
              <a:rPr lang="en-US" sz="1100" b="1" dirty="0" err="1"/>
              <a:t>để</a:t>
            </a:r>
            <a:r>
              <a:rPr lang="en-US" sz="1100" b="1" dirty="0"/>
              <a:t> </a:t>
            </a:r>
            <a:r>
              <a:rPr lang="en-US" sz="1100" b="1" dirty="0" err="1"/>
              <a:t>đến</a:t>
            </a:r>
            <a:r>
              <a:rPr lang="en-US" sz="1100" b="1" dirty="0"/>
              <a:t> </a:t>
            </a:r>
            <a:r>
              <a:rPr lang="en-US" sz="1100" b="1" dirty="0" err="1"/>
              <a:t>câu</a:t>
            </a:r>
            <a:r>
              <a:rPr lang="en-US" sz="1100" b="1" dirty="0"/>
              <a:t> </a:t>
            </a:r>
            <a:r>
              <a:rPr lang="en-US" sz="1100" b="1" dirty="0" err="1"/>
              <a:t>hỏi</a:t>
            </a:r>
            <a:r>
              <a:rPr lang="en-US" sz="1100" b="1" dirty="0"/>
              <a:t> </a:t>
            </a:r>
            <a:r>
              <a:rPr lang="en-US" sz="1100" b="1" dirty="0" err="1"/>
              <a:t>tiếp</a:t>
            </a:r>
            <a:r>
              <a:rPr lang="en-US" sz="1100" b="1" dirty="0"/>
              <a:t> </a:t>
            </a:r>
            <a:r>
              <a:rPr lang="en-US" sz="1100" b="1" dirty="0" err="1"/>
              <a:t>theo.</a:t>
            </a:r>
            <a:endParaRPr lang="en-US" sz="1100" b="1" dirty="0"/>
          </a:p>
          <a:p>
            <a:endParaRPr lang="en-US" dirty="0"/>
          </a:p>
        </p:txBody>
      </p:sp>
    </p:spTree>
    <p:extLst>
      <p:ext uri="{BB962C8B-B14F-4D97-AF65-F5344CB8AC3E}">
        <p14:creationId xmlns:p14="http://schemas.microsoft.com/office/powerpoint/2010/main" val="20766092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4.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descr="Cartoon Background Images - Free Download on Freepik">
            <a:extLst>
              <a:ext uri="{FF2B5EF4-FFF2-40B4-BE49-F238E27FC236}">
                <a16:creationId xmlns:a16="http://schemas.microsoft.com/office/drawing/2014/main" id="{8AAB09C9-DC2E-40DB-A30B-2D185E2581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318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0F786-4849-FD31-3537-B5EEEA635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171406-0709-27F7-A743-EBDDCA4FB91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F1971-FEC5-1739-A966-2D057BF261E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4/10/2025</a:t>
            </a:fld>
            <a:endParaRPr lang="en-US"/>
          </a:p>
        </p:txBody>
      </p:sp>
      <p:sp>
        <p:nvSpPr>
          <p:cNvPr id="5" name="Footer Placeholder 4">
            <a:extLst>
              <a:ext uri="{FF2B5EF4-FFF2-40B4-BE49-F238E27FC236}">
                <a16:creationId xmlns:a16="http://schemas.microsoft.com/office/drawing/2014/main" id="{6F6B173D-4F5F-1ABD-9E42-DDB804548C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21B747-3A26-55DA-3C67-20D60E3906B8}"/>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082432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4/10/2025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103494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4/10/2025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852349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4/10/2025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360594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4/10/2025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703451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4/10/2025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3995768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4/10/2025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249201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4/10/2025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480591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4/10/2025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9908539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4/10/2025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934157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4/10/2025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271349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E9236C-0FD9-40FE-8AD4-5B20C50FB26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75C9CB-FAF0-2D24-D65D-2C4E87850A2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DECEA-9394-BAA2-B0ED-29709C29740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4/10/2025</a:t>
            </a:fld>
            <a:endParaRPr lang="en-US"/>
          </a:p>
        </p:txBody>
      </p:sp>
      <p:sp>
        <p:nvSpPr>
          <p:cNvPr id="5" name="Footer Placeholder 4">
            <a:extLst>
              <a:ext uri="{FF2B5EF4-FFF2-40B4-BE49-F238E27FC236}">
                <a16:creationId xmlns:a16="http://schemas.microsoft.com/office/drawing/2014/main" id="{E9CD413C-778A-F91B-586E-04B8FEF966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12B456-632D-A7B3-10DA-AED867C3B155}"/>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4202346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grpSp>
        <p:nvGrpSpPr>
          <p:cNvPr id="40" name="Google Shape;40;p3"/>
          <p:cNvGrpSpPr/>
          <p:nvPr/>
        </p:nvGrpSpPr>
        <p:grpSpPr>
          <a:xfrm>
            <a:off x="-571526" y="571357"/>
            <a:ext cx="13563596" cy="6934947"/>
            <a:chOff x="-1180550" y="-1533167"/>
            <a:chExt cx="11441566" cy="5849972"/>
          </a:xfrm>
        </p:grpSpPr>
        <p:sp>
          <p:nvSpPr>
            <p:cNvPr id="41" name="Google Shape;41;p3"/>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 name="Google Shape;62;p3"/>
          <p:cNvSpPr txBox="1">
            <a:spLocks noGrp="1"/>
          </p:cNvSpPr>
          <p:nvPr>
            <p:ph type="title"/>
          </p:nvPr>
        </p:nvSpPr>
        <p:spPr>
          <a:xfrm>
            <a:off x="21971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3" name="Google Shape;63;p3"/>
          <p:cNvSpPr txBox="1">
            <a:spLocks noGrp="1"/>
          </p:cNvSpPr>
          <p:nvPr>
            <p:ph type="title" idx="2" hasCustomPrompt="1"/>
          </p:nvPr>
        </p:nvSpPr>
        <p:spPr>
          <a:xfrm>
            <a:off x="76781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4" name="Google Shape;64;p3"/>
          <p:cNvSpPr txBox="1">
            <a:spLocks noGrp="1"/>
          </p:cNvSpPr>
          <p:nvPr>
            <p:ph type="subTitle" idx="1"/>
          </p:nvPr>
        </p:nvSpPr>
        <p:spPr>
          <a:xfrm>
            <a:off x="20075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57205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9EDADA"/>
        </a:solidFill>
        <a:effectLst/>
      </p:bgPr>
    </p:bg>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sz="5067">
                <a:solidFill>
                  <a:srgbClr val="3B3B3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5"/>
          <p:cNvSpPr txBox="1">
            <a:spLocks noGrp="1"/>
          </p:cNvSpPr>
          <p:nvPr>
            <p:ph type="subTitle" idx="1"/>
          </p:nvPr>
        </p:nvSpPr>
        <p:spPr>
          <a:xfrm>
            <a:off x="6462821" y="18847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E15561"/>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7" name="Google Shape;107;p5"/>
          <p:cNvSpPr txBox="1">
            <a:spLocks noGrp="1"/>
          </p:cNvSpPr>
          <p:nvPr>
            <p:ph type="subTitle" idx="2"/>
          </p:nvPr>
        </p:nvSpPr>
        <p:spPr>
          <a:xfrm>
            <a:off x="6462821" y="41199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5587AC"/>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8" name="Google Shape;108;p5"/>
          <p:cNvSpPr txBox="1">
            <a:spLocks noGrp="1"/>
          </p:cNvSpPr>
          <p:nvPr>
            <p:ph type="subTitle" idx="3"/>
          </p:nvPr>
        </p:nvSpPr>
        <p:spPr>
          <a:xfrm>
            <a:off x="6342021" y="2576433"/>
            <a:ext cx="41184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5"/>
          <p:cNvSpPr txBox="1">
            <a:spLocks noGrp="1"/>
          </p:cNvSpPr>
          <p:nvPr>
            <p:ph type="subTitle" idx="4"/>
          </p:nvPr>
        </p:nvSpPr>
        <p:spPr>
          <a:xfrm>
            <a:off x="6340821" y="4811633"/>
            <a:ext cx="41208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4010807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6"/>
        <p:cNvGrpSpPr/>
        <p:nvPr/>
      </p:nvGrpSpPr>
      <p:grpSpPr>
        <a:xfrm>
          <a:off x="0" y="0"/>
          <a:ext cx="0" cy="0"/>
          <a:chOff x="0" y="0"/>
          <a:chExt cx="0" cy="0"/>
        </a:xfrm>
      </p:grpSpPr>
      <p:sp>
        <p:nvSpPr>
          <p:cNvPr id="117" name="Google Shape;117;p7"/>
          <p:cNvSpPr txBox="1">
            <a:spLocks noGrp="1"/>
          </p:cNvSpPr>
          <p:nvPr>
            <p:ph type="title"/>
          </p:nvPr>
        </p:nvSpPr>
        <p:spPr>
          <a:xfrm>
            <a:off x="1144367" y="1787900"/>
            <a:ext cx="4607200" cy="12640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800"/>
              <a:buNone/>
              <a:defRPr sz="9333">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 name="Google Shape;118;p7"/>
          <p:cNvSpPr txBox="1">
            <a:spLocks noGrp="1"/>
          </p:cNvSpPr>
          <p:nvPr>
            <p:ph type="subTitle" idx="1"/>
          </p:nvPr>
        </p:nvSpPr>
        <p:spPr>
          <a:xfrm>
            <a:off x="1552567" y="3237100"/>
            <a:ext cx="3790800" cy="132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7"/>
          <p:cNvSpPr/>
          <p:nvPr/>
        </p:nvSpPr>
        <p:spPr>
          <a:xfrm>
            <a:off x="10397934" y="1597167"/>
            <a:ext cx="2124687" cy="1012653"/>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7"/>
          <p:cNvSpPr/>
          <p:nvPr/>
        </p:nvSpPr>
        <p:spPr>
          <a:xfrm>
            <a:off x="5202867" y="365688"/>
            <a:ext cx="2406067" cy="1329667"/>
          </a:xfrm>
          <a:custGeom>
            <a:avLst/>
            <a:gdLst/>
            <a:ahLst/>
            <a:cxnLst/>
            <a:rect l="l" t="t" r="r" b="b"/>
            <a:pathLst>
              <a:path w="72182" h="39890" extrusionOk="0">
                <a:moveTo>
                  <a:pt x="34167" y="1"/>
                </a:moveTo>
                <a:cubicBezTo>
                  <a:pt x="33792" y="1"/>
                  <a:pt x="33407" y="8"/>
                  <a:pt x="33013" y="22"/>
                </a:cubicBezTo>
                <a:cubicBezTo>
                  <a:pt x="21215" y="438"/>
                  <a:pt x="19139" y="10404"/>
                  <a:pt x="22178" y="17011"/>
                </a:cubicBezTo>
                <a:cubicBezTo>
                  <a:pt x="22178" y="17011"/>
                  <a:pt x="19602" y="16309"/>
                  <a:pt x="16688" y="16309"/>
                </a:cubicBezTo>
                <a:cubicBezTo>
                  <a:pt x="12231" y="16309"/>
                  <a:pt x="6982" y="17952"/>
                  <a:pt x="8945" y="26261"/>
                </a:cubicBezTo>
                <a:cubicBezTo>
                  <a:pt x="8945" y="26261"/>
                  <a:pt x="92" y="27393"/>
                  <a:pt x="35" y="33056"/>
                </a:cubicBezTo>
                <a:cubicBezTo>
                  <a:pt x="0" y="36563"/>
                  <a:pt x="6514" y="38260"/>
                  <a:pt x="12709" y="38260"/>
                </a:cubicBezTo>
                <a:cubicBezTo>
                  <a:pt x="16519" y="38260"/>
                  <a:pt x="20208" y="37618"/>
                  <a:pt x="22178" y="36360"/>
                </a:cubicBezTo>
                <a:cubicBezTo>
                  <a:pt x="22178" y="36360"/>
                  <a:pt x="30156" y="39522"/>
                  <a:pt x="36958" y="39522"/>
                </a:cubicBezTo>
                <a:cubicBezTo>
                  <a:pt x="39289" y="39522"/>
                  <a:pt x="41482" y="39151"/>
                  <a:pt x="43168" y="38153"/>
                </a:cubicBezTo>
                <a:cubicBezTo>
                  <a:pt x="43168" y="38153"/>
                  <a:pt x="52917" y="39890"/>
                  <a:pt x="60468" y="39890"/>
                </a:cubicBezTo>
                <a:cubicBezTo>
                  <a:pt x="64243" y="39890"/>
                  <a:pt x="67469" y="39456"/>
                  <a:pt x="68652" y="38153"/>
                </a:cubicBezTo>
                <a:cubicBezTo>
                  <a:pt x="72182" y="34227"/>
                  <a:pt x="60629" y="29508"/>
                  <a:pt x="60629" y="29508"/>
                </a:cubicBezTo>
                <a:cubicBezTo>
                  <a:pt x="60629" y="29508"/>
                  <a:pt x="63215" y="17955"/>
                  <a:pt x="48586" y="16766"/>
                </a:cubicBezTo>
                <a:cubicBezTo>
                  <a:pt x="48586" y="16766"/>
                  <a:pt x="52447" y="1"/>
                  <a:pt x="341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7"/>
          <p:cNvSpPr/>
          <p:nvPr/>
        </p:nvSpPr>
        <p:spPr>
          <a:xfrm>
            <a:off x="-806800" y="4415855"/>
            <a:ext cx="2489400" cy="1382933"/>
          </a:xfrm>
          <a:custGeom>
            <a:avLst/>
            <a:gdLst/>
            <a:ahLst/>
            <a:cxnLst/>
            <a:rect l="l" t="t" r="r" b="b"/>
            <a:pathLst>
              <a:path w="74682" h="41488" extrusionOk="0">
                <a:moveTo>
                  <a:pt x="34145" y="1"/>
                </a:moveTo>
                <a:cubicBezTo>
                  <a:pt x="33779" y="1"/>
                  <a:pt x="33404" y="7"/>
                  <a:pt x="33020" y="21"/>
                </a:cubicBezTo>
                <a:cubicBezTo>
                  <a:pt x="21222" y="455"/>
                  <a:pt x="19127" y="10403"/>
                  <a:pt x="22185" y="17010"/>
                </a:cubicBezTo>
                <a:cubicBezTo>
                  <a:pt x="22185" y="17010"/>
                  <a:pt x="19623" y="16314"/>
                  <a:pt x="16716" y="16314"/>
                </a:cubicBezTo>
                <a:cubicBezTo>
                  <a:pt x="12253" y="16314"/>
                  <a:pt x="6979" y="17955"/>
                  <a:pt x="8934" y="26278"/>
                </a:cubicBezTo>
                <a:cubicBezTo>
                  <a:pt x="8934" y="26278"/>
                  <a:pt x="81" y="27392"/>
                  <a:pt x="24" y="33055"/>
                </a:cubicBezTo>
                <a:cubicBezTo>
                  <a:pt x="1" y="36562"/>
                  <a:pt x="6512" y="38259"/>
                  <a:pt x="12707" y="38259"/>
                </a:cubicBezTo>
                <a:cubicBezTo>
                  <a:pt x="16517" y="38259"/>
                  <a:pt x="20208" y="37617"/>
                  <a:pt x="22185" y="36359"/>
                </a:cubicBezTo>
                <a:cubicBezTo>
                  <a:pt x="22185" y="36359"/>
                  <a:pt x="27456" y="41488"/>
                  <a:pt x="34246" y="41488"/>
                </a:cubicBezTo>
                <a:cubicBezTo>
                  <a:pt x="37046" y="41488"/>
                  <a:pt x="40104" y="40615"/>
                  <a:pt x="43157" y="38152"/>
                </a:cubicBezTo>
                <a:cubicBezTo>
                  <a:pt x="44754" y="40242"/>
                  <a:pt x="50343" y="41173"/>
                  <a:pt x="56207" y="41173"/>
                </a:cubicBezTo>
                <a:cubicBezTo>
                  <a:pt x="63372" y="41173"/>
                  <a:pt x="70947" y="39783"/>
                  <a:pt x="72152" y="37416"/>
                </a:cubicBezTo>
                <a:cubicBezTo>
                  <a:pt x="74681" y="32395"/>
                  <a:pt x="60618" y="29525"/>
                  <a:pt x="60618" y="29525"/>
                </a:cubicBezTo>
                <a:cubicBezTo>
                  <a:pt x="60618" y="29525"/>
                  <a:pt x="63223" y="17954"/>
                  <a:pt x="48594" y="16784"/>
                </a:cubicBezTo>
                <a:cubicBezTo>
                  <a:pt x="48594" y="16784"/>
                  <a:pt x="52440" y="1"/>
                  <a:pt x="3414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39551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9"/>
        <p:cNvGrpSpPr/>
        <p:nvPr/>
      </p:nvGrpSpPr>
      <p:grpSpPr>
        <a:xfrm>
          <a:off x="0" y="0"/>
          <a:ext cx="0" cy="0"/>
          <a:chOff x="0" y="0"/>
          <a:chExt cx="0" cy="0"/>
        </a:xfrm>
      </p:grpSpPr>
      <p:sp>
        <p:nvSpPr>
          <p:cNvPr id="290" name="Google Shape;290;p10"/>
          <p:cNvSpPr txBox="1">
            <a:spLocks noGrp="1"/>
          </p:cNvSpPr>
          <p:nvPr>
            <p:ph type="title"/>
          </p:nvPr>
        </p:nvSpPr>
        <p:spPr>
          <a:xfrm>
            <a:off x="6311900" y="719333"/>
            <a:ext cx="4388800" cy="5224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4200"/>
              <a:buNone/>
              <a:defRPr sz="8266">
                <a:solidFill>
                  <a:srgbClr val="E15561"/>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665840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1"/>
        <p:cNvGrpSpPr/>
        <p:nvPr/>
      </p:nvGrpSpPr>
      <p:grpSpPr>
        <a:xfrm>
          <a:off x="0" y="0"/>
          <a:ext cx="0" cy="0"/>
          <a:chOff x="0" y="0"/>
          <a:chExt cx="0" cy="0"/>
        </a:xfrm>
      </p:grpSpPr>
      <p:sp>
        <p:nvSpPr>
          <p:cNvPr id="292" name="Google Shape;292;p11"/>
          <p:cNvSpPr txBox="1">
            <a:spLocks noGrp="1"/>
          </p:cNvSpPr>
          <p:nvPr>
            <p:ph type="title" hasCustomPrompt="1"/>
          </p:nvPr>
        </p:nvSpPr>
        <p:spPr>
          <a:xfrm>
            <a:off x="3740000" y="1678033"/>
            <a:ext cx="75012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0000">
                <a:solidFill>
                  <a:schemeClr val="accent4"/>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93" name="Google Shape;293;p11"/>
          <p:cNvSpPr txBox="1">
            <a:spLocks noGrp="1"/>
          </p:cNvSpPr>
          <p:nvPr>
            <p:ph type="subTitle" idx="1"/>
          </p:nvPr>
        </p:nvSpPr>
        <p:spPr>
          <a:xfrm>
            <a:off x="4525600" y="4143833"/>
            <a:ext cx="59300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4" name="Google Shape;294;p11"/>
          <p:cNvSpPr/>
          <p:nvPr/>
        </p:nvSpPr>
        <p:spPr>
          <a:xfrm>
            <a:off x="5814139" y="-436629"/>
            <a:ext cx="1984104" cy="945601"/>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1"/>
          <p:cNvSpPr/>
          <p:nvPr/>
        </p:nvSpPr>
        <p:spPr>
          <a:xfrm>
            <a:off x="10572836" y="637445"/>
            <a:ext cx="1984104" cy="945601"/>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1"/>
          <p:cNvSpPr/>
          <p:nvPr/>
        </p:nvSpPr>
        <p:spPr>
          <a:xfrm>
            <a:off x="603905" y="23735"/>
            <a:ext cx="1521288" cy="657853"/>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96542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8"/>
        <p:cNvGrpSpPr/>
        <p:nvPr/>
      </p:nvGrpSpPr>
      <p:grpSpPr>
        <a:xfrm>
          <a:off x="0" y="0"/>
          <a:ext cx="0" cy="0"/>
          <a:chOff x="0" y="0"/>
          <a:chExt cx="0" cy="0"/>
        </a:xfrm>
      </p:grpSpPr>
      <p:sp>
        <p:nvSpPr>
          <p:cNvPr id="299" name="Google Shape;299;p13"/>
          <p:cNvSpPr txBox="1">
            <a:spLocks noGrp="1"/>
          </p:cNvSpPr>
          <p:nvPr>
            <p:ph type="title"/>
          </p:nvPr>
        </p:nvSpPr>
        <p:spPr>
          <a:xfrm>
            <a:off x="53817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1"/>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0" name="Google Shape;300;p13"/>
          <p:cNvSpPr txBox="1">
            <a:spLocks noGrp="1"/>
          </p:cNvSpPr>
          <p:nvPr>
            <p:ph type="title" idx="2" hasCustomPrompt="1"/>
          </p:nvPr>
        </p:nvSpPr>
        <p:spPr>
          <a:xfrm>
            <a:off x="5897967" y="9202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1" name="Google Shape;301;p13"/>
          <p:cNvSpPr txBox="1">
            <a:spLocks noGrp="1"/>
          </p:cNvSpPr>
          <p:nvPr>
            <p:ph type="subTitle" idx="1"/>
          </p:nvPr>
        </p:nvSpPr>
        <p:spPr>
          <a:xfrm>
            <a:off x="5057567" y="2471900"/>
            <a:ext cx="29212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3"/>
          <p:cNvSpPr txBox="1">
            <a:spLocks noGrp="1"/>
          </p:cNvSpPr>
          <p:nvPr>
            <p:ph type="title" idx="3"/>
          </p:nvPr>
        </p:nvSpPr>
        <p:spPr>
          <a:xfrm>
            <a:off x="85088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4"/>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3" name="Google Shape;303;p13"/>
          <p:cNvSpPr txBox="1">
            <a:spLocks noGrp="1"/>
          </p:cNvSpPr>
          <p:nvPr>
            <p:ph type="title" idx="4" hasCustomPrompt="1"/>
          </p:nvPr>
        </p:nvSpPr>
        <p:spPr>
          <a:xfrm>
            <a:off x="9025067" y="10218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4" name="Google Shape;304;p13"/>
          <p:cNvSpPr txBox="1">
            <a:spLocks noGrp="1"/>
          </p:cNvSpPr>
          <p:nvPr>
            <p:ph type="subTitle" idx="5"/>
          </p:nvPr>
        </p:nvSpPr>
        <p:spPr>
          <a:xfrm>
            <a:off x="8182267" y="24718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5" name="Google Shape;305;p13"/>
          <p:cNvSpPr txBox="1">
            <a:spLocks noGrp="1"/>
          </p:cNvSpPr>
          <p:nvPr>
            <p:ph type="title" idx="6"/>
          </p:nvPr>
        </p:nvSpPr>
        <p:spPr>
          <a:xfrm>
            <a:off x="53817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2"/>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6" name="Google Shape;306;p13"/>
          <p:cNvSpPr txBox="1">
            <a:spLocks noGrp="1"/>
          </p:cNvSpPr>
          <p:nvPr>
            <p:ph type="title" idx="7" hasCustomPrompt="1"/>
          </p:nvPr>
        </p:nvSpPr>
        <p:spPr>
          <a:xfrm>
            <a:off x="58979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lt2"/>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7" name="Google Shape;307;p13"/>
          <p:cNvSpPr txBox="1">
            <a:spLocks noGrp="1"/>
          </p:cNvSpPr>
          <p:nvPr>
            <p:ph type="subTitle" idx="8"/>
          </p:nvPr>
        </p:nvSpPr>
        <p:spPr>
          <a:xfrm>
            <a:off x="5055167" y="5238000"/>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8" name="Google Shape;308;p13"/>
          <p:cNvSpPr txBox="1">
            <a:spLocks noGrp="1"/>
          </p:cNvSpPr>
          <p:nvPr>
            <p:ph type="title" idx="9"/>
          </p:nvPr>
        </p:nvSpPr>
        <p:spPr>
          <a:xfrm>
            <a:off x="85088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3"/>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9" name="Google Shape;309;p13"/>
          <p:cNvSpPr txBox="1">
            <a:spLocks noGrp="1"/>
          </p:cNvSpPr>
          <p:nvPr>
            <p:ph type="title" idx="13" hasCustomPrompt="1"/>
          </p:nvPr>
        </p:nvSpPr>
        <p:spPr>
          <a:xfrm>
            <a:off x="90250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10" name="Google Shape;310;p13"/>
          <p:cNvSpPr txBox="1">
            <a:spLocks noGrp="1"/>
          </p:cNvSpPr>
          <p:nvPr>
            <p:ph type="subTitle" idx="14"/>
          </p:nvPr>
        </p:nvSpPr>
        <p:spPr>
          <a:xfrm>
            <a:off x="8182267" y="52389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1" name="Google Shape;311;p13"/>
          <p:cNvSpPr txBox="1">
            <a:spLocks noGrp="1"/>
          </p:cNvSpPr>
          <p:nvPr>
            <p:ph type="title" idx="15"/>
          </p:nvPr>
        </p:nvSpPr>
        <p:spPr>
          <a:xfrm>
            <a:off x="1229781" y="2177900"/>
            <a:ext cx="2921200" cy="1759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12" name="Google Shape;312;p13"/>
          <p:cNvGrpSpPr/>
          <p:nvPr/>
        </p:nvGrpSpPr>
        <p:grpSpPr>
          <a:xfrm>
            <a:off x="2780812" y="4356585"/>
            <a:ext cx="1868392" cy="2589073"/>
            <a:chOff x="1002412" y="3043930"/>
            <a:chExt cx="1598009" cy="2214397"/>
          </a:xfrm>
        </p:grpSpPr>
        <p:sp>
          <p:nvSpPr>
            <p:cNvPr id="313" name="Google Shape;313;p13"/>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 name="Google Shape;315;p13"/>
          <p:cNvGrpSpPr/>
          <p:nvPr/>
        </p:nvGrpSpPr>
        <p:grpSpPr>
          <a:xfrm>
            <a:off x="1255751" y="4151050"/>
            <a:ext cx="1293404" cy="2691756"/>
            <a:chOff x="464166" y="3124811"/>
            <a:chExt cx="1174114" cy="2443497"/>
          </a:xfrm>
        </p:grpSpPr>
        <p:sp>
          <p:nvSpPr>
            <p:cNvPr id="316" name="Google Shape;316;p1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13"/>
          <p:cNvSpPr/>
          <p:nvPr/>
        </p:nvSpPr>
        <p:spPr>
          <a:xfrm>
            <a:off x="10781667" y="300781"/>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3"/>
          <p:cNvSpPr/>
          <p:nvPr/>
        </p:nvSpPr>
        <p:spPr>
          <a:xfrm>
            <a:off x="-401589" y="8782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3"/>
          <p:cNvSpPr/>
          <p:nvPr/>
        </p:nvSpPr>
        <p:spPr>
          <a:xfrm>
            <a:off x="25416" y="51237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700642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21"/>
        <p:cNvGrpSpPr/>
        <p:nvPr/>
      </p:nvGrpSpPr>
      <p:grpSpPr>
        <a:xfrm>
          <a:off x="0" y="0"/>
          <a:ext cx="0" cy="0"/>
          <a:chOff x="0" y="0"/>
          <a:chExt cx="0" cy="0"/>
        </a:xfrm>
      </p:grpSpPr>
      <p:grpSp>
        <p:nvGrpSpPr>
          <p:cNvPr id="322" name="Google Shape;322;p14"/>
          <p:cNvGrpSpPr/>
          <p:nvPr/>
        </p:nvGrpSpPr>
        <p:grpSpPr>
          <a:xfrm>
            <a:off x="23912" y="2134452"/>
            <a:ext cx="1868392" cy="2589073"/>
            <a:chOff x="1002412" y="3043930"/>
            <a:chExt cx="1598009" cy="2214397"/>
          </a:xfrm>
        </p:grpSpPr>
        <p:sp>
          <p:nvSpPr>
            <p:cNvPr id="323" name="Google Shape;323;p14"/>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4"/>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5" name="Google Shape;325;p14"/>
          <p:cNvSpPr/>
          <p:nvPr/>
        </p:nvSpPr>
        <p:spPr>
          <a:xfrm>
            <a:off x="10540367" y="3564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3116311" y="-137718"/>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7" name="Google Shape;327;p14"/>
          <p:cNvGrpSpPr/>
          <p:nvPr/>
        </p:nvGrpSpPr>
        <p:grpSpPr>
          <a:xfrm>
            <a:off x="-914399" y="4646133"/>
            <a:ext cx="14007924" cy="2191891"/>
            <a:chOff x="-1204233" y="3679133"/>
            <a:chExt cx="11612626" cy="1817086"/>
          </a:xfrm>
        </p:grpSpPr>
        <p:sp>
          <p:nvSpPr>
            <p:cNvPr id="328" name="Google Shape;328;p14"/>
            <p:cNvSpPr/>
            <p:nvPr/>
          </p:nvSpPr>
          <p:spPr>
            <a:xfrm>
              <a:off x="-1204233" y="4152100"/>
              <a:ext cx="11612626" cy="1344120"/>
            </a:xfrm>
            <a:custGeom>
              <a:avLst/>
              <a:gdLst/>
              <a:ahLst/>
              <a:cxnLst/>
              <a:rect l="l" t="t" r="r" b="b"/>
              <a:pathLst>
                <a:path w="238538" h="28155" extrusionOk="0">
                  <a:moveTo>
                    <a:pt x="14311" y="1"/>
                  </a:moveTo>
                  <a:cubicBezTo>
                    <a:pt x="12876" y="1"/>
                    <a:pt x="8473" y="4137"/>
                    <a:pt x="8473" y="5271"/>
                  </a:cubicBezTo>
                  <a:lnTo>
                    <a:pt x="1235" y="21883"/>
                  </a:lnTo>
                  <a:cubicBezTo>
                    <a:pt x="668" y="23217"/>
                    <a:pt x="0" y="28154"/>
                    <a:pt x="3837" y="28154"/>
                  </a:cubicBezTo>
                  <a:lnTo>
                    <a:pt x="235035" y="28154"/>
                  </a:lnTo>
                  <a:cubicBezTo>
                    <a:pt x="238538" y="28154"/>
                    <a:pt x="238404" y="23184"/>
                    <a:pt x="237671" y="21983"/>
                  </a:cubicBezTo>
                  <a:lnTo>
                    <a:pt x="228898" y="2302"/>
                  </a:lnTo>
                  <a:cubicBezTo>
                    <a:pt x="228898" y="1135"/>
                    <a:pt x="225996" y="1"/>
                    <a:pt x="2245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1144157" y="3679133"/>
              <a:ext cx="11510344" cy="1618004"/>
            </a:xfrm>
            <a:custGeom>
              <a:avLst/>
              <a:gdLst/>
              <a:ahLst/>
              <a:cxnLst/>
              <a:rect l="l" t="t" r="r" b="b"/>
              <a:pathLst>
                <a:path w="236437" h="33892" extrusionOk="0">
                  <a:moveTo>
                    <a:pt x="13110" y="1"/>
                  </a:moveTo>
                  <a:cubicBezTo>
                    <a:pt x="11676" y="5738"/>
                    <a:pt x="10475" y="6672"/>
                    <a:pt x="10475" y="7840"/>
                  </a:cubicBezTo>
                  <a:lnTo>
                    <a:pt x="1" y="31823"/>
                  </a:lnTo>
                  <a:cubicBezTo>
                    <a:pt x="1" y="32958"/>
                    <a:pt x="1168" y="33892"/>
                    <a:pt x="2603" y="33892"/>
                  </a:cubicBezTo>
                  <a:lnTo>
                    <a:pt x="233801" y="33892"/>
                  </a:lnTo>
                  <a:cubicBezTo>
                    <a:pt x="235236" y="33892"/>
                    <a:pt x="236437" y="32958"/>
                    <a:pt x="236437" y="31823"/>
                  </a:cubicBezTo>
                  <a:lnTo>
                    <a:pt x="225929" y="7840"/>
                  </a:lnTo>
                  <a:cubicBezTo>
                    <a:pt x="225929" y="6672"/>
                    <a:pt x="224762" y="5738"/>
                    <a:pt x="223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14"/>
          <p:cNvGrpSpPr/>
          <p:nvPr/>
        </p:nvGrpSpPr>
        <p:grpSpPr>
          <a:xfrm>
            <a:off x="690208" y="468568"/>
            <a:ext cx="11116384" cy="5660033"/>
            <a:chOff x="702250" y="237125"/>
            <a:chExt cx="8337288" cy="4245025"/>
          </a:xfrm>
        </p:grpSpPr>
        <p:sp>
          <p:nvSpPr>
            <p:cNvPr id="331" name="Google Shape;331;p14"/>
            <p:cNvSpPr/>
            <p:nvPr/>
          </p:nvSpPr>
          <p:spPr>
            <a:xfrm>
              <a:off x="1098475" y="680400"/>
              <a:ext cx="6821592" cy="3492300"/>
            </a:xfrm>
            <a:custGeom>
              <a:avLst/>
              <a:gdLst/>
              <a:ahLst/>
              <a:cxnLst/>
              <a:rect l="l" t="t" r="r" b="b"/>
              <a:pathLst>
                <a:path w="146339" h="80859" extrusionOk="0">
                  <a:moveTo>
                    <a:pt x="0" y="1"/>
                  </a:moveTo>
                  <a:lnTo>
                    <a:pt x="0" y="80859"/>
                  </a:lnTo>
                  <a:lnTo>
                    <a:pt x="146338" y="80859"/>
                  </a:lnTo>
                  <a:lnTo>
                    <a:pt x="146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3514550" y="4084725"/>
              <a:ext cx="4358488" cy="82200"/>
            </a:xfrm>
            <a:custGeom>
              <a:avLst/>
              <a:gdLst/>
              <a:ahLst/>
              <a:cxnLst/>
              <a:rect l="l" t="t" r="r" b="b"/>
              <a:pathLst>
                <a:path w="89231" h="1903" extrusionOk="0">
                  <a:moveTo>
                    <a:pt x="0" y="1"/>
                  </a:moveTo>
                  <a:lnTo>
                    <a:pt x="0" y="1902"/>
                  </a:lnTo>
                  <a:lnTo>
                    <a:pt x="89231" y="1902"/>
                  </a:lnTo>
                  <a:lnTo>
                    <a:pt x="89231" y="1"/>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1122971" y="3978136"/>
              <a:ext cx="2348370" cy="188783"/>
            </a:xfrm>
            <a:custGeom>
              <a:avLst/>
              <a:gdLst/>
              <a:ahLst/>
              <a:cxnLst/>
              <a:rect l="l" t="t" r="r" b="b"/>
              <a:pathLst>
                <a:path w="54373" h="4371" extrusionOk="0">
                  <a:moveTo>
                    <a:pt x="0" y="0"/>
                  </a:moveTo>
                  <a:lnTo>
                    <a:pt x="0" y="4370"/>
                  </a:lnTo>
                  <a:lnTo>
                    <a:pt x="54372" y="4370"/>
                  </a:lnTo>
                  <a:lnTo>
                    <a:pt x="54372" y="0"/>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4"/>
            <p:cNvSpPr/>
            <p:nvPr/>
          </p:nvSpPr>
          <p:spPr>
            <a:xfrm>
              <a:off x="1122971" y="3757765"/>
              <a:ext cx="2348370" cy="51914"/>
            </a:xfrm>
            <a:custGeom>
              <a:avLst/>
              <a:gdLst/>
              <a:ahLst/>
              <a:cxnLst/>
              <a:rect l="l" t="t" r="r" b="b"/>
              <a:pathLst>
                <a:path w="54373" h="1202" extrusionOk="0">
                  <a:moveTo>
                    <a:pt x="0" y="1"/>
                  </a:moveTo>
                  <a:lnTo>
                    <a:pt x="0" y="1202"/>
                  </a:lnTo>
                  <a:lnTo>
                    <a:pt x="54372" y="1202"/>
                  </a:lnTo>
                  <a:lnTo>
                    <a:pt x="543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4"/>
            <p:cNvSpPr/>
            <p:nvPr/>
          </p:nvSpPr>
          <p:spPr>
            <a:xfrm>
              <a:off x="1122971" y="959935"/>
              <a:ext cx="2348370" cy="51914"/>
            </a:xfrm>
            <a:custGeom>
              <a:avLst/>
              <a:gdLst/>
              <a:ahLst/>
              <a:cxnLst/>
              <a:rect l="l" t="t" r="r" b="b"/>
              <a:pathLst>
                <a:path w="54373" h="1202" extrusionOk="0">
                  <a:moveTo>
                    <a:pt x="0" y="0"/>
                  </a:moveTo>
                  <a:lnTo>
                    <a:pt x="0" y="1201"/>
                  </a:lnTo>
                  <a:lnTo>
                    <a:pt x="54372" y="1201"/>
                  </a:lnTo>
                  <a:lnTo>
                    <a:pt x="54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4"/>
            <p:cNvSpPr/>
            <p:nvPr/>
          </p:nvSpPr>
          <p:spPr>
            <a:xfrm>
              <a:off x="1264350" y="892547"/>
              <a:ext cx="2070289" cy="2978182"/>
            </a:xfrm>
            <a:custGeom>
              <a:avLst/>
              <a:gdLst/>
              <a:ahLst/>
              <a:cxnLst/>
              <a:rect l="l" t="t" r="r" b="b"/>
              <a:pathLst>
                <a:path w="49369" h="71019" extrusionOk="0">
                  <a:moveTo>
                    <a:pt x="0" y="1"/>
                  </a:moveTo>
                  <a:lnTo>
                    <a:pt x="0" y="71018"/>
                  </a:lnTo>
                  <a:lnTo>
                    <a:pt x="49369" y="71018"/>
                  </a:lnTo>
                  <a:lnTo>
                    <a:pt x="49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4"/>
            <p:cNvSpPr/>
            <p:nvPr/>
          </p:nvSpPr>
          <p:spPr>
            <a:xfrm>
              <a:off x="1423790" y="1054838"/>
              <a:ext cx="1751415" cy="2655031"/>
            </a:xfrm>
            <a:custGeom>
              <a:avLst/>
              <a:gdLst/>
              <a:ahLst/>
              <a:cxnLst/>
              <a:rect l="l" t="t" r="r" b="b"/>
              <a:pathLst>
                <a:path w="41765" h="63313" extrusionOk="0">
                  <a:moveTo>
                    <a:pt x="1" y="0"/>
                  </a:moveTo>
                  <a:lnTo>
                    <a:pt x="1" y="63312"/>
                  </a:lnTo>
                  <a:lnTo>
                    <a:pt x="41764" y="63312"/>
                  </a:lnTo>
                  <a:lnTo>
                    <a:pt x="417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103076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7044286" y="3392484"/>
              <a:ext cx="82147" cy="211804"/>
            </a:xfrm>
            <a:custGeom>
              <a:avLst/>
              <a:gdLst/>
              <a:ahLst/>
              <a:cxnLst/>
              <a:rect l="l" t="t" r="r" b="b"/>
              <a:pathLst>
                <a:path w="1902" h="4904" extrusionOk="0">
                  <a:moveTo>
                    <a:pt x="0" y="0"/>
                  </a:moveTo>
                  <a:lnTo>
                    <a:pt x="0"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4"/>
            <p:cNvSpPr/>
            <p:nvPr/>
          </p:nvSpPr>
          <p:spPr>
            <a:xfrm>
              <a:off x="6243234" y="3392484"/>
              <a:ext cx="82147" cy="211804"/>
            </a:xfrm>
            <a:custGeom>
              <a:avLst/>
              <a:gdLst/>
              <a:ahLst/>
              <a:cxnLst/>
              <a:rect l="l" t="t" r="r" b="b"/>
              <a:pathLst>
                <a:path w="1902" h="4904" extrusionOk="0">
                  <a:moveTo>
                    <a:pt x="1" y="0"/>
                  </a:moveTo>
                  <a:lnTo>
                    <a:pt x="1"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4"/>
            <p:cNvSpPr/>
            <p:nvPr/>
          </p:nvSpPr>
          <p:spPr>
            <a:xfrm>
              <a:off x="5442225" y="3392484"/>
              <a:ext cx="82147" cy="211804"/>
            </a:xfrm>
            <a:custGeom>
              <a:avLst/>
              <a:gdLst/>
              <a:ahLst/>
              <a:cxnLst/>
              <a:rect l="l" t="t" r="r" b="b"/>
              <a:pathLst>
                <a:path w="1902" h="4904" extrusionOk="0">
                  <a:moveTo>
                    <a:pt x="0" y="0"/>
                  </a:moveTo>
                  <a:lnTo>
                    <a:pt x="0" y="4904"/>
                  </a:lnTo>
                  <a:lnTo>
                    <a:pt x="1901" y="4904"/>
                  </a:lnTo>
                  <a:lnTo>
                    <a:pt x="19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4"/>
            <p:cNvSpPr/>
            <p:nvPr/>
          </p:nvSpPr>
          <p:spPr>
            <a:xfrm>
              <a:off x="342234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4"/>
            <p:cNvSpPr/>
            <p:nvPr/>
          </p:nvSpPr>
          <p:spPr>
            <a:xfrm>
              <a:off x="7873025" y="696250"/>
              <a:ext cx="135471" cy="3614787"/>
            </a:xfrm>
            <a:custGeom>
              <a:avLst/>
              <a:gdLst/>
              <a:ahLst/>
              <a:cxnLst/>
              <a:rect l="l" t="t" r="r" b="b"/>
              <a:pathLst>
                <a:path w="3137"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5267865" y="3611459"/>
              <a:ext cx="2001165" cy="256505"/>
            </a:xfrm>
            <a:custGeom>
              <a:avLst/>
              <a:gdLst/>
              <a:ahLst/>
              <a:cxnLst/>
              <a:rect l="l" t="t" r="r" b="b"/>
              <a:pathLst>
                <a:path w="46334" h="5939" extrusionOk="0">
                  <a:moveTo>
                    <a:pt x="2269" y="1"/>
                  </a:moveTo>
                  <a:cubicBezTo>
                    <a:pt x="1002" y="1"/>
                    <a:pt x="1" y="568"/>
                    <a:pt x="1" y="1302"/>
                  </a:cubicBezTo>
                  <a:lnTo>
                    <a:pt x="1" y="4637"/>
                  </a:lnTo>
                  <a:cubicBezTo>
                    <a:pt x="1" y="5371"/>
                    <a:pt x="1002" y="5938"/>
                    <a:pt x="2269" y="5938"/>
                  </a:cubicBezTo>
                  <a:lnTo>
                    <a:pt x="44099" y="5938"/>
                  </a:lnTo>
                  <a:cubicBezTo>
                    <a:pt x="45333" y="5938"/>
                    <a:pt x="46334" y="5371"/>
                    <a:pt x="46334" y="4637"/>
                  </a:cubicBezTo>
                  <a:lnTo>
                    <a:pt x="46334" y="1302"/>
                  </a:lnTo>
                  <a:cubicBezTo>
                    <a:pt x="46334" y="568"/>
                    <a:pt x="45333" y="1"/>
                    <a:pt x="44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5267865" y="3494759"/>
              <a:ext cx="2001165" cy="257931"/>
            </a:xfrm>
            <a:custGeom>
              <a:avLst/>
              <a:gdLst/>
              <a:ahLst/>
              <a:cxnLst/>
              <a:rect l="l" t="t" r="r" b="b"/>
              <a:pathLst>
                <a:path w="46334" h="5972" extrusionOk="0">
                  <a:moveTo>
                    <a:pt x="2269" y="1"/>
                  </a:moveTo>
                  <a:cubicBezTo>
                    <a:pt x="1002" y="1"/>
                    <a:pt x="1" y="601"/>
                    <a:pt x="1" y="1335"/>
                  </a:cubicBezTo>
                  <a:lnTo>
                    <a:pt x="1" y="4671"/>
                  </a:lnTo>
                  <a:cubicBezTo>
                    <a:pt x="1" y="5371"/>
                    <a:pt x="1002" y="5972"/>
                    <a:pt x="2269" y="5972"/>
                  </a:cubicBezTo>
                  <a:lnTo>
                    <a:pt x="44099" y="5972"/>
                  </a:lnTo>
                  <a:cubicBezTo>
                    <a:pt x="45333" y="5972"/>
                    <a:pt x="46334" y="5371"/>
                    <a:pt x="46334" y="4671"/>
                  </a:cubicBezTo>
                  <a:lnTo>
                    <a:pt x="46334" y="1335"/>
                  </a:lnTo>
                  <a:cubicBezTo>
                    <a:pt x="46334" y="601"/>
                    <a:pt x="45333" y="1"/>
                    <a:pt x="44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4"/>
            <p:cNvSpPr/>
            <p:nvPr/>
          </p:nvSpPr>
          <p:spPr>
            <a:xfrm>
              <a:off x="5325524" y="3671969"/>
              <a:ext cx="1887360" cy="30319"/>
            </a:xfrm>
            <a:custGeom>
              <a:avLst/>
              <a:gdLst/>
              <a:ahLst/>
              <a:cxnLst/>
              <a:rect l="l" t="t" r="r" b="b"/>
              <a:pathLst>
                <a:path w="43699" h="702" extrusionOk="0">
                  <a:moveTo>
                    <a:pt x="367" y="1"/>
                  </a:moveTo>
                  <a:cubicBezTo>
                    <a:pt x="167" y="1"/>
                    <a:pt x="0" y="67"/>
                    <a:pt x="0" y="167"/>
                  </a:cubicBezTo>
                  <a:lnTo>
                    <a:pt x="0" y="534"/>
                  </a:lnTo>
                  <a:cubicBezTo>
                    <a:pt x="0" y="601"/>
                    <a:pt x="167" y="701"/>
                    <a:pt x="367" y="701"/>
                  </a:cubicBezTo>
                  <a:lnTo>
                    <a:pt x="43331" y="701"/>
                  </a:lnTo>
                  <a:cubicBezTo>
                    <a:pt x="43531" y="701"/>
                    <a:pt x="43698" y="601"/>
                    <a:pt x="43698" y="534"/>
                  </a:cubicBezTo>
                  <a:lnTo>
                    <a:pt x="43698" y="167"/>
                  </a:lnTo>
                  <a:cubicBezTo>
                    <a:pt x="43698" y="67"/>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4"/>
            <p:cNvSpPr/>
            <p:nvPr/>
          </p:nvSpPr>
          <p:spPr>
            <a:xfrm>
              <a:off x="5325524" y="3604246"/>
              <a:ext cx="1887360" cy="30319"/>
            </a:xfrm>
            <a:custGeom>
              <a:avLst/>
              <a:gdLst/>
              <a:ahLst/>
              <a:cxnLst/>
              <a:rect l="l" t="t" r="r" b="b"/>
              <a:pathLst>
                <a:path w="43699" h="702" extrusionOk="0">
                  <a:moveTo>
                    <a:pt x="367" y="1"/>
                  </a:moveTo>
                  <a:cubicBezTo>
                    <a:pt x="167" y="1"/>
                    <a:pt x="0" y="68"/>
                    <a:pt x="0" y="168"/>
                  </a:cubicBezTo>
                  <a:lnTo>
                    <a:pt x="0" y="535"/>
                  </a:lnTo>
                  <a:cubicBezTo>
                    <a:pt x="0" y="635"/>
                    <a:pt x="167" y="701"/>
                    <a:pt x="367" y="701"/>
                  </a:cubicBezTo>
                  <a:lnTo>
                    <a:pt x="43331" y="701"/>
                  </a:lnTo>
                  <a:cubicBezTo>
                    <a:pt x="43531" y="701"/>
                    <a:pt x="43698" y="635"/>
                    <a:pt x="43698" y="535"/>
                  </a:cubicBezTo>
                  <a:lnTo>
                    <a:pt x="43698" y="168"/>
                  </a:lnTo>
                  <a:cubicBezTo>
                    <a:pt x="43698" y="68"/>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4"/>
            <p:cNvSpPr/>
            <p:nvPr/>
          </p:nvSpPr>
          <p:spPr>
            <a:xfrm>
              <a:off x="5325524" y="3536567"/>
              <a:ext cx="1887360" cy="30276"/>
            </a:xfrm>
            <a:custGeom>
              <a:avLst/>
              <a:gdLst/>
              <a:ahLst/>
              <a:cxnLst/>
              <a:rect l="l" t="t" r="r" b="b"/>
              <a:pathLst>
                <a:path w="43699" h="701" extrusionOk="0">
                  <a:moveTo>
                    <a:pt x="367" y="0"/>
                  </a:moveTo>
                  <a:cubicBezTo>
                    <a:pt x="167" y="0"/>
                    <a:pt x="0" y="67"/>
                    <a:pt x="0" y="167"/>
                  </a:cubicBezTo>
                  <a:lnTo>
                    <a:pt x="0" y="534"/>
                  </a:lnTo>
                  <a:cubicBezTo>
                    <a:pt x="0" y="634"/>
                    <a:pt x="167" y="701"/>
                    <a:pt x="367" y="701"/>
                  </a:cubicBezTo>
                  <a:lnTo>
                    <a:pt x="43331" y="701"/>
                  </a:lnTo>
                  <a:cubicBezTo>
                    <a:pt x="43531" y="701"/>
                    <a:pt x="43698" y="634"/>
                    <a:pt x="43698" y="534"/>
                  </a:cubicBezTo>
                  <a:lnTo>
                    <a:pt x="43698" y="167"/>
                  </a:lnTo>
                  <a:cubicBezTo>
                    <a:pt x="43698" y="67"/>
                    <a:pt x="43531" y="0"/>
                    <a:pt x="43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3497224" y="3334875"/>
              <a:ext cx="4408113" cy="115274"/>
            </a:xfrm>
            <a:custGeom>
              <a:avLst/>
              <a:gdLst/>
              <a:ahLst/>
              <a:cxnLst/>
              <a:rect l="l" t="t" r="r" b="b"/>
              <a:pathLst>
                <a:path w="90800" h="2669" extrusionOk="0">
                  <a:moveTo>
                    <a:pt x="835" y="0"/>
                  </a:moveTo>
                  <a:cubicBezTo>
                    <a:pt x="368" y="0"/>
                    <a:pt x="1" y="600"/>
                    <a:pt x="1" y="1334"/>
                  </a:cubicBezTo>
                  <a:cubicBezTo>
                    <a:pt x="1" y="2068"/>
                    <a:pt x="368" y="2669"/>
                    <a:pt x="835" y="2669"/>
                  </a:cubicBezTo>
                  <a:lnTo>
                    <a:pt x="89932" y="2669"/>
                  </a:lnTo>
                  <a:cubicBezTo>
                    <a:pt x="90399" y="2669"/>
                    <a:pt x="90799" y="2068"/>
                    <a:pt x="90799" y="1334"/>
                  </a:cubicBezTo>
                  <a:cubicBezTo>
                    <a:pt x="90799" y="600"/>
                    <a:pt x="90399" y="0"/>
                    <a:pt x="89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837699" y="281371"/>
              <a:ext cx="6961494" cy="338566"/>
            </a:xfrm>
            <a:custGeom>
              <a:avLst/>
              <a:gdLst/>
              <a:ahLst/>
              <a:cxnLst/>
              <a:rect l="l" t="t" r="r" b="b"/>
              <a:pathLst>
                <a:path w="161183" h="7839" extrusionOk="0">
                  <a:moveTo>
                    <a:pt x="0" y="0"/>
                  </a:moveTo>
                  <a:lnTo>
                    <a:pt x="4470" y="7839"/>
                  </a:lnTo>
                  <a:lnTo>
                    <a:pt x="152376" y="7839"/>
                  </a:lnTo>
                  <a:lnTo>
                    <a:pt x="161182"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4"/>
            <p:cNvSpPr/>
            <p:nvPr/>
          </p:nvSpPr>
          <p:spPr>
            <a:xfrm>
              <a:off x="977475" y="554075"/>
              <a:ext cx="7090239" cy="144125"/>
            </a:xfrm>
            <a:custGeom>
              <a:avLst/>
              <a:gdLst/>
              <a:ahLst/>
              <a:cxnLst/>
              <a:rect l="l" t="t" r="r" b="b"/>
              <a:pathLst>
                <a:path w="151809" h="3337" extrusionOk="0">
                  <a:moveTo>
                    <a:pt x="1067" y="0"/>
                  </a:moveTo>
                  <a:cubicBezTo>
                    <a:pt x="467" y="0"/>
                    <a:pt x="0" y="734"/>
                    <a:pt x="0" y="1668"/>
                  </a:cubicBezTo>
                  <a:cubicBezTo>
                    <a:pt x="0" y="2569"/>
                    <a:pt x="467" y="3336"/>
                    <a:pt x="1067" y="3336"/>
                  </a:cubicBezTo>
                  <a:lnTo>
                    <a:pt x="150741" y="3336"/>
                  </a:lnTo>
                  <a:cubicBezTo>
                    <a:pt x="151342" y="3336"/>
                    <a:pt x="151809" y="2569"/>
                    <a:pt x="151809" y="1668"/>
                  </a:cubicBezTo>
                  <a:cubicBezTo>
                    <a:pt x="151809" y="734"/>
                    <a:pt x="151342" y="0"/>
                    <a:pt x="150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4"/>
            <p:cNvSpPr/>
            <p:nvPr/>
          </p:nvSpPr>
          <p:spPr>
            <a:xfrm>
              <a:off x="741168" y="257282"/>
              <a:ext cx="357354" cy="367417"/>
            </a:xfrm>
            <a:custGeom>
              <a:avLst/>
              <a:gdLst/>
              <a:ahLst/>
              <a:cxnLst/>
              <a:rect l="l" t="t" r="r" b="b"/>
              <a:pathLst>
                <a:path w="8274" h="8507" extrusionOk="0">
                  <a:moveTo>
                    <a:pt x="0" y="1"/>
                  </a:moveTo>
                  <a:lnTo>
                    <a:pt x="6705" y="8507"/>
                  </a:lnTo>
                  <a:lnTo>
                    <a:pt x="8273"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1923980" y="257282"/>
              <a:ext cx="233442" cy="367417"/>
            </a:xfrm>
            <a:custGeom>
              <a:avLst/>
              <a:gdLst/>
              <a:ahLst/>
              <a:cxnLst/>
              <a:rect l="l" t="t" r="r" b="b"/>
              <a:pathLst>
                <a:path w="5405" h="8507" extrusionOk="0">
                  <a:moveTo>
                    <a:pt x="1" y="1"/>
                  </a:moveTo>
                  <a:lnTo>
                    <a:pt x="3837" y="8507"/>
                  </a:lnTo>
                  <a:lnTo>
                    <a:pt x="5405"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3105366" y="257282"/>
              <a:ext cx="110998" cy="367417"/>
            </a:xfrm>
            <a:custGeom>
              <a:avLst/>
              <a:gdLst/>
              <a:ahLst/>
              <a:cxnLst/>
              <a:rect l="l" t="t" r="r" b="b"/>
              <a:pathLst>
                <a:path w="2570" h="8507" extrusionOk="0">
                  <a:moveTo>
                    <a:pt x="1" y="1"/>
                  </a:moveTo>
                  <a:lnTo>
                    <a:pt x="1001" y="8507"/>
                  </a:lnTo>
                  <a:lnTo>
                    <a:pt x="2569"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4"/>
            <p:cNvSpPr/>
            <p:nvPr/>
          </p:nvSpPr>
          <p:spPr>
            <a:xfrm>
              <a:off x="4207498" y="257282"/>
              <a:ext cx="155657" cy="367417"/>
            </a:xfrm>
            <a:custGeom>
              <a:avLst/>
              <a:gdLst/>
              <a:ahLst/>
              <a:cxnLst/>
              <a:rect l="l" t="t" r="r" b="b"/>
              <a:pathLst>
                <a:path w="3604" h="8507" extrusionOk="0">
                  <a:moveTo>
                    <a:pt x="1836" y="1"/>
                  </a:moveTo>
                  <a:lnTo>
                    <a:pt x="1" y="8507"/>
                  </a:lnTo>
                  <a:lnTo>
                    <a:pt x="1569" y="8507"/>
                  </a:lnTo>
                  <a:lnTo>
                    <a:pt x="36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4"/>
            <p:cNvSpPr/>
            <p:nvPr/>
          </p:nvSpPr>
          <p:spPr>
            <a:xfrm>
              <a:off x="5266440" y="257282"/>
              <a:ext cx="278100" cy="367417"/>
            </a:xfrm>
            <a:custGeom>
              <a:avLst/>
              <a:gdLst/>
              <a:ahLst/>
              <a:cxnLst/>
              <a:rect l="l" t="t" r="r" b="b"/>
              <a:pathLst>
                <a:path w="6439" h="8507" extrusionOk="0">
                  <a:moveTo>
                    <a:pt x="4704" y="1"/>
                  </a:moveTo>
                  <a:lnTo>
                    <a:pt x="0" y="8507"/>
                  </a:lnTo>
                  <a:lnTo>
                    <a:pt x="1568" y="8507"/>
                  </a:lnTo>
                  <a:lnTo>
                    <a:pt x="64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a:off x="6477739" y="257282"/>
              <a:ext cx="402013" cy="367417"/>
            </a:xfrm>
            <a:custGeom>
              <a:avLst/>
              <a:gdLst/>
              <a:ahLst/>
              <a:cxnLst/>
              <a:rect l="l" t="t" r="r" b="b"/>
              <a:pathLst>
                <a:path w="9308" h="8507" extrusionOk="0">
                  <a:moveTo>
                    <a:pt x="7540" y="1"/>
                  </a:moveTo>
                  <a:lnTo>
                    <a:pt x="1" y="8507"/>
                  </a:lnTo>
                  <a:lnTo>
                    <a:pt x="1569" y="8507"/>
                  </a:lnTo>
                  <a:lnTo>
                    <a:pt x="9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7612880" y="257282"/>
              <a:ext cx="524456" cy="367417"/>
            </a:xfrm>
            <a:custGeom>
              <a:avLst/>
              <a:gdLst/>
              <a:ahLst/>
              <a:cxnLst/>
              <a:rect l="l" t="t" r="r" b="b"/>
              <a:pathLst>
                <a:path w="12143" h="8507" extrusionOk="0">
                  <a:moveTo>
                    <a:pt x="10408" y="1"/>
                  </a:moveTo>
                  <a:lnTo>
                    <a:pt x="1" y="8507"/>
                  </a:lnTo>
                  <a:lnTo>
                    <a:pt x="1568" y="8507"/>
                  </a:lnTo>
                  <a:lnTo>
                    <a:pt x="12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4"/>
            <p:cNvSpPr/>
            <p:nvPr/>
          </p:nvSpPr>
          <p:spPr>
            <a:xfrm>
              <a:off x="702250" y="237125"/>
              <a:ext cx="7526705" cy="98024"/>
            </a:xfrm>
            <a:custGeom>
              <a:avLst/>
              <a:gdLst/>
              <a:ahLst/>
              <a:cxnLst/>
              <a:rect l="l" t="t" r="r" b="b"/>
              <a:pathLst>
                <a:path w="167288" h="2270" extrusionOk="0">
                  <a:moveTo>
                    <a:pt x="735" y="1"/>
                  </a:moveTo>
                  <a:cubicBezTo>
                    <a:pt x="334" y="1"/>
                    <a:pt x="1" y="501"/>
                    <a:pt x="1" y="1135"/>
                  </a:cubicBezTo>
                  <a:cubicBezTo>
                    <a:pt x="1" y="1769"/>
                    <a:pt x="334" y="2269"/>
                    <a:pt x="735" y="2269"/>
                  </a:cubicBezTo>
                  <a:lnTo>
                    <a:pt x="166553" y="2269"/>
                  </a:lnTo>
                  <a:cubicBezTo>
                    <a:pt x="166954" y="2269"/>
                    <a:pt x="167287" y="1769"/>
                    <a:pt x="167287" y="1135"/>
                  </a:cubicBezTo>
                  <a:cubicBezTo>
                    <a:pt x="167287" y="501"/>
                    <a:pt x="166920" y="1"/>
                    <a:pt x="166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4"/>
            <p:cNvSpPr/>
            <p:nvPr/>
          </p:nvSpPr>
          <p:spPr>
            <a:xfrm>
              <a:off x="8630358" y="1301077"/>
              <a:ext cx="82147" cy="3181073"/>
            </a:xfrm>
            <a:custGeom>
              <a:avLst/>
              <a:gdLst/>
              <a:ahLst/>
              <a:cxnLst/>
              <a:rect l="l" t="t" r="r" b="b"/>
              <a:pathLst>
                <a:path w="1902" h="73653" extrusionOk="0">
                  <a:moveTo>
                    <a:pt x="1" y="0"/>
                  </a:moveTo>
                  <a:lnTo>
                    <a:pt x="1" y="73219"/>
                  </a:lnTo>
                  <a:cubicBezTo>
                    <a:pt x="1" y="73453"/>
                    <a:pt x="401" y="73653"/>
                    <a:pt x="935" y="73653"/>
                  </a:cubicBezTo>
                  <a:cubicBezTo>
                    <a:pt x="1468" y="73653"/>
                    <a:pt x="1902" y="73453"/>
                    <a:pt x="1902" y="73219"/>
                  </a:cubicBez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4"/>
            <p:cNvSpPr/>
            <p:nvPr/>
          </p:nvSpPr>
          <p:spPr>
            <a:xfrm>
              <a:off x="8337916" y="989847"/>
              <a:ext cx="701622" cy="704558"/>
            </a:xfrm>
            <a:custGeom>
              <a:avLst/>
              <a:gdLst/>
              <a:ahLst/>
              <a:cxnLst/>
              <a:rect l="l" t="t" r="r" b="b"/>
              <a:pathLst>
                <a:path w="16245" h="16313" extrusionOk="0">
                  <a:moveTo>
                    <a:pt x="1101" y="1"/>
                  </a:moveTo>
                  <a:cubicBezTo>
                    <a:pt x="500" y="1"/>
                    <a:pt x="0" y="501"/>
                    <a:pt x="0" y="1135"/>
                  </a:cubicBezTo>
                  <a:lnTo>
                    <a:pt x="0" y="15178"/>
                  </a:lnTo>
                  <a:cubicBezTo>
                    <a:pt x="0" y="15812"/>
                    <a:pt x="500" y="16313"/>
                    <a:pt x="1101" y="16313"/>
                  </a:cubicBezTo>
                  <a:lnTo>
                    <a:pt x="15111" y="16313"/>
                  </a:lnTo>
                  <a:cubicBezTo>
                    <a:pt x="15745" y="16313"/>
                    <a:pt x="16245" y="15812"/>
                    <a:pt x="16245" y="15178"/>
                  </a:cubicBezTo>
                  <a:lnTo>
                    <a:pt x="16245" y="1135"/>
                  </a:lnTo>
                  <a:cubicBezTo>
                    <a:pt x="16245" y="501"/>
                    <a:pt x="15745" y="1"/>
                    <a:pt x="151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4"/>
            <p:cNvSpPr/>
            <p:nvPr/>
          </p:nvSpPr>
          <p:spPr>
            <a:xfrm>
              <a:off x="8371043" y="1023017"/>
              <a:ext cx="635368" cy="638262"/>
            </a:xfrm>
            <a:custGeom>
              <a:avLst/>
              <a:gdLst/>
              <a:ahLst/>
              <a:cxnLst/>
              <a:rect l="l" t="t" r="r" b="b"/>
              <a:pathLst>
                <a:path w="14711" h="14778" extrusionOk="0">
                  <a:moveTo>
                    <a:pt x="1001" y="0"/>
                  </a:moveTo>
                  <a:cubicBezTo>
                    <a:pt x="467" y="0"/>
                    <a:pt x="0" y="467"/>
                    <a:pt x="0" y="1034"/>
                  </a:cubicBezTo>
                  <a:lnTo>
                    <a:pt x="0" y="13743"/>
                  </a:lnTo>
                  <a:cubicBezTo>
                    <a:pt x="0" y="14310"/>
                    <a:pt x="467" y="14777"/>
                    <a:pt x="1001" y="14777"/>
                  </a:cubicBezTo>
                  <a:lnTo>
                    <a:pt x="13710" y="14777"/>
                  </a:lnTo>
                  <a:cubicBezTo>
                    <a:pt x="14244" y="14777"/>
                    <a:pt x="14711" y="14310"/>
                    <a:pt x="14711" y="13743"/>
                  </a:cubicBezTo>
                  <a:lnTo>
                    <a:pt x="14711" y="1034"/>
                  </a:lnTo>
                  <a:cubicBezTo>
                    <a:pt x="14711" y="467"/>
                    <a:pt x="14244" y="0"/>
                    <a:pt x="137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4"/>
            <p:cNvSpPr/>
            <p:nvPr/>
          </p:nvSpPr>
          <p:spPr>
            <a:xfrm>
              <a:off x="8494913" y="1093590"/>
              <a:ext cx="391949" cy="497074"/>
            </a:xfrm>
            <a:custGeom>
              <a:avLst/>
              <a:gdLst/>
              <a:ahLst/>
              <a:cxnLst/>
              <a:rect l="l" t="t" r="r" b="b"/>
              <a:pathLst>
                <a:path w="9075" h="11509" extrusionOk="0">
                  <a:moveTo>
                    <a:pt x="6039" y="768"/>
                  </a:moveTo>
                  <a:lnTo>
                    <a:pt x="6039" y="1535"/>
                  </a:lnTo>
                  <a:lnTo>
                    <a:pt x="2970" y="1535"/>
                  </a:lnTo>
                  <a:lnTo>
                    <a:pt x="2970" y="768"/>
                  </a:lnTo>
                  <a:close/>
                  <a:moveTo>
                    <a:pt x="8307" y="2302"/>
                  </a:moveTo>
                  <a:lnTo>
                    <a:pt x="8307" y="6906"/>
                  </a:lnTo>
                  <a:lnTo>
                    <a:pt x="668" y="6906"/>
                  </a:lnTo>
                  <a:lnTo>
                    <a:pt x="668" y="2302"/>
                  </a:lnTo>
                  <a:close/>
                  <a:moveTo>
                    <a:pt x="1402" y="7673"/>
                  </a:moveTo>
                  <a:cubicBezTo>
                    <a:pt x="1502" y="7673"/>
                    <a:pt x="1635" y="7673"/>
                    <a:pt x="1736" y="7740"/>
                  </a:cubicBezTo>
                  <a:cubicBezTo>
                    <a:pt x="1969" y="7806"/>
                    <a:pt x="2169" y="8006"/>
                    <a:pt x="2236" y="8240"/>
                  </a:cubicBezTo>
                  <a:lnTo>
                    <a:pt x="2236" y="8307"/>
                  </a:lnTo>
                  <a:cubicBezTo>
                    <a:pt x="2236" y="8407"/>
                    <a:pt x="2236" y="8507"/>
                    <a:pt x="2236" y="8607"/>
                  </a:cubicBezTo>
                  <a:lnTo>
                    <a:pt x="2203" y="8640"/>
                  </a:lnTo>
                  <a:cubicBezTo>
                    <a:pt x="2136" y="8874"/>
                    <a:pt x="2002" y="9040"/>
                    <a:pt x="1769" y="9141"/>
                  </a:cubicBezTo>
                  <a:cubicBezTo>
                    <a:pt x="1669" y="9174"/>
                    <a:pt x="1569" y="9191"/>
                    <a:pt x="1469" y="9191"/>
                  </a:cubicBezTo>
                  <a:cubicBezTo>
                    <a:pt x="1369" y="9191"/>
                    <a:pt x="1269" y="9174"/>
                    <a:pt x="1168" y="9141"/>
                  </a:cubicBezTo>
                  <a:cubicBezTo>
                    <a:pt x="935" y="9040"/>
                    <a:pt x="768" y="8874"/>
                    <a:pt x="701" y="8640"/>
                  </a:cubicBezTo>
                  <a:cubicBezTo>
                    <a:pt x="701" y="8607"/>
                    <a:pt x="701" y="8540"/>
                    <a:pt x="701" y="8507"/>
                  </a:cubicBezTo>
                  <a:cubicBezTo>
                    <a:pt x="668" y="8440"/>
                    <a:pt x="668" y="8373"/>
                    <a:pt x="701" y="8307"/>
                  </a:cubicBezTo>
                  <a:lnTo>
                    <a:pt x="701" y="8240"/>
                  </a:lnTo>
                  <a:cubicBezTo>
                    <a:pt x="735" y="8040"/>
                    <a:pt x="868" y="7873"/>
                    <a:pt x="1068" y="7773"/>
                  </a:cubicBezTo>
                  <a:cubicBezTo>
                    <a:pt x="1168" y="7706"/>
                    <a:pt x="1269" y="7673"/>
                    <a:pt x="1402" y="7673"/>
                  </a:cubicBezTo>
                  <a:close/>
                  <a:moveTo>
                    <a:pt x="7573" y="7673"/>
                  </a:moveTo>
                  <a:cubicBezTo>
                    <a:pt x="7673" y="7673"/>
                    <a:pt x="7773" y="7673"/>
                    <a:pt x="7873" y="7706"/>
                  </a:cubicBezTo>
                  <a:cubicBezTo>
                    <a:pt x="8107" y="7806"/>
                    <a:pt x="8274" y="8006"/>
                    <a:pt x="8340" y="8240"/>
                  </a:cubicBezTo>
                  <a:lnTo>
                    <a:pt x="8340" y="8307"/>
                  </a:lnTo>
                  <a:cubicBezTo>
                    <a:pt x="8340" y="8373"/>
                    <a:pt x="8340" y="8440"/>
                    <a:pt x="8340" y="8507"/>
                  </a:cubicBezTo>
                  <a:cubicBezTo>
                    <a:pt x="8307" y="8573"/>
                    <a:pt x="8307" y="8607"/>
                    <a:pt x="8307" y="8640"/>
                  </a:cubicBezTo>
                  <a:cubicBezTo>
                    <a:pt x="8240" y="8840"/>
                    <a:pt x="8107" y="9040"/>
                    <a:pt x="7907" y="9141"/>
                  </a:cubicBezTo>
                  <a:cubicBezTo>
                    <a:pt x="7809" y="9180"/>
                    <a:pt x="7700" y="9196"/>
                    <a:pt x="7586" y="9196"/>
                  </a:cubicBezTo>
                  <a:cubicBezTo>
                    <a:pt x="7505" y="9196"/>
                    <a:pt x="7422" y="9188"/>
                    <a:pt x="7340" y="9174"/>
                  </a:cubicBezTo>
                  <a:lnTo>
                    <a:pt x="7273" y="9141"/>
                  </a:lnTo>
                  <a:cubicBezTo>
                    <a:pt x="7139" y="9074"/>
                    <a:pt x="7039" y="9007"/>
                    <a:pt x="6973" y="8907"/>
                  </a:cubicBezTo>
                  <a:cubicBezTo>
                    <a:pt x="6906" y="8807"/>
                    <a:pt x="6839" y="8674"/>
                    <a:pt x="6806" y="8573"/>
                  </a:cubicBezTo>
                  <a:cubicBezTo>
                    <a:pt x="6806" y="8473"/>
                    <a:pt x="6806" y="8373"/>
                    <a:pt x="6806" y="8307"/>
                  </a:cubicBezTo>
                  <a:lnTo>
                    <a:pt x="6806" y="8240"/>
                  </a:lnTo>
                  <a:cubicBezTo>
                    <a:pt x="6873" y="8040"/>
                    <a:pt x="7006" y="7873"/>
                    <a:pt x="7173" y="7773"/>
                  </a:cubicBezTo>
                  <a:cubicBezTo>
                    <a:pt x="7306" y="7706"/>
                    <a:pt x="7440" y="7673"/>
                    <a:pt x="7573" y="7673"/>
                  </a:cubicBezTo>
                  <a:close/>
                  <a:moveTo>
                    <a:pt x="2203" y="1"/>
                  </a:moveTo>
                  <a:cubicBezTo>
                    <a:pt x="2002" y="1"/>
                    <a:pt x="1769" y="34"/>
                    <a:pt x="1569" y="101"/>
                  </a:cubicBezTo>
                  <a:lnTo>
                    <a:pt x="1602" y="101"/>
                  </a:lnTo>
                  <a:cubicBezTo>
                    <a:pt x="1535" y="134"/>
                    <a:pt x="1435" y="167"/>
                    <a:pt x="1335" y="201"/>
                  </a:cubicBezTo>
                  <a:cubicBezTo>
                    <a:pt x="1302" y="234"/>
                    <a:pt x="1235" y="268"/>
                    <a:pt x="1168" y="301"/>
                  </a:cubicBezTo>
                  <a:cubicBezTo>
                    <a:pt x="1102" y="368"/>
                    <a:pt x="1035" y="368"/>
                    <a:pt x="968" y="434"/>
                  </a:cubicBezTo>
                  <a:cubicBezTo>
                    <a:pt x="735" y="601"/>
                    <a:pt x="535" y="835"/>
                    <a:pt x="368" y="1068"/>
                  </a:cubicBezTo>
                  <a:cubicBezTo>
                    <a:pt x="301" y="1168"/>
                    <a:pt x="268" y="1268"/>
                    <a:pt x="201" y="1368"/>
                  </a:cubicBezTo>
                  <a:cubicBezTo>
                    <a:pt x="168" y="1435"/>
                    <a:pt x="168" y="1502"/>
                    <a:pt x="134" y="1568"/>
                  </a:cubicBezTo>
                  <a:cubicBezTo>
                    <a:pt x="68" y="1735"/>
                    <a:pt x="34" y="1935"/>
                    <a:pt x="1" y="2102"/>
                  </a:cubicBezTo>
                  <a:lnTo>
                    <a:pt x="1" y="3136"/>
                  </a:lnTo>
                  <a:lnTo>
                    <a:pt x="1" y="9174"/>
                  </a:lnTo>
                  <a:cubicBezTo>
                    <a:pt x="1" y="9241"/>
                    <a:pt x="1" y="9307"/>
                    <a:pt x="1" y="9374"/>
                  </a:cubicBezTo>
                  <a:lnTo>
                    <a:pt x="1" y="9441"/>
                  </a:lnTo>
                  <a:cubicBezTo>
                    <a:pt x="34" y="9507"/>
                    <a:pt x="68" y="9541"/>
                    <a:pt x="101" y="9608"/>
                  </a:cubicBezTo>
                  <a:cubicBezTo>
                    <a:pt x="168" y="9741"/>
                    <a:pt x="301" y="9841"/>
                    <a:pt x="435" y="9908"/>
                  </a:cubicBezTo>
                  <a:cubicBezTo>
                    <a:pt x="535" y="9941"/>
                    <a:pt x="635" y="9974"/>
                    <a:pt x="735" y="9974"/>
                  </a:cubicBezTo>
                  <a:lnTo>
                    <a:pt x="735" y="10775"/>
                  </a:lnTo>
                  <a:cubicBezTo>
                    <a:pt x="735" y="10808"/>
                    <a:pt x="735" y="10842"/>
                    <a:pt x="735" y="10875"/>
                  </a:cubicBezTo>
                  <a:lnTo>
                    <a:pt x="735" y="10942"/>
                  </a:lnTo>
                  <a:cubicBezTo>
                    <a:pt x="768" y="11009"/>
                    <a:pt x="802" y="11075"/>
                    <a:pt x="802" y="11142"/>
                  </a:cubicBezTo>
                  <a:cubicBezTo>
                    <a:pt x="935" y="11342"/>
                    <a:pt x="1168" y="11476"/>
                    <a:pt x="1402" y="11509"/>
                  </a:cubicBezTo>
                  <a:lnTo>
                    <a:pt x="2069" y="11509"/>
                  </a:lnTo>
                  <a:cubicBezTo>
                    <a:pt x="2236" y="11509"/>
                    <a:pt x="2403" y="11476"/>
                    <a:pt x="2536" y="11442"/>
                  </a:cubicBezTo>
                  <a:cubicBezTo>
                    <a:pt x="2636" y="11409"/>
                    <a:pt x="2703" y="11342"/>
                    <a:pt x="2770" y="11275"/>
                  </a:cubicBezTo>
                  <a:cubicBezTo>
                    <a:pt x="2870" y="11175"/>
                    <a:pt x="2936" y="11075"/>
                    <a:pt x="2970" y="10942"/>
                  </a:cubicBezTo>
                  <a:cubicBezTo>
                    <a:pt x="2970" y="10908"/>
                    <a:pt x="2970" y="10875"/>
                    <a:pt x="2970" y="10842"/>
                  </a:cubicBezTo>
                  <a:lnTo>
                    <a:pt x="2970" y="9974"/>
                  </a:lnTo>
                  <a:lnTo>
                    <a:pt x="6039" y="9974"/>
                  </a:lnTo>
                  <a:lnTo>
                    <a:pt x="6039" y="10708"/>
                  </a:lnTo>
                  <a:cubicBezTo>
                    <a:pt x="6039" y="10775"/>
                    <a:pt x="6072" y="10842"/>
                    <a:pt x="6072" y="10908"/>
                  </a:cubicBezTo>
                  <a:cubicBezTo>
                    <a:pt x="6072" y="10975"/>
                    <a:pt x="6105" y="11075"/>
                    <a:pt x="6139" y="11142"/>
                  </a:cubicBezTo>
                  <a:lnTo>
                    <a:pt x="6205" y="11175"/>
                  </a:lnTo>
                  <a:lnTo>
                    <a:pt x="6272" y="11275"/>
                  </a:lnTo>
                  <a:cubicBezTo>
                    <a:pt x="6372" y="11375"/>
                    <a:pt x="6539" y="11442"/>
                    <a:pt x="6672" y="11476"/>
                  </a:cubicBezTo>
                  <a:lnTo>
                    <a:pt x="7406" y="11476"/>
                  </a:lnTo>
                  <a:cubicBezTo>
                    <a:pt x="7451" y="11484"/>
                    <a:pt x="7496" y="11489"/>
                    <a:pt x="7540" y="11489"/>
                  </a:cubicBezTo>
                  <a:cubicBezTo>
                    <a:pt x="7662" y="11489"/>
                    <a:pt x="7785" y="11458"/>
                    <a:pt x="7907" y="11409"/>
                  </a:cubicBezTo>
                  <a:cubicBezTo>
                    <a:pt x="7973" y="11375"/>
                    <a:pt x="8040" y="11342"/>
                    <a:pt x="8073" y="11309"/>
                  </a:cubicBezTo>
                  <a:cubicBezTo>
                    <a:pt x="8240" y="11175"/>
                    <a:pt x="8307" y="10975"/>
                    <a:pt x="8340" y="10775"/>
                  </a:cubicBezTo>
                  <a:lnTo>
                    <a:pt x="8340" y="9941"/>
                  </a:lnTo>
                  <a:cubicBezTo>
                    <a:pt x="8607" y="9941"/>
                    <a:pt x="8841" y="9808"/>
                    <a:pt x="9007" y="9574"/>
                  </a:cubicBezTo>
                  <a:cubicBezTo>
                    <a:pt x="9041" y="9507"/>
                    <a:pt x="9041" y="9441"/>
                    <a:pt x="9074" y="9407"/>
                  </a:cubicBezTo>
                  <a:lnTo>
                    <a:pt x="9074" y="9341"/>
                  </a:lnTo>
                  <a:lnTo>
                    <a:pt x="9074" y="8607"/>
                  </a:lnTo>
                  <a:lnTo>
                    <a:pt x="9074" y="2302"/>
                  </a:lnTo>
                  <a:cubicBezTo>
                    <a:pt x="9074" y="2169"/>
                    <a:pt x="9074" y="2035"/>
                    <a:pt x="9041" y="1902"/>
                  </a:cubicBezTo>
                  <a:cubicBezTo>
                    <a:pt x="9007" y="1769"/>
                    <a:pt x="8974" y="1669"/>
                    <a:pt x="8941" y="1535"/>
                  </a:cubicBezTo>
                  <a:cubicBezTo>
                    <a:pt x="8907" y="1468"/>
                    <a:pt x="8907" y="1368"/>
                    <a:pt x="8841" y="1302"/>
                  </a:cubicBezTo>
                  <a:cubicBezTo>
                    <a:pt x="8807" y="1235"/>
                    <a:pt x="8774" y="1135"/>
                    <a:pt x="8707" y="1068"/>
                  </a:cubicBezTo>
                  <a:lnTo>
                    <a:pt x="8607" y="935"/>
                  </a:lnTo>
                  <a:cubicBezTo>
                    <a:pt x="8374" y="634"/>
                    <a:pt x="8073" y="401"/>
                    <a:pt x="7740" y="234"/>
                  </a:cubicBezTo>
                  <a:cubicBezTo>
                    <a:pt x="7640" y="167"/>
                    <a:pt x="7506" y="134"/>
                    <a:pt x="7406" y="101"/>
                  </a:cubicBezTo>
                  <a:cubicBezTo>
                    <a:pt x="7206" y="34"/>
                    <a:pt x="7006" y="1"/>
                    <a:pt x="67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4"/>
            <p:cNvSpPr/>
            <p:nvPr/>
          </p:nvSpPr>
          <p:spPr>
            <a:xfrm>
              <a:off x="8424340" y="1226142"/>
              <a:ext cx="33170" cy="99467"/>
            </a:xfrm>
            <a:custGeom>
              <a:avLst/>
              <a:gdLst/>
              <a:ahLst/>
              <a:cxnLst/>
              <a:rect l="l" t="t" r="r" b="b"/>
              <a:pathLst>
                <a:path w="768" h="2303" extrusionOk="0">
                  <a:moveTo>
                    <a:pt x="367" y="1"/>
                  </a:moveTo>
                  <a:cubicBezTo>
                    <a:pt x="167" y="1"/>
                    <a:pt x="34" y="134"/>
                    <a:pt x="0" y="334"/>
                  </a:cubicBezTo>
                  <a:lnTo>
                    <a:pt x="34" y="267"/>
                  </a:lnTo>
                  <a:lnTo>
                    <a:pt x="34" y="1935"/>
                  </a:lnTo>
                  <a:cubicBezTo>
                    <a:pt x="34" y="2135"/>
                    <a:pt x="167" y="2269"/>
                    <a:pt x="367" y="2302"/>
                  </a:cubicBezTo>
                  <a:lnTo>
                    <a:pt x="768" y="2302"/>
                  </a:lnTo>
                  <a:lnTo>
                    <a:pt x="7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4"/>
            <p:cNvSpPr/>
            <p:nvPr/>
          </p:nvSpPr>
          <p:spPr>
            <a:xfrm>
              <a:off x="8919949" y="1226142"/>
              <a:ext cx="33170" cy="99467"/>
            </a:xfrm>
            <a:custGeom>
              <a:avLst/>
              <a:gdLst/>
              <a:ahLst/>
              <a:cxnLst/>
              <a:rect l="l" t="t" r="r" b="b"/>
              <a:pathLst>
                <a:path w="768" h="2303" extrusionOk="0">
                  <a:moveTo>
                    <a:pt x="0" y="1"/>
                  </a:moveTo>
                  <a:cubicBezTo>
                    <a:pt x="0" y="768"/>
                    <a:pt x="0" y="1535"/>
                    <a:pt x="0" y="2302"/>
                  </a:cubicBezTo>
                  <a:lnTo>
                    <a:pt x="367" y="2302"/>
                  </a:lnTo>
                  <a:cubicBezTo>
                    <a:pt x="467" y="2302"/>
                    <a:pt x="567" y="2269"/>
                    <a:pt x="634" y="2202"/>
                  </a:cubicBezTo>
                  <a:cubicBezTo>
                    <a:pt x="701" y="2135"/>
                    <a:pt x="768" y="2035"/>
                    <a:pt x="768" y="1935"/>
                  </a:cubicBezTo>
                  <a:lnTo>
                    <a:pt x="768" y="367"/>
                  </a:lnTo>
                  <a:cubicBezTo>
                    <a:pt x="768" y="167"/>
                    <a:pt x="601" y="1"/>
                    <a:pt x="4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4"/>
          <p:cNvSpPr txBox="1">
            <a:spLocks noGrp="1"/>
          </p:cNvSpPr>
          <p:nvPr>
            <p:ph type="title"/>
          </p:nvPr>
        </p:nvSpPr>
        <p:spPr>
          <a:xfrm>
            <a:off x="5049475" y="3651733"/>
            <a:ext cx="4585600" cy="7092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1800"/>
              <a:buNone/>
              <a:defRPr sz="2667">
                <a:solidFill>
                  <a:srgbClr val="FFFFFF"/>
                </a:solidFill>
              </a:defRPr>
            </a:lvl1pPr>
            <a:lvl2pPr lvl="1" algn="ctr" rtl="0">
              <a:spcBef>
                <a:spcPts val="0"/>
              </a:spcBef>
              <a:spcAft>
                <a:spcPts val="0"/>
              </a:spcAft>
              <a:buClr>
                <a:schemeClr val="accent6"/>
              </a:buClr>
              <a:buSzPts val="1800"/>
              <a:buNone/>
              <a:defRPr sz="2400">
                <a:solidFill>
                  <a:schemeClr val="accent6"/>
                </a:solidFill>
              </a:defRPr>
            </a:lvl2pPr>
            <a:lvl3pPr lvl="2" algn="ctr" rtl="0">
              <a:spcBef>
                <a:spcPts val="0"/>
              </a:spcBef>
              <a:spcAft>
                <a:spcPts val="0"/>
              </a:spcAft>
              <a:buClr>
                <a:schemeClr val="accent6"/>
              </a:buClr>
              <a:buSzPts val="1800"/>
              <a:buNone/>
              <a:defRPr sz="2400">
                <a:solidFill>
                  <a:schemeClr val="accent6"/>
                </a:solidFill>
              </a:defRPr>
            </a:lvl3pPr>
            <a:lvl4pPr lvl="3" algn="ctr" rtl="0">
              <a:spcBef>
                <a:spcPts val="0"/>
              </a:spcBef>
              <a:spcAft>
                <a:spcPts val="0"/>
              </a:spcAft>
              <a:buClr>
                <a:schemeClr val="accent6"/>
              </a:buClr>
              <a:buSzPts val="1800"/>
              <a:buNone/>
              <a:defRPr sz="2400">
                <a:solidFill>
                  <a:schemeClr val="accent6"/>
                </a:solidFill>
              </a:defRPr>
            </a:lvl4pPr>
            <a:lvl5pPr lvl="4" algn="ctr" rtl="0">
              <a:spcBef>
                <a:spcPts val="0"/>
              </a:spcBef>
              <a:spcAft>
                <a:spcPts val="0"/>
              </a:spcAft>
              <a:buClr>
                <a:schemeClr val="accent6"/>
              </a:buClr>
              <a:buSzPts val="1800"/>
              <a:buNone/>
              <a:defRPr sz="2400">
                <a:solidFill>
                  <a:schemeClr val="accent6"/>
                </a:solidFill>
              </a:defRPr>
            </a:lvl5pPr>
            <a:lvl6pPr lvl="5" algn="ctr" rtl="0">
              <a:spcBef>
                <a:spcPts val="0"/>
              </a:spcBef>
              <a:spcAft>
                <a:spcPts val="0"/>
              </a:spcAft>
              <a:buClr>
                <a:schemeClr val="accent6"/>
              </a:buClr>
              <a:buSzPts val="1800"/>
              <a:buNone/>
              <a:defRPr sz="2400">
                <a:solidFill>
                  <a:schemeClr val="accent6"/>
                </a:solidFill>
              </a:defRPr>
            </a:lvl6pPr>
            <a:lvl7pPr lvl="6" algn="ctr" rtl="0">
              <a:spcBef>
                <a:spcPts val="0"/>
              </a:spcBef>
              <a:spcAft>
                <a:spcPts val="0"/>
              </a:spcAft>
              <a:buClr>
                <a:schemeClr val="accent6"/>
              </a:buClr>
              <a:buSzPts val="1800"/>
              <a:buNone/>
              <a:defRPr sz="2400">
                <a:solidFill>
                  <a:schemeClr val="accent6"/>
                </a:solidFill>
              </a:defRPr>
            </a:lvl7pPr>
            <a:lvl8pPr lvl="7" algn="ctr" rtl="0">
              <a:spcBef>
                <a:spcPts val="0"/>
              </a:spcBef>
              <a:spcAft>
                <a:spcPts val="0"/>
              </a:spcAft>
              <a:buClr>
                <a:schemeClr val="accent6"/>
              </a:buClr>
              <a:buSzPts val="1800"/>
              <a:buNone/>
              <a:defRPr sz="2400">
                <a:solidFill>
                  <a:schemeClr val="accent6"/>
                </a:solidFill>
              </a:defRPr>
            </a:lvl8pPr>
            <a:lvl9pPr lvl="8" algn="ctr" rtl="0">
              <a:spcBef>
                <a:spcPts val="0"/>
              </a:spcBef>
              <a:spcAft>
                <a:spcPts val="0"/>
              </a:spcAft>
              <a:buClr>
                <a:schemeClr val="accent6"/>
              </a:buClr>
              <a:buSzPts val="1800"/>
              <a:buNone/>
              <a:defRPr sz="2400">
                <a:solidFill>
                  <a:schemeClr val="accent6"/>
                </a:solidFill>
              </a:defRPr>
            </a:lvl9pPr>
          </a:lstStyle>
          <a:p>
            <a:endParaRPr/>
          </a:p>
        </p:txBody>
      </p:sp>
      <p:sp>
        <p:nvSpPr>
          <p:cNvPr id="367" name="Google Shape;367;p14"/>
          <p:cNvSpPr txBox="1">
            <a:spLocks noGrp="1"/>
          </p:cNvSpPr>
          <p:nvPr>
            <p:ph type="subTitle" idx="1"/>
          </p:nvPr>
        </p:nvSpPr>
        <p:spPr>
          <a:xfrm>
            <a:off x="4885075" y="1418933"/>
            <a:ext cx="4750000" cy="2226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3000"/>
              <a:buNone/>
              <a:defRPr sz="29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23760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68"/>
        <p:cNvGrpSpPr/>
        <p:nvPr/>
      </p:nvGrpSpPr>
      <p:grpSpPr>
        <a:xfrm>
          <a:off x="0" y="0"/>
          <a:ext cx="0" cy="0"/>
          <a:chOff x="0" y="0"/>
          <a:chExt cx="0" cy="0"/>
        </a:xfrm>
      </p:grpSpPr>
      <p:sp>
        <p:nvSpPr>
          <p:cNvPr id="369" name="Google Shape;369;p15"/>
          <p:cNvSpPr txBox="1">
            <a:spLocks noGrp="1"/>
          </p:cNvSpPr>
          <p:nvPr>
            <p:ph type="title"/>
          </p:nvPr>
        </p:nvSpPr>
        <p:spPr>
          <a:xfrm>
            <a:off x="4751200"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0" name="Google Shape;370;p15"/>
          <p:cNvSpPr txBox="1">
            <a:spLocks noGrp="1"/>
          </p:cNvSpPr>
          <p:nvPr>
            <p:ph type="subTitle" idx="1"/>
          </p:nvPr>
        </p:nvSpPr>
        <p:spPr>
          <a:xfrm>
            <a:off x="4681400"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1" name="Google Shape;371;p15"/>
          <p:cNvSpPr txBox="1">
            <a:spLocks noGrp="1"/>
          </p:cNvSpPr>
          <p:nvPr>
            <p:ph type="title" idx="2" hasCustomPrompt="1"/>
          </p:nvPr>
        </p:nvSpPr>
        <p:spPr>
          <a:xfrm>
            <a:off x="5251600"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2" name="Google Shape;372;p15"/>
          <p:cNvSpPr txBox="1">
            <a:spLocks noGrp="1"/>
          </p:cNvSpPr>
          <p:nvPr>
            <p:ph type="title" idx="3"/>
          </p:nvPr>
        </p:nvSpPr>
        <p:spPr>
          <a:xfrm>
            <a:off x="1370933"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3" name="Google Shape;373;p15"/>
          <p:cNvSpPr txBox="1">
            <a:spLocks noGrp="1"/>
          </p:cNvSpPr>
          <p:nvPr>
            <p:ph type="subTitle" idx="4"/>
          </p:nvPr>
        </p:nvSpPr>
        <p:spPr>
          <a:xfrm>
            <a:off x="1301133"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4" name="Google Shape;374;p15"/>
          <p:cNvSpPr txBox="1">
            <a:spLocks noGrp="1"/>
          </p:cNvSpPr>
          <p:nvPr>
            <p:ph type="title" idx="5" hasCustomPrompt="1"/>
          </p:nvPr>
        </p:nvSpPr>
        <p:spPr>
          <a:xfrm>
            <a:off x="1871333"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5" name="Google Shape;375;p15"/>
          <p:cNvSpPr txBox="1">
            <a:spLocks noGrp="1"/>
          </p:cNvSpPr>
          <p:nvPr>
            <p:ph type="title" idx="6"/>
          </p:nvPr>
        </p:nvSpPr>
        <p:spPr>
          <a:xfrm>
            <a:off x="8131467"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6" name="Google Shape;376;p15"/>
          <p:cNvSpPr txBox="1">
            <a:spLocks noGrp="1"/>
          </p:cNvSpPr>
          <p:nvPr>
            <p:ph type="subTitle" idx="7"/>
          </p:nvPr>
        </p:nvSpPr>
        <p:spPr>
          <a:xfrm>
            <a:off x="8061667"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7" name="Google Shape;377;p15"/>
          <p:cNvSpPr txBox="1">
            <a:spLocks noGrp="1"/>
          </p:cNvSpPr>
          <p:nvPr>
            <p:ph type="title" idx="8" hasCustomPrompt="1"/>
          </p:nvPr>
        </p:nvSpPr>
        <p:spPr>
          <a:xfrm>
            <a:off x="8631867"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8" name="Google Shape;378;p15"/>
          <p:cNvSpPr txBox="1">
            <a:spLocks noGrp="1"/>
          </p:cNvSpPr>
          <p:nvPr>
            <p:ph type="title" idx="9"/>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79" name="Google Shape;379;p15"/>
          <p:cNvGrpSpPr/>
          <p:nvPr/>
        </p:nvGrpSpPr>
        <p:grpSpPr>
          <a:xfrm>
            <a:off x="-502540" y="-591681"/>
            <a:ext cx="14183895" cy="2633004"/>
            <a:chOff x="-376905" y="-824761"/>
            <a:chExt cx="10637921" cy="1974753"/>
          </a:xfrm>
        </p:grpSpPr>
        <p:sp>
          <p:nvSpPr>
            <p:cNvPr id="380" name="Google Shape;380;p1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7853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DB652-49BA-67CB-1C1E-CD017ECBA5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19BA41-8082-930B-6C2E-EE71BB8A18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DAD2F-314D-0CD0-7ADF-B8E7BAB62F11}"/>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4/10/2025</a:t>
            </a:fld>
            <a:endParaRPr lang="en-US"/>
          </a:p>
        </p:txBody>
      </p:sp>
      <p:sp>
        <p:nvSpPr>
          <p:cNvPr id="5" name="Footer Placeholder 4">
            <a:extLst>
              <a:ext uri="{FF2B5EF4-FFF2-40B4-BE49-F238E27FC236}">
                <a16:creationId xmlns:a16="http://schemas.microsoft.com/office/drawing/2014/main" id="{5F83CAFF-0A0C-F457-9CDE-C39BE5F92B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A94CB4-C568-168F-AD68-C9446FA819EC}"/>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132502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05"/>
        <p:cNvGrpSpPr/>
        <p:nvPr/>
      </p:nvGrpSpPr>
      <p:grpSpPr>
        <a:xfrm>
          <a:off x="0" y="0"/>
          <a:ext cx="0" cy="0"/>
          <a:chOff x="0" y="0"/>
          <a:chExt cx="0" cy="0"/>
        </a:xfrm>
      </p:grpSpPr>
      <p:sp>
        <p:nvSpPr>
          <p:cNvPr id="406" name="Google Shape;406;p17"/>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07" name="Google Shape;407;p17"/>
          <p:cNvGrpSpPr/>
          <p:nvPr/>
        </p:nvGrpSpPr>
        <p:grpSpPr>
          <a:xfrm>
            <a:off x="-502540" y="328600"/>
            <a:ext cx="13790195" cy="1699240"/>
            <a:chOff x="-376905" y="246450"/>
            <a:chExt cx="10342646" cy="1274430"/>
          </a:xfrm>
        </p:grpSpPr>
        <p:sp>
          <p:nvSpPr>
            <p:cNvPr id="408" name="Google Shape;408;p1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7"/>
            <p:cNvSpPr/>
            <p:nvPr/>
          </p:nvSpPr>
          <p:spPr>
            <a:xfrm>
              <a:off x="77404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7"/>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1" name="Google Shape;411;p17"/>
          <p:cNvGrpSpPr/>
          <p:nvPr/>
        </p:nvGrpSpPr>
        <p:grpSpPr>
          <a:xfrm>
            <a:off x="-239011" y="5937398"/>
            <a:ext cx="13259732" cy="956535"/>
            <a:chOff x="-179259" y="4453048"/>
            <a:chExt cx="9944799" cy="717401"/>
          </a:xfrm>
        </p:grpSpPr>
        <p:sp>
          <p:nvSpPr>
            <p:cNvPr id="412" name="Google Shape;412;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3" name="Google Shape;413;p17"/>
            <p:cNvGrpSpPr/>
            <p:nvPr/>
          </p:nvGrpSpPr>
          <p:grpSpPr>
            <a:xfrm>
              <a:off x="-179259" y="4453048"/>
              <a:ext cx="9944799" cy="717401"/>
              <a:chOff x="-179259" y="4453048"/>
              <a:chExt cx="9944799" cy="717401"/>
            </a:xfrm>
          </p:grpSpPr>
          <p:sp>
            <p:nvSpPr>
              <p:cNvPr id="414" name="Google Shape;414;p17"/>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71074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16"/>
        <p:cNvGrpSpPr/>
        <p:nvPr/>
      </p:nvGrpSpPr>
      <p:grpSpPr>
        <a:xfrm>
          <a:off x="0" y="0"/>
          <a:ext cx="0" cy="0"/>
          <a:chOff x="0" y="0"/>
          <a:chExt cx="0" cy="0"/>
        </a:xfrm>
      </p:grpSpPr>
      <p:sp>
        <p:nvSpPr>
          <p:cNvPr id="417" name="Google Shape;417;p1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18" name="Google Shape;418;p18"/>
          <p:cNvGrpSpPr/>
          <p:nvPr/>
        </p:nvGrpSpPr>
        <p:grpSpPr>
          <a:xfrm flipH="1">
            <a:off x="-705740" y="-1"/>
            <a:ext cx="13790195" cy="1392157"/>
            <a:chOff x="-376905" y="-1"/>
            <a:chExt cx="10342646" cy="1044118"/>
          </a:xfrm>
        </p:grpSpPr>
        <p:sp>
          <p:nvSpPr>
            <p:cNvPr id="419" name="Google Shape;419;p1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25038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22"/>
        <p:cNvGrpSpPr/>
        <p:nvPr/>
      </p:nvGrpSpPr>
      <p:grpSpPr>
        <a:xfrm>
          <a:off x="0" y="0"/>
          <a:ext cx="0" cy="0"/>
          <a:chOff x="0" y="0"/>
          <a:chExt cx="0" cy="0"/>
        </a:xfrm>
      </p:grpSpPr>
      <p:sp>
        <p:nvSpPr>
          <p:cNvPr id="423" name="Google Shape;423;p1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4" name="Google Shape;424;p19"/>
          <p:cNvGrpSpPr/>
          <p:nvPr/>
        </p:nvGrpSpPr>
        <p:grpSpPr>
          <a:xfrm flipH="1">
            <a:off x="-1112140" y="328601"/>
            <a:ext cx="13790195" cy="1063556"/>
            <a:chOff x="-376905" y="246450"/>
            <a:chExt cx="10342646" cy="797667"/>
          </a:xfrm>
        </p:grpSpPr>
        <p:sp>
          <p:nvSpPr>
            <p:cNvPr id="425" name="Google Shape;425;p1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85855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427"/>
        <p:cNvGrpSpPr/>
        <p:nvPr/>
      </p:nvGrpSpPr>
      <p:grpSpPr>
        <a:xfrm>
          <a:off x="0" y="0"/>
          <a:ext cx="0" cy="0"/>
          <a:chOff x="0" y="0"/>
          <a:chExt cx="0" cy="0"/>
        </a:xfrm>
      </p:grpSpPr>
      <p:sp>
        <p:nvSpPr>
          <p:cNvPr id="428" name="Google Shape;428;p2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9" name="Google Shape;429;p20"/>
          <p:cNvGrpSpPr/>
          <p:nvPr/>
        </p:nvGrpSpPr>
        <p:grpSpPr>
          <a:xfrm flipH="1">
            <a:off x="-502540" y="328601"/>
            <a:ext cx="13790195" cy="2193719"/>
            <a:chOff x="-376905" y="246450"/>
            <a:chExt cx="10342646" cy="1645289"/>
          </a:xfrm>
        </p:grpSpPr>
        <p:sp>
          <p:nvSpPr>
            <p:cNvPr id="430" name="Google Shape;430;p20"/>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0"/>
            <p:cNvSpPr/>
            <p:nvPr/>
          </p:nvSpPr>
          <p:spPr>
            <a:xfrm>
              <a:off x="7199335" y="1419224"/>
              <a:ext cx="1092690" cy="472515"/>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7240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433"/>
        <p:cNvGrpSpPr/>
        <p:nvPr/>
      </p:nvGrpSpPr>
      <p:grpSpPr>
        <a:xfrm>
          <a:off x="0" y="0"/>
          <a:ext cx="0" cy="0"/>
          <a:chOff x="0" y="0"/>
          <a:chExt cx="0" cy="0"/>
        </a:xfrm>
      </p:grpSpPr>
      <p:sp>
        <p:nvSpPr>
          <p:cNvPr id="434" name="Google Shape;434;p21"/>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35" name="Google Shape;435;p21"/>
          <p:cNvGrpSpPr/>
          <p:nvPr/>
        </p:nvGrpSpPr>
        <p:grpSpPr>
          <a:xfrm flipH="1">
            <a:off x="-1112140" y="328601"/>
            <a:ext cx="13790195" cy="1063556"/>
            <a:chOff x="-376905" y="246450"/>
            <a:chExt cx="10342646" cy="797667"/>
          </a:xfrm>
        </p:grpSpPr>
        <p:sp>
          <p:nvSpPr>
            <p:cNvPr id="436" name="Google Shape;436;p21"/>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8" name="Google Shape;438;p21"/>
          <p:cNvGrpSpPr/>
          <p:nvPr/>
        </p:nvGrpSpPr>
        <p:grpSpPr>
          <a:xfrm>
            <a:off x="-647634" y="4121038"/>
            <a:ext cx="12978505" cy="3384925"/>
            <a:chOff x="-1945322" y="1131893"/>
            <a:chExt cx="12211615" cy="3184912"/>
          </a:xfrm>
        </p:grpSpPr>
        <p:sp>
          <p:nvSpPr>
            <p:cNvPr id="439" name="Google Shape;439;p2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73499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55"/>
        <p:cNvGrpSpPr/>
        <p:nvPr/>
      </p:nvGrpSpPr>
      <p:grpSpPr>
        <a:xfrm>
          <a:off x="0" y="0"/>
          <a:ext cx="0" cy="0"/>
          <a:chOff x="0" y="0"/>
          <a:chExt cx="0" cy="0"/>
        </a:xfrm>
      </p:grpSpPr>
      <p:sp>
        <p:nvSpPr>
          <p:cNvPr id="456" name="Google Shape;456;p22"/>
          <p:cNvSpPr txBox="1">
            <a:spLocks noGrp="1"/>
          </p:cNvSpPr>
          <p:nvPr>
            <p:ph type="body" idx="1"/>
          </p:nvPr>
        </p:nvSpPr>
        <p:spPr>
          <a:xfrm>
            <a:off x="1421200" y="2127067"/>
            <a:ext cx="5234800" cy="3309600"/>
          </a:xfrm>
          <a:prstGeom prst="rect">
            <a:avLst/>
          </a:prstGeom>
        </p:spPr>
        <p:txBody>
          <a:bodyPr spcFirstLastPara="1" wrap="square" lIns="91425" tIns="91425" rIns="91425" bIns="91425" anchor="t" anchorCtr="0">
            <a:normAutofit/>
          </a:bodyPr>
          <a:lstStyle>
            <a:lvl1pPr marL="609585" lvl="0" indent="-567252" rtl="0">
              <a:lnSpc>
                <a:spcPct val="100000"/>
              </a:lnSpc>
              <a:spcBef>
                <a:spcPts val="0"/>
              </a:spcBef>
              <a:spcAft>
                <a:spcPts val="0"/>
              </a:spcAft>
              <a:buClr>
                <a:schemeClr val="accent4"/>
              </a:buClr>
              <a:buSzPts val="3100"/>
              <a:buChar char="●"/>
              <a:defRPr sz="2133"/>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57" name="Google Shape;457;p2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58" name="Google Shape;458;p22"/>
          <p:cNvGrpSpPr/>
          <p:nvPr/>
        </p:nvGrpSpPr>
        <p:grpSpPr>
          <a:xfrm flipH="1">
            <a:off x="-729623" y="4432785"/>
            <a:ext cx="1868392" cy="2589073"/>
            <a:chOff x="1002412" y="3043930"/>
            <a:chExt cx="1598009" cy="2214397"/>
          </a:xfrm>
        </p:grpSpPr>
        <p:sp>
          <p:nvSpPr>
            <p:cNvPr id="459" name="Google Shape;459;p2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22"/>
          <p:cNvGrpSpPr/>
          <p:nvPr/>
        </p:nvGrpSpPr>
        <p:grpSpPr>
          <a:xfrm flipH="1">
            <a:off x="9384129" y="4252650"/>
            <a:ext cx="1293404" cy="2691756"/>
            <a:chOff x="464166" y="3124811"/>
            <a:chExt cx="1174114" cy="2443497"/>
          </a:xfrm>
        </p:grpSpPr>
        <p:sp>
          <p:nvSpPr>
            <p:cNvPr id="462" name="Google Shape;462;p22"/>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2"/>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22"/>
          <p:cNvSpPr/>
          <p:nvPr/>
        </p:nvSpPr>
        <p:spPr>
          <a:xfrm flipH="1">
            <a:off x="-274589" y="8782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22"/>
          <p:cNvSpPr/>
          <p:nvPr/>
        </p:nvSpPr>
        <p:spPr>
          <a:xfrm flipH="1">
            <a:off x="10350956" y="11703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22"/>
          <p:cNvSpPr/>
          <p:nvPr/>
        </p:nvSpPr>
        <p:spPr>
          <a:xfrm flipH="1">
            <a:off x="10325400"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948413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67"/>
        <p:cNvGrpSpPr/>
        <p:nvPr/>
      </p:nvGrpSpPr>
      <p:grpSpPr>
        <a:xfrm>
          <a:off x="0" y="0"/>
          <a:ext cx="0" cy="0"/>
          <a:chOff x="0" y="0"/>
          <a:chExt cx="0" cy="0"/>
        </a:xfrm>
      </p:grpSpPr>
      <p:sp>
        <p:nvSpPr>
          <p:cNvPr id="468" name="Google Shape;468;p23"/>
          <p:cNvSpPr txBox="1">
            <a:spLocks noGrp="1"/>
          </p:cNvSpPr>
          <p:nvPr>
            <p:ph type="title"/>
          </p:nvPr>
        </p:nvSpPr>
        <p:spPr>
          <a:xfrm>
            <a:off x="1458967" y="1434417"/>
            <a:ext cx="4383200" cy="23912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800"/>
              <a:buNone/>
              <a:defRPr sz="5333">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9" name="Google Shape;469;p23"/>
          <p:cNvSpPr txBox="1">
            <a:spLocks noGrp="1"/>
          </p:cNvSpPr>
          <p:nvPr>
            <p:ph type="subTitle" idx="1"/>
          </p:nvPr>
        </p:nvSpPr>
        <p:spPr>
          <a:xfrm>
            <a:off x="2233767" y="4184784"/>
            <a:ext cx="3608400" cy="1238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470" name="Google Shape;470;p23"/>
          <p:cNvGrpSpPr/>
          <p:nvPr/>
        </p:nvGrpSpPr>
        <p:grpSpPr>
          <a:xfrm>
            <a:off x="475151" y="4252650"/>
            <a:ext cx="1293404" cy="2691756"/>
            <a:chOff x="464166" y="3124811"/>
            <a:chExt cx="1174114" cy="2443497"/>
          </a:xfrm>
        </p:grpSpPr>
        <p:sp>
          <p:nvSpPr>
            <p:cNvPr id="471" name="Google Shape;471;p2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3" name="Google Shape;473;p23"/>
          <p:cNvSpPr/>
          <p:nvPr/>
        </p:nvSpPr>
        <p:spPr>
          <a:xfrm>
            <a:off x="-247023" y="5861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23"/>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248188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75"/>
        <p:cNvGrpSpPr/>
        <p:nvPr/>
      </p:nvGrpSpPr>
      <p:grpSpPr>
        <a:xfrm>
          <a:off x="0" y="0"/>
          <a:ext cx="0" cy="0"/>
          <a:chOff x="0" y="0"/>
          <a:chExt cx="0" cy="0"/>
        </a:xfrm>
      </p:grpSpPr>
      <p:grpSp>
        <p:nvGrpSpPr>
          <p:cNvPr id="476" name="Google Shape;476;p24"/>
          <p:cNvGrpSpPr/>
          <p:nvPr/>
        </p:nvGrpSpPr>
        <p:grpSpPr>
          <a:xfrm>
            <a:off x="-266680" y="278961"/>
            <a:ext cx="13295983" cy="6602900"/>
            <a:chOff x="-376905" y="-120993"/>
            <a:chExt cx="10637921" cy="5282883"/>
          </a:xfrm>
        </p:grpSpPr>
        <p:sp>
          <p:nvSpPr>
            <p:cNvPr id="477" name="Google Shape;477;p24"/>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514840" y="-12099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 name="Google Shape;491;p24"/>
          <p:cNvSpPr txBox="1">
            <a:spLocks noGrp="1"/>
          </p:cNvSpPr>
          <p:nvPr>
            <p:ph type="title"/>
          </p:nvPr>
        </p:nvSpPr>
        <p:spPr>
          <a:xfrm>
            <a:off x="7146397" y="4461300"/>
            <a:ext cx="3658000" cy="1228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2" name="Google Shape;492;p24"/>
          <p:cNvSpPr txBox="1">
            <a:spLocks noGrp="1"/>
          </p:cNvSpPr>
          <p:nvPr>
            <p:ph type="subTitle" idx="1"/>
          </p:nvPr>
        </p:nvSpPr>
        <p:spPr>
          <a:xfrm>
            <a:off x="7162800" y="1999100"/>
            <a:ext cx="3543200" cy="1480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16124750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93"/>
        <p:cNvGrpSpPr/>
        <p:nvPr/>
      </p:nvGrpSpPr>
      <p:grpSpPr>
        <a:xfrm>
          <a:off x="0" y="0"/>
          <a:ext cx="0" cy="0"/>
          <a:chOff x="0" y="0"/>
          <a:chExt cx="0" cy="0"/>
        </a:xfrm>
      </p:grpSpPr>
      <p:grpSp>
        <p:nvGrpSpPr>
          <p:cNvPr id="494" name="Google Shape;494;p25"/>
          <p:cNvGrpSpPr/>
          <p:nvPr/>
        </p:nvGrpSpPr>
        <p:grpSpPr>
          <a:xfrm flipH="1">
            <a:off x="-774680" y="407028"/>
            <a:ext cx="13295983" cy="6474833"/>
            <a:chOff x="-376905" y="-18529"/>
            <a:chExt cx="10637921" cy="5180419"/>
          </a:xfrm>
        </p:grpSpPr>
        <p:sp>
          <p:nvSpPr>
            <p:cNvPr id="495" name="Google Shape;495;p25"/>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5"/>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5"/>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5"/>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5"/>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5"/>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5"/>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5"/>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5"/>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5"/>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5"/>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5"/>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5"/>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25"/>
          <p:cNvSpPr txBox="1">
            <a:spLocks noGrp="1"/>
          </p:cNvSpPr>
          <p:nvPr>
            <p:ph type="title"/>
          </p:nvPr>
        </p:nvSpPr>
        <p:spPr>
          <a:xfrm>
            <a:off x="1860423" y="1404000"/>
            <a:ext cx="4181600" cy="1263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509" name="Google Shape;509;p25"/>
          <p:cNvSpPr txBox="1">
            <a:spLocks noGrp="1"/>
          </p:cNvSpPr>
          <p:nvPr>
            <p:ph type="subTitle" idx="1"/>
          </p:nvPr>
        </p:nvSpPr>
        <p:spPr>
          <a:xfrm>
            <a:off x="2301548" y="3625184"/>
            <a:ext cx="3261200" cy="142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9579529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526"/>
        <p:cNvGrpSpPr/>
        <p:nvPr/>
      </p:nvGrpSpPr>
      <p:grpSpPr>
        <a:xfrm>
          <a:off x="0" y="0"/>
          <a:ext cx="0" cy="0"/>
          <a:chOff x="0" y="0"/>
          <a:chExt cx="0" cy="0"/>
        </a:xfrm>
      </p:grpSpPr>
      <p:grpSp>
        <p:nvGrpSpPr>
          <p:cNvPr id="527" name="Google Shape;527;p27"/>
          <p:cNvGrpSpPr/>
          <p:nvPr/>
        </p:nvGrpSpPr>
        <p:grpSpPr>
          <a:xfrm>
            <a:off x="-1573989" y="-570993"/>
            <a:ext cx="14616220" cy="7453848"/>
            <a:chOff x="-1180550" y="-672368"/>
            <a:chExt cx="11441566" cy="5834258"/>
          </a:xfrm>
        </p:grpSpPr>
        <p:sp>
          <p:nvSpPr>
            <p:cNvPr id="528" name="Google Shape;528;p27"/>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7"/>
            <p:cNvSpPr/>
            <p:nvPr/>
          </p:nvSpPr>
          <p:spPr>
            <a:xfrm>
              <a:off x="8587302" y="-1248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4514840" y="-672368"/>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535969" y="-45285"/>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7"/>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7"/>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7"/>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7"/>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7"/>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7"/>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7"/>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7"/>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7"/>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5" name="Google Shape;555;p27"/>
          <p:cNvSpPr/>
          <p:nvPr/>
        </p:nvSpPr>
        <p:spPr>
          <a:xfrm>
            <a:off x="1174800" y="579400"/>
            <a:ext cx="9842400" cy="5699200"/>
          </a:xfrm>
          <a:prstGeom prst="roundRect">
            <a:avLst>
              <a:gd name="adj" fmla="val 7687"/>
            </a:avLst>
          </a:prstGeom>
          <a:solidFill>
            <a:srgbClr val="FFFFFF"/>
          </a:solidFill>
          <a:ln w="762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7"/>
          <p:cNvSpPr txBox="1">
            <a:spLocks noGrp="1"/>
          </p:cNvSpPr>
          <p:nvPr>
            <p:ph type="title"/>
          </p:nvPr>
        </p:nvSpPr>
        <p:spPr>
          <a:xfrm>
            <a:off x="1937900" y="1151133"/>
            <a:ext cx="7466400" cy="1122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600"/>
              <a:buNone/>
              <a:defRPr sz="80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7" name="Google Shape;557;p27"/>
          <p:cNvSpPr txBox="1">
            <a:spLocks noGrp="1"/>
          </p:cNvSpPr>
          <p:nvPr>
            <p:ph type="subTitle" idx="1"/>
          </p:nvPr>
        </p:nvSpPr>
        <p:spPr>
          <a:xfrm>
            <a:off x="1937900" y="2916051"/>
            <a:ext cx="5813600" cy="95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Font typeface="Mouse Memoirs"/>
              <a:buNone/>
              <a:defRPr sz="4667">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8" name="Google Shape;558;p27"/>
          <p:cNvSpPr txBox="1">
            <a:spLocks noGrp="1"/>
          </p:cNvSpPr>
          <p:nvPr>
            <p:ph type="subTitle" idx="2"/>
          </p:nvPr>
        </p:nvSpPr>
        <p:spPr>
          <a:xfrm>
            <a:off x="1937900" y="2255657"/>
            <a:ext cx="58136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
        <p:nvSpPr>
          <p:cNvPr id="559" name="Google Shape;559;p27"/>
          <p:cNvSpPr txBox="1">
            <a:spLocks noGrp="1"/>
          </p:cNvSpPr>
          <p:nvPr>
            <p:ph type="subTitle" idx="3"/>
          </p:nvPr>
        </p:nvSpPr>
        <p:spPr>
          <a:xfrm>
            <a:off x="1937900" y="5265567"/>
            <a:ext cx="28704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200"/>
              <a:buNone/>
              <a:defRPr sz="1600">
                <a:solidFill>
                  <a:srgbClr val="302F2F"/>
                </a:solidFill>
              </a:defRPr>
            </a:lvl1pPr>
            <a:lvl2pPr lvl="1" algn="ctr" rtl="0">
              <a:lnSpc>
                <a:spcPct val="100000"/>
              </a:lnSpc>
              <a:spcBef>
                <a:spcPts val="0"/>
              </a:spcBef>
              <a:spcAft>
                <a:spcPts val="0"/>
              </a:spcAft>
              <a:buClr>
                <a:srgbClr val="302F2F"/>
              </a:buClr>
              <a:buSzPts val="1200"/>
              <a:buNone/>
              <a:defRPr sz="1600">
                <a:solidFill>
                  <a:srgbClr val="302F2F"/>
                </a:solidFill>
              </a:defRPr>
            </a:lvl2pPr>
            <a:lvl3pPr lvl="2" algn="ctr" rtl="0">
              <a:lnSpc>
                <a:spcPct val="100000"/>
              </a:lnSpc>
              <a:spcBef>
                <a:spcPts val="0"/>
              </a:spcBef>
              <a:spcAft>
                <a:spcPts val="0"/>
              </a:spcAft>
              <a:buClr>
                <a:srgbClr val="302F2F"/>
              </a:buClr>
              <a:buSzPts val="1200"/>
              <a:buNone/>
              <a:defRPr sz="1600">
                <a:solidFill>
                  <a:srgbClr val="302F2F"/>
                </a:solidFill>
              </a:defRPr>
            </a:lvl3pPr>
            <a:lvl4pPr lvl="3" algn="ctr" rtl="0">
              <a:lnSpc>
                <a:spcPct val="100000"/>
              </a:lnSpc>
              <a:spcBef>
                <a:spcPts val="0"/>
              </a:spcBef>
              <a:spcAft>
                <a:spcPts val="0"/>
              </a:spcAft>
              <a:buClr>
                <a:srgbClr val="302F2F"/>
              </a:buClr>
              <a:buSzPts val="1200"/>
              <a:buNone/>
              <a:defRPr sz="1600">
                <a:solidFill>
                  <a:srgbClr val="302F2F"/>
                </a:solidFill>
              </a:defRPr>
            </a:lvl4pPr>
            <a:lvl5pPr lvl="4" algn="ctr" rtl="0">
              <a:lnSpc>
                <a:spcPct val="100000"/>
              </a:lnSpc>
              <a:spcBef>
                <a:spcPts val="0"/>
              </a:spcBef>
              <a:spcAft>
                <a:spcPts val="0"/>
              </a:spcAft>
              <a:buClr>
                <a:srgbClr val="302F2F"/>
              </a:buClr>
              <a:buSzPts val="1200"/>
              <a:buNone/>
              <a:defRPr sz="1600">
                <a:solidFill>
                  <a:srgbClr val="302F2F"/>
                </a:solidFill>
              </a:defRPr>
            </a:lvl5pPr>
            <a:lvl6pPr lvl="5" algn="ctr" rtl="0">
              <a:lnSpc>
                <a:spcPct val="100000"/>
              </a:lnSpc>
              <a:spcBef>
                <a:spcPts val="0"/>
              </a:spcBef>
              <a:spcAft>
                <a:spcPts val="0"/>
              </a:spcAft>
              <a:buClr>
                <a:srgbClr val="302F2F"/>
              </a:buClr>
              <a:buSzPts val="1200"/>
              <a:buNone/>
              <a:defRPr sz="1600">
                <a:solidFill>
                  <a:srgbClr val="302F2F"/>
                </a:solidFill>
              </a:defRPr>
            </a:lvl6pPr>
            <a:lvl7pPr lvl="6" algn="ctr" rtl="0">
              <a:lnSpc>
                <a:spcPct val="100000"/>
              </a:lnSpc>
              <a:spcBef>
                <a:spcPts val="0"/>
              </a:spcBef>
              <a:spcAft>
                <a:spcPts val="0"/>
              </a:spcAft>
              <a:buClr>
                <a:srgbClr val="302F2F"/>
              </a:buClr>
              <a:buSzPts val="1200"/>
              <a:buNone/>
              <a:defRPr sz="1600">
                <a:solidFill>
                  <a:srgbClr val="302F2F"/>
                </a:solidFill>
              </a:defRPr>
            </a:lvl7pPr>
            <a:lvl8pPr lvl="7" algn="ctr" rtl="0">
              <a:lnSpc>
                <a:spcPct val="100000"/>
              </a:lnSpc>
              <a:spcBef>
                <a:spcPts val="0"/>
              </a:spcBef>
              <a:spcAft>
                <a:spcPts val="0"/>
              </a:spcAft>
              <a:buClr>
                <a:srgbClr val="302F2F"/>
              </a:buClr>
              <a:buSzPts val="1200"/>
              <a:buNone/>
              <a:defRPr sz="1600">
                <a:solidFill>
                  <a:srgbClr val="302F2F"/>
                </a:solidFill>
              </a:defRPr>
            </a:lvl8pPr>
            <a:lvl9pPr lvl="8" algn="ctr" rtl="0">
              <a:lnSpc>
                <a:spcPct val="100000"/>
              </a:lnSpc>
              <a:spcBef>
                <a:spcPts val="0"/>
              </a:spcBef>
              <a:spcAft>
                <a:spcPts val="0"/>
              </a:spcAft>
              <a:buClr>
                <a:srgbClr val="302F2F"/>
              </a:buClr>
              <a:buSzPts val="1200"/>
              <a:buNone/>
              <a:defRPr sz="1600">
                <a:solidFill>
                  <a:srgbClr val="302F2F"/>
                </a:solidFill>
              </a:defRPr>
            </a:lvl9pPr>
          </a:lstStyle>
          <a:p>
            <a:endParaRPr/>
          </a:p>
        </p:txBody>
      </p:sp>
      <p:sp>
        <p:nvSpPr>
          <p:cNvPr id="560" name="Google Shape;560;p27"/>
          <p:cNvSpPr txBox="1">
            <a:spLocks noGrp="1"/>
          </p:cNvSpPr>
          <p:nvPr>
            <p:ph type="subTitle" idx="4"/>
          </p:nvPr>
        </p:nvSpPr>
        <p:spPr>
          <a:xfrm>
            <a:off x="1937900" y="3855869"/>
            <a:ext cx="5813600" cy="88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Tree>
    <p:extLst>
      <p:ext uri="{BB962C8B-B14F-4D97-AF65-F5344CB8AC3E}">
        <p14:creationId xmlns:p14="http://schemas.microsoft.com/office/powerpoint/2010/main" val="4001239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B4EC-D437-86F5-394E-1FE5DA83BDA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238223-04C4-A083-627A-D8984726AD2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8C1977-9A5E-7F06-AAC6-54EE5FDACEAB}"/>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4/10/2025</a:t>
            </a:fld>
            <a:endParaRPr lang="en-US"/>
          </a:p>
        </p:txBody>
      </p:sp>
      <p:sp>
        <p:nvSpPr>
          <p:cNvPr id="5" name="Footer Placeholder 4">
            <a:extLst>
              <a:ext uri="{FF2B5EF4-FFF2-40B4-BE49-F238E27FC236}">
                <a16:creationId xmlns:a16="http://schemas.microsoft.com/office/drawing/2014/main" id="{B29E245A-D2B0-1278-B75A-CD549B07F5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E4157D-767F-4ABB-1F1B-E5A7A449DAC2}"/>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7641623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61"/>
        <p:cNvGrpSpPr/>
        <p:nvPr/>
      </p:nvGrpSpPr>
      <p:grpSpPr>
        <a:xfrm>
          <a:off x="0" y="0"/>
          <a:ext cx="0" cy="0"/>
          <a:chOff x="0" y="0"/>
          <a:chExt cx="0" cy="0"/>
        </a:xfrm>
      </p:grpSpPr>
      <p:sp>
        <p:nvSpPr>
          <p:cNvPr id="562" name="Google Shape;562;p28"/>
          <p:cNvSpPr txBox="1">
            <a:spLocks noGrp="1"/>
          </p:cNvSpPr>
          <p:nvPr>
            <p:ph type="body" idx="1"/>
          </p:nvPr>
        </p:nvSpPr>
        <p:spPr>
          <a:xfrm>
            <a:off x="950967" y="1966133"/>
            <a:ext cx="4996000" cy="5006000"/>
          </a:xfrm>
          <a:prstGeom prst="rect">
            <a:avLst/>
          </a:prstGeom>
        </p:spPr>
        <p:txBody>
          <a:bodyPr spcFirstLastPara="1" wrap="square" lIns="91425" tIns="91425" rIns="91425" bIns="91425" anchor="t" anchorCtr="0">
            <a:normAutofit/>
          </a:bodyPr>
          <a:lstStyle>
            <a:lvl1pPr marL="609585" lvl="0" indent="-507987" rtl="0">
              <a:spcBef>
                <a:spcPts val="0"/>
              </a:spcBef>
              <a:spcAft>
                <a:spcPts val="0"/>
              </a:spcAft>
              <a:buClr>
                <a:schemeClr val="accent4"/>
              </a:buClr>
              <a:buSzPts val="2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3" name="Google Shape;563;p28"/>
          <p:cNvSpPr txBox="1">
            <a:spLocks noGrp="1"/>
          </p:cNvSpPr>
          <p:nvPr>
            <p:ph type="body" idx="2"/>
          </p:nvPr>
        </p:nvSpPr>
        <p:spPr>
          <a:xfrm>
            <a:off x="6448167" y="1961435"/>
            <a:ext cx="4768000" cy="4177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chemeClr val="accent3"/>
              </a:buClr>
              <a:buSzPts val="18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4" name="Google Shape;564;p28"/>
          <p:cNvSpPr txBox="1">
            <a:spLocks noGrp="1"/>
          </p:cNvSpPr>
          <p:nvPr>
            <p:ph type="subTitle" idx="3"/>
          </p:nvPr>
        </p:nvSpPr>
        <p:spPr>
          <a:xfrm>
            <a:off x="938367" y="1518133"/>
            <a:ext cx="10290400" cy="60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2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66" name="Google Shape;566;p28"/>
          <p:cNvGrpSpPr/>
          <p:nvPr/>
        </p:nvGrpSpPr>
        <p:grpSpPr>
          <a:xfrm flipH="1">
            <a:off x="-705740" y="-1"/>
            <a:ext cx="13790195" cy="1392157"/>
            <a:chOff x="-376905" y="-1"/>
            <a:chExt cx="10342646" cy="1044118"/>
          </a:xfrm>
        </p:grpSpPr>
        <p:sp>
          <p:nvSpPr>
            <p:cNvPr id="567" name="Google Shape;567;p2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28"/>
          <p:cNvGrpSpPr/>
          <p:nvPr/>
        </p:nvGrpSpPr>
        <p:grpSpPr>
          <a:xfrm>
            <a:off x="10550445" y="4449585"/>
            <a:ext cx="1868392" cy="2589073"/>
            <a:chOff x="1002412" y="3043930"/>
            <a:chExt cx="1598009" cy="2214397"/>
          </a:xfrm>
        </p:grpSpPr>
        <p:sp>
          <p:nvSpPr>
            <p:cNvPr id="571" name="Google Shape;571;p28"/>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8"/>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3" name="Google Shape;573;p28"/>
          <p:cNvSpPr/>
          <p:nvPr/>
        </p:nvSpPr>
        <p:spPr>
          <a:xfrm>
            <a:off x="10121916" y="53015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420755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89"/>
        <p:cNvGrpSpPr/>
        <p:nvPr/>
      </p:nvGrpSpPr>
      <p:grpSpPr>
        <a:xfrm>
          <a:off x="0" y="0"/>
          <a:ext cx="0" cy="0"/>
          <a:chOff x="0" y="0"/>
          <a:chExt cx="0" cy="0"/>
        </a:xfrm>
      </p:grpSpPr>
      <p:sp>
        <p:nvSpPr>
          <p:cNvPr id="590" name="Google Shape;590;p30"/>
          <p:cNvSpPr txBox="1">
            <a:spLocks noGrp="1"/>
          </p:cNvSpPr>
          <p:nvPr>
            <p:ph type="subTitle" idx="1"/>
          </p:nvPr>
        </p:nvSpPr>
        <p:spPr>
          <a:xfrm>
            <a:off x="14118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lt1"/>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1" name="Google Shape;591;p30"/>
          <p:cNvSpPr txBox="1">
            <a:spLocks noGrp="1"/>
          </p:cNvSpPr>
          <p:nvPr>
            <p:ph type="subTitle" idx="2"/>
          </p:nvPr>
        </p:nvSpPr>
        <p:spPr>
          <a:xfrm>
            <a:off x="14118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2" name="Google Shape;592;p30"/>
          <p:cNvSpPr txBox="1">
            <a:spLocks noGrp="1"/>
          </p:cNvSpPr>
          <p:nvPr>
            <p:ph type="subTitle" idx="3"/>
          </p:nvPr>
        </p:nvSpPr>
        <p:spPr>
          <a:xfrm>
            <a:off x="46872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3" name="Google Shape;593;p30"/>
          <p:cNvSpPr txBox="1">
            <a:spLocks noGrp="1"/>
          </p:cNvSpPr>
          <p:nvPr>
            <p:ph type="subTitle" idx="4"/>
          </p:nvPr>
        </p:nvSpPr>
        <p:spPr>
          <a:xfrm>
            <a:off x="46872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4" name="Google Shape;594;p30"/>
          <p:cNvSpPr txBox="1">
            <a:spLocks noGrp="1"/>
          </p:cNvSpPr>
          <p:nvPr>
            <p:ph type="subTitle" idx="5"/>
          </p:nvPr>
        </p:nvSpPr>
        <p:spPr>
          <a:xfrm>
            <a:off x="79626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3"/>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5" name="Google Shape;595;p30"/>
          <p:cNvSpPr txBox="1">
            <a:spLocks noGrp="1"/>
          </p:cNvSpPr>
          <p:nvPr>
            <p:ph type="subTitle" idx="6"/>
          </p:nvPr>
        </p:nvSpPr>
        <p:spPr>
          <a:xfrm>
            <a:off x="79626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6" name="Google Shape;596;p3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97" name="Google Shape;597;p30"/>
          <p:cNvGrpSpPr/>
          <p:nvPr/>
        </p:nvGrpSpPr>
        <p:grpSpPr>
          <a:xfrm flipH="1">
            <a:off x="-1010540" y="-286881"/>
            <a:ext cx="14183895" cy="2633004"/>
            <a:chOff x="-376905" y="-824761"/>
            <a:chExt cx="10637921" cy="1974753"/>
          </a:xfrm>
        </p:grpSpPr>
        <p:sp>
          <p:nvSpPr>
            <p:cNvPr id="598" name="Google Shape;598;p30"/>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0"/>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0"/>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2480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602"/>
        <p:cNvGrpSpPr/>
        <p:nvPr/>
      </p:nvGrpSpPr>
      <p:grpSpPr>
        <a:xfrm>
          <a:off x="0" y="0"/>
          <a:ext cx="0" cy="0"/>
          <a:chOff x="0" y="0"/>
          <a:chExt cx="0" cy="0"/>
        </a:xfrm>
      </p:grpSpPr>
      <p:grpSp>
        <p:nvGrpSpPr>
          <p:cNvPr id="603" name="Google Shape;603;p31"/>
          <p:cNvGrpSpPr/>
          <p:nvPr/>
        </p:nvGrpSpPr>
        <p:grpSpPr>
          <a:xfrm>
            <a:off x="-89745" y="4034064"/>
            <a:ext cx="12192076" cy="3179816"/>
            <a:chOff x="-1945322" y="1131893"/>
            <a:chExt cx="12211615" cy="3184912"/>
          </a:xfrm>
        </p:grpSpPr>
        <p:sp>
          <p:nvSpPr>
            <p:cNvPr id="604" name="Google Shape;604;p3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31"/>
          <p:cNvGrpSpPr/>
          <p:nvPr/>
        </p:nvGrpSpPr>
        <p:grpSpPr>
          <a:xfrm flipH="1">
            <a:off x="-1010540" y="-490081"/>
            <a:ext cx="14183895" cy="2633004"/>
            <a:chOff x="-376905" y="-824761"/>
            <a:chExt cx="10637921" cy="1974753"/>
          </a:xfrm>
        </p:grpSpPr>
        <p:sp>
          <p:nvSpPr>
            <p:cNvPr id="621" name="Google Shape;621;p31"/>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1"/>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1"/>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5" name="Google Shape;625;p31"/>
          <p:cNvSpPr txBox="1">
            <a:spLocks noGrp="1"/>
          </p:cNvSpPr>
          <p:nvPr>
            <p:ph type="title"/>
          </p:nvPr>
        </p:nvSpPr>
        <p:spPr>
          <a:xfrm>
            <a:off x="1427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6" name="Google Shape;626;p31"/>
          <p:cNvSpPr txBox="1">
            <a:spLocks noGrp="1"/>
          </p:cNvSpPr>
          <p:nvPr>
            <p:ph type="subTitle" idx="1"/>
          </p:nvPr>
        </p:nvSpPr>
        <p:spPr>
          <a:xfrm>
            <a:off x="1427800"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7" name="Google Shape;627;p31"/>
          <p:cNvSpPr txBox="1">
            <a:spLocks noGrp="1"/>
          </p:cNvSpPr>
          <p:nvPr>
            <p:ph type="title" idx="2"/>
          </p:nvPr>
        </p:nvSpPr>
        <p:spPr>
          <a:xfrm>
            <a:off x="4729800" y="36555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8" name="Google Shape;628;p31"/>
          <p:cNvSpPr txBox="1">
            <a:spLocks noGrp="1"/>
          </p:cNvSpPr>
          <p:nvPr>
            <p:ph type="subTitle" idx="3"/>
          </p:nvPr>
        </p:nvSpPr>
        <p:spPr>
          <a:xfrm>
            <a:off x="4729800" y="43031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9" name="Google Shape;629;p31"/>
          <p:cNvSpPr txBox="1">
            <a:spLocks noGrp="1"/>
          </p:cNvSpPr>
          <p:nvPr>
            <p:ph type="title" idx="4"/>
          </p:nvPr>
        </p:nvSpPr>
        <p:spPr>
          <a:xfrm>
            <a:off x="8003583"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30" name="Google Shape;630;p31"/>
          <p:cNvSpPr txBox="1">
            <a:spLocks noGrp="1"/>
          </p:cNvSpPr>
          <p:nvPr>
            <p:ph type="subTitle" idx="5"/>
          </p:nvPr>
        </p:nvSpPr>
        <p:spPr>
          <a:xfrm>
            <a:off x="8003583"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1" name="Google Shape;631;p31"/>
          <p:cNvSpPr txBox="1">
            <a:spLocks noGrp="1"/>
          </p:cNvSpPr>
          <p:nvPr>
            <p:ph type="title" idx="6"/>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65006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32"/>
        <p:cNvGrpSpPr/>
        <p:nvPr/>
      </p:nvGrpSpPr>
      <p:grpSpPr>
        <a:xfrm>
          <a:off x="0" y="0"/>
          <a:ext cx="0" cy="0"/>
          <a:chOff x="0" y="0"/>
          <a:chExt cx="0" cy="0"/>
        </a:xfrm>
      </p:grpSpPr>
      <p:sp>
        <p:nvSpPr>
          <p:cNvPr id="633" name="Google Shape;633;p32"/>
          <p:cNvSpPr txBox="1">
            <a:spLocks noGrp="1"/>
          </p:cNvSpPr>
          <p:nvPr>
            <p:ph type="subTitle" idx="1"/>
          </p:nvPr>
        </p:nvSpPr>
        <p:spPr>
          <a:xfrm>
            <a:off x="3051444" y="4275404"/>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lt1"/>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4" name="Google Shape;634;p32"/>
          <p:cNvSpPr txBox="1">
            <a:spLocks noGrp="1"/>
          </p:cNvSpPr>
          <p:nvPr>
            <p:ph type="subTitle" idx="2"/>
          </p:nvPr>
        </p:nvSpPr>
        <p:spPr>
          <a:xfrm>
            <a:off x="3051447" y="4901800"/>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5" name="Google Shape;635;p32"/>
          <p:cNvSpPr txBox="1">
            <a:spLocks noGrp="1"/>
          </p:cNvSpPr>
          <p:nvPr>
            <p:ph type="subTitle" idx="3"/>
          </p:nvPr>
        </p:nvSpPr>
        <p:spPr>
          <a:xfrm>
            <a:off x="8048411" y="4275407"/>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dk2"/>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6" name="Google Shape;636;p32"/>
          <p:cNvSpPr txBox="1">
            <a:spLocks noGrp="1"/>
          </p:cNvSpPr>
          <p:nvPr>
            <p:ph type="subTitle" idx="4"/>
          </p:nvPr>
        </p:nvSpPr>
        <p:spPr>
          <a:xfrm>
            <a:off x="8048413" y="4901804"/>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7" name="Google Shape;637;p32"/>
          <p:cNvSpPr txBox="1">
            <a:spLocks noGrp="1"/>
          </p:cNvSpPr>
          <p:nvPr>
            <p:ph type="subTitle" idx="5"/>
          </p:nvPr>
        </p:nvSpPr>
        <p:spPr>
          <a:xfrm>
            <a:off x="3051444"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4"/>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8" name="Google Shape;638;p32"/>
          <p:cNvSpPr txBox="1">
            <a:spLocks noGrp="1"/>
          </p:cNvSpPr>
          <p:nvPr>
            <p:ph type="subTitle" idx="6"/>
          </p:nvPr>
        </p:nvSpPr>
        <p:spPr>
          <a:xfrm>
            <a:off x="3051447" y="2659796"/>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9" name="Google Shape;639;p32"/>
          <p:cNvSpPr txBox="1">
            <a:spLocks noGrp="1"/>
          </p:cNvSpPr>
          <p:nvPr>
            <p:ph type="subTitle" idx="7"/>
          </p:nvPr>
        </p:nvSpPr>
        <p:spPr>
          <a:xfrm>
            <a:off x="8048411"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3"/>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40" name="Google Shape;640;p32"/>
          <p:cNvSpPr txBox="1">
            <a:spLocks noGrp="1"/>
          </p:cNvSpPr>
          <p:nvPr>
            <p:ph type="subTitle" idx="8"/>
          </p:nvPr>
        </p:nvSpPr>
        <p:spPr>
          <a:xfrm>
            <a:off x="8048413" y="2659797"/>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41" name="Google Shape;641;p3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42" name="Google Shape;642;p32"/>
          <p:cNvGrpSpPr/>
          <p:nvPr/>
        </p:nvGrpSpPr>
        <p:grpSpPr>
          <a:xfrm>
            <a:off x="453945" y="4284485"/>
            <a:ext cx="1868392" cy="2589073"/>
            <a:chOff x="1002412" y="3043930"/>
            <a:chExt cx="1598009" cy="2214397"/>
          </a:xfrm>
        </p:grpSpPr>
        <p:sp>
          <p:nvSpPr>
            <p:cNvPr id="643" name="Google Shape;643;p3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5" name="Google Shape;645;p32"/>
          <p:cNvSpPr/>
          <p:nvPr/>
        </p:nvSpPr>
        <p:spPr>
          <a:xfrm>
            <a:off x="25416"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6" name="Google Shape;646;p32"/>
          <p:cNvGrpSpPr/>
          <p:nvPr/>
        </p:nvGrpSpPr>
        <p:grpSpPr>
          <a:xfrm flipH="1">
            <a:off x="-1010540" y="-490081"/>
            <a:ext cx="14183895" cy="2633004"/>
            <a:chOff x="-376905" y="-824761"/>
            <a:chExt cx="10637921" cy="1974753"/>
          </a:xfrm>
        </p:grpSpPr>
        <p:sp>
          <p:nvSpPr>
            <p:cNvPr id="647" name="Google Shape;647;p3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2"/>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2"/>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30210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51"/>
        <p:cNvGrpSpPr/>
        <p:nvPr/>
      </p:nvGrpSpPr>
      <p:grpSpPr>
        <a:xfrm>
          <a:off x="0" y="0"/>
          <a:ext cx="0" cy="0"/>
          <a:chOff x="0" y="0"/>
          <a:chExt cx="0" cy="0"/>
        </a:xfrm>
      </p:grpSpPr>
      <p:sp>
        <p:nvSpPr>
          <p:cNvPr id="652" name="Google Shape;652;p33"/>
          <p:cNvSpPr txBox="1">
            <a:spLocks noGrp="1"/>
          </p:cNvSpPr>
          <p:nvPr>
            <p:ph type="title"/>
          </p:nvPr>
        </p:nvSpPr>
        <p:spPr>
          <a:xfrm>
            <a:off x="10214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3" name="Google Shape;653;p33"/>
          <p:cNvSpPr txBox="1">
            <a:spLocks noGrp="1"/>
          </p:cNvSpPr>
          <p:nvPr>
            <p:ph type="subTitle" idx="1"/>
          </p:nvPr>
        </p:nvSpPr>
        <p:spPr>
          <a:xfrm>
            <a:off x="9516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4" name="Google Shape;654;p33"/>
          <p:cNvSpPr txBox="1">
            <a:spLocks noGrp="1"/>
          </p:cNvSpPr>
          <p:nvPr>
            <p:ph type="title" idx="2"/>
          </p:nvPr>
        </p:nvSpPr>
        <p:spPr>
          <a:xfrm>
            <a:off x="4751200"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5" name="Google Shape;655;p33"/>
          <p:cNvSpPr txBox="1">
            <a:spLocks noGrp="1"/>
          </p:cNvSpPr>
          <p:nvPr>
            <p:ph type="subTitle" idx="3"/>
          </p:nvPr>
        </p:nvSpPr>
        <p:spPr>
          <a:xfrm>
            <a:off x="4681400"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6" name="Google Shape;656;p33"/>
          <p:cNvSpPr txBox="1">
            <a:spLocks noGrp="1"/>
          </p:cNvSpPr>
          <p:nvPr>
            <p:ph type="title" idx="4"/>
          </p:nvPr>
        </p:nvSpPr>
        <p:spPr>
          <a:xfrm>
            <a:off x="84809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7" name="Google Shape;657;p33"/>
          <p:cNvSpPr txBox="1">
            <a:spLocks noGrp="1"/>
          </p:cNvSpPr>
          <p:nvPr>
            <p:ph type="subTitle" idx="5"/>
          </p:nvPr>
        </p:nvSpPr>
        <p:spPr>
          <a:xfrm>
            <a:off x="84111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8" name="Google Shape;658;p33"/>
          <p:cNvSpPr txBox="1">
            <a:spLocks noGrp="1"/>
          </p:cNvSpPr>
          <p:nvPr>
            <p:ph type="title" idx="6"/>
          </p:nvPr>
        </p:nvSpPr>
        <p:spPr>
          <a:xfrm>
            <a:off x="10214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9" name="Google Shape;659;p33"/>
          <p:cNvSpPr txBox="1">
            <a:spLocks noGrp="1"/>
          </p:cNvSpPr>
          <p:nvPr>
            <p:ph type="subTitle" idx="7"/>
          </p:nvPr>
        </p:nvSpPr>
        <p:spPr>
          <a:xfrm>
            <a:off x="9516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0" name="Google Shape;660;p33"/>
          <p:cNvSpPr txBox="1">
            <a:spLocks noGrp="1"/>
          </p:cNvSpPr>
          <p:nvPr>
            <p:ph type="title" idx="8"/>
          </p:nvPr>
        </p:nvSpPr>
        <p:spPr>
          <a:xfrm>
            <a:off x="4751200"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1" name="Google Shape;661;p33"/>
          <p:cNvSpPr txBox="1">
            <a:spLocks noGrp="1"/>
          </p:cNvSpPr>
          <p:nvPr>
            <p:ph type="subTitle" idx="9"/>
          </p:nvPr>
        </p:nvSpPr>
        <p:spPr>
          <a:xfrm>
            <a:off x="4681400"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2" name="Google Shape;662;p33"/>
          <p:cNvSpPr txBox="1">
            <a:spLocks noGrp="1"/>
          </p:cNvSpPr>
          <p:nvPr>
            <p:ph type="title" idx="13"/>
          </p:nvPr>
        </p:nvSpPr>
        <p:spPr>
          <a:xfrm>
            <a:off x="84809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3" name="Google Shape;663;p33"/>
          <p:cNvSpPr txBox="1">
            <a:spLocks noGrp="1"/>
          </p:cNvSpPr>
          <p:nvPr>
            <p:ph type="subTitle" idx="14"/>
          </p:nvPr>
        </p:nvSpPr>
        <p:spPr>
          <a:xfrm>
            <a:off x="84111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4" name="Google Shape;664;p33"/>
          <p:cNvSpPr txBox="1">
            <a:spLocks noGrp="1"/>
          </p:cNvSpPr>
          <p:nvPr>
            <p:ph type="title" idx="15"/>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5" name="Google Shape;665;p33"/>
          <p:cNvSpPr/>
          <p:nvPr/>
        </p:nvSpPr>
        <p:spPr>
          <a:xfrm>
            <a:off x="-239012" y="6087290"/>
            <a:ext cx="13259720" cy="1100927"/>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6" name="Google Shape;666;p33"/>
          <p:cNvGrpSpPr/>
          <p:nvPr/>
        </p:nvGrpSpPr>
        <p:grpSpPr>
          <a:xfrm>
            <a:off x="265268" y="326033"/>
            <a:ext cx="12773120" cy="6012087"/>
            <a:chOff x="-4046588" y="-2315520"/>
            <a:chExt cx="12952732" cy="6096626"/>
          </a:xfrm>
        </p:grpSpPr>
        <p:sp>
          <p:nvSpPr>
            <p:cNvPr id="667" name="Google Shape;667;p33"/>
            <p:cNvSpPr/>
            <p:nvPr/>
          </p:nvSpPr>
          <p:spPr>
            <a:xfrm>
              <a:off x="-4046588" y="-23155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3"/>
            <p:cNvSpPr/>
            <p:nvPr/>
          </p:nvSpPr>
          <p:spPr>
            <a:xfrm>
              <a:off x="6344935" y="-1765791"/>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3"/>
            <p:cNvSpPr/>
            <p:nvPr/>
          </p:nvSpPr>
          <p:spPr>
            <a:xfrm>
              <a:off x="7828364" y="3063715"/>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3"/>
            <p:cNvSpPr/>
            <p:nvPr/>
          </p:nvSpPr>
          <p:spPr>
            <a:xfrm>
              <a:off x="6954167" y="1072501"/>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1" name="Google Shape;671;p33"/>
          <p:cNvSpPr/>
          <p:nvPr/>
        </p:nvSpPr>
        <p:spPr>
          <a:xfrm>
            <a:off x="-1111904" y="4162696"/>
            <a:ext cx="1961267" cy="2180309"/>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33"/>
          <p:cNvSpPr/>
          <p:nvPr/>
        </p:nvSpPr>
        <p:spPr>
          <a:xfrm>
            <a:off x="-239000" y="6604006"/>
            <a:ext cx="13259720" cy="685809"/>
          </a:xfrm>
          <a:custGeom>
            <a:avLst/>
            <a:gdLst/>
            <a:ahLst/>
            <a:cxnLst/>
            <a:rect l="l" t="t" r="r" b="b"/>
            <a:pathLst>
              <a:path w="209001" h="17352" extrusionOk="0">
                <a:moveTo>
                  <a:pt x="0" y="0"/>
                </a:moveTo>
                <a:lnTo>
                  <a:pt x="0" y="17352"/>
                </a:lnTo>
                <a:lnTo>
                  <a:pt x="209000" y="17352"/>
                </a:lnTo>
                <a:lnTo>
                  <a:pt x="20900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062063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4"/>
        <p:cNvGrpSpPr/>
        <p:nvPr/>
      </p:nvGrpSpPr>
      <p:grpSpPr>
        <a:xfrm>
          <a:off x="0" y="0"/>
          <a:ext cx="0" cy="0"/>
          <a:chOff x="0" y="0"/>
          <a:chExt cx="0" cy="0"/>
        </a:xfrm>
      </p:grpSpPr>
      <p:grpSp>
        <p:nvGrpSpPr>
          <p:cNvPr id="865" name="Google Shape;865;p35"/>
          <p:cNvGrpSpPr/>
          <p:nvPr/>
        </p:nvGrpSpPr>
        <p:grpSpPr>
          <a:xfrm flipH="1">
            <a:off x="9840477" y="4284485"/>
            <a:ext cx="1868392" cy="2589073"/>
            <a:chOff x="1002412" y="3043930"/>
            <a:chExt cx="1598009" cy="2214397"/>
          </a:xfrm>
        </p:grpSpPr>
        <p:sp>
          <p:nvSpPr>
            <p:cNvPr id="866" name="Google Shape;866;p35"/>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5"/>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8" name="Google Shape;868;p35"/>
          <p:cNvSpPr/>
          <p:nvPr/>
        </p:nvSpPr>
        <p:spPr>
          <a:xfrm flipH="1">
            <a:off x="10554933"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5"/>
          <p:cNvGrpSpPr/>
          <p:nvPr/>
        </p:nvGrpSpPr>
        <p:grpSpPr>
          <a:xfrm>
            <a:off x="-1010540" y="-490081"/>
            <a:ext cx="14183895" cy="2633004"/>
            <a:chOff x="-376905" y="-824761"/>
            <a:chExt cx="10637921" cy="1974753"/>
          </a:xfrm>
        </p:grpSpPr>
        <p:sp>
          <p:nvSpPr>
            <p:cNvPr id="870" name="Google Shape;870;p3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4" name="Google Shape;874;p35"/>
          <p:cNvGrpSpPr/>
          <p:nvPr/>
        </p:nvGrpSpPr>
        <p:grpSpPr>
          <a:xfrm>
            <a:off x="475151" y="4252650"/>
            <a:ext cx="1293404" cy="2691756"/>
            <a:chOff x="464166" y="3124811"/>
            <a:chExt cx="1174114" cy="2443497"/>
          </a:xfrm>
        </p:grpSpPr>
        <p:sp>
          <p:nvSpPr>
            <p:cNvPr id="875" name="Google Shape;875;p35"/>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5"/>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7" name="Google Shape;877;p35"/>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06147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110"/>
        <p:cNvGrpSpPr/>
        <p:nvPr/>
      </p:nvGrpSpPr>
      <p:grpSpPr>
        <a:xfrm>
          <a:off x="0" y="0"/>
          <a:ext cx="0" cy="0"/>
          <a:chOff x="0" y="0"/>
          <a:chExt cx="0" cy="0"/>
        </a:xfrm>
      </p:grpSpPr>
      <p:sp>
        <p:nvSpPr>
          <p:cNvPr id="1111" name="Google Shape;1111;p38"/>
          <p:cNvSpPr/>
          <p:nvPr/>
        </p:nvSpPr>
        <p:spPr>
          <a:xfrm>
            <a:off x="-19648" y="5636401"/>
            <a:ext cx="12429661" cy="1032008"/>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2" name="Google Shape;1112;p38"/>
          <p:cNvGrpSpPr/>
          <p:nvPr/>
        </p:nvGrpSpPr>
        <p:grpSpPr>
          <a:xfrm>
            <a:off x="10816278" y="704876"/>
            <a:ext cx="1274223" cy="6344109"/>
            <a:chOff x="-5509963" y="1180077"/>
            <a:chExt cx="520006" cy="2589009"/>
          </a:xfrm>
        </p:grpSpPr>
        <p:sp>
          <p:nvSpPr>
            <p:cNvPr id="1113" name="Google Shape;1113;p38"/>
            <p:cNvSpPr/>
            <p:nvPr/>
          </p:nvSpPr>
          <p:spPr>
            <a:xfrm>
              <a:off x="-5293654" y="1411411"/>
              <a:ext cx="60752" cy="2357676"/>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5509963" y="1180077"/>
              <a:ext cx="520006" cy="522050"/>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5485392" y="1204647"/>
              <a:ext cx="470865" cy="472235"/>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5396003" y="1257181"/>
              <a:ext cx="292760" cy="368516"/>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5445818" y="1355463"/>
              <a:ext cx="24592" cy="73712"/>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5078693" y="1355463"/>
              <a:ext cx="24592" cy="73016"/>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9" name="Google Shape;1119;p38"/>
          <p:cNvGrpSpPr/>
          <p:nvPr/>
        </p:nvGrpSpPr>
        <p:grpSpPr>
          <a:xfrm>
            <a:off x="-239011" y="5937398"/>
            <a:ext cx="13259732" cy="956535"/>
            <a:chOff x="-179259" y="4453048"/>
            <a:chExt cx="9944799" cy="717401"/>
          </a:xfrm>
        </p:grpSpPr>
        <p:sp>
          <p:nvSpPr>
            <p:cNvPr id="1120" name="Google Shape;1120;p38"/>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2" name="Google Shape;1122;p38"/>
          <p:cNvGrpSpPr/>
          <p:nvPr/>
        </p:nvGrpSpPr>
        <p:grpSpPr>
          <a:xfrm flipH="1">
            <a:off x="-390539" y="275881"/>
            <a:ext cx="10902017" cy="1600343"/>
            <a:chOff x="2084504" y="-50265"/>
            <a:chExt cx="8176513" cy="1200257"/>
          </a:xfrm>
        </p:grpSpPr>
        <p:sp>
          <p:nvSpPr>
            <p:cNvPr id="1123" name="Google Shape;1123;p38"/>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2084504" y="107214"/>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6" name="Google Shape;1126;p38"/>
          <p:cNvSpPr/>
          <p:nvPr/>
        </p:nvSpPr>
        <p:spPr>
          <a:xfrm flipH="1">
            <a:off x="2127992" y="2230343"/>
            <a:ext cx="3213165" cy="3567271"/>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38"/>
          <p:cNvSpPr/>
          <p:nvPr/>
        </p:nvSpPr>
        <p:spPr>
          <a:xfrm flipH="1">
            <a:off x="2194462" y="4903282"/>
            <a:ext cx="254487" cy="896620"/>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38"/>
          <p:cNvSpPr/>
          <p:nvPr/>
        </p:nvSpPr>
        <p:spPr>
          <a:xfrm flipH="1">
            <a:off x="1101803" y="2414530"/>
            <a:ext cx="2439775" cy="2836164"/>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38"/>
          <p:cNvSpPr/>
          <p:nvPr/>
        </p:nvSpPr>
        <p:spPr>
          <a:xfrm flipH="1">
            <a:off x="838465" y="4641841"/>
            <a:ext cx="224215" cy="1155745"/>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38"/>
          <p:cNvSpPr/>
          <p:nvPr/>
        </p:nvSpPr>
        <p:spPr>
          <a:xfrm flipH="1">
            <a:off x="-83742" y="2036343"/>
            <a:ext cx="2066283" cy="2726971"/>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38"/>
          <p:cNvSpPr/>
          <p:nvPr/>
        </p:nvSpPr>
        <p:spPr>
          <a:xfrm flipH="1">
            <a:off x="6925767" y="2760244"/>
            <a:ext cx="2733751" cy="3037363"/>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9648" y="5902541"/>
            <a:ext cx="12429661" cy="93435"/>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9648" y="6427353"/>
            <a:ext cx="12429661" cy="60"/>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38"/>
          <p:cNvGrpSpPr/>
          <p:nvPr/>
        </p:nvGrpSpPr>
        <p:grpSpPr>
          <a:xfrm>
            <a:off x="9342609" y="3046713"/>
            <a:ext cx="1814700" cy="3162553"/>
            <a:chOff x="6282452" y="1236847"/>
            <a:chExt cx="1533549" cy="2672881"/>
          </a:xfrm>
        </p:grpSpPr>
        <p:grpSp>
          <p:nvGrpSpPr>
            <p:cNvPr id="1135" name="Google Shape;1135;p38"/>
            <p:cNvGrpSpPr/>
            <p:nvPr/>
          </p:nvGrpSpPr>
          <p:grpSpPr>
            <a:xfrm>
              <a:off x="6282452" y="1236847"/>
              <a:ext cx="1533549" cy="2672881"/>
              <a:chOff x="12645075" y="2835438"/>
              <a:chExt cx="725700" cy="1264850"/>
            </a:xfrm>
          </p:grpSpPr>
          <p:sp>
            <p:nvSpPr>
              <p:cNvPr id="1136" name="Google Shape;1136;p38"/>
              <p:cNvSpPr/>
              <p:nvPr/>
            </p:nvSpPr>
            <p:spPr>
              <a:xfrm>
                <a:off x="12664825" y="3367913"/>
                <a:ext cx="25" cy="25"/>
              </a:xfrm>
              <a:custGeom>
                <a:avLst/>
                <a:gdLst/>
                <a:ahLst/>
                <a:cxnLst/>
                <a:rect l="l" t="t" r="r" b="b"/>
                <a:pathLst>
                  <a:path w="1" h="1" extrusionOk="0">
                    <a:moveTo>
                      <a:pt x="0" y="1"/>
                    </a:moveTo>
                    <a:lnTo>
                      <a:pt x="0" y="1"/>
                    </a:lnTo>
                    <a:close/>
                  </a:path>
                </a:pathLst>
              </a:custGeom>
              <a:solidFill>
                <a:srgbClr val="3A16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2722400" y="3335213"/>
                <a:ext cx="617100" cy="430125"/>
              </a:xfrm>
              <a:custGeom>
                <a:avLst/>
                <a:gdLst/>
                <a:ahLst/>
                <a:cxnLst/>
                <a:rect l="l" t="t" r="r" b="b"/>
                <a:pathLst>
                  <a:path w="24684" h="17205" extrusionOk="0">
                    <a:moveTo>
                      <a:pt x="1877" y="1"/>
                    </a:moveTo>
                    <a:lnTo>
                      <a:pt x="1" y="1423"/>
                    </a:lnTo>
                    <a:lnTo>
                      <a:pt x="2702" y="5517"/>
                    </a:lnTo>
                    <a:cubicBezTo>
                      <a:pt x="2987" y="5972"/>
                      <a:pt x="3385" y="6314"/>
                      <a:pt x="3840" y="6541"/>
                    </a:cubicBezTo>
                    <a:lnTo>
                      <a:pt x="8048" y="8674"/>
                    </a:lnTo>
                    <a:cubicBezTo>
                      <a:pt x="7906" y="10124"/>
                      <a:pt x="7792" y="11518"/>
                      <a:pt x="7821" y="12314"/>
                    </a:cubicBezTo>
                    <a:cubicBezTo>
                      <a:pt x="7906" y="13935"/>
                      <a:pt x="8105" y="15584"/>
                      <a:pt x="8418" y="17205"/>
                    </a:cubicBezTo>
                    <a:lnTo>
                      <a:pt x="20503" y="17205"/>
                    </a:lnTo>
                    <a:cubicBezTo>
                      <a:pt x="20816" y="15584"/>
                      <a:pt x="21015" y="13935"/>
                      <a:pt x="21101" y="12314"/>
                    </a:cubicBezTo>
                    <a:cubicBezTo>
                      <a:pt x="21101" y="11944"/>
                      <a:pt x="21101" y="11432"/>
                      <a:pt x="21072" y="10892"/>
                    </a:cubicBezTo>
                    <a:lnTo>
                      <a:pt x="21072" y="10892"/>
                    </a:lnTo>
                    <a:cubicBezTo>
                      <a:pt x="21584" y="12399"/>
                      <a:pt x="21897" y="13963"/>
                      <a:pt x="22039" y="15527"/>
                    </a:cubicBezTo>
                    <a:lnTo>
                      <a:pt x="24172" y="15186"/>
                    </a:lnTo>
                    <a:cubicBezTo>
                      <a:pt x="24172" y="15186"/>
                      <a:pt x="24684" y="13935"/>
                      <a:pt x="23774" y="10067"/>
                    </a:cubicBezTo>
                    <a:cubicBezTo>
                      <a:pt x="22864" y="6257"/>
                      <a:pt x="20390" y="4636"/>
                      <a:pt x="20390" y="4636"/>
                    </a:cubicBezTo>
                    <a:lnTo>
                      <a:pt x="20361" y="4664"/>
                    </a:lnTo>
                    <a:lnTo>
                      <a:pt x="20361" y="4636"/>
                    </a:lnTo>
                    <a:cubicBezTo>
                      <a:pt x="19707" y="3726"/>
                      <a:pt x="17575" y="3043"/>
                      <a:pt x="17120" y="2958"/>
                    </a:cubicBezTo>
                    <a:lnTo>
                      <a:pt x="11830" y="2958"/>
                    </a:lnTo>
                    <a:cubicBezTo>
                      <a:pt x="11375" y="3043"/>
                      <a:pt x="9584" y="3271"/>
                      <a:pt x="8589" y="3897"/>
                    </a:cubicBezTo>
                    <a:lnTo>
                      <a:pt x="5574" y="3527"/>
                    </a:lnTo>
                    <a:cubicBezTo>
                      <a:pt x="4721" y="3442"/>
                      <a:pt x="3953" y="2958"/>
                      <a:pt x="3441" y="2247"/>
                    </a:cubicBezTo>
                    <a:lnTo>
                      <a:pt x="18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3045875" y="3352288"/>
                <a:ext cx="76800" cy="90300"/>
              </a:xfrm>
              <a:custGeom>
                <a:avLst/>
                <a:gdLst/>
                <a:ahLst/>
                <a:cxnLst/>
                <a:rect l="l" t="t" r="r" b="b"/>
                <a:pathLst>
                  <a:path w="3072" h="3612" extrusionOk="0">
                    <a:moveTo>
                      <a:pt x="1536" y="0"/>
                    </a:moveTo>
                    <a:lnTo>
                      <a:pt x="0" y="398"/>
                    </a:lnTo>
                    <a:lnTo>
                      <a:pt x="0" y="1507"/>
                    </a:lnTo>
                    <a:lnTo>
                      <a:pt x="1536" y="3612"/>
                    </a:lnTo>
                    <a:lnTo>
                      <a:pt x="3072" y="1507"/>
                    </a:lnTo>
                    <a:lnTo>
                      <a:pt x="3072" y="398"/>
                    </a:lnTo>
                    <a:lnTo>
                      <a:pt x="1536" y="0"/>
                    </a:ln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2812675" y="3197938"/>
                <a:ext cx="101000" cy="79800"/>
              </a:xfrm>
              <a:custGeom>
                <a:avLst/>
                <a:gdLst/>
                <a:ahLst/>
                <a:cxnLst/>
                <a:rect l="l" t="t" r="r" b="b"/>
                <a:pathLst>
                  <a:path w="4040" h="3192" extrusionOk="0">
                    <a:moveTo>
                      <a:pt x="1287" y="0"/>
                    </a:moveTo>
                    <a:cubicBezTo>
                      <a:pt x="892" y="0"/>
                      <a:pt x="370" y="192"/>
                      <a:pt x="200" y="1141"/>
                    </a:cubicBezTo>
                    <a:cubicBezTo>
                      <a:pt x="1" y="2382"/>
                      <a:pt x="1322" y="3192"/>
                      <a:pt x="2345" y="3192"/>
                    </a:cubicBezTo>
                    <a:cubicBezTo>
                      <a:pt x="2635" y="3192"/>
                      <a:pt x="2900" y="3127"/>
                      <a:pt x="3101" y="2989"/>
                    </a:cubicBezTo>
                    <a:cubicBezTo>
                      <a:pt x="4039" y="2335"/>
                      <a:pt x="2532" y="117"/>
                      <a:pt x="1764" y="89"/>
                    </a:cubicBezTo>
                    <a:cubicBezTo>
                      <a:pt x="1764" y="89"/>
                      <a:pt x="1555" y="0"/>
                      <a:pt x="1287"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3254875" y="3197938"/>
                <a:ext cx="101000" cy="79800"/>
              </a:xfrm>
              <a:custGeom>
                <a:avLst/>
                <a:gdLst/>
                <a:ahLst/>
                <a:cxnLst/>
                <a:rect l="l" t="t" r="r" b="b"/>
                <a:pathLst>
                  <a:path w="4040" h="3192" extrusionOk="0">
                    <a:moveTo>
                      <a:pt x="2761" y="0"/>
                    </a:moveTo>
                    <a:cubicBezTo>
                      <a:pt x="2489" y="0"/>
                      <a:pt x="2276" y="89"/>
                      <a:pt x="2276" y="89"/>
                    </a:cubicBezTo>
                    <a:cubicBezTo>
                      <a:pt x="1479" y="117"/>
                      <a:pt x="1" y="2335"/>
                      <a:pt x="939" y="2989"/>
                    </a:cubicBezTo>
                    <a:cubicBezTo>
                      <a:pt x="1140" y="3127"/>
                      <a:pt x="1405" y="3192"/>
                      <a:pt x="1694" y="3192"/>
                    </a:cubicBezTo>
                    <a:cubicBezTo>
                      <a:pt x="2718" y="3192"/>
                      <a:pt x="4039" y="2382"/>
                      <a:pt x="3840" y="1141"/>
                    </a:cubicBezTo>
                    <a:cubicBezTo>
                      <a:pt x="3687" y="192"/>
                      <a:pt x="3161" y="0"/>
                      <a:pt x="2761"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3296825" y="3214363"/>
                <a:ext cx="34150" cy="51500"/>
              </a:xfrm>
              <a:custGeom>
                <a:avLst/>
                <a:gdLst/>
                <a:ahLst/>
                <a:cxnLst/>
                <a:rect l="l" t="t" r="r" b="b"/>
                <a:pathLst>
                  <a:path w="1366" h="2060" extrusionOk="0">
                    <a:moveTo>
                      <a:pt x="1195" y="1"/>
                    </a:moveTo>
                    <a:cubicBezTo>
                      <a:pt x="882" y="114"/>
                      <a:pt x="569" y="285"/>
                      <a:pt x="342" y="512"/>
                    </a:cubicBezTo>
                    <a:cubicBezTo>
                      <a:pt x="228" y="626"/>
                      <a:pt x="114" y="797"/>
                      <a:pt x="57" y="967"/>
                    </a:cubicBezTo>
                    <a:cubicBezTo>
                      <a:pt x="0" y="1138"/>
                      <a:pt x="0" y="1337"/>
                      <a:pt x="57" y="1536"/>
                    </a:cubicBezTo>
                    <a:cubicBezTo>
                      <a:pt x="86" y="1593"/>
                      <a:pt x="86" y="1621"/>
                      <a:pt x="114" y="1678"/>
                    </a:cubicBezTo>
                    <a:cubicBezTo>
                      <a:pt x="143" y="1707"/>
                      <a:pt x="171" y="1764"/>
                      <a:pt x="200" y="1792"/>
                    </a:cubicBezTo>
                    <a:cubicBezTo>
                      <a:pt x="256" y="1877"/>
                      <a:pt x="342" y="1963"/>
                      <a:pt x="427" y="2020"/>
                    </a:cubicBezTo>
                    <a:cubicBezTo>
                      <a:pt x="507" y="2040"/>
                      <a:pt x="588" y="2060"/>
                      <a:pt x="668" y="2060"/>
                    </a:cubicBezTo>
                    <a:cubicBezTo>
                      <a:pt x="702" y="2060"/>
                      <a:pt x="735" y="2056"/>
                      <a:pt x="768" y="2048"/>
                    </a:cubicBezTo>
                    <a:cubicBezTo>
                      <a:pt x="854" y="2020"/>
                      <a:pt x="967" y="1991"/>
                      <a:pt x="1024" y="1934"/>
                    </a:cubicBezTo>
                    <a:cubicBezTo>
                      <a:pt x="1195" y="1820"/>
                      <a:pt x="1309" y="1650"/>
                      <a:pt x="1337" y="1479"/>
                    </a:cubicBezTo>
                    <a:cubicBezTo>
                      <a:pt x="1365" y="1394"/>
                      <a:pt x="1365" y="1280"/>
                      <a:pt x="1309" y="1195"/>
                    </a:cubicBezTo>
                    <a:cubicBezTo>
                      <a:pt x="1280" y="1110"/>
                      <a:pt x="1195" y="1053"/>
                      <a:pt x="1110" y="1053"/>
                    </a:cubicBezTo>
                    <a:cubicBezTo>
                      <a:pt x="1166" y="1081"/>
                      <a:pt x="1223" y="1166"/>
                      <a:pt x="1223" y="1223"/>
                    </a:cubicBezTo>
                    <a:cubicBezTo>
                      <a:pt x="1223" y="1280"/>
                      <a:pt x="1195" y="1365"/>
                      <a:pt x="1166" y="1422"/>
                    </a:cubicBezTo>
                    <a:cubicBezTo>
                      <a:pt x="1110" y="1536"/>
                      <a:pt x="996" y="1621"/>
                      <a:pt x="882" y="1678"/>
                    </a:cubicBezTo>
                    <a:cubicBezTo>
                      <a:pt x="839" y="1707"/>
                      <a:pt x="790" y="1721"/>
                      <a:pt x="740" y="1721"/>
                    </a:cubicBezTo>
                    <a:cubicBezTo>
                      <a:pt x="690" y="1721"/>
                      <a:pt x="640" y="1707"/>
                      <a:pt x="598" y="1678"/>
                    </a:cubicBezTo>
                    <a:cubicBezTo>
                      <a:pt x="512" y="1621"/>
                      <a:pt x="455" y="1508"/>
                      <a:pt x="427" y="1422"/>
                    </a:cubicBezTo>
                    <a:cubicBezTo>
                      <a:pt x="342" y="1166"/>
                      <a:pt x="427" y="882"/>
                      <a:pt x="569" y="711"/>
                    </a:cubicBezTo>
                    <a:cubicBezTo>
                      <a:pt x="768" y="455"/>
                      <a:pt x="967" y="228"/>
                      <a:pt x="1195"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2837575" y="3214363"/>
                <a:ext cx="34150" cy="51500"/>
              </a:xfrm>
              <a:custGeom>
                <a:avLst/>
                <a:gdLst/>
                <a:ahLst/>
                <a:cxnLst/>
                <a:rect l="l" t="t" r="r" b="b"/>
                <a:pathLst>
                  <a:path w="1366" h="2060" extrusionOk="0">
                    <a:moveTo>
                      <a:pt x="171" y="1"/>
                    </a:moveTo>
                    <a:cubicBezTo>
                      <a:pt x="399" y="228"/>
                      <a:pt x="598" y="455"/>
                      <a:pt x="768" y="711"/>
                    </a:cubicBezTo>
                    <a:cubicBezTo>
                      <a:pt x="939" y="882"/>
                      <a:pt x="996" y="1166"/>
                      <a:pt x="939" y="1422"/>
                    </a:cubicBezTo>
                    <a:cubicBezTo>
                      <a:pt x="910" y="1508"/>
                      <a:pt x="854" y="1621"/>
                      <a:pt x="768" y="1678"/>
                    </a:cubicBezTo>
                    <a:cubicBezTo>
                      <a:pt x="726" y="1707"/>
                      <a:pt x="676" y="1721"/>
                      <a:pt x="626" y="1721"/>
                    </a:cubicBezTo>
                    <a:cubicBezTo>
                      <a:pt x="576" y="1721"/>
                      <a:pt x="526" y="1707"/>
                      <a:pt x="484" y="1678"/>
                    </a:cubicBezTo>
                    <a:cubicBezTo>
                      <a:pt x="370" y="1621"/>
                      <a:pt x="256" y="1536"/>
                      <a:pt x="199" y="1422"/>
                    </a:cubicBezTo>
                    <a:cubicBezTo>
                      <a:pt x="171" y="1365"/>
                      <a:pt x="143" y="1280"/>
                      <a:pt x="143" y="1223"/>
                    </a:cubicBezTo>
                    <a:cubicBezTo>
                      <a:pt x="143" y="1166"/>
                      <a:pt x="199" y="1081"/>
                      <a:pt x="256" y="1053"/>
                    </a:cubicBezTo>
                    <a:cubicBezTo>
                      <a:pt x="143" y="1053"/>
                      <a:pt x="86" y="1110"/>
                      <a:pt x="29" y="1195"/>
                    </a:cubicBezTo>
                    <a:cubicBezTo>
                      <a:pt x="0" y="1280"/>
                      <a:pt x="0" y="1394"/>
                      <a:pt x="29" y="1479"/>
                    </a:cubicBezTo>
                    <a:cubicBezTo>
                      <a:pt x="57" y="1650"/>
                      <a:pt x="171" y="1820"/>
                      <a:pt x="313" y="1934"/>
                    </a:cubicBezTo>
                    <a:cubicBezTo>
                      <a:pt x="399" y="1991"/>
                      <a:pt x="484" y="2020"/>
                      <a:pt x="598" y="2048"/>
                    </a:cubicBezTo>
                    <a:cubicBezTo>
                      <a:pt x="631" y="2056"/>
                      <a:pt x="664" y="2060"/>
                      <a:pt x="698" y="2060"/>
                    </a:cubicBezTo>
                    <a:cubicBezTo>
                      <a:pt x="778" y="2060"/>
                      <a:pt x="858" y="2040"/>
                      <a:pt x="939" y="2020"/>
                    </a:cubicBezTo>
                    <a:cubicBezTo>
                      <a:pt x="1024" y="1963"/>
                      <a:pt x="1109" y="1877"/>
                      <a:pt x="1166" y="1792"/>
                    </a:cubicBezTo>
                    <a:cubicBezTo>
                      <a:pt x="1195" y="1764"/>
                      <a:pt x="1223" y="1707"/>
                      <a:pt x="1252" y="1678"/>
                    </a:cubicBezTo>
                    <a:lnTo>
                      <a:pt x="1308" y="1536"/>
                    </a:lnTo>
                    <a:cubicBezTo>
                      <a:pt x="1365" y="1337"/>
                      <a:pt x="1365" y="1138"/>
                      <a:pt x="1308" y="967"/>
                    </a:cubicBezTo>
                    <a:cubicBezTo>
                      <a:pt x="1223" y="797"/>
                      <a:pt x="1138" y="626"/>
                      <a:pt x="1024" y="512"/>
                    </a:cubicBezTo>
                    <a:cubicBezTo>
                      <a:pt x="768" y="285"/>
                      <a:pt x="484" y="114"/>
                      <a:pt x="171"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2933550" y="3765313"/>
                <a:ext cx="301450" cy="258100"/>
              </a:xfrm>
              <a:custGeom>
                <a:avLst/>
                <a:gdLst/>
                <a:ahLst/>
                <a:cxnLst/>
                <a:rect l="l" t="t" r="r" b="b"/>
                <a:pathLst>
                  <a:path w="12058" h="10324" extrusionOk="0">
                    <a:moveTo>
                      <a:pt x="0" y="1"/>
                    </a:moveTo>
                    <a:lnTo>
                      <a:pt x="1820" y="10323"/>
                    </a:lnTo>
                    <a:lnTo>
                      <a:pt x="5346" y="10323"/>
                    </a:lnTo>
                    <a:lnTo>
                      <a:pt x="6029" y="2674"/>
                    </a:lnTo>
                    <a:lnTo>
                      <a:pt x="6711" y="10323"/>
                    </a:lnTo>
                    <a:lnTo>
                      <a:pt x="10238" y="10323"/>
                    </a:lnTo>
                    <a:lnTo>
                      <a:pt x="120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3259150" y="3714838"/>
                <a:ext cx="76800" cy="106425"/>
              </a:xfrm>
              <a:custGeom>
                <a:avLst/>
                <a:gdLst/>
                <a:ahLst/>
                <a:cxnLst/>
                <a:rect l="l" t="t" r="r" b="b"/>
                <a:pathLst>
                  <a:path w="3072" h="4257" extrusionOk="0">
                    <a:moveTo>
                      <a:pt x="2702" y="1"/>
                    </a:moveTo>
                    <a:lnTo>
                      <a:pt x="569" y="399"/>
                    </a:lnTo>
                    <a:cubicBezTo>
                      <a:pt x="569" y="399"/>
                      <a:pt x="0" y="1537"/>
                      <a:pt x="313" y="2020"/>
                    </a:cubicBezTo>
                    <a:cubicBezTo>
                      <a:pt x="424" y="2242"/>
                      <a:pt x="640" y="2360"/>
                      <a:pt x="851" y="2360"/>
                    </a:cubicBezTo>
                    <a:cubicBezTo>
                      <a:pt x="910" y="2360"/>
                      <a:pt x="968" y="2351"/>
                      <a:pt x="1024" y="2333"/>
                    </a:cubicBezTo>
                    <a:lnTo>
                      <a:pt x="1024" y="2333"/>
                    </a:lnTo>
                    <a:cubicBezTo>
                      <a:pt x="1024" y="2333"/>
                      <a:pt x="626" y="3755"/>
                      <a:pt x="1024" y="4124"/>
                    </a:cubicBezTo>
                    <a:cubicBezTo>
                      <a:pt x="1122" y="4208"/>
                      <a:pt x="1277" y="4256"/>
                      <a:pt x="1459" y="4256"/>
                    </a:cubicBezTo>
                    <a:cubicBezTo>
                      <a:pt x="2012" y="4256"/>
                      <a:pt x="2808" y="3810"/>
                      <a:pt x="2958" y="2589"/>
                    </a:cubicBezTo>
                    <a:cubicBezTo>
                      <a:pt x="3072" y="1736"/>
                      <a:pt x="2986" y="826"/>
                      <a:pt x="2702"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3061500" y="3442563"/>
                <a:ext cx="45525" cy="54050"/>
              </a:xfrm>
              <a:custGeom>
                <a:avLst/>
                <a:gdLst/>
                <a:ahLst/>
                <a:cxnLst/>
                <a:rect l="l" t="t" r="r" b="b"/>
                <a:pathLst>
                  <a:path w="1821" h="2162" extrusionOk="0">
                    <a:moveTo>
                      <a:pt x="911" y="1"/>
                    </a:moveTo>
                    <a:lnTo>
                      <a:pt x="1" y="939"/>
                    </a:lnTo>
                    <a:lnTo>
                      <a:pt x="911" y="2162"/>
                    </a:lnTo>
                    <a:lnTo>
                      <a:pt x="1821" y="939"/>
                    </a:lnTo>
                    <a:lnTo>
                      <a:pt x="9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3050850" y="3478813"/>
                <a:ext cx="66125" cy="201225"/>
              </a:xfrm>
              <a:custGeom>
                <a:avLst/>
                <a:gdLst/>
                <a:ahLst/>
                <a:cxnLst/>
                <a:rect l="l" t="t" r="r" b="b"/>
                <a:pathLst>
                  <a:path w="2645" h="8049" extrusionOk="0">
                    <a:moveTo>
                      <a:pt x="797" y="1"/>
                    </a:moveTo>
                    <a:lnTo>
                      <a:pt x="0" y="6598"/>
                    </a:lnTo>
                    <a:lnTo>
                      <a:pt x="1337" y="8049"/>
                    </a:lnTo>
                    <a:lnTo>
                      <a:pt x="2645" y="6598"/>
                    </a:lnTo>
                    <a:lnTo>
                      <a:pt x="1877" y="1"/>
                    </a:lnTo>
                    <a:lnTo>
                      <a:pt x="1337" y="712"/>
                    </a:lnTo>
                    <a:lnTo>
                      <a:pt x="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2930700" y="3750388"/>
                <a:ext cx="307150" cy="31300"/>
              </a:xfrm>
              <a:custGeom>
                <a:avLst/>
                <a:gdLst/>
                <a:ahLst/>
                <a:cxnLst/>
                <a:rect l="l" t="t" r="r" b="b"/>
                <a:pathLst>
                  <a:path w="12286" h="1252" extrusionOk="0">
                    <a:moveTo>
                      <a:pt x="1" y="1"/>
                    </a:moveTo>
                    <a:lnTo>
                      <a:pt x="228" y="1252"/>
                    </a:lnTo>
                    <a:lnTo>
                      <a:pt x="12058" y="1252"/>
                    </a:lnTo>
                    <a:lnTo>
                      <a:pt x="12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3043750" y="3734763"/>
                <a:ext cx="81775" cy="61150"/>
              </a:xfrm>
              <a:custGeom>
                <a:avLst/>
                <a:gdLst/>
                <a:ahLst/>
                <a:cxnLst/>
                <a:rect l="l" t="t" r="r" b="b"/>
                <a:pathLst>
                  <a:path w="3271" h="2446" extrusionOk="0">
                    <a:moveTo>
                      <a:pt x="2616" y="626"/>
                    </a:moveTo>
                    <a:lnTo>
                      <a:pt x="2616" y="1820"/>
                    </a:lnTo>
                    <a:lnTo>
                      <a:pt x="597" y="1820"/>
                    </a:lnTo>
                    <a:lnTo>
                      <a:pt x="597" y="626"/>
                    </a:lnTo>
                    <a:close/>
                    <a:moveTo>
                      <a:pt x="569" y="0"/>
                    </a:moveTo>
                    <a:cubicBezTo>
                      <a:pt x="228" y="0"/>
                      <a:pt x="0" y="256"/>
                      <a:pt x="0" y="569"/>
                    </a:cubicBezTo>
                    <a:lnTo>
                      <a:pt x="0" y="1877"/>
                    </a:lnTo>
                    <a:cubicBezTo>
                      <a:pt x="0" y="2190"/>
                      <a:pt x="228" y="2446"/>
                      <a:pt x="569" y="2446"/>
                    </a:cubicBezTo>
                    <a:lnTo>
                      <a:pt x="2702" y="2446"/>
                    </a:lnTo>
                    <a:cubicBezTo>
                      <a:pt x="3014" y="2446"/>
                      <a:pt x="3270" y="2190"/>
                      <a:pt x="3270" y="1877"/>
                    </a:cubicBezTo>
                    <a:lnTo>
                      <a:pt x="3270" y="569"/>
                    </a:lnTo>
                    <a:cubicBezTo>
                      <a:pt x="3270" y="256"/>
                      <a:pt x="3014" y="0"/>
                      <a:pt x="2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2645075" y="3226513"/>
                <a:ext cx="133525" cy="144375"/>
              </a:xfrm>
              <a:custGeom>
                <a:avLst/>
                <a:gdLst/>
                <a:ahLst/>
                <a:cxnLst/>
                <a:rect l="l" t="t" r="r" b="b"/>
                <a:pathLst>
                  <a:path w="5341" h="5775" extrusionOk="0">
                    <a:moveTo>
                      <a:pt x="2887" y="1"/>
                    </a:moveTo>
                    <a:cubicBezTo>
                      <a:pt x="2771" y="1"/>
                      <a:pt x="2660" y="115"/>
                      <a:pt x="2582" y="368"/>
                    </a:cubicBezTo>
                    <a:cubicBezTo>
                      <a:pt x="2326" y="1192"/>
                      <a:pt x="2866" y="2159"/>
                      <a:pt x="2582" y="2557"/>
                    </a:cubicBezTo>
                    <a:cubicBezTo>
                      <a:pt x="2572" y="2569"/>
                      <a:pt x="2562" y="2575"/>
                      <a:pt x="2549" y="2575"/>
                    </a:cubicBezTo>
                    <a:cubicBezTo>
                      <a:pt x="2322" y="2575"/>
                      <a:pt x="1606" y="599"/>
                      <a:pt x="1009" y="599"/>
                    </a:cubicBezTo>
                    <a:cubicBezTo>
                      <a:pt x="954" y="599"/>
                      <a:pt x="900" y="615"/>
                      <a:pt x="847" y="652"/>
                    </a:cubicBezTo>
                    <a:cubicBezTo>
                      <a:pt x="193" y="1079"/>
                      <a:pt x="1331" y="2529"/>
                      <a:pt x="1842" y="3041"/>
                    </a:cubicBezTo>
                    <a:cubicBezTo>
                      <a:pt x="2013" y="3211"/>
                      <a:pt x="1991" y="3278"/>
                      <a:pt x="1864" y="3278"/>
                    </a:cubicBezTo>
                    <a:cubicBezTo>
                      <a:pt x="1609" y="3278"/>
                      <a:pt x="932" y="3012"/>
                      <a:pt x="534" y="2785"/>
                    </a:cubicBezTo>
                    <a:cubicBezTo>
                      <a:pt x="449" y="2740"/>
                      <a:pt x="377" y="2720"/>
                      <a:pt x="315" y="2720"/>
                    </a:cubicBezTo>
                    <a:cubicBezTo>
                      <a:pt x="30" y="2720"/>
                      <a:pt x="1" y="3148"/>
                      <a:pt x="165" y="3382"/>
                    </a:cubicBezTo>
                    <a:cubicBezTo>
                      <a:pt x="392" y="3695"/>
                      <a:pt x="648" y="3752"/>
                      <a:pt x="932" y="3894"/>
                    </a:cubicBezTo>
                    <a:cubicBezTo>
                      <a:pt x="1359" y="4064"/>
                      <a:pt x="1729" y="4377"/>
                      <a:pt x="2013" y="4747"/>
                    </a:cubicBezTo>
                    <a:cubicBezTo>
                      <a:pt x="2354" y="5259"/>
                      <a:pt x="2582" y="5685"/>
                      <a:pt x="3264" y="5771"/>
                    </a:cubicBezTo>
                    <a:cubicBezTo>
                      <a:pt x="3288" y="5774"/>
                      <a:pt x="3312" y="5775"/>
                      <a:pt x="3336" y="5775"/>
                    </a:cubicBezTo>
                    <a:cubicBezTo>
                      <a:pt x="4007" y="5775"/>
                      <a:pt x="4828" y="4662"/>
                      <a:pt x="4828" y="4662"/>
                    </a:cubicBezTo>
                    <a:cubicBezTo>
                      <a:pt x="4999" y="4320"/>
                      <a:pt x="5056" y="3951"/>
                      <a:pt x="4942" y="3609"/>
                    </a:cubicBezTo>
                    <a:cubicBezTo>
                      <a:pt x="4771" y="2984"/>
                      <a:pt x="5340" y="2188"/>
                      <a:pt x="5084" y="1846"/>
                    </a:cubicBezTo>
                    <a:cubicBezTo>
                      <a:pt x="5008" y="1744"/>
                      <a:pt x="4918" y="1698"/>
                      <a:pt x="4828" y="1698"/>
                    </a:cubicBezTo>
                    <a:cubicBezTo>
                      <a:pt x="4616" y="1698"/>
                      <a:pt x="4396" y="1951"/>
                      <a:pt x="4316" y="2330"/>
                    </a:cubicBezTo>
                    <a:cubicBezTo>
                      <a:pt x="4287" y="2518"/>
                      <a:pt x="4174" y="2620"/>
                      <a:pt x="4039" y="2620"/>
                    </a:cubicBezTo>
                    <a:cubicBezTo>
                      <a:pt x="3786" y="2620"/>
                      <a:pt x="3453" y="2263"/>
                      <a:pt x="3435" y="1448"/>
                    </a:cubicBezTo>
                    <a:cubicBezTo>
                      <a:pt x="3435" y="581"/>
                      <a:pt x="3148" y="1"/>
                      <a:pt x="2887"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2851075" y="2949913"/>
                <a:ext cx="466400" cy="426575"/>
              </a:xfrm>
              <a:custGeom>
                <a:avLst/>
                <a:gdLst/>
                <a:ahLst/>
                <a:cxnLst/>
                <a:rect l="l" t="t" r="r" b="b"/>
                <a:pathLst>
                  <a:path w="18656" h="17063" extrusionOk="0">
                    <a:moveTo>
                      <a:pt x="9328" y="0"/>
                    </a:moveTo>
                    <a:cubicBezTo>
                      <a:pt x="4181" y="0"/>
                      <a:pt x="1" y="3811"/>
                      <a:pt x="1" y="8531"/>
                    </a:cubicBezTo>
                    <a:cubicBezTo>
                      <a:pt x="1" y="13223"/>
                      <a:pt x="4181" y="17062"/>
                      <a:pt x="9328" y="17062"/>
                    </a:cubicBezTo>
                    <a:cubicBezTo>
                      <a:pt x="14475" y="17062"/>
                      <a:pt x="18655" y="13223"/>
                      <a:pt x="18655" y="8531"/>
                    </a:cubicBezTo>
                    <a:cubicBezTo>
                      <a:pt x="18655" y="3811"/>
                      <a:pt x="14475" y="0"/>
                      <a:pt x="9328"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2866725" y="3070038"/>
                <a:ext cx="450750" cy="306450"/>
              </a:xfrm>
              <a:custGeom>
                <a:avLst/>
                <a:gdLst/>
                <a:ahLst/>
                <a:cxnLst/>
                <a:rect l="l" t="t" r="r" b="b"/>
                <a:pathLst>
                  <a:path w="18030" h="12258" extrusionOk="0">
                    <a:moveTo>
                      <a:pt x="17091" y="1"/>
                    </a:moveTo>
                    <a:cubicBezTo>
                      <a:pt x="17517" y="996"/>
                      <a:pt x="17745" y="2048"/>
                      <a:pt x="17745" y="3100"/>
                    </a:cubicBezTo>
                    <a:cubicBezTo>
                      <a:pt x="17745" y="7821"/>
                      <a:pt x="13565" y="11631"/>
                      <a:pt x="8418" y="11631"/>
                    </a:cubicBezTo>
                    <a:cubicBezTo>
                      <a:pt x="4721" y="11631"/>
                      <a:pt x="1536" y="9669"/>
                      <a:pt x="0" y="6826"/>
                    </a:cubicBezTo>
                    <a:lnTo>
                      <a:pt x="0" y="6826"/>
                    </a:lnTo>
                    <a:cubicBezTo>
                      <a:pt x="1365" y="10011"/>
                      <a:pt x="4749" y="12257"/>
                      <a:pt x="8702" y="12257"/>
                    </a:cubicBezTo>
                    <a:cubicBezTo>
                      <a:pt x="13849" y="12257"/>
                      <a:pt x="18029" y="8418"/>
                      <a:pt x="18029" y="3726"/>
                    </a:cubicBezTo>
                    <a:cubicBezTo>
                      <a:pt x="18029" y="2418"/>
                      <a:pt x="17716" y="1138"/>
                      <a:pt x="17091" y="1"/>
                    </a:cubicBezTo>
                    <a:close/>
                  </a:path>
                </a:pathLst>
              </a:custGeom>
              <a:solidFill>
                <a:srgbClr val="FFB3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3265800" y="3084788"/>
                <a:ext cx="81525" cy="160175"/>
              </a:xfrm>
              <a:custGeom>
                <a:avLst/>
                <a:gdLst/>
                <a:ahLst/>
                <a:cxnLst/>
                <a:rect l="l" t="t" r="r" b="b"/>
                <a:pathLst>
                  <a:path w="3261" h="6407" extrusionOk="0">
                    <a:moveTo>
                      <a:pt x="1412" y="1"/>
                    </a:moveTo>
                    <a:cubicBezTo>
                      <a:pt x="675" y="1"/>
                      <a:pt x="1" y="1720"/>
                      <a:pt x="218" y="2766"/>
                    </a:cubicBezTo>
                    <a:cubicBezTo>
                      <a:pt x="332" y="3165"/>
                      <a:pt x="474" y="5098"/>
                      <a:pt x="1185" y="6406"/>
                    </a:cubicBezTo>
                    <a:cubicBezTo>
                      <a:pt x="1185" y="6406"/>
                      <a:pt x="3260" y="4074"/>
                      <a:pt x="2351" y="1202"/>
                    </a:cubicBezTo>
                    <a:cubicBezTo>
                      <a:pt x="2073" y="334"/>
                      <a:pt x="1736" y="1"/>
                      <a:pt x="1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20500" y="3084788"/>
                <a:ext cx="82025" cy="160175"/>
              </a:xfrm>
              <a:custGeom>
                <a:avLst/>
                <a:gdLst/>
                <a:ahLst/>
                <a:cxnLst/>
                <a:rect l="l" t="t" r="r" b="b"/>
                <a:pathLst>
                  <a:path w="3281" h="6407" extrusionOk="0">
                    <a:moveTo>
                      <a:pt x="1877" y="1"/>
                    </a:moveTo>
                    <a:cubicBezTo>
                      <a:pt x="1554" y="1"/>
                      <a:pt x="1217" y="334"/>
                      <a:pt x="939" y="1202"/>
                    </a:cubicBezTo>
                    <a:cubicBezTo>
                      <a:pt x="1" y="4074"/>
                      <a:pt x="2105" y="6406"/>
                      <a:pt x="2105" y="6406"/>
                    </a:cubicBezTo>
                    <a:cubicBezTo>
                      <a:pt x="2816" y="5098"/>
                      <a:pt x="2958" y="3165"/>
                      <a:pt x="3044" y="2766"/>
                    </a:cubicBezTo>
                    <a:cubicBezTo>
                      <a:pt x="3281" y="1720"/>
                      <a:pt x="2612" y="1"/>
                      <a:pt x="1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3084250" y="3389963"/>
                <a:ext cx="66150" cy="76100"/>
              </a:xfrm>
              <a:custGeom>
                <a:avLst/>
                <a:gdLst/>
                <a:ahLst/>
                <a:cxnLst/>
                <a:rect l="l" t="t" r="r" b="b"/>
                <a:pathLst>
                  <a:path w="2646" h="3044" extrusionOk="0">
                    <a:moveTo>
                      <a:pt x="1537" y="0"/>
                    </a:moveTo>
                    <a:lnTo>
                      <a:pt x="1" y="2105"/>
                    </a:lnTo>
                    <a:lnTo>
                      <a:pt x="911" y="3043"/>
                    </a:lnTo>
                    <a:lnTo>
                      <a:pt x="2646" y="768"/>
                    </a:lnTo>
                    <a:lnTo>
                      <a:pt x="1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3018150" y="3389963"/>
                <a:ext cx="66125" cy="76100"/>
              </a:xfrm>
              <a:custGeom>
                <a:avLst/>
                <a:gdLst/>
                <a:ahLst/>
                <a:cxnLst/>
                <a:rect l="l" t="t" r="r" b="b"/>
                <a:pathLst>
                  <a:path w="2645" h="3044" extrusionOk="0">
                    <a:moveTo>
                      <a:pt x="1109" y="0"/>
                    </a:moveTo>
                    <a:lnTo>
                      <a:pt x="0" y="768"/>
                    </a:lnTo>
                    <a:lnTo>
                      <a:pt x="1735" y="3043"/>
                    </a:lnTo>
                    <a:lnTo>
                      <a:pt x="2645" y="2105"/>
                    </a:lnTo>
                    <a:lnTo>
                      <a:pt x="11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3099900" y="4023388"/>
                <a:ext cx="151450" cy="76900"/>
              </a:xfrm>
              <a:custGeom>
                <a:avLst/>
                <a:gdLst/>
                <a:ahLst/>
                <a:cxnLst/>
                <a:rect l="l" t="t" r="r" b="b"/>
                <a:pathLst>
                  <a:path w="6058" h="3076" extrusionOk="0">
                    <a:moveTo>
                      <a:pt x="1" y="0"/>
                    </a:moveTo>
                    <a:lnTo>
                      <a:pt x="1" y="939"/>
                    </a:lnTo>
                    <a:cubicBezTo>
                      <a:pt x="1" y="939"/>
                      <a:pt x="1565" y="2019"/>
                      <a:pt x="2332" y="2617"/>
                    </a:cubicBezTo>
                    <a:cubicBezTo>
                      <a:pt x="2730" y="2911"/>
                      <a:pt x="3469" y="3076"/>
                      <a:pt x="4162" y="3076"/>
                    </a:cubicBezTo>
                    <a:cubicBezTo>
                      <a:pt x="4808" y="3076"/>
                      <a:pt x="5412" y="2932"/>
                      <a:pt x="5659" y="2617"/>
                    </a:cubicBezTo>
                    <a:cubicBezTo>
                      <a:pt x="6058" y="1991"/>
                      <a:pt x="5773" y="1166"/>
                      <a:pt x="5062" y="996"/>
                    </a:cubicBezTo>
                    <a:cubicBezTo>
                      <a:pt x="4522" y="882"/>
                      <a:pt x="3584" y="0"/>
                      <a:pt x="3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2916475" y="4023388"/>
                <a:ext cx="151450" cy="76900"/>
              </a:xfrm>
              <a:custGeom>
                <a:avLst/>
                <a:gdLst/>
                <a:ahLst/>
                <a:cxnLst/>
                <a:rect l="l" t="t" r="r" b="b"/>
                <a:pathLst>
                  <a:path w="6058" h="3076" extrusionOk="0">
                    <a:moveTo>
                      <a:pt x="2503" y="0"/>
                    </a:moveTo>
                    <a:cubicBezTo>
                      <a:pt x="2503" y="0"/>
                      <a:pt x="1565" y="882"/>
                      <a:pt x="1025" y="996"/>
                    </a:cubicBezTo>
                    <a:cubicBezTo>
                      <a:pt x="314" y="1166"/>
                      <a:pt x="1" y="1991"/>
                      <a:pt x="427" y="2617"/>
                    </a:cubicBezTo>
                    <a:cubicBezTo>
                      <a:pt x="674" y="2932"/>
                      <a:pt x="1279" y="3076"/>
                      <a:pt x="1925" y="3076"/>
                    </a:cubicBezTo>
                    <a:cubicBezTo>
                      <a:pt x="2617" y="3076"/>
                      <a:pt x="3357" y="2911"/>
                      <a:pt x="3755" y="2617"/>
                    </a:cubicBezTo>
                    <a:cubicBezTo>
                      <a:pt x="4522" y="2019"/>
                      <a:pt x="6058" y="939"/>
                      <a:pt x="6058" y="939"/>
                    </a:cubicBezTo>
                    <a:lnTo>
                      <a:pt x="60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2797750" y="2835438"/>
                <a:ext cx="573025" cy="211175"/>
              </a:xfrm>
              <a:custGeom>
                <a:avLst/>
                <a:gdLst/>
                <a:ahLst/>
                <a:cxnLst/>
                <a:rect l="l" t="t" r="r" b="b"/>
                <a:pathLst>
                  <a:path w="22921" h="8447" extrusionOk="0">
                    <a:moveTo>
                      <a:pt x="11461" y="1"/>
                    </a:moveTo>
                    <a:cubicBezTo>
                      <a:pt x="7451" y="1"/>
                      <a:pt x="2503" y="1679"/>
                      <a:pt x="371" y="6655"/>
                    </a:cubicBezTo>
                    <a:cubicBezTo>
                      <a:pt x="1" y="7593"/>
                      <a:pt x="1849" y="8446"/>
                      <a:pt x="1849" y="8446"/>
                    </a:cubicBezTo>
                    <a:lnTo>
                      <a:pt x="11461" y="7053"/>
                    </a:lnTo>
                    <a:lnTo>
                      <a:pt x="21073" y="8446"/>
                    </a:lnTo>
                    <a:cubicBezTo>
                      <a:pt x="21073" y="8446"/>
                      <a:pt x="22921" y="7622"/>
                      <a:pt x="22551" y="6655"/>
                    </a:cubicBezTo>
                    <a:cubicBezTo>
                      <a:pt x="20418" y="1679"/>
                      <a:pt x="15470" y="1"/>
                      <a:pt x="11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3032375" y="3284738"/>
                <a:ext cx="103800" cy="62600"/>
              </a:xfrm>
              <a:custGeom>
                <a:avLst/>
                <a:gdLst/>
                <a:ahLst/>
                <a:cxnLst/>
                <a:rect l="l" t="t" r="r" b="b"/>
                <a:pathLst>
                  <a:path w="4152" h="2504" extrusionOk="0">
                    <a:moveTo>
                      <a:pt x="2076" y="1"/>
                    </a:moveTo>
                    <a:cubicBezTo>
                      <a:pt x="938" y="1"/>
                      <a:pt x="0" y="541"/>
                      <a:pt x="0" y="1252"/>
                    </a:cubicBezTo>
                    <a:cubicBezTo>
                      <a:pt x="0" y="1934"/>
                      <a:pt x="938" y="2503"/>
                      <a:pt x="2076" y="2503"/>
                    </a:cubicBezTo>
                    <a:cubicBezTo>
                      <a:pt x="3213" y="2503"/>
                      <a:pt x="4152" y="1934"/>
                      <a:pt x="4152" y="1252"/>
                    </a:cubicBezTo>
                    <a:cubicBezTo>
                      <a:pt x="4152" y="541"/>
                      <a:pt x="3213" y="1"/>
                      <a:pt x="20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2995400" y="3263413"/>
                <a:ext cx="177050" cy="62600"/>
              </a:xfrm>
              <a:custGeom>
                <a:avLst/>
                <a:gdLst/>
                <a:ahLst/>
                <a:cxnLst/>
                <a:rect l="l" t="t" r="r" b="b"/>
                <a:pathLst>
                  <a:path w="7082" h="2504" extrusionOk="0">
                    <a:moveTo>
                      <a:pt x="1820" y="1"/>
                    </a:moveTo>
                    <a:cubicBezTo>
                      <a:pt x="1223" y="86"/>
                      <a:pt x="711" y="456"/>
                      <a:pt x="427" y="996"/>
                    </a:cubicBezTo>
                    <a:lnTo>
                      <a:pt x="57" y="1735"/>
                    </a:lnTo>
                    <a:cubicBezTo>
                      <a:pt x="0" y="1821"/>
                      <a:pt x="57" y="1934"/>
                      <a:pt x="171" y="1963"/>
                    </a:cubicBezTo>
                    <a:cubicBezTo>
                      <a:pt x="1280" y="2247"/>
                      <a:pt x="2417" y="2446"/>
                      <a:pt x="3555" y="2503"/>
                    </a:cubicBezTo>
                    <a:cubicBezTo>
                      <a:pt x="4692" y="2446"/>
                      <a:pt x="5830" y="2247"/>
                      <a:pt x="6939" y="1963"/>
                    </a:cubicBezTo>
                    <a:cubicBezTo>
                      <a:pt x="7053" y="1934"/>
                      <a:pt x="7081" y="1821"/>
                      <a:pt x="7053" y="1735"/>
                    </a:cubicBezTo>
                    <a:lnTo>
                      <a:pt x="6655" y="996"/>
                    </a:lnTo>
                    <a:cubicBezTo>
                      <a:pt x="6399" y="456"/>
                      <a:pt x="5887" y="86"/>
                      <a:pt x="52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3148250" y="3527888"/>
                <a:ext cx="60450" cy="8550"/>
              </a:xfrm>
              <a:custGeom>
                <a:avLst/>
                <a:gdLst/>
                <a:ahLst/>
                <a:cxnLst/>
                <a:rect l="l" t="t" r="r" b="b"/>
                <a:pathLst>
                  <a:path w="2418" h="342" extrusionOk="0">
                    <a:moveTo>
                      <a:pt x="0" y="0"/>
                    </a:moveTo>
                    <a:lnTo>
                      <a:pt x="0" y="341"/>
                    </a:lnTo>
                    <a:lnTo>
                      <a:pt x="2417" y="341"/>
                    </a:lnTo>
                    <a:lnTo>
                      <a:pt x="2417" y="0"/>
                    </a:lnTo>
                    <a:close/>
                  </a:path>
                </a:pathLst>
              </a:custGeom>
              <a:solidFill>
                <a:srgbClr val="094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3148250" y="3532138"/>
                <a:ext cx="60450" cy="61175"/>
              </a:xfrm>
              <a:custGeom>
                <a:avLst/>
                <a:gdLst/>
                <a:ahLst/>
                <a:cxnLst/>
                <a:rect l="l" t="t" r="r" b="b"/>
                <a:pathLst>
                  <a:path w="2418" h="2447" extrusionOk="0">
                    <a:moveTo>
                      <a:pt x="2190" y="200"/>
                    </a:moveTo>
                    <a:lnTo>
                      <a:pt x="2190" y="1508"/>
                    </a:lnTo>
                    <a:lnTo>
                      <a:pt x="1195" y="2190"/>
                    </a:lnTo>
                    <a:lnTo>
                      <a:pt x="199" y="1508"/>
                    </a:lnTo>
                    <a:lnTo>
                      <a:pt x="199" y="200"/>
                    </a:lnTo>
                    <a:close/>
                    <a:moveTo>
                      <a:pt x="0" y="1"/>
                    </a:moveTo>
                    <a:lnTo>
                      <a:pt x="0" y="1622"/>
                    </a:lnTo>
                    <a:lnTo>
                      <a:pt x="1195" y="2446"/>
                    </a:lnTo>
                    <a:lnTo>
                      <a:pt x="2417" y="1622"/>
                    </a:lnTo>
                    <a:lnTo>
                      <a:pt x="24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2964825" y="3527888"/>
                <a:ext cx="63300" cy="25600"/>
              </a:xfrm>
              <a:custGeom>
                <a:avLst/>
                <a:gdLst/>
                <a:ahLst/>
                <a:cxnLst/>
                <a:rect l="l" t="t" r="r" b="b"/>
                <a:pathLst>
                  <a:path w="2532" h="1024" extrusionOk="0">
                    <a:moveTo>
                      <a:pt x="256" y="0"/>
                    </a:moveTo>
                    <a:cubicBezTo>
                      <a:pt x="114" y="0"/>
                      <a:pt x="1" y="85"/>
                      <a:pt x="1" y="228"/>
                    </a:cubicBezTo>
                    <a:lnTo>
                      <a:pt x="1" y="768"/>
                    </a:lnTo>
                    <a:cubicBezTo>
                      <a:pt x="1" y="910"/>
                      <a:pt x="114" y="1024"/>
                      <a:pt x="256" y="1024"/>
                    </a:cubicBezTo>
                    <a:lnTo>
                      <a:pt x="2275" y="1024"/>
                    </a:lnTo>
                    <a:cubicBezTo>
                      <a:pt x="2418" y="1024"/>
                      <a:pt x="2531" y="910"/>
                      <a:pt x="2531" y="768"/>
                    </a:cubicBezTo>
                    <a:lnTo>
                      <a:pt x="2531" y="228"/>
                    </a:lnTo>
                    <a:cubicBezTo>
                      <a:pt x="2531" y="85"/>
                      <a:pt x="2418" y="0"/>
                      <a:pt x="2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3038050" y="2872413"/>
                <a:ext cx="92450" cy="92450"/>
              </a:xfrm>
              <a:custGeom>
                <a:avLst/>
                <a:gdLst/>
                <a:ahLst/>
                <a:cxnLst/>
                <a:rect l="l" t="t" r="r" b="b"/>
                <a:pathLst>
                  <a:path w="3698" h="3698" extrusionOk="0">
                    <a:moveTo>
                      <a:pt x="1849" y="0"/>
                    </a:moveTo>
                    <a:cubicBezTo>
                      <a:pt x="825" y="0"/>
                      <a:pt x="1" y="825"/>
                      <a:pt x="1" y="1849"/>
                    </a:cubicBezTo>
                    <a:cubicBezTo>
                      <a:pt x="1" y="2873"/>
                      <a:pt x="825" y="3697"/>
                      <a:pt x="1849" y="3697"/>
                    </a:cubicBezTo>
                    <a:cubicBezTo>
                      <a:pt x="2873" y="3697"/>
                      <a:pt x="3697" y="2873"/>
                      <a:pt x="3697" y="1849"/>
                    </a:cubicBezTo>
                    <a:cubicBezTo>
                      <a:pt x="3697" y="825"/>
                      <a:pt x="2873" y="0"/>
                      <a:pt x="1849" y="0"/>
                    </a:cubicBezTo>
                    <a:close/>
                  </a:path>
                </a:pathLst>
              </a:custGeom>
              <a:solidFill>
                <a:srgbClr val="FFD1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2722400" y="3370763"/>
                <a:ext cx="208325" cy="182025"/>
              </a:xfrm>
              <a:custGeom>
                <a:avLst/>
                <a:gdLst/>
                <a:ahLst/>
                <a:cxnLst/>
                <a:rect l="l" t="t" r="r" b="b"/>
                <a:pathLst>
                  <a:path w="8333" h="7281" extrusionOk="0">
                    <a:moveTo>
                      <a:pt x="1" y="1"/>
                    </a:moveTo>
                    <a:lnTo>
                      <a:pt x="2702" y="4124"/>
                    </a:lnTo>
                    <a:cubicBezTo>
                      <a:pt x="2987" y="4550"/>
                      <a:pt x="3385" y="4892"/>
                      <a:pt x="3868" y="5148"/>
                    </a:cubicBezTo>
                    <a:lnTo>
                      <a:pt x="8048" y="7280"/>
                    </a:lnTo>
                    <a:lnTo>
                      <a:pt x="8333" y="5034"/>
                    </a:lnTo>
                    <a:lnTo>
                      <a:pt x="8333" y="5034"/>
                    </a:lnTo>
                    <a:cubicBezTo>
                      <a:pt x="7889" y="5247"/>
                      <a:pt x="7413" y="5360"/>
                      <a:pt x="6938" y="5360"/>
                    </a:cubicBezTo>
                    <a:cubicBezTo>
                      <a:pt x="6651" y="5360"/>
                      <a:pt x="6364" y="5319"/>
                      <a:pt x="6086" y="5233"/>
                    </a:cubicBezTo>
                    <a:cubicBezTo>
                      <a:pt x="4863" y="4892"/>
                      <a:pt x="3953" y="4522"/>
                      <a:pt x="3783" y="4295"/>
                    </a:cubicBezTo>
                    <a:cubicBezTo>
                      <a:pt x="3637" y="4100"/>
                      <a:pt x="3720" y="3405"/>
                      <a:pt x="3533" y="3405"/>
                    </a:cubicBezTo>
                    <a:cubicBezTo>
                      <a:pt x="3501" y="3405"/>
                      <a:pt x="3462" y="3425"/>
                      <a:pt x="3413" y="3470"/>
                    </a:cubicBezTo>
                    <a:cubicBezTo>
                      <a:pt x="3360" y="3514"/>
                      <a:pt x="3299" y="3534"/>
                      <a:pt x="3234" y="3534"/>
                    </a:cubicBezTo>
                    <a:cubicBezTo>
                      <a:pt x="2879" y="3534"/>
                      <a:pt x="2371" y="2950"/>
                      <a:pt x="1963" y="2446"/>
                    </a:cubicBezTo>
                    <a:cubicBezTo>
                      <a:pt x="1479" y="1878"/>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3124775" y="3550638"/>
                <a:ext cx="201925" cy="199775"/>
              </a:xfrm>
              <a:custGeom>
                <a:avLst/>
                <a:gdLst/>
                <a:ahLst/>
                <a:cxnLst/>
                <a:rect l="l" t="t" r="r" b="b"/>
                <a:pathLst>
                  <a:path w="8077" h="7991" extrusionOk="0">
                    <a:moveTo>
                      <a:pt x="5091" y="0"/>
                    </a:moveTo>
                    <a:cubicBezTo>
                      <a:pt x="4977" y="540"/>
                      <a:pt x="4920" y="1081"/>
                      <a:pt x="4920" y="1649"/>
                    </a:cubicBezTo>
                    <a:cubicBezTo>
                      <a:pt x="4896" y="1866"/>
                      <a:pt x="4870" y="2095"/>
                      <a:pt x="4841" y="2330"/>
                    </a:cubicBezTo>
                    <a:lnTo>
                      <a:pt x="4841" y="2330"/>
                    </a:lnTo>
                    <a:cubicBezTo>
                      <a:pt x="4839" y="2321"/>
                      <a:pt x="4837" y="2312"/>
                      <a:pt x="4835" y="2303"/>
                    </a:cubicBezTo>
                    <a:lnTo>
                      <a:pt x="4835" y="2303"/>
                    </a:lnTo>
                    <a:cubicBezTo>
                      <a:pt x="4836" y="2321"/>
                      <a:pt x="4837" y="2339"/>
                      <a:pt x="4838" y="2356"/>
                    </a:cubicBezTo>
                    <a:lnTo>
                      <a:pt x="4838" y="2356"/>
                    </a:lnTo>
                    <a:cubicBezTo>
                      <a:pt x="4839" y="2348"/>
                      <a:pt x="4840" y="2339"/>
                      <a:pt x="4841" y="2330"/>
                    </a:cubicBezTo>
                    <a:lnTo>
                      <a:pt x="4841" y="2330"/>
                    </a:lnTo>
                    <a:cubicBezTo>
                      <a:pt x="4871" y="2460"/>
                      <a:pt x="4922" y="2568"/>
                      <a:pt x="4949" y="2702"/>
                    </a:cubicBezTo>
                    <a:cubicBezTo>
                      <a:pt x="5404" y="4095"/>
                      <a:pt x="5688" y="5517"/>
                      <a:pt x="5830" y="6967"/>
                    </a:cubicBezTo>
                    <a:lnTo>
                      <a:pt x="8077" y="6597"/>
                    </a:lnTo>
                    <a:cubicBezTo>
                      <a:pt x="8077" y="6597"/>
                      <a:pt x="6484" y="6114"/>
                      <a:pt x="6143" y="4578"/>
                    </a:cubicBezTo>
                    <a:cubicBezTo>
                      <a:pt x="5802" y="3014"/>
                      <a:pt x="5290" y="2048"/>
                      <a:pt x="5347" y="1194"/>
                    </a:cubicBezTo>
                    <a:cubicBezTo>
                      <a:pt x="5375" y="768"/>
                      <a:pt x="5318" y="341"/>
                      <a:pt x="5091" y="0"/>
                    </a:cubicBezTo>
                    <a:close/>
                    <a:moveTo>
                      <a:pt x="4838" y="2356"/>
                    </a:moveTo>
                    <a:cubicBezTo>
                      <a:pt x="4628" y="4056"/>
                      <a:pt x="4305" y="6079"/>
                      <a:pt x="3982" y="6427"/>
                    </a:cubicBezTo>
                    <a:cubicBezTo>
                      <a:pt x="3385" y="7024"/>
                      <a:pt x="1" y="7934"/>
                      <a:pt x="1" y="7934"/>
                    </a:cubicBezTo>
                    <a:lnTo>
                      <a:pt x="4522" y="7991"/>
                    </a:lnTo>
                    <a:lnTo>
                      <a:pt x="4551" y="7820"/>
                    </a:lnTo>
                    <a:lnTo>
                      <a:pt x="4551" y="7792"/>
                    </a:lnTo>
                    <a:lnTo>
                      <a:pt x="4579" y="7593"/>
                    </a:lnTo>
                    <a:lnTo>
                      <a:pt x="4608" y="7394"/>
                    </a:lnTo>
                    <a:lnTo>
                      <a:pt x="4608" y="7337"/>
                    </a:lnTo>
                    <a:lnTo>
                      <a:pt x="4636" y="7166"/>
                    </a:lnTo>
                    <a:lnTo>
                      <a:pt x="4636" y="7138"/>
                    </a:lnTo>
                    <a:lnTo>
                      <a:pt x="4693" y="6910"/>
                    </a:lnTo>
                    <a:lnTo>
                      <a:pt x="4693" y="6853"/>
                    </a:lnTo>
                    <a:cubicBezTo>
                      <a:pt x="4693" y="6796"/>
                      <a:pt x="4693" y="6711"/>
                      <a:pt x="4721" y="6654"/>
                    </a:cubicBezTo>
                    <a:lnTo>
                      <a:pt x="4721" y="6597"/>
                    </a:lnTo>
                    <a:lnTo>
                      <a:pt x="4750" y="6341"/>
                    </a:lnTo>
                    <a:lnTo>
                      <a:pt x="4750" y="6313"/>
                    </a:lnTo>
                    <a:lnTo>
                      <a:pt x="4778" y="6086"/>
                    </a:lnTo>
                    <a:lnTo>
                      <a:pt x="4778" y="6029"/>
                    </a:lnTo>
                    <a:lnTo>
                      <a:pt x="4807" y="5773"/>
                    </a:lnTo>
                    <a:cubicBezTo>
                      <a:pt x="4807" y="5687"/>
                      <a:pt x="4835" y="5602"/>
                      <a:pt x="4835" y="5517"/>
                    </a:cubicBezTo>
                    <a:lnTo>
                      <a:pt x="4835" y="5431"/>
                    </a:lnTo>
                    <a:lnTo>
                      <a:pt x="4863" y="5232"/>
                    </a:lnTo>
                    <a:lnTo>
                      <a:pt x="4863" y="5176"/>
                    </a:lnTo>
                    <a:cubicBezTo>
                      <a:pt x="4863" y="5090"/>
                      <a:pt x="4863" y="5005"/>
                      <a:pt x="4863" y="4920"/>
                    </a:cubicBezTo>
                    <a:lnTo>
                      <a:pt x="4863" y="4834"/>
                    </a:lnTo>
                    <a:lnTo>
                      <a:pt x="4863" y="4635"/>
                    </a:lnTo>
                    <a:lnTo>
                      <a:pt x="4863" y="4578"/>
                    </a:lnTo>
                    <a:lnTo>
                      <a:pt x="4863" y="4322"/>
                    </a:lnTo>
                    <a:lnTo>
                      <a:pt x="4863" y="4266"/>
                    </a:lnTo>
                    <a:lnTo>
                      <a:pt x="4863" y="4067"/>
                    </a:lnTo>
                    <a:lnTo>
                      <a:pt x="4863" y="3981"/>
                    </a:lnTo>
                    <a:lnTo>
                      <a:pt x="4863" y="3725"/>
                    </a:lnTo>
                    <a:cubicBezTo>
                      <a:pt x="4863" y="3395"/>
                      <a:pt x="4863" y="2904"/>
                      <a:pt x="4838" y="23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2918625" y="3591138"/>
                <a:ext cx="124425" cy="158575"/>
              </a:xfrm>
              <a:custGeom>
                <a:avLst/>
                <a:gdLst/>
                <a:ahLst/>
                <a:cxnLst/>
                <a:rect l="l" t="t" r="r" b="b"/>
                <a:pathLst>
                  <a:path w="4977" h="6343" extrusionOk="0">
                    <a:moveTo>
                      <a:pt x="85" y="1"/>
                    </a:moveTo>
                    <a:cubicBezTo>
                      <a:pt x="85" y="257"/>
                      <a:pt x="57" y="484"/>
                      <a:pt x="29" y="683"/>
                    </a:cubicBezTo>
                    <a:cubicBezTo>
                      <a:pt x="0" y="1053"/>
                      <a:pt x="0" y="1337"/>
                      <a:pt x="0" y="1622"/>
                    </a:cubicBezTo>
                    <a:lnTo>
                      <a:pt x="0" y="1707"/>
                    </a:lnTo>
                    <a:lnTo>
                      <a:pt x="0" y="1792"/>
                    </a:lnTo>
                    <a:lnTo>
                      <a:pt x="0" y="2105"/>
                    </a:lnTo>
                    <a:lnTo>
                      <a:pt x="0" y="2162"/>
                    </a:lnTo>
                    <a:lnTo>
                      <a:pt x="0" y="2333"/>
                    </a:lnTo>
                    <a:lnTo>
                      <a:pt x="0" y="2447"/>
                    </a:lnTo>
                    <a:lnTo>
                      <a:pt x="0" y="2589"/>
                    </a:lnTo>
                    <a:lnTo>
                      <a:pt x="0" y="2674"/>
                    </a:lnTo>
                    <a:lnTo>
                      <a:pt x="0" y="2902"/>
                    </a:lnTo>
                    <a:lnTo>
                      <a:pt x="0" y="3015"/>
                    </a:lnTo>
                    <a:lnTo>
                      <a:pt x="0" y="3157"/>
                    </a:lnTo>
                    <a:lnTo>
                      <a:pt x="0" y="3300"/>
                    </a:lnTo>
                    <a:cubicBezTo>
                      <a:pt x="0" y="3356"/>
                      <a:pt x="0" y="3442"/>
                      <a:pt x="0" y="3499"/>
                    </a:cubicBezTo>
                    <a:lnTo>
                      <a:pt x="0" y="3641"/>
                    </a:lnTo>
                    <a:lnTo>
                      <a:pt x="0" y="3755"/>
                    </a:lnTo>
                    <a:lnTo>
                      <a:pt x="0" y="3897"/>
                    </a:lnTo>
                    <a:lnTo>
                      <a:pt x="0" y="4039"/>
                    </a:lnTo>
                    <a:cubicBezTo>
                      <a:pt x="0" y="4096"/>
                      <a:pt x="0" y="4181"/>
                      <a:pt x="29" y="4238"/>
                    </a:cubicBezTo>
                    <a:lnTo>
                      <a:pt x="29" y="4352"/>
                    </a:lnTo>
                    <a:lnTo>
                      <a:pt x="57" y="4494"/>
                    </a:lnTo>
                    <a:lnTo>
                      <a:pt x="57" y="4608"/>
                    </a:lnTo>
                    <a:cubicBezTo>
                      <a:pt x="57" y="4693"/>
                      <a:pt x="85" y="4778"/>
                      <a:pt x="85" y="4892"/>
                    </a:cubicBezTo>
                    <a:lnTo>
                      <a:pt x="85" y="4921"/>
                    </a:lnTo>
                    <a:lnTo>
                      <a:pt x="114" y="5091"/>
                    </a:lnTo>
                    <a:lnTo>
                      <a:pt x="114" y="5148"/>
                    </a:lnTo>
                    <a:cubicBezTo>
                      <a:pt x="142" y="5319"/>
                      <a:pt x="171" y="5489"/>
                      <a:pt x="199" y="5631"/>
                    </a:cubicBezTo>
                    <a:cubicBezTo>
                      <a:pt x="228" y="5916"/>
                      <a:pt x="256" y="6143"/>
                      <a:pt x="313" y="6342"/>
                    </a:cubicBezTo>
                    <a:lnTo>
                      <a:pt x="4977" y="6314"/>
                    </a:lnTo>
                    <a:cubicBezTo>
                      <a:pt x="4977" y="6314"/>
                      <a:pt x="1621" y="5404"/>
                      <a:pt x="1024" y="4807"/>
                    </a:cubicBezTo>
                    <a:cubicBezTo>
                      <a:pt x="654" y="4409"/>
                      <a:pt x="285" y="1792"/>
                      <a:pt x="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3084250" y="3832163"/>
                <a:ext cx="105250" cy="191250"/>
              </a:xfrm>
              <a:custGeom>
                <a:avLst/>
                <a:gdLst/>
                <a:ahLst/>
                <a:cxnLst/>
                <a:rect l="l" t="t" r="r" b="b"/>
                <a:pathLst>
                  <a:path w="4210" h="7650" extrusionOk="0">
                    <a:moveTo>
                      <a:pt x="1" y="0"/>
                    </a:moveTo>
                    <a:lnTo>
                      <a:pt x="655" y="7649"/>
                    </a:lnTo>
                    <a:lnTo>
                      <a:pt x="4210" y="7649"/>
                    </a:lnTo>
                    <a:lnTo>
                      <a:pt x="2674" y="7194"/>
                    </a:lnTo>
                    <a:cubicBezTo>
                      <a:pt x="1849" y="6939"/>
                      <a:pt x="1309" y="6228"/>
                      <a:pt x="1252" y="5403"/>
                    </a:cubicBezTo>
                    <a:lnTo>
                      <a:pt x="1167" y="4095"/>
                    </a:lnTo>
                    <a:lnTo>
                      <a:pt x="1650" y="3611"/>
                    </a:lnTo>
                    <a:lnTo>
                      <a:pt x="996" y="295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2979050" y="3832163"/>
                <a:ext cx="105225" cy="191250"/>
              </a:xfrm>
              <a:custGeom>
                <a:avLst/>
                <a:gdLst/>
                <a:ahLst/>
                <a:cxnLst/>
                <a:rect l="l" t="t" r="r" b="b"/>
                <a:pathLst>
                  <a:path w="4209" h="7650" extrusionOk="0">
                    <a:moveTo>
                      <a:pt x="4209" y="0"/>
                    </a:moveTo>
                    <a:lnTo>
                      <a:pt x="3214" y="2957"/>
                    </a:lnTo>
                    <a:lnTo>
                      <a:pt x="2560" y="3611"/>
                    </a:lnTo>
                    <a:lnTo>
                      <a:pt x="3071" y="4095"/>
                    </a:lnTo>
                    <a:lnTo>
                      <a:pt x="2986" y="5403"/>
                    </a:lnTo>
                    <a:cubicBezTo>
                      <a:pt x="2929" y="6228"/>
                      <a:pt x="2361" y="6939"/>
                      <a:pt x="1564" y="7194"/>
                    </a:cubicBezTo>
                    <a:lnTo>
                      <a:pt x="0" y="7649"/>
                    </a:lnTo>
                    <a:lnTo>
                      <a:pt x="3555" y="7649"/>
                    </a:lnTo>
                    <a:lnTo>
                      <a:pt x="42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2912925" y="2885913"/>
                <a:ext cx="457850" cy="160700"/>
              </a:xfrm>
              <a:custGeom>
                <a:avLst/>
                <a:gdLst/>
                <a:ahLst/>
                <a:cxnLst/>
                <a:rect l="l" t="t" r="r" b="b"/>
                <a:pathLst>
                  <a:path w="18314" h="6428" extrusionOk="0">
                    <a:moveTo>
                      <a:pt x="14020" y="1"/>
                    </a:moveTo>
                    <a:lnTo>
                      <a:pt x="14020" y="1"/>
                    </a:lnTo>
                    <a:cubicBezTo>
                      <a:pt x="14048" y="29"/>
                      <a:pt x="16323" y="3214"/>
                      <a:pt x="15925" y="4067"/>
                    </a:cubicBezTo>
                    <a:cubicBezTo>
                      <a:pt x="15870" y="4182"/>
                      <a:pt x="15683" y="4227"/>
                      <a:pt x="15384" y="4227"/>
                    </a:cubicBezTo>
                    <a:cubicBezTo>
                      <a:pt x="14223" y="4227"/>
                      <a:pt x="11371" y="3542"/>
                      <a:pt x="7972" y="3542"/>
                    </a:cubicBezTo>
                    <a:cubicBezTo>
                      <a:pt x="5932" y="3542"/>
                      <a:pt x="3695" y="3789"/>
                      <a:pt x="1508" y="4579"/>
                    </a:cubicBezTo>
                    <a:cubicBezTo>
                      <a:pt x="313" y="5006"/>
                      <a:pt x="1" y="5489"/>
                      <a:pt x="285" y="6001"/>
                    </a:cubicBezTo>
                    <a:lnTo>
                      <a:pt x="6854" y="5062"/>
                    </a:lnTo>
                    <a:lnTo>
                      <a:pt x="16466" y="6427"/>
                    </a:lnTo>
                    <a:cubicBezTo>
                      <a:pt x="16466" y="6427"/>
                      <a:pt x="18314" y="5574"/>
                      <a:pt x="17916" y="4664"/>
                    </a:cubicBezTo>
                    <a:cubicBezTo>
                      <a:pt x="17120" y="2731"/>
                      <a:pt x="15755" y="1110"/>
                      <a:pt x="14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2843975" y="2986863"/>
                <a:ext cx="480600" cy="128000"/>
              </a:xfrm>
              <a:custGeom>
                <a:avLst/>
                <a:gdLst/>
                <a:ahLst/>
                <a:cxnLst/>
                <a:rect l="l" t="t" r="r" b="b"/>
                <a:pathLst>
                  <a:path w="19224" h="5120" extrusionOk="0">
                    <a:moveTo>
                      <a:pt x="9612" y="1"/>
                    </a:moveTo>
                    <a:cubicBezTo>
                      <a:pt x="2105" y="1"/>
                      <a:pt x="0" y="2389"/>
                      <a:pt x="0" y="2389"/>
                    </a:cubicBezTo>
                    <a:lnTo>
                      <a:pt x="0" y="5119"/>
                    </a:lnTo>
                    <a:lnTo>
                      <a:pt x="9612" y="4209"/>
                    </a:lnTo>
                    <a:lnTo>
                      <a:pt x="19224" y="5119"/>
                    </a:lnTo>
                    <a:lnTo>
                      <a:pt x="19224" y="2389"/>
                    </a:lnTo>
                    <a:cubicBezTo>
                      <a:pt x="19224" y="2389"/>
                      <a:pt x="17119" y="1"/>
                      <a:pt x="9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2843975" y="3028813"/>
                <a:ext cx="480600" cy="86050"/>
              </a:xfrm>
              <a:custGeom>
                <a:avLst/>
                <a:gdLst/>
                <a:ahLst/>
                <a:cxnLst/>
                <a:rect l="l" t="t" r="r" b="b"/>
                <a:pathLst>
                  <a:path w="19224" h="3442" extrusionOk="0">
                    <a:moveTo>
                      <a:pt x="18257" y="1"/>
                    </a:moveTo>
                    <a:cubicBezTo>
                      <a:pt x="18257" y="1"/>
                      <a:pt x="18399" y="1280"/>
                      <a:pt x="14389" y="1422"/>
                    </a:cubicBezTo>
                    <a:cubicBezTo>
                      <a:pt x="10351" y="1536"/>
                      <a:pt x="3271" y="1593"/>
                      <a:pt x="0" y="3413"/>
                    </a:cubicBezTo>
                    <a:lnTo>
                      <a:pt x="9612" y="2560"/>
                    </a:lnTo>
                    <a:lnTo>
                      <a:pt x="19224" y="3441"/>
                    </a:lnTo>
                    <a:lnTo>
                      <a:pt x="19224" y="711"/>
                    </a:lnTo>
                    <a:cubicBezTo>
                      <a:pt x="18939" y="427"/>
                      <a:pt x="18598" y="171"/>
                      <a:pt x="182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2843975" y="3077138"/>
                <a:ext cx="480600" cy="99575"/>
              </a:xfrm>
              <a:custGeom>
                <a:avLst/>
                <a:gdLst/>
                <a:ahLst/>
                <a:cxnLst/>
                <a:rect l="l" t="t" r="r" b="b"/>
                <a:pathLst>
                  <a:path w="19224" h="3983" extrusionOk="0">
                    <a:moveTo>
                      <a:pt x="9354" y="0"/>
                    </a:moveTo>
                    <a:cubicBezTo>
                      <a:pt x="6171" y="0"/>
                      <a:pt x="3018" y="512"/>
                      <a:pt x="0" y="1508"/>
                    </a:cubicBezTo>
                    <a:cubicBezTo>
                      <a:pt x="1365" y="3982"/>
                      <a:pt x="9612" y="3982"/>
                      <a:pt x="9612" y="3982"/>
                    </a:cubicBezTo>
                    <a:cubicBezTo>
                      <a:pt x="9612" y="3982"/>
                      <a:pt x="17859" y="3982"/>
                      <a:pt x="19224" y="1508"/>
                    </a:cubicBezTo>
                    <a:cubicBezTo>
                      <a:pt x="16206" y="512"/>
                      <a:pt x="13053" y="0"/>
                      <a:pt x="9870" y="0"/>
                    </a:cubicBezTo>
                    <a:cubicBezTo>
                      <a:pt x="9784" y="0"/>
                      <a:pt x="9698" y="0"/>
                      <a:pt x="9612" y="1"/>
                    </a:cubicBezTo>
                    <a:cubicBezTo>
                      <a:pt x="9526" y="0"/>
                      <a:pt x="9440" y="0"/>
                      <a:pt x="9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2950600" y="3087813"/>
                <a:ext cx="373975" cy="88900"/>
              </a:xfrm>
              <a:custGeom>
                <a:avLst/>
                <a:gdLst/>
                <a:ahLst/>
                <a:cxnLst/>
                <a:rect l="l" t="t" r="r" b="b"/>
                <a:pathLst>
                  <a:path w="14959" h="3556" extrusionOk="0">
                    <a:moveTo>
                      <a:pt x="10494" y="1"/>
                    </a:moveTo>
                    <a:cubicBezTo>
                      <a:pt x="10495" y="1"/>
                      <a:pt x="10495" y="1"/>
                      <a:pt x="10496" y="1"/>
                    </a:cubicBezTo>
                    <a:lnTo>
                      <a:pt x="10496" y="1"/>
                    </a:lnTo>
                    <a:cubicBezTo>
                      <a:pt x="10495" y="1"/>
                      <a:pt x="10494" y="1"/>
                      <a:pt x="10494" y="1"/>
                    </a:cubicBezTo>
                    <a:close/>
                    <a:moveTo>
                      <a:pt x="10496" y="1"/>
                    </a:moveTo>
                    <a:cubicBezTo>
                      <a:pt x="10570" y="16"/>
                      <a:pt x="12542" y="662"/>
                      <a:pt x="12627" y="1280"/>
                    </a:cubicBezTo>
                    <a:cubicBezTo>
                      <a:pt x="12700" y="1820"/>
                      <a:pt x="7273" y="3185"/>
                      <a:pt x="2313" y="3185"/>
                    </a:cubicBezTo>
                    <a:cubicBezTo>
                      <a:pt x="1522" y="3185"/>
                      <a:pt x="743" y="3150"/>
                      <a:pt x="1" y="3072"/>
                    </a:cubicBezTo>
                    <a:lnTo>
                      <a:pt x="1" y="3072"/>
                    </a:lnTo>
                    <a:cubicBezTo>
                      <a:pt x="1764" y="3385"/>
                      <a:pt x="3555" y="3527"/>
                      <a:pt x="5347" y="3555"/>
                    </a:cubicBezTo>
                    <a:cubicBezTo>
                      <a:pt x="5347" y="3555"/>
                      <a:pt x="13594" y="3555"/>
                      <a:pt x="14959" y="1081"/>
                    </a:cubicBezTo>
                    <a:cubicBezTo>
                      <a:pt x="13509" y="570"/>
                      <a:pt x="12031" y="229"/>
                      <a:pt x="10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5" name="Google Shape;1175;p38"/>
            <p:cNvSpPr/>
            <p:nvPr/>
          </p:nvSpPr>
          <p:spPr>
            <a:xfrm>
              <a:off x="7135206" y="2028570"/>
              <a:ext cx="152276" cy="120555"/>
            </a:xfrm>
            <a:custGeom>
              <a:avLst/>
              <a:gdLst/>
              <a:ahLst/>
              <a:cxnLst/>
              <a:rect l="l" t="t" r="r" b="b"/>
              <a:pathLst>
                <a:path w="5343" h="4230" extrusionOk="0">
                  <a:moveTo>
                    <a:pt x="2719" y="1"/>
                  </a:moveTo>
                  <a:cubicBezTo>
                    <a:pt x="2719" y="1"/>
                    <a:pt x="2549" y="20"/>
                    <a:pt x="2284" y="152"/>
                  </a:cubicBezTo>
                  <a:cubicBezTo>
                    <a:pt x="1907" y="265"/>
                    <a:pt x="1529" y="416"/>
                    <a:pt x="1171" y="624"/>
                  </a:cubicBezTo>
                  <a:cubicBezTo>
                    <a:pt x="944" y="756"/>
                    <a:pt x="718" y="907"/>
                    <a:pt x="510" y="1096"/>
                  </a:cubicBezTo>
                  <a:cubicBezTo>
                    <a:pt x="284" y="1322"/>
                    <a:pt x="114" y="1624"/>
                    <a:pt x="38" y="1945"/>
                  </a:cubicBezTo>
                  <a:cubicBezTo>
                    <a:pt x="0" y="2285"/>
                    <a:pt x="76" y="2662"/>
                    <a:pt x="284" y="2945"/>
                  </a:cubicBezTo>
                  <a:cubicBezTo>
                    <a:pt x="321" y="3021"/>
                    <a:pt x="378" y="3096"/>
                    <a:pt x="435" y="3153"/>
                  </a:cubicBezTo>
                  <a:lnTo>
                    <a:pt x="604" y="3361"/>
                  </a:lnTo>
                  <a:cubicBezTo>
                    <a:pt x="718" y="3493"/>
                    <a:pt x="850" y="3606"/>
                    <a:pt x="982" y="3700"/>
                  </a:cubicBezTo>
                  <a:lnTo>
                    <a:pt x="1095" y="3776"/>
                  </a:lnTo>
                  <a:lnTo>
                    <a:pt x="1208" y="3852"/>
                  </a:lnTo>
                  <a:lnTo>
                    <a:pt x="1454" y="3965"/>
                  </a:lnTo>
                  <a:cubicBezTo>
                    <a:pt x="1511" y="4021"/>
                    <a:pt x="1605" y="4040"/>
                    <a:pt x="1680" y="4078"/>
                  </a:cubicBezTo>
                  <a:cubicBezTo>
                    <a:pt x="1756" y="4097"/>
                    <a:pt x="1831" y="4135"/>
                    <a:pt x="1926" y="4154"/>
                  </a:cubicBezTo>
                  <a:cubicBezTo>
                    <a:pt x="2077" y="4191"/>
                    <a:pt x="2247" y="4229"/>
                    <a:pt x="2417" y="4229"/>
                  </a:cubicBezTo>
                  <a:lnTo>
                    <a:pt x="2662" y="4229"/>
                  </a:lnTo>
                  <a:lnTo>
                    <a:pt x="2907" y="4210"/>
                  </a:lnTo>
                  <a:cubicBezTo>
                    <a:pt x="3058" y="4210"/>
                    <a:pt x="3228" y="4172"/>
                    <a:pt x="3379" y="4135"/>
                  </a:cubicBezTo>
                  <a:cubicBezTo>
                    <a:pt x="3530" y="4097"/>
                    <a:pt x="3662" y="4040"/>
                    <a:pt x="3813" y="3984"/>
                  </a:cubicBezTo>
                  <a:cubicBezTo>
                    <a:pt x="4059" y="3870"/>
                    <a:pt x="4304" y="3738"/>
                    <a:pt x="4512" y="3549"/>
                  </a:cubicBezTo>
                  <a:cubicBezTo>
                    <a:pt x="4833" y="3304"/>
                    <a:pt x="5078" y="2964"/>
                    <a:pt x="5229" y="2568"/>
                  </a:cubicBezTo>
                  <a:cubicBezTo>
                    <a:pt x="5267" y="2474"/>
                    <a:pt x="5286" y="2360"/>
                    <a:pt x="5305" y="2247"/>
                  </a:cubicBezTo>
                  <a:lnTo>
                    <a:pt x="5342" y="2134"/>
                  </a:lnTo>
                  <a:lnTo>
                    <a:pt x="5286" y="2247"/>
                  </a:lnTo>
                  <a:cubicBezTo>
                    <a:pt x="5248" y="2360"/>
                    <a:pt x="5210" y="2455"/>
                    <a:pt x="5154" y="2549"/>
                  </a:cubicBezTo>
                  <a:cubicBezTo>
                    <a:pt x="4965" y="2889"/>
                    <a:pt x="4701" y="3172"/>
                    <a:pt x="4380" y="3398"/>
                  </a:cubicBezTo>
                  <a:cubicBezTo>
                    <a:pt x="4172" y="3531"/>
                    <a:pt x="3946" y="3663"/>
                    <a:pt x="3700" y="3738"/>
                  </a:cubicBezTo>
                  <a:cubicBezTo>
                    <a:pt x="3568" y="3776"/>
                    <a:pt x="3436" y="3814"/>
                    <a:pt x="3304" y="3852"/>
                  </a:cubicBezTo>
                  <a:cubicBezTo>
                    <a:pt x="3172" y="3889"/>
                    <a:pt x="3021" y="3908"/>
                    <a:pt x="2889" y="3908"/>
                  </a:cubicBezTo>
                  <a:lnTo>
                    <a:pt x="2662" y="3908"/>
                  </a:lnTo>
                  <a:cubicBezTo>
                    <a:pt x="2586" y="3908"/>
                    <a:pt x="2511" y="3889"/>
                    <a:pt x="2435" y="3889"/>
                  </a:cubicBezTo>
                  <a:cubicBezTo>
                    <a:pt x="2284" y="3870"/>
                    <a:pt x="2133" y="3852"/>
                    <a:pt x="2001" y="3814"/>
                  </a:cubicBezTo>
                  <a:cubicBezTo>
                    <a:pt x="1926" y="3795"/>
                    <a:pt x="1850" y="3776"/>
                    <a:pt x="1775" y="3738"/>
                  </a:cubicBezTo>
                  <a:cubicBezTo>
                    <a:pt x="1718" y="3700"/>
                    <a:pt x="1624" y="3682"/>
                    <a:pt x="1567" y="3644"/>
                  </a:cubicBezTo>
                  <a:lnTo>
                    <a:pt x="1378" y="3531"/>
                  </a:lnTo>
                  <a:lnTo>
                    <a:pt x="1265" y="3474"/>
                  </a:lnTo>
                  <a:lnTo>
                    <a:pt x="1190" y="3398"/>
                  </a:lnTo>
                  <a:cubicBezTo>
                    <a:pt x="1057" y="3323"/>
                    <a:pt x="944" y="3210"/>
                    <a:pt x="831" y="3096"/>
                  </a:cubicBezTo>
                  <a:lnTo>
                    <a:pt x="680" y="2927"/>
                  </a:lnTo>
                  <a:cubicBezTo>
                    <a:pt x="642" y="2870"/>
                    <a:pt x="586" y="2813"/>
                    <a:pt x="548" y="2757"/>
                  </a:cubicBezTo>
                  <a:cubicBezTo>
                    <a:pt x="378" y="2530"/>
                    <a:pt x="302" y="2247"/>
                    <a:pt x="321" y="1964"/>
                  </a:cubicBezTo>
                  <a:cubicBezTo>
                    <a:pt x="378" y="1700"/>
                    <a:pt x="491" y="1454"/>
                    <a:pt x="680" y="1247"/>
                  </a:cubicBezTo>
                  <a:cubicBezTo>
                    <a:pt x="869" y="1058"/>
                    <a:pt x="1057" y="888"/>
                    <a:pt x="1265" y="756"/>
                  </a:cubicBezTo>
                  <a:cubicBezTo>
                    <a:pt x="1586" y="529"/>
                    <a:pt x="1945" y="340"/>
                    <a:pt x="2303" y="171"/>
                  </a:cubicBezTo>
                  <a:cubicBezTo>
                    <a:pt x="2568" y="57"/>
                    <a:pt x="2719" y="1"/>
                    <a:pt x="2719" y="1"/>
                  </a:cubicBezTo>
                  <a:close/>
                </a:path>
              </a:pathLst>
            </a:custGeom>
            <a:solidFill>
              <a:srgbClr val="DD92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873830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71"/>
        <p:cNvGrpSpPr/>
        <p:nvPr/>
      </p:nvGrpSpPr>
      <p:grpSpPr>
        <a:xfrm>
          <a:off x="0" y="0"/>
          <a:ext cx="0" cy="0"/>
          <a:chOff x="0" y="0"/>
          <a:chExt cx="0" cy="0"/>
        </a:xfrm>
      </p:grpSpPr>
    </p:spTree>
    <p:extLst>
      <p:ext uri="{BB962C8B-B14F-4D97-AF65-F5344CB8AC3E}">
        <p14:creationId xmlns:p14="http://schemas.microsoft.com/office/powerpoint/2010/main" val="1147148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58"/>
        <p:cNvGrpSpPr/>
        <p:nvPr/>
      </p:nvGrpSpPr>
      <p:grpSpPr>
        <a:xfrm>
          <a:off x="0" y="0"/>
          <a:ext cx="0" cy="0"/>
          <a:chOff x="0" y="0"/>
          <a:chExt cx="0" cy="0"/>
        </a:xfrm>
      </p:grpSpPr>
      <p:sp>
        <p:nvSpPr>
          <p:cNvPr id="659" name="Google Shape;659;p23"/>
          <p:cNvSpPr/>
          <p:nvPr/>
        </p:nvSpPr>
        <p:spPr>
          <a:xfrm>
            <a:off x="-66" y="3579834"/>
            <a:ext cx="12192148" cy="2706621"/>
          </a:xfrm>
          <a:custGeom>
            <a:avLst/>
            <a:gdLst/>
            <a:ahLst/>
            <a:cxnLst/>
            <a:rect l="l" t="t" r="r" b="b"/>
            <a:pathLst>
              <a:path w="116675" h="33837" extrusionOk="0">
                <a:moveTo>
                  <a:pt x="24464" y="1"/>
                </a:moveTo>
                <a:cubicBezTo>
                  <a:pt x="18743" y="1"/>
                  <a:pt x="14001" y="4164"/>
                  <a:pt x="13142" y="9615"/>
                </a:cubicBezTo>
                <a:cubicBezTo>
                  <a:pt x="11705" y="8989"/>
                  <a:pt x="10146" y="8635"/>
                  <a:pt x="8475" y="8635"/>
                </a:cubicBezTo>
                <a:cubicBezTo>
                  <a:pt x="5134" y="8635"/>
                  <a:pt x="2100" y="10119"/>
                  <a:pt x="0" y="12415"/>
                </a:cubicBezTo>
                <a:lnTo>
                  <a:pt x="0" y="33836"/>
                </a:lnTo>
                <a:lnTo>
                  <a:pt x="116675" y="33836"/>
                </a:lnTo>
                <a:lnTo>
                  <a:pt x="116675" y="10119"/>
                </a:lnTo>
                <a:cubicBezTo>
                  <a:pt x="115508" y="9727"/>
                  <a:pt x="114257" y="9531"/>
                  <a:pt x="113016" y="9531"/>
                </a:cubicBezTo>
                <a:cubicBezTo>
                  <a:pt x="110486" y="9531"/>
                  <a:pt x="108115" y="10352"/>
                  <a:pt x="106249" y="11752"/>
                </a:cubicBezTo>
                <a:cubicBezTo>
                  <a:pt x="105119" y="6581"/>
                  <a:pt x="100536" y="2652"/>
                  <a:pt x="95011" y="2652"/>
                </a:cubicBezTo>
                <a:cubicBezTo>
                  <a:pt x="89802" y="2652"/>
                  <a:pt x="85406" y="6189"/>
                  <a:pt x="84006" y="10968"/>
                </a:cubicBezTo>
                <a:cubicBezTo>
                  <a:pt x="81943" y="8793"/>
                  <a:pt x="79021" y="7468"/>
                  <a:pt x="75801" y="7468"/>
                </a:cubicBezTo>
                <a:cubicBezTo>
                  <a:pt x="72142" y="7468"/>
                  <a:pt x="68913" y="9148"/>
                  <a:pt x="66813" y="11789"/>
                </a:cubicBezTo>
                <a:cubicBezTo>
                  <a:pt x="66075" y="6189"/>
                  <a:pt x="61287" y="1868"/>
                  <a:pt x="55453" y="1868"/>
                </a:cubicBezTo>
                <a:cubicBezTo>
                  <a:pt x="49470" y="1868"/>
                  <a:pt x="44532" y="6497"/>
                  <a:pt x="44066" y="12368"/>
                </a:cubicBezTo>
                <a:cubicBezTo>
                  <a:pt x="42348" y="11360"/>
                  <a:pt x="40332" y="10781"/>
                  <a:pt x="38185" y="10781"/>
                </a:cubicBezTo>
                <a:cubicBezTo>
                  <a:pt x="37411" y="10781"/>
                  <a:pt x="36636" y="10856"/>
                  <a:pt x="35899" y="11015"/>
                </a:cubicBezTo>
                <a:cubicBezTo>
                  <a:pt x="35665" y="4901"/>
                  <a:pt x="30606" y="1"/>
                  <a:pt x="244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0" name="Google Shape;660;p23"/>
          <p:cNvGrpSpPr/>
          <p:nvPr/>
        </p:nvGrpSpPr>
        <p:grpSpPr>
          <a:xfrm>
            <a:off x="-99" y="5868179"/>
            <a:ext cx="12192148" cy="1004404"/>
            <a:chOff x="-75" y="3996089"/>
            <a:chExt cx="9144111" cy="818986"/>
          </a:xfrm>
        </p:grpSpPr>
        <p:sp>
          <p:nvSpPr>
            <p:cNvPr id="661" name="Google Shape;661;p23"/>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2" name="Google Shape;662;p23"/>
            <p:cNvGrpSpPr/>
            <p:nvPr/>
          </p:nvGrpSpPr>
          <p:grpSpPr>
            <a:xfrm>
              <a:off x="43175" y="3996198"/>
              <a:ext cx="9057943" cy="818877"/>
              <a:chOff x="31859" y="3637483"/>
              <a:chExt cx="9057943" cy="954958"/>
            </a:xfrm>
          </p:grpSpPr>
          <p:sp>
            <p:nvSpPr>
              <p:cNvPr id="663" name="Google Shape;663;p23"/>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3"/>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3"/>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3"/>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3"/>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23"/>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69" name="Google Shape;669;p23"/>
          <p:cNvSpPr txBox="1">
            <a:spLocks noGrp="1"/>
          </p:cNvSpPr>
          <p:nvPr>
            <p:ph type="title"/>
          </p:nvPr>
        </p:nvSpPr>
        <p:spPr>
          <a:xfrm>
            <a:off x="950800" y="1373367"/>
            <a:ext cx="3622800" cy="29480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70" name="Google Shape;670;p23"/>
          <p:cNvSpPr txBox="1">
            <a:spLocks noGrp="1"/>
          </p:cNvSpPr>
          <p:nvPr>
            <p:ph type="subTitle" idx="1"/>
          </p:nvPr>
        </p:nvSpPr>
        <p:spPr>
          <a:xfrm>
            <a:off x="950800" y="4531500"/>
            <a:ext cx="3169200" cy="11656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sz="17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906948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5"/>
        <p:cNvGrpSpPr/>
        <p:nvPr/>
      </p:nvGrpSpPr>
      <p:grpSpPr>
        <a:xfrm>
          <a:off x="0" y="0"/>
          <a:ext cx="0" cy="0"/>
          <a:chOff x="0" y="0"/>
          <a:chExt cx="0" cy="0"/>
        </a:xfrm>
      </p:grpSpPr>
      <p:sp>
        <p:nvSpPr>
          <p:cNvPr id="76" name="Google Shape;76;p5"/>
          <p:cNvSpPr txBox="1">
            <a:spLocks noGrp="1"/>
          </p:cNvSpPr>
          <p:nvPr>
            <p:ph type="title"/>
          </p:nvPr>
        </p:nvSpPr>
        <p:spPr>
          <a:xfrm>
            <a:off x="2035400" y="718800"/>
            <a:ext cx="8121200" cy="6380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5"/>
          <p:cNvSpPr/>
          <p:nvPr/>
        </p:nvSpPr>
        <p:spPr>
          <a:xfrm>
            <a:off x="470435" y="4218002"/>
            <a:ext cx="1564959" cy="415897"/>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8" name="Google Shape;78;p5"/>
          <p:cNvSpPr/>
          <p:nvPr/>
        </p:nvSpPr>
        <p:spPr>
          <a:xfrm flipH="1">
            <a:off x="817569" y="478535"/>
            <a:ext cx="1167233" cy="310204"/>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9" name="Google Shape;79;p5"/>
          <p:cNvSpPr/>
          <p:nvPr/>
        </p:nvSpPr>
        <p:spPr>
          <a:xfrm>
            <a:off x="5919727" y="2606049"/>
            <a:ext cx="1093908" cy="36286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80" name="Google Shape;80;p5"/>
          <p:cNvSpPr/>
          <p:nvPr/>
        </p:nvSpPr>
        <p:spPr>
          <a:xfrm>
            <a:off x="10568106" y="2970303"/>
            <a:ext cx="1167332" cy="310204"/>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81" name="Google Shape;81;p5"/>
          <p:cNvSpPr/>
          <p:nvPr/>
        </p:nvSpPr>
        <p:spPr>
          <a:xfrm flipH="1">
            <a:off x="10865643" y="616583"/>
            <a:ext cx="751108" cy="24915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82" name="Google Shape;82;p5"/>
          <p:cNvGrpSpPr/>
          <p:nvPr/>
        </p:nvGrpSpPr>
        <p:grpSpPr>
          <a:xfrm>
            <a:off x="-123" y="5385070"/>
            <a:ext cx="12192123" cy="1508249"/>
            <a:chOff x="-92" y="2875563"/>
            <a:chExt cx="9144092" cy="1131187"/>
          </a:xfrm>
        </p:grpSpPr>
        <p:sp>
          <p:nvSpPr>
            <p:cNvPr id="83" name="Google Shape;83;p5"/>
            <p:cNvSpPr/>
            <p:nvPr/>
          </p:nvSpPr>
          <p:spPr>
            <a:xfrm>
              <a:off x="0" y="3386950"/>
              <a:ext cx="9144000" cy="61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84" name="Google Shape;84;p5"/>
            <p:cNvGrpSpPr/>
            <p:nvPr/>
          </p:nvGrpSpPr>
          <p:grpSpPr>
            <a:xfrm>
              <a:off x="-92" y="2875563"/>
              <a:ext cx="9143579" cy="571636"/>
              <a:chOff x="-1039007" y="2887141"/>
              <a:chExt cx="11347207" cy="718767"/>
            </a:xfrm>
          </p:grpSpPr>
          <p:sp>
            <p:nvSpPr>
              <p:cNvPr id="85" name="Google Shape;85;p5"/>
              <p:cNvSpPr/>
              <p:nvPr/>
            </p:nvSpPr>
            <p:spPr>
              <a:xfrm>
                <a:off x="4622368"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86" name="Google Shape;86;p5"/>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sp>
        <p:nvSpPr>
          <p:cNvPr id="87" name="Google Shape;87;p5"/>
          <p:cNvSpPr txBox="1">
            <a:spLocks noGrp="1"/>
          </p:cNvSpPr>
          <p:nvPr>
            <p:ph type="title" idx="2"/>
          </p:nvPr>
        </p:nvSpPr>
        <p:spPr>
          <a:xfrm>
            <a:off x="1802400" y="2032467"/>
            <a:ext cx="3429200" cy="4712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667">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5"/>
          <p:cNvSpPr txBox="1">
            <a:spLocks noGrp="1"/>
          </p:cNvSpPr>
          <p:nvPr>
            <p:ph type="title" idx="3"/>
          </p:nvPr>
        </p:nvSpPr>
        <p:spPr>
          <a:xfrm>
            <a:off x="6961400" y="3594784"/>
            <a:ext cx="3427200" cy="4712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667">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 name="Google Shape;89;p5"/>
          <p:cNvSpPr txBox="1">
            <a:spLocks noGrp="1"/>
          </p:cNvSpPr>
          <p:nvPr>
            <p:ph type="subTitle" idx="1"/>
          </p:nvPr>
        </p:nvSpPr>
        <p:spPr>
          <a:xfrm>
            <a:off x="6961400" y="4218000"/>
            <a:ext cx="3427200" cy="938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5"/>
          <p:cNvSpPr txBox="1">
            <a:spLocks noGrp="1"/>
          </p:cNvSpPr>
          <p:nvPr>
            <p:ph type="subTitle" idx="4"/>
          </p:nvPr>
        </p:nvSpPr>
        <p:spPr>
          <a:xfrm>
            <a:off x="1802400" y="2656000"/>
            <a:ext cx="3429200" cy="938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72492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58FDD-D27D-0C86-05FD-F1109D680E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CBC43F-ECD6-53CA-F67E-4EF78D8C932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68D41-0D79-AAA3-0127-1347BDE1AF5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B01C4-61DD-85E1-079C-0A62AD8C1CDD}"/>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4/10/2025</a:t>
            </a:fld>
            <a:endParaRPr lang="en-US"/>
          </a:p>
        </p:txBody>
      </p:sp>
      <p:sp>
        <p:nvSpPr>
          <p:cNvPr id="6" name="Footer Placeholder 5">
            <a:extLst>
              <a:ext uri="{FF2B5EF4-FFF2-40B4-BE49-F238E27FC236}">
                <a16:creationId xmlns:a16="http://schemas.microsoft.com/office/drawing/2014/main" id="{E984F3E9-35B1-050D-3D35-0F46AD8207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98EC5A-3E6D-71ED-40EF-C990E206FCD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8770006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744"/>
        <p:cNvGrpSpPr/>
        <p:nvPr/>
      </p:nvGrpSpPr>
      <p:grpSpPr>
        <a:xfrm>
          <a:off x="0" y="0"/>
          <a:ext cx="0" cy="0"/>
          <a:chOff x="0" y="0"/>
          <a:chExt cx="0" cy="0"/>
        </a:xfrm>
      </p:grpSpPr>
      <p:sp>
        <p:nvSpPr>
          <p:cNvPr id="745" name="Google Shape;745;p28"/>
          <p:cNvSpPr/>
          <p:nvPr/>
        </p:nvSpPr>
        <p:spPr>
          <a:xfrm>
            <a:off x="100" y="6375141"/>
            <a:ext cx="12191864" cy="482801"/>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46" name="Google Shape;746;p28"/>
          <p:cNvSpPr/>
          <p:nvPr/>
        </p:nvSpPr>
        <p:spPr>
          <a:xfrm>
            <a:off x="67" y="6375141"/>
            <a:ext cx="12191864" cy="482801"/>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747" name="Google Shape;747;p28"/>
          <p:cNvGrpSpPr/>
          <p:nvPr/>
        </p:nvGrpSpPr>
        <p:grpSpPr>
          <a:xfrm>
            <a:off x="-71602" y="382668"/>
            <a:ext cx="12911204" cy="2271269"/>
            <a:chOff x="-53702" y="287000"/>
            <a:chExt cx="9683403" cy="1703452"/>
          </a:xfrm>
        </p:grpSpPr>
        <p:sp>
          <p:nvSpPr>
            <p:cNvPr id="748" name="Google Shape;748;p28"/>
            <p:cNvSpPr/>
            <p:nvPr/>
          </p:nvSpPr>
          <p:spPr>
            <a:xfrm>
              <a:off x="-53702" y="1605325"/>
              <a:ext cx="962311" cy="25573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49" name="Google Shape;749;p28"/>
            <p:cNvSpPr/>
            <p:nvPr/>
          </p:nvSpPr>
          <p:spPr>
            <a:xfrm>
              <a:off x="2471650" y="379465"/>
              <a:ext cx="962302" cy="31927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0" name="Google Shape;750;p28"/>
            <p:cNvSpPr/>
            <p:nvPr/>
          </p:nvSpPr>
          <p:spPr>
            <a:xfrm flipH="1">
              <a:off x="4875300" y="977591"/>
              <a:ext cx="915827" cy="30383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1" name="Google Shape;751;p28"/>
            <p:cNvSpPr/>
            <p:nvPr/>
          </p:nvSpPr>
          <p:spPr>
            <a:xfrm>
              <a:off x="7762626" y="287000"/>
              <a:ext cx="1461035" cy="388301"/>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2" name="Google Shape;752;p28"/>
            <p:cNvSpPr/>
            <p:nvPr/>
          </p:nvSpPr>
          <p:spPr>
            <a:xfrm flipH="1">
              <a:off x="8713875" y="1686616"/>
              <a:ext cx="915827" cy="30383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nvGrpSpPr>
          <p:cNvPr id="753" name="Google Shape;753;p28"/>
          <p:cNvGrpSpPr/>
          <p:nvPr/>
        </p:nvGrpSpPr>
        <p:grpSpPr>
          <a:xfrm>
            <a:off x="-98" y="2913288"/>
            <a:ext cx="12192148" cy="2071976"/>
            <a:chOff x="-75" y="3714050"/>
            <a:chExt cx="9144111" cy="1788447"/>
          </a:xfrm>
        </p:grpSpPr>
        <p:sp>
          <p:nvSpPr>
            <p:cNvPr id="754" name="Google Shape;754;p28"/>
            <p:cNvSpPr/>
            <p:nvPr/>
          </p:nvSpPr>
          <p:spPr>
            <a:xfrm>
              <a:off x="-75" y="4250897"/>
              <a:ext cx="9144000" cy="12516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5" name="Google Shape;755;p28"/>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nvGrpSpPr>
          <p:cNvPr id="756" name="Google Shape;756;p28"/>
          <p:cNvGrpSpPr/>
          <p:nvPr/>
        </p:nvGrpSpPr>
        <p:grpSpPr>
          <a:xfrm>
            <a:off x="-98" y="4925198"/>
            <a:ext cx="12192148" cy="1449932"/>
            <a:chOff x="-75" y="3996089"/>
            <a:chExt cx="9144111" cy="818986"/>
          </a:xfrm>
        </p:grpSpPr>
        <p:sp>
          <p:nvSpPr>
            <p:cNvPr id="757" name="Google Shape;757;p28"/>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758" name="Google Shape;758;p28"/>
            <p:cNvGrpSpPr/>
            <p:nvPr/>
          </p:nvGrpSpPr>
          <p:grpSpPr>
            <a:xfrm>
              <a:off x="43175" y="3996198"/>
              <a:ext cx="9057943" cy="818877"/>
              <a:chOff x="31859" y="3637483"/>
              <a:chExt cx="9057943" cy="954958"/>
            </a:xfrm>
          </p:grpSpPr>
          <p:sp>
            <p:nvSpPr>
              <p:cNvPr id="759" name="Google Shape;759;p28"/>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0" name="Google Shape;760;p28"/>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1" name="Google Shape;761;p28"/>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2" name="Google Shape;762;p28"/>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3" name="Google Shape;763;p28"/>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4" name="Google Shape;764;p28"/>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sp>
        <p:nvSpPr>
          <p:cNvPr id="765" name="Google Shape;765;p28"/>
          <p:cNvSpPr txBox="1">
            <a:spLocks noGrp="1"/>
          </p:cNvSpPr>
          <p:nvPr>
            <p:ph type="title"/>
          </p:nvPr>
        </p:nvSpPr>
        <p:spPr>
          <a:xfrm>
            <a:off x="960000" y="703867"/>
            <a:ext cx="3154800" cy="14500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6" name="Google Shape;766;p28"/>
          <p:cNvSpPr txBox="1">
            <a:spLocks noGrp="1"/>
          </p:cNvSpPr>
          <p:nvPr>
            <p:ph type="subTitle" idx="1"/>
          </p:nvPr>
        </p:nvSpPr>
        <p:spPr>
          <a:xfrm>
            <a:off x="7409000" y="3576833"/>
            <a:ext cx="3401600" cy="6336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7" name="Google Shape;767;p28"/>
          <p:cNvSpPr txBox="1">
            <a:spLocks noGrp="1"/>
          </p:cNvSpPr>
          <p:nvPr>
            <p:ph type="subTitle" idx="2"/>
          </p:nvPr>
        </p:nvSpPr>
        <p:spPr>
          <a:xfrm>
            <a:off x="7408200" y="1994333"/>
            <a:ext cx="3403200" cy="6332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21096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574067" y="163832"/>
            <a:ext cx="15255421" cy="6718689"/>
            <a:chOff x="-1180550" y="122873"/>
            <a:chExt cx="11441566" cy="5039017"/>
          </a:xfrm>
        </p:grpSpPr>
        <p:sp>
          <p:nvSpPr>
            <p:cNvPr id="10" name="Google Shape;10;p2"/>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 name="Google Shape;37;p2"/>
          <p:cNvSpPr txBox="1">
            <a:spLocks noGrp="1"/>
          </p:cNvSpPr>
          <p:nvPr>
            <p:ph type="ctrTitle"/>
          </p:nvPr>
        </p:nvSpPr>
        <p:spPr>
          <a:xfrm rot="302">
            <a:off x="1270200" y="1042119"/>
            <a:ext cx="45464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8000">
                <a:solidFill>
                  <a:srgbClr val="FFFFFF"/>
                </a:solidFill>
                <a:latin typeface="Mouse Memoirs"/>
                <a:ea typeface="Mouse Memoirs"/>
                <a:cs typeface="Mouse Memoirs"/>
                <a:sym typeface="Mouse Memoir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8" name="Google Shape;38;p2"/>
          <p:cNvSpPr txBox="1">
            <a:spLocks noGrp="1"/>
          </p:cNvSpPr>
          <p:nvPr>
            <p:ph type="subTitle" idx="1"/>
          </p:nvPr>
        </p:nvSpPr>
        <p:spPr>
          <a:xfrm>
            <a:off x="1492200" y="3778833"/>
            <a:ext cx="41024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a:solidFill>
                  <a:srgbClr val="FFFFFF"/>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257209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grpSp>
        <p:nvGrpSpPr>
          <p:cNvPr id="40" name="Google Shape;40;p3"/>
          <p:cNvGrpSpPr/>
          <p:nvPr/>
        </p:nvGrpSpPr>
        <p:grpSpPr>
          <a:xfrm>
            <a:off x="-571526" y="571357"/>
            <a:ext cx="13563596" cy="6934947"/>
            <a:chOff x="-1180550" y="-1533167"/>
            <a:chExt cx="11441566" cy="5849972"/>
          </a:xfrm>
        </p:grpSpPr>
        <p:sp>
          <p:nvSpPr>
            <p:cNvPr id="41" name="Google Shape;41;p3"/>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 name="Google Shape;62;p3"/>
          <p:cNvSpPr txBox="1">
            <a:spLocks noGrp="1"/>
          </p:cNvSpPr>
          <p:nvPr>
            <p:ph type="title"/>
          </p:nvPr>
        </p:nvSpPr>
        <p:spPr>
          <a:xfrm>
            <a:off x="21971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3" name="Google Shape;63;p3"/>
          <p:cNvSpPr txBox="1">
            <a:spLocks noGrp="1"/>
          </p:cNvSpPr>
          <p:nvPr>
            <p:ph type="title" idx="2" hasCustomPrompt="1"/>
          </p:nvPr>
        </p:nvSpPr>
        <p:spPr>
          <a:xfrm>
            <a:off x="76781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4" name="Google Shape;64;p3"/>
          <p:cNvSpPr txBox="1">
            <a:spLocks noGrp="1"/>
          </p:cNvSpPr>
          <p:nvPr>
            <p:ph type="subTitle" idx="1"/>
          </p:nvPr>
        </p:nvSpPr>
        <p:spPr>
          <a:xfrm>
            <a:off x="20075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34496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5"/>
        <p:cNvGrpSpPr/>
        <p:nvPr/>
      </p:nvGrpSpPr>
      <p:grpSpPr>
        <a:xfrm>
          <a:off x="0" y="0"/>
          <a:ext cx="0" cy="0"/>
          <a:chOff x="0" y="0"/>
          <a:chExt cx="0" cy="0"/>
        </a:xfrm>
      </p:grpSpPr>
      <p:sp>
        <p:nvSpPr>
          <p:cNvPr id="66" name="Google Shape;66;p4"/>
          <p:cNvSpPr txBox="1">
            <a:spLocks noGrp="1"/>
          </p:cNvSpPr>
          <p:nvPr>
            <p:ph type="body" idx="1"/>
          </p:nvPr>
        </p:nvSpPr>
        <p:spPr>
          <a:xfrm>
            <a:off x="950967" y="1536633"/>
            <a:ext cx="10290400" cy="4602000"/>
          </a:xfrm>
          <a:prstGeom prst="rect">
            <a:avLst/>
          </a:prstGeom>
        </p:spPr>
        <p:txBody>
          <a:bodyPr spcFirstLastPara="1" wrap="square" lIns="91425" tIns="91425" rIns="91425" bIns="91425" anchor="t" anchorCtr="0">
            <a:normAutofit/>
          </a:bodyPr>
          <a:lstStyle>
            <a:lvl1pPr marL="609585" lvl="0" indent="-406390">
              <a:lnSpc>
                <a:spcPct val="100000"/>
              </a:lnSpc>
              <a:spcBef>
                <a:spcPts val="0"/>
              </a:spcBef>
              <a:spcAft>
                <a:spcPts val="0"/>
              </a:spcAft>
              <a:buClr>
                <a:srgbClr val="434343"/>
              </a:buClr>
              <a:buSzPts val="1200"/>
              <a:buFont typeface="Anaheim"/>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67" name="Google Shape;67;p4"/>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8" name="Google Shape;68;p4"/>
          <p:cNvGrpSpPr/>
          <p:nvPr/>
        </p:nvGrpSpPr>
        <p:grpSpPr>
          <a:xfrm>
            <a:off x="-502540" y="266567"/>
            <a:ext cx="14183895" cy="1497563"/>
            <a:chOff x="-376905" y="199925"/>
            <a:chExt cx="10637921" cy="1123172"/>
          </a:xfrm>
        </p:grpSpPr>
        <p:sp>
          <p:nvSpPr>
            <p:cNvPr id="69" name="Google Shape;69;p4"/>
            <p:cNvSpPr/>
            <p:nvPr/>
          </p:nvSpPr>
          <p:spPr>
            <a:xfrm>
              <a:off x="8587302" y="1999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6924471" y="7681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4"/>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 name="Google Shape;72;p4"/>
          <p:cNvGrpSpPr/>
          <p:nvPr/>
        </p:nvGrpSpPr>
        <p:grpSpPr>
          <a:xfrm>
            <a:off x="-7" y="6141741"/>
            <a:ext cx="12192323" cy="956535"/>
            <a:chOff x="-179259" y="4444489"/>
            <a:chExt cx="9944799" cy="717401"/>
          </a:xfrm>
        </p:grpSpPr>
        <p:sp>
          <p:nvSpPr>
            <p:cNvPr id="73" name="Google Shape;73;p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 name="Google Shape;75;p4"/>
          <p:cNvGrpSpPr/>
          <p:nvPr/>
        </p:nvGrpSpPr>
        <p:grpSpPr>
          <a:xfrm flipH="1">
            <a:off x="10289369" y="4952884"/>
            <a:ext cx="3668707" cy="1827857"/>
            <a:chOff x="404850" y="2182975"/>
            <a:chExt cx="2230850" cy="1111475"/>
          </a:xfrm>
        </p:grpSpPr>
        <p:sp>
          <p:nvSpPr>
            <p:cNvPr id="76" name="Google Shape;76;p4"/>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894522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9EDADA"/>
        </a:solidFill>
        <a:effectLst/>
      </p:bgPr>
    </p:bg>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sz="5067">
                <a:solidFill>
                  <a:srgbClr val="3B3B3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5"/>
          <p:cNvSpPr txBox="1">
            <a:spLocks noGrp="1"/>
          </p:cNvSpPr>
          <p:nvPr>
            <p:ph type="subTitle" idx="1"/>
          </p:nvPr>
        </p:nvSpPr>
        <p:spPr>
          <a:xfrm>
            <a:off x="6462821" y="18847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E15561"/>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7" name="Google Shape;107;p5"/>
          <p:cNvSpPr txBox="1">
            <a:spLocks noGrp="1"/>
          </p:cNvSpPr>
          <p:nvPr>
            <p:ph type="subTitle" idx="2"/>
          </p:nvPr>
        </p:nvSpPr>
        <p:spPr>
          <a:xfrm>
            <a:off x="6462821" y="41199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5587AC"/>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8" name="Google Shape;108;p5"/>
          <p:cNvSpPr txBox="1">
            <a:spLocks noGrp="1"/>
          </p:cNvSpPr>
          <p:nvPr>
            <p:ph type="subTitle" idx="3"/>
          </p:nvPr>
        </p:nvSpPr>
        <p:spPr>
          <a:xfrm>
            <a:off x="6342021" y="2576433"/>
            <a:ext cx="41184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5"/>
          <p:cNvSpPr txBox="1">
            <a:spLocks noGrp="1"/>
          </p:cNvSpPr>
          <p:nvPr>
            <p:ph type="subTitle" idx="4"/>
          </p:nvPr>
        </p:nvSpPr>
        <p:spPr>
          <a:xfrm>
            <a:off x="6340821" y="4811633"/>
            <a:ext cx="41208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40582155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0"/>
        <p:cNvGrpSpPr/>
        <p:nvPr/>
      </p:nvGrpSpPr>
      <p:grpSpPr>
        <a:xfrm>
          <a:off x="0" y="0"/>
          <a:ext cx="0" cy="0"/>
          <a:chOff x="0" y="0"/>
          <a:chExt cx="0" cy="0"/>
        </a:xfrm>
      </p:grpSpPr>
      <p:sp>
        <p:nvSpPr>
          <p:cNvPr id="111" name="Google Shape;111;p6"/>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2" name="Google Shape;112;p6"/>
          <p:cNvGrpSpPr/>
          <p:nvPr/>
        </p:nvGrpSpPr>
        <p:grpSpPr>
          <a:xfrm>
            <a:off x="-502540" y="328600"/>
            <a:ext cx="13790195" cy="1699240"/>
            <a:chOff x="-376905" y="246450"/>
            <a:chExt cx="10342646" cy="1274430"/>
          </a:xfrm>
        </p:grpSpPr>
        <p:sp>
          <p:nvSpPr>
            <p:cNvPr id="113" name="Google Shape;113;p6"/>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6"/>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6"/>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707885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2"/>
        <p:cNvGrpSpPr/>
        <p:nvPr/>
      </p:nvGrpSpPr>
      <p:grpSpPr>
        <a:xfrm>
          <a:off x="0" y="0"/>
          <a:ext cx="0" cy="0"/>
          <a:chOff x="0" y="0"/>
          <a:chExt cx="0" cy="0"/>
        </a:xfrm>
      </p:grpSpPr>
      <p:grpSp>
        <p:nvGrpSpPr>
          <p:cNvPr id="123" name="Google Shape;123;p8"/>
          <p:cNvGrpSpPr/>
          <p:nvPr/>
        </p:nvGrpSpPr>
        <p:grpSpPr>
          <a:xfrm>
            <a:off x="-851510" y="-1439599"/>
            <a:ext cx="13821276" cy="9782441"/>
            <a:chOff x="-638633" y="-1041600"/>
            <a:chExt cx="10365957" cy="7336831"/>
          </a:xfrm>
        </p:grpSpPr>
        <p:sp>
          <p:nvSpPr>
            <p:cNvPr id="124" name="Google Shape;124;p8"/>
            <p:cNvSpPr/>
            <p:nvPr/>
          </p:nvSpPr>
          <p:spPr>
            <a:xfrm>
              <a:off x="824400" y="4387602"/>
              <a:ext cx="7336788" cy="571746"/>
            </a:xfrm>
            <a:custGeom>
              <a:avLst/>
              <a:gdLst/>
              <a:ahLst/>
              <a:cxnLst/>
              <a:rect l="l" t="t" r="r" b="b"/>
              <a:pathLst>
                <a:path w="166537" h="12978" extrusionOk="0">
                  <a:moveTo>
                    <a:pt x="0" y="1"/>
                  </a:moveTo>
                  <a:lnTo>
                    <a:pt x="0" y="12977"/>
                  </a:lnTo>
                  <a:lnTo>
                    <a:pt x="166537" y="12977"/>
                  </a:lnTo>
                  <a:lnTo>
                    <a:pt x="166537" y="1"/>
                  </a:lnTo>
                  <a:close/>
                </a:path>
              </a:pathLst>
            </a:custGeom>
            <a:solidFill>
              <a:srgbClr val="C1CA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120050" y="4548450"/>
              <a:ext cx="9024224" cy="1746781"/>
            </a:xfrm>
            <a:custGeom>
              <a:avLst/>
              <a:gdLst/>
              <a:ahLst/>
              <a:cxnLst/>
              <a:rect l="l" t="t" r="r" b="b"/>
              <a:pathLst>
                <a:path w="166537" h="39650" extrusionOk="0">
                  <a:moveTo>
                    <a:pt x="0" y="0"/>
                  </a:moveTo>
                  <a:lnTo>
                    <a:pt x="0" y="39649"/>
                  </a:lnTo>
                  <a:lnTo>
                    <a:pt x="166537" y="39649"/>
                  </a:lnTo>
                  <a:lnTo>
                    <a:pt x="1665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824400" y="5604930"/>
              <a:ext cx="7336788" cy="58725"/>
            </a:xfrm>
            <a:custGeom>
              <a:avLst/>
              <a:gdLst/>
              <a:ahLst/>
              <a:cxnLst/>
              <a:rect l="l" t="t" r="r" b="b"/>
              <a:pathLst>
                <a:path w="166537" h="1333" extrusionOk="0">
                  <a:moveTo>
                    <a:pt x="0" y="0"/>
                  </a:moveTo>
                  <a:lnTo>
                    <a:pt x="0" y="1333"/>
                  </a:lnTo>
                  <a:lnTo>
                    <a:pt x="166537" y="1333"/>
                  </a:lnTo>
                  <a:lnTo>
                    <a:pt x="1665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824400" y="4548447"/>
              <a:ext cx="7336788" cy="29385"/>
            </a:xfrm>
            <a:custGeom>
              <a:avLst/>
              <a:gdLst/>
              <a:ahLst/>
              <a:cxnLst/>
              <a:rect l="l" t="t" r="r" b="b"/>
              <a:pathLst>
                <a:path w="166537" h="667" extrusionOk="0">
                  <a:moveTo>
                    <a:pt x="0" y="0"/>
                  </a:moveTo>
                  <a:lnTo>
                    <a:pt x="0" y="666"/>
                  </a:lnTo>
                  <a:lnTo>
                    <a:pt x="166537" y="666"/>
                  </a:lnTo>
                  <a:lnTo>
                    <a:pt x="166537" y="0"/>
                  </a:lnTo>
                  <a:close/>
                </a:path>
              </a:pathLst>
            </a:custGeom>
            <a:solidFill>
              <a:srgbClr val="A7A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864587" y="5805645"/>
              <a:ext cx="119786" cy="32909"/>
            </a:xfrm>
            <a:custGeom>
              <a:avLst/>
              <a:gdLst/>
              <a:ahLst/>
              <a:cxnLst/>
              <a:rect l="l" t="t" r="r" b="b"/>
              <a:pathLst>
                <a:path w="2719" h="747" extrusionOk="0">
                  <a:moveTo>
                    <a:pt x="1360" y="1"/>
                  </a:moveTo>
                  <a:cubicBezTo>
                    <a:pt x="614" y="1"/>
                    <a:pt x="1" y="161"/>
                    <a:pt x="1" y="374"/>
                  </a:cubicBezTo>
                  <a:cubicBezTo>
                    <a:pt x="1" y="587"/>
                    <a:pt x="614" y="747"/>
                    <a:pt x="1360" y="747"/>
                  </a:cubicBezTo>
                  <a:cubicBezTo>
                    <a:pt x="2106" y="747"/>
                    <a:pt x="2719" y="587"/>
                    <a:pt x="2719" y="374"/>
                  </a:cubicBezTo>
                  <a:cubicBezTo>
                    <a:pt x="2719" y="161"/>
                    <a:pt x="2106" y="1"/>
                    <a:pt x="136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3071205" y="5838510"/>
              <a:ext cx="70488" cy="34099"/>
            </a:xfrm>
            <a:custGeom>
              <a:avLst/>
              <a:gdLst/>
              <a:ahLst/>
              <a:cxnLst/>
              <a:rect l="l" t="t" r="r" b="b"/>
              <a:pathLst>
                <a:path w="1600" h="774" extrusionOk="0">
                  <a:moveTo>
                    <a:pt x="800" y="1"/>
                  </a:moveTo>
                  <a:cubicBezTo>
                    <a:pt x="347" y="1"/>
                    <a:pt x="1" y="187"/>
                    <a:pt x="1" y="401"/>
                  </a:cubicBezTo>
                  <a:cubicBezTo>
                    <a:pt x="1" y="587"/>
                    <a:pt x="347" y="774"/>
                    <a:pt x="800" y="774"/>
                  </a:cubicBezTo>
                  <a:cubicBezTo>
                    <a:pt x="1226" y="774"/>
                    <a:pt x="1599" y="587"/>
                    <a:pt x="1599" y="401"/>
                  </a:cubicBezTo>
                  <a:cubicBezTo>
                    <a:pt x="1599" y="187"/>
                    <a:pt x="1226" y="1"/>
                    <a:pt x="80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8"/>
            <p:cNvSpPr/>
            <p:nvPr/>
          </p:nvSpPr>
          <p:spPr>
            <a:xfrm>
              <a:off x="2777755" y="5978208"/>
              <a:ext cx="146747" cy="36433"/>
            </a:xfrm>
            <a:custGeom>
              <a:avLst/>
              <a:gdLst/>
              <a:ahLst/>
              <a:cxnLst/>
              <a:rect l="l" t="t" r="r" b="b"/>
              <a:pathLst>
                <a:path w="3331" h="827" extrusionOk="0">
                  <a:moveTo>
                    <a:pt x="1679" y="1"/>
                  </a:moveTo>
                  <a:cubicBezTo>
                    <a:pt x="746" y="1"/>
                    <a:pt x="0" y="187"/>
                    <a:pt x="0" y="427"/>
                  </a:cubicBezTo>
                  <a:cubicBezTo>
                    <a:pt x="0" y="667"/>
                    <a:pt x="746" y="827"/>
                    <a:pt x="1679" y="827"/>
                  </a:cubicBezTo>
                  <a:cubicBezTo>
                    <a:pt x="2585" y="827"/>
                    <a:pt x="3331" y="667"/>
                    <a:pt x="3331" y="427"/>
                  </a:cubicBezTo>
                  <a:cubicBezTo>
                    <a:pt x="3331" y="187"/>
                    <a:pt x="2585" y="1"/>
                    <a:pt x="1679"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7657551" y="5844413"/>
              <a:ext cx="120975" cy="32909"/>
            </a:xfrm>
            <a:custGeom>
              <a:avLst/>
              <a:gdLst/>
              <a:ahLst/>
              <a:cxnLst/>
              <a:rect l="l" t="t" r="r" b="b"/>
              <a:pathLst>
                <a:path w="2746" h="747" extrusionOk="0">
                  <a:moveTo>
                    <a:pt x="1360" y="0"/>
                  </a:moveTo>
                  <a:cubicBezTo>
                    <a:pt x="614" y="0"/>
                    <a:pt x="1" y="160"/>
                    <a:pt x="1" y="373"/>
                  </a:cubicBezTo>
                  <a:cubicBezTo>
                    <a:pt x="1" y="586"/>
                    <a:pt x="614" y="746"/>
                    <a:pt x="1360" y="746"/>
                  </a:cubicBezTo>
                  <a:cubicBezTo>
                    <a:pt x="2132" y="746"/>
                    <a:pt x="2745" y="586"/>
                    <a:pt x="2745" y="373"/>
                  </a:cubicBezTo>
                  <a:cubicBezTo>
                    <a:pt x="2745" y="160"/>
                    <a:pt x="2132" y="0"/>
                    <a:pt x="136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7864169" y="5877278"/>
              <a:ext cx="70488" cy="32909"/>
            </a:xfrm>
            <a:custGeom>
              <a:avLst/>
              <a:gdLst/>
              <a:ahLst/>
              <a:cxnLst/>
              <a:rect l="l" t="t" r="r" b="b"/>
              <a:pathLst>
                <a:path w="1600" h="747" extrusionOk="0">
                  <a:moveTo>
                    <a:pt x="800" y="0"/>
                  </a:moveTo>
                  <a:cubicBezTo>
                    <a:pt x="347" y="0"/>
                    <a:pt x="0" y="160"/>
                    <a:pt x="0" y="373"/>
                  </a:cubicBezTo>
                  <a:cubicBezTo>
                    <a:pt x="0" y="586"/>
                    <a:pt x="347" y="746"/>
                    <a:pt x="800" y="746"/>
                  </a:cubicBezTo>
                  <a:cubicBezTo>
                    <a:pt x="1226" y="746"/>
                    <a:pt x="1599" y="586"/>
                    <a:pt x="1599" y="373"/>
                  </a:cubicBezTo>
                  <a:cubicBezTo>
                    <a:pt x="1599" y="160"/>
                    <a:pt x="1226" y="0"/>
                    <a:pt x="80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a:off x="7571864" y="6016976"/>
              <a:ext cx="145602" cy="36433"/>
            </a:xfrm>
            <a:custGeom>
              <a:avLst/>
              <a:gdLst/>
              <a:ahLst/>
              <a:cxnLst/>
              <a:rect l="l" t="t" r="r" b="b"/>
              <a:pathLst>
                <a:path w="3305" h="827" extrusionOk="0">
                  <a:moveTo>
                    <a:pt x="1653" y="0"/>
                  </a:moveTo>
                  <a:cubicBezTo>
                    <a:pt x="720" y="0"/>
                    <a:pt x="1" y="187"/>
                    <a:pt x="1" y="400"/>
                  </a:cubicBezTo>
                  <a:cubicBezTo>
                    <a:pt x="1" y="640"/>
                    <a:pt x="720" y="826"/>
                    <a:pt x="1653" y="826"/>
                  </a:cubicBezTo>
                  <a:cubicBezTo>
                    <a:pt x="2559" y="826"/>
                    <a:pt x="3305" y="640"/>
                    <a:pt x="3305" y="400"/>
                  </a:cubicBezTo>
                  <a:cubicBezTo>
                    <a:pt x="3305" y="187"/>
                    <a:pt x="2559" y="0"/>
                    <a:pt x="165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a:off x="4148835" y="4661140"/>
              <a:ext cx="117407" cy="21146"/>
            </a:xfrm>
            <a:custGeom>
              <a:avLst/>
              <a:gdLst/>
              <a:ahLst/>
              <a:cxnLst/>
              <a:rect l="l" t="t" r="r" b="b"/>
              <a:pathLst>
                <a:path w="2665" h="480" extrusionOk="0">
                  <a:moveTo>
                    <a:pt x="1333" y="0"/>
                  </a:moveTo>
                  <a:cubicBezTo>
                    <a:pt x="587" y="0"/>
                    <a:pt x="0" y="107"/>
                    <a:pt x="0" y="240"/>
                  </a:cubicBezTo>
                  <a:cubicBezTo>
                    <a:pt x="0" y="373"/>
                    <a:pt x="587" y="480"/>
                    <a:pt x="1333" y="480"/>
                  </a:cubicBezTo>
                  <a:cubicBezTo>
                    <a:pt x="2052" y="480"/>
                    <a:pt x="2665" y="373"/>
                    <a:pt x="2665" y="240"/>
                  </a:cubicBezTo>
                  <a:cubicBezTo>
                    <a:pt x="2665" y="107"/>
                    <a:pt x="2052" y="0"/>
                    <a:pt x="133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8"/>
            <p:cNvSpPr/>
            <p:nvPr/>
          </p:nvSpPr>
          <p:spPr>
            <a:xfrm>
              <a:off x="4012661" y="4722156"/>
              <a:ext cx="69299" cy="32909"/>
            </a:xfrm>
            <a:custGeom>
              <a:avLst/>
              <a:gdLst/>
              <a:ahLst/>
              <a:cxnLst/>
              <a:rect l="l" t="t" r="r" b="b"/>
              <a:pathLst>
                <a:path w="1573" h="747" extrusionOk="0">
                  <a:moveTo>
                    <a:pt x="773" y="1"/>
                  </a:moveTo>
                  <a:cubicBezTo>
                    <a:pt x="347" y="1"/>
                    <a:pt x="0" y="161"/>
                    <a:pt x="0" y="374"/>
                  </a:cubicBezTo>
                  <a:cubicBezTo>
                    <a:pt x="0" y="587"/>
                    <a:pt x="347" y="747"/>
                    <a:pt x="773" y="747"/>
                  </a:cubicBezTo>
                  <a:cubicBezTo>
                    <a:pt x="1226" y="747"/>
                    <a:pt x="1573" y="587"/>
                    <a:pt x="1573" y="374"/>
                  </a:cubicBezTo>
                  <a:cubicBezTo>
                    <a:pt x="1573" y="161"/>
                    <a:pt x="1226"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8"/>
            <p:cNvSpPr/>
            <p:nvPr/>
          </p:nvSpPr>
          <p:spPr>
            <a:xfrm>
              <a:off x="4266197" y="4750351"/>
              <a:ext cx="89299" cy="10617"/>
            </a:xfrm>
            <a:custGeom>
              <a:avLst/>
              <a:gdLst/>
              <a:ahLst/>
              <a:cxnLst/>
              <a:rect l="l" t="t" r="r" b="b"/>
              <a:pathLst>
                <a:path w="2027" h="241" extrusionOk="0">
                  <a:moveTo>
                    <a:pt x="1014" y="0"/>
                  </a:moveTo>
                  <a:cubicBezTo>
                    <a:pt x="454" y="0"/>
                    <a:pt x="1" y="54"/>
                    <a:pt x="1" y="107"/>
                  </a:cubicBezTo>
                  <a:cubicBezTo>
                    <a:pt x="1" y="187"/>
                    <a:pt x="454" y="240"/>
                    <a:pt x="1014" y="240"/>
                  </a:cubicBezTo>
                  <a:cubicBezTo>
                    <a:pt x="1573" y="240"/>
                    <a:pt x="2026" y="187"/>
                    <a:pt x="2026" y="107"/>
                  </a:cubicBezTo>
                  <a:cubicBezTo>
                    <a:pt x="2026" y="54"/>
                    <a:pt x="1573" y="0"/>
                    <a:pt x="1014"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8"/>
            <p:cNvSpPr/>
            <p:nvPr/>
          </p:nvSpPr>
          <p:spPr>
            <a:xfrm>
              <a:off x="2015868" y="4705723"/>
              <a:ext cx="119786" cy="32909"/>
            </a:xfrm>
            <a:custGeom>
              <a:avLst/>
              <a:gdLst/>
              <a:ahLst/>
              <a:cxnLst/>
              <a:rect l="l" t="t" r="r" b="b"/>
              <a:pathLst>
                <a:path w="2719" h="747" extrusionOk="0">
                  <a:moveTo>
                    <a:pt x="1360" y="1"/>
                  </a:moveTo>
                  <a:cubicBezTo>
                    <a:pt x="614" y="1"/>
                    <a:pt x="1" y="161"/>
                    <a:pt x="1" y="374"/>
                  </a:cubicBezTo>
                  <a:cubicBezTo>
                    <a:pt x="1" y="587"/>
                    <a:pt x="614" y="747"/>
                    <a:pt x="1360" y="747"/>
                  </a:cubicBezTo>
                  <a:cubicBezTo>
                    <a:pt x="2106" y="747"/>
                    <a:pt x="2719" y="587"/>
                    <a:pt x="2719" y="374"/>
                  </a:cubicBezTo>
                  <a:cubicBezTo>
                    <a:pt x="2719" y="161"/>
                    <a:pt x="2106" y="1"/>
                    <a:pt x="136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8"/>
            <p:cNvSpPr/>
            <p:nvPr/>
          </p:nvSpPr>
          <p:spPr>
            <a:xfrm>
              <a:off x="2301124" y="4839563"/>
              <a:ext cx="70488" cy="34099"/>
            </a:xfrm>
            <a:custGeom>
              <a:avLst/>
              <a:gdLst/>
              <a:ahLst/>
              <a:cxnLst/>
              <a:rect l="l" t="t" r="r" b="b"/>
              <a:pathLst>
                <a:path w="1600" h="774" extrusionOk="0">
                  <a:moveTo>
                    <a:pt x="800" y="0"/>
                  </a:moveTo>
                  <a:cubicBezTo>
                    <a:pt x="347" y="0"/>
                    <a:pt x="1" y="187"/>
                    <a:pt x="1" y="373"/>
                  </a:cubicBezTo>
                  <a:cubicBezTo>
                    <a:pt x="1" y="587"/>
                    <a:pt x="347" y="773"/>
                    <a:pt x="800" y="773"/>
                  </a:cubicBezTo>
                  <a:cubicBezTo>
                    <a:pt x="1227" y="773"/>
                    <a:pt x="1600" y="587"/>
                    <a:pt x="1600" y="373"/>
                  </a:cubicBezTo>
                  <a:cubicBezTo>
                    <a:pt x="1600" y="187"/>
                    <a:pt x="1227" y="0"/>
                    <a:pt x="80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8"/>
            <p:cNvSpPr/>
            <p:nvPr/>
          </p:nvSpPr>
          <p:spPr>
            <a:xfrm>
              <a:off x="2001814" y="4906482"/>
              <a:ext cx="146747" cy="36433"/>
            </a:xfrm>
            <a:custGeom>
              <a:avLst/>
              <a:gdLst/>
              <a:ahLst/>
              <a:cxnLst/>
              <a:rect l="l" t="t" r="r" b="b"/>
              <a:pathLst>
                <a:path w="3331" h="827" extrusionOk="0">
                  <a:moveTo>
                    <a:pt x="1679" y="0"/>
                  </a:moveTo>
                  <a:cubicBezTo>
                    <a:pt x="746" y="0"/>
                    <a:pt x="0" y="187"/>
                    <a:pt x="0" y="400"/>
                  </a:cubicBezTo>
                  <a:cubicBezTo>
                    <a:pt x="0" y="640"/>
                    <a:pt x="746" y="826"/>
                    <a:pt x="1679" y="826"/>
                  </a:cubicBezTo>
                  <a:cubicBezTo>
                    <a:pt x="2585" y="826"/>
                    <a:pt x="3331" y="640"/>
                    <a:pt x="3331" y="400"/>
                  </a:cubicBezTo>
                  <a:cubicBezTo>
                    <a:pt x="3331" y="187"/>
                    <a:pt x="2585" y="0"/>
                    <a:pt x="1679"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8"/>
            <p:cNvSpPr/>
            <p:nvPr/>
          </p:nvSpPr>
          <p:spPr>
            <a:xfrm>
              <a:off x="2025296" y="5324388"/>
              <a:ext cx="68109" cy="20001"/>
            </a:xfrm>
            <a:custGeom>
              <a:avLst/>
              <a:gdLst/>
              <a:ahLst/>
              <a:cxnLst/>
              <a:rect l="l" t="t" r="r" b="b"/>
              <a:pathLst>
                <a:path w="1546" h="454" extrusionOk="0">
                  <a:moveTo>
                    <a:pt x="773" y="0"/>
                  </a:moveTo>
                  <a:cubicBezTo>
                    <a:pt x="346" y="0"/>
                    <a:pt x="0" y="107"/>
                    <a:pt x="0" y="240"/>
                  </a:cubicBezTo>
                  <a:cubicBezTo>
                    <a:pt x="0" y="373"/>
                    <a:pt x="346" y="453"/>
                    <a:pt x="773" y="453"/>
                  </a:cubicBezTo>
                  <a:cubicBezTo>
                    <a:pt x="1199" y="453"/>
                    <a:pt x="1546" y="373"/>
                    <a:pt x="1546" y="240"/>
                  </a:cubicBezTo>
                  <a:cubicBezTo>
                    <a:pt x="1546" y="107"/>
                    <a:pt x="1199" y="0"/>
                    <a:pt x="77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8"/>
            <p:cNvSpPr/>
            <p:nvPr/>
          </p:nvSpPr>
          <p:spPr>
            <a:xfrm>
              <a:off x="2144993" y="5344345"/>
              <a:ext cx="128024" cy="54011"/>
            </a:xfrm>
            <a:custGeom>
              <a:avLst/>
              <a:gdLst/>
              <a:ahLst/>
              <a:cxnLst/>
              <a:rect l="l" t="t" r="r" b="b"/>
              <a:pathLst>
                <a:path w="2906" h="1226" extrusionOk="0">
                  <a:moveTo>
                    <a:pt x="1440" y="0"/>
                  </a:moveTo>
                  <a:cubicBezTo>
                    <a:pt x="667" y="0"/>
                    <a:pt x="1" y="293"/>
                    <a:pt x="1" y="613"/>
                  </a:cubicBezTo>
                  <a:cubicBezTo>
                    <a:pt x="1" y="933"/>
                    <a:pt x="667" y="1226"/>
                    <a:pt x="1440" y="1226"/>
                  </a:cubicBezTo>
                  <a:cubicBezTo>
                    <a:pt x="2239" y="1226"/>
                    <a:pt x="2905" y="933"/>
                    <a:pt x="2905" y="613"/>
                  </a:cubicBezTo>
                  <a:cubicBezTo>
                    <a:pt x="2905" y="293"/>
                    <a:pt x="2239" y="0"/>
                    <a:pt x="144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8"/>
            <p:cNvSpPr/>
            <p:nvPr/>
          </p:nvSpPr>
          <p:spPr>
            <a:xfrm>
              <a:off x="2072214" y="5424128"/>
              <a:ext cx="45861" cy="14142"/>
            </a:xfrm>
            <a:custGeom>
              <a:avLst/>
              <a:gdLst/>
              <a:ahLst/>
              <a:cxnLst/>
              <a:rect l="l" t="t" r="r" b="b"/>
              <a:pathLst>
                <a:path w="1041" h="321" extrusionOk="0">
                  <a:moveTo>
                    <a:pt x="534" y="1"/>
                  </a:moveTo>
                  <a:cubicBezTo>
                    <a:pt x="241" y="1"/>
                    <a:pt x="1" y="81"/>
                    <a:pt x="1" y="161"/>
                  </a:cubicBezTo>
                  <a:cubicBezTo>
                    <a:pt x="1" y="241"/>
                    <a:pt x="241" y="321"/>
                    <a:pt x="534" y="321"/>
                  </a:cubicBezTo>
                  <a:cubicBezTo>
                    <a:pt x="800" y="321"/>
                    <a:pt x="1040" y="241"/>
                    <a:pt x="1040" y="161"/>
                  </a:cubicBezTo>
                  <a:cubicBezTo>
                    <a:pt x="1040" y="81"/>
                    <a:pt x="800" y="1"/>
                    <a:pt x="53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8"/>
            <p:cNvSpPr/>
            <p:nvPr/>
          </p:nvSpPr>
          <p:spPr>
            <a:xfrm>
              <a:off x="2534748" y="5474615"/>
              <a:ext cx="54055" cy="20001"/>
            </a:xfrm>
            <a:custGeom>
              <a:avLst/>
              <a:gdLst/>
              <a:ahLst/>
              <a:cxnLst/>
              <a:rect l="l" t="t" r="r" b="b"/>
              <a:pathLst>
                <a:path w="1227" h="454" extrusionOk="0">
                  <a:moveTo>
                    <a:pt x="613" y="1"/>
                  </a:moveTo>
                  <a:cubicBezTo>
                    <a:pt x="267" y="1"/>
                    <a:pt x="0" y="107"/>
                    <a:pt x="0" y="241"/>
                  </a:cubicBezTo>
                  <a:cubicBezTo>
                    <a:pt x="0" y="374"/>
                    <a:pt x="267" y="454"/>
                    <a:pt x="613" y="454"/>
                  </a:cubicBezTo>
                  <a:cubicBezTo>
                    <a:pt x="960" y="454"/>
                    <a:pt x="1226" y="374"/>
                    <a:pt x="1226" y="241"/>
                  </a:cubicBezTo>
                  <a:cubicBezTo>
                    <a:pt x="1226" y="107"/>
                    <a:pt x="960" y="1"/>
                    <a:pt x="61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8"/>
            <p:cNvSpPr/>
            <p:nvPr/>
          </p:nvSpPr>
          <p:spPr>
            <a:xfrm>
              <a:off x="1230543" y="4976882"/>
              <a:ext cx="117451" cy="21190"/>
            </a:xfrm>
            <a:custGeom>
              <a:avLst/>
              <a:gdLst/>
              <a:ahLst/>
              <a:cxnLst/>
              <a:rect l="l" t="t" r="r" b="b"/>
              <a:pathLst>
                <a:path w="2666" h="481" extrusionOk="0">
                  <a:moveTo>
                    <a:pt x="1333" y="1"/>
                  </a:moveTo>
                  <a:cubicBezTo>
                    <a:pt x="587" y="1"/>
                    <a:pt x="1" y="108"/>
                    <a:pt x="1" y="241"/>
                  </a:cubicBezTo>
                  <a:cubicBezTo>
                    <a:pt x="1" y="374"/>
                    <a:pt x="587" y="481"/>
                    <a:pt x="1333" y="481"/>
                  </a:cubicBezTo>
                  <a:cubicBezTo>
                    <a:pt x="2079" y="481"/>
                    <a:pt x="2665" y="374"/>
                    <a:pt x="2665" y="241"/>
                  </a:cubicBezTo>
                  <a:cubicBezTo>
                    <a:pt x="2665" y="108"/>
                    <a:pt x="2079" y="1"/>
                    <a:pt x="133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8"/>
            <p:cNvSpPr/>
            <p:nvPr/>
          </p:nvSpPr>
          <p:spPr>
            <a:xfrm>
              <a:off x="1373766" y="5030893"/>
              <a:ext cx="69299" cy="34099"/>
            </a:xfrm>
            <a:custGeom>
              <a:avLst/>
              <a:gdLst/>
              <a:ahLst/>
              <a:cxnLst/>
              <a:rect l="l" t="t" r="r" b="b"/>
              <a:pathLst>
                <a:path w="1573" h="774" extrusionOk="0">
                  <a:moveTo>
                    <a:pt x="773" y="1"/>
                  </a:moveTo>
                  <a:cubicBezTo>
                    <a:pt x="347" y="1"/>
                    <a:pt x="1" y="187"/>
                    <a:pt x="1" y="400"/>
                  </a:cubicBezTo>
                  <a:cubicBezTo>
                    <a:pt x="1" y="587"/>
                    <a:pt x="347" y="773"/>
                    <a:pt x="773" y="773"/>
                  </a:cubicBezTo>
                  <a:cubicBezTo>
                    <a:pt x="1200" y="773"/>
                    <a:pt x="1573" y="587"/>
                    <a:pt x="1573" y="400"/>
                  </a:cubicBezTo>
                  <a:cubicBezTo>
                    <a:pt x="1573" y="187"/>
                    <a:pt x="1200"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8"/>
            <p:cNvSpPr/>
            <p:nvPr/>
          </p:nvSpPr>
          <p:spPr>
            <a:xfrm>
              <a:off x="1230543" y="5283285"/>
              <a:ext cx="89255" cy="9428"/>
            </a:xfrm>
            <a:custGeom>
              <a:avLst/>
              <a:gdLst/>
              <a:ahLst/>
              <a:cxnLst/>
              <a:rect l="l" t="t" r="r" b="b"/>
              <a:pathLst>
                <a:path w="2026" h="214" extrusionOk="0">
                  <a:moveTo>
                    <a:pt x="1013" y="0"/>
                  </a:moveTo>
                  <a:cubicBezTo>
                    <a:pt x="454" y="0"/>
                    <a:pt x="1" y="54"/>
                    <a:pt x="1" y="107"/>
                  </a:cubicBezTo>
                  <a:cubicBezTo>
                    <a:pt x="1" y="187"/>
                    <a:pt x="454" y="214"/>
                    <a:pt x="1013" y="214"/>
                  </a:cubicBezTo>
                  <a:cubicBezTo>
                    <a:pt x="1573" y="214"/>
                    <a:pt x="2026" y="187"/>
                    <a:pt x="2026" y="107"/>
                  </a:cubicBezTo>
                  <a:cubicBezTo>
                    <a:pt x="2026" y="54"/>
                    <a:pt x="1573" y="0"/>
                    <a:pt x="101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8"/>
            <p:cNvSpPr/>
            <p:nvPr/>
          </p:nvSpPr>
          <p:spPr>
            <a:xfrm>
              <a:off x="1669595" y="6069798"/>
              <a:ext cx="93969" cy="41103"/>
            </a:xfrm>
            <a:custGeom>
              <a:avLst/>
              <a:gdLst/>
              <a:ahLst/>
              <a:cxnLst/>
              <a:rect l="l" t="t" r="r" b="b"/>
              <a:pathLst>
                <a:path w="2133" h="933" extrusionOk="0">
                  <a:moveTo>
                    <a:pt x="1066" y="0"/>
                  </a:moveTo>
                  <a:cubicBezTo>
                    <a:pt x="480" y="0"/>
                    <a:pt x="0" y="213"/>
                    <a:pt x="0" y="453"/>
                  </a:cubicBezTo>
                  <a:cubicBezTo>
                    <a:pt x="0" y="720"/>
                    <a:pt x="480" y="933"/>
                    <a:pt x="1066" y="933"/>
                  </a:cubicBezTo>
                  <a:cubicBezTo>
                    <a:pt x="1652" y="933"/>
                    <a:pt x="2132" y="720"/>
                    <a:pt x="2132" y="453"/>
                  </a:cubicBezTo>
                  <a:cubicBezTo>
                    <a:pt x="2132" y="213"/>
                    <a:pt x="1652" y="0"/>
                    <a:pt x="1066"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8"/>
            <p:cNvSpPr/>
            <p:nvPr/>
          </p:nvSpPr>
          <p:spPr>
            <a:xfrm>
              <a:off x="5940155" y="5745774"/>
              <a:ext cx="68153" cy="20001"/>
            </a:xfrm>
            <a:custGeom>
              <a:avLst/>
              <a:gdLst/>
              <a:ahLst/>
              <a:cxnLst/>
              <a:rect l="l" t="t" r="r" b="b"/>
              <a:pathLst>
                <a:path w="1547" h="454" extrusionOk="0">
                  <a:moveTo>
                    <a:pt x="774" y="1"/>
                  </a:moveTo>
                  <a:cubicBezTo>
                    <a:pt x="347" y="1"/>
                    <a:pt x="1" y="108"/>
                    <a:pt x="1" y="214"/>
                  </a:cubicBezTo>
                  <a:cubicBezTo>
                    <a:pt x="1" y="347"/>
                    <a:pt x="347" y="454"/>
                    <a:pt x="774" y="454"/>
                  </a:cubicBezTo>
                  <a:cubicBezTo>
                    <a:pt x="1200" y="454"/>
                    <a:pt x="1546" y="347"/>
                    <a:pt x="1546" y="214"/>
                  </a:cubicBezTo>
                  <a:cubicBezTo>
                    <a:pt x="1546" y="108"/>
                    <a:pt x="1200" y="1"/>
                    <a:pt x="77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5761732" y="5765731"/>
              <a:ext cx="126834" cy="52866"/>
            </a:xfrm>
            <a:custGeom>
              <a:avLst/>
              <a:gdLst/>
              <a:ahLst/>
              <a:cxnLst/>
              <a:rect l="l" t="t" r="r" b="b"/>
              <a:pathLst>
                <a:path w="2879" h="1200" extrusionOk="0">
                  <a:moveTo>
                    <a:pt x="1440" y="1"/>
                  </a:moveTo>
                  <a:cubicBezTo>
                    <a:pt x="640" y="1"/>
                    <a:pt x="1" y="267"/>
                    <a:pt x="1" y="614"/>
                  </a:cubicBezTo>
                  <a:cubicBezTo>
                    <a:pt x="1" y="934"/>
                    <a:pt x="640" y="1200"/>
                    <a:pt x="1440" y="1200"/>
                  </a:cubicBezTo>
                  <a:cubicBezTo>
                    <a:pt x="2239" y="1200"/>
                    <a:pt x="2879" y="934"/>
                    <a:pt x="2879" y="614"/>
                  </a:cubicBezTo>
                  <a:cubicBezTo>
                    <a:pt x="2879" y="267"/>
                    <a:pt x="2239" y="1"/>
                    <a:pt x="144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8"/>
            <p:cNvSpPr/>
            <p:nvPr/>
          </p:nvSpPr>
          <p:spPr>
            <a:xfrm>
              <a:off x="5915528" y="5845558"/>
              <a:ext cx="45817" cy="12952"/>
            </a:xfrm>
            <a:custGeom>
              <a:avLst/>
              <a:gdLst/>
              <a:ahLst/>
              <a:cxnLst/>
              <a:rect l="l" t="t" r="r" b="b"/>
              <a:pathLst>
                <a:path w="1040" h="294" extrusionOk="0">
                  <a:moveTo>
                    <a:pt x="507" y="1"/>
                  </a:moveTo>
                  <a:cubicBezTo>
                    <a:pt x="240" y="1"/>
                    <a:pt x="0" y="54"/>
                    <a:pt x="0" y="134"/>
                  </a:cubicBezTo>
                  <a:cubicBezTo>
                    <a:pt x="0" y="241"/>
                    <a:pt x="240" y="294"/>
                    <a:pt x="507" y="294"/>
                  </a:cubicBezTo>
                  <a:cubicBezTo>
                    <a:pt x="800" y="294"/>
                    <a:pt x="1040" y="241"/>
                    <a:pt x="1040" y="134"/>
                  </a:cubicBezTo>
                  <a:cubicBezTo>
                    <a:pt x="1040" y="54"/>
                    <a:pt x="800" y="1"/>
                    <a:pt x="50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8"/>
            <p:cNvSpPr/>
            <p:nvPr/>
          </p:nvSpPr>
          <p:spPr>
            <a:xfrm>
              <a:off x="5538726" y="5745774"/>
              <a:ext cx="55201" cy="20001"/>
            </a:xfrm>
            <a:custGeom>
              <a:avLst/>
              <a:gdLst/>
              <a:ahLst/>
              <a:cxnLst/>
              <a:rect l="l" t="t" r="r" b="b"/>
              <a:pathLst>
                <a:path w="1253" h="454" extrusionOk="0">
                  <a:moveTo>
                    <a:pt x="613" y="1"/>
                  </a:moveTo>
                  <a:cubicBezTo>
                    <a:pt x="293" y="1"/>
                    <a:pt x="0" y="108"/>
                    <a:pt x="0" y="214"/>
                  </a:cubicBezTo>
                  <a:cubicBezTo>
                    <a:pt x="0" y="347"/>
                    <a:pt x="293" y="454"/>
                    <a:pt x="613" y="454"/>
                  </a:cubicBezTo>
                  <a:cubicBezTo>
                    <a:pt x="959" y="454"/>
                    <a:pt x="1252" y="347"/>
                    <a:pt x="1252" y="214"/>
                  </a:cubicBezTo>
                  <a:cubicBezTo>
                    <a:pt x="1252" y="108"/>
                    <a:pt x="959" y="1"/>
                    <a:pt x="61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8"/>
            <p:cNvSpPr/>
            <p:nvPr/>
          </p:nvSpPr>
          <p:spPr>
            <a:xfrm>
              <a:off x="7145764" y="5292668"/>
              <a:ext cx="111547" cy="34099"/>
            </a:xfrm>
            <a:custGeom>
              <a:avLst/>
              <a:gdLst/>
              <a:ahLst/>
              <a:cxnLst/>
              <a:rect l="l" t="t" r="r" b="b"/>
              <a:pathLst>
                <a:path w="2532" h="774" extrusionOk="0">
                  <a:moveTo>
                    <a:pt x="1253" y="1"/>
                  </a:moveTo>
                  <a:cubicBezTo>
                    <a:pt x="560" y="1"/>
                    <a:pt x="0" y="187"/>
                    <a:pt x="0" y="400"/>
                  </a:cubicBezTo>
                  <a:cubicBezTo>
                    <a:pt x="0" y="614"/>
                    <a:pt x="560" y="773"/>
                    <a:pt x="1253" y="773"/>
                  </a:cubicBezTo>
                  <a:cubicBezTo>
                    <a:pt x="1972" y="773"/>
                    <a:pt x="2532" y="614"/>
                    <a:pt x="2532" y="400"/>
                  </a:cubicBezTo>
                  <a:cubicBezTo>
                    <a:pt x="2532" y="187"/>
                    <a:pt x="1972" y="1"/>
                    <a:pt x="125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8"/>
            <p:cNvSpPr/>
            <p:nvPr/>
          </p:nvSpPr>
          <p:spPr>
            <a:xfrm>
              <a:off x="7386393" y="5371306"/>
              <a:ext cx="59915" cy="10617"/>
            </a:xfrm>
            <a:custGeom>
              <a:avLst/>
              <a:gdLst/>
              <a:ahLst/>
              <a:cxnLst/>
              <a:rect l="l" t="t" r="r" b="b"/>
              <a:pathLst>
                <a:path w="1360" h="241" extrusionOk="0">
                  <a:moveTo>
                    <a:pt x="693" y="1"/>
                  </a:moveTo>
                  <a:cubicBezTo>
                    <a:pt x="294" y="1"/>
                    <a:pt x="1" y="54"/>
                    <a:pt x="1" y="108"/>
                  </a:cubicBezTo>
                  <a:cubicBezTo>
                    <a:pt x="1" y="187"/>
                    <a:pt x="294" y="241"/>
                    <a:pt x="693" y="241"/>
                  </a:cubicBezTo>
                  <a:cubicBezTo>
                    <a:pt x="1066" y="241"/>
                    <a:pt x="1360" y="187"/>
                    <a:pt x="1360" y="108"/>
                  </a:cubicBezTo>
                  <a:cubicBezTo>
                    <a:pt x="1360" y="54"/>
                    <a:pt x="1066" y="1"/>
                    <a:pt x="69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8"/>
            <p:cNvSpPr/>
            <p:nvPr/>
          </p:nvSpPr>
          <p:spPr>
            <a:xfrm>
              <a:off x="5056235" y="4927584"/>
              <a:ext cx="68153" cy="20001"/>
            </a:xfrm>
            <a:custGeom>
              <a:avLst/>
              <a:gdLst/>
              <a:ahLst/>
              <a:cxnLst/>
              <a:rect l="l" t="t" r="r" b="b"/>
              <a:pathLst>
                <a:path w="1547" h="454" extrusionOk="0">
                  <a:moveTo>
                    <a:pt x="773" y="1"/>
                  </a:moveTo>
                  <a:cubicBezTo>
                    <a:pt x="347" y="1"/>
                    <a:pt x="1" y="107"/>
                    <a:pt x="1" y="241"/>
                  </a:cubicBezTo>
                  <a:cubicBezTo>
                    <a:pt x="1" y="374"/>
                    <a:pt x="347" y="454"/>
                    <a:pt x="773" y="454"/>
                  </a:cubicBezTo>
                  <a:cubicBezTo>
                    <a:pt x="1200" y="454"/>
                    <a:pt x="1546" y="374"/>
                    <a:pt x="1546" y="241"/>
                  </a:cubicBezTo>
                  <a:cubicBezTo>
                    <a:pt x="1546" y="107"/>
                    <a:pt x="1200"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8"/>
            <p:cNvSpPr/>
            <p:nvPr/>
          </p:nvSpPr>
          <p:spPr>
            <a:xfrm>
              <a:off x="4877813" y="4947541"/>
              <a:ext cx="126834" cy="54055"/>
            </a:xfrm>
            <a:custGeom>
              <a:avLst/>
              <a:gdLst/>
              <a:ahLst/>
              <a:cxnLst/>
              <a:rect l="l" t="t" r="r" b="b"/>
              <a:pathLst>
                <a:path w="2879" h="1227" extrusionOk="0">
                  <a:moveTo>
                    <a:pt x="1439" y="1"/>
                  </a:moveTo>
                  <a:cubicBezTo>
                    <a:pt x="640" y="1"/>
                    <a:pt x="0" y="294"/>
                    <a:pt x="0" y="614"/>
                  </a:cubicBezTo>
                  <a:cubicBezTo>
                    <a:pt x="0" y="933"/>
                    <a:pt x="640" y="1227"/>
                    <a:pt x="1439" y="1227"/>
                  </a:cubicBezTo>
                  <a:cubicBezTo>
                    <a:pt x="2239" y="1227"/>
                    <a:pt x="2878" y="933"/>
                    <a:pt x="2878" y="614"/>
                  </a:cubicBezTo>
                  <a:cubicBezTo>
                    <a:pt x="2878" y="294"/>
                    <a:pt x="2239" y="1"/>
                    <a:pt x="1439"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8"/>
            <p:cNvSpPr/>
            <p:nvPr/>
          </p:nvSpPr>
          <p:spPr>
            <a:xfrm>
              <a:off x="5031609" y="5027369"/>
              <a:ext cx="45817" cy="14142"/>
            </a:xfrm>
            <a:custGeom>
              <a:avLst/>
              <a:gdLst/>
              <a:ahLst/>
              <a:cxnLst/>
              <a:rect l="l" t="t" r="r" b="b"/>
              <a:pathLst>
                <a:path w="1040" h="321" extrusionOk="0">
                  <a:moveTo>
                    <a:pt x="506" y="1"/>
                  </a:moveTo>
                  <a:cubicBezTo>
                    <a:pt x="240" y="1"/>
                    <a:pt x="0" y="81"/>
                    <a:pt x="0" y="161"/>
                  </a:cubicBezTo>
                  <a:cubicBezTo>
                    <a:pt x="0" y="241"/>
                    <a:pt x="240" y="320"/>
                    <a:pt x="506" y="320"/>
                  </a:cubicBezTo>
                  <a:cubicBezTo>
                    <a:pt x="799" y="320"/>
                    <a:pt x="1039" y="241"/>
                    <a:pt x="1039" y="161"/>
                  </a:cubicBezTo>
                  <a:cubicBezTo>
                    <a:pt x="1039" y="81"/>
                    <a:pt x="799" y="1"/>
                    <a:pt x="506"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8"/>
            <p:cNvSpPr/>
            <p:nvPr/>
          </p:nvSpPr>
          <p:spPr>
            <a:xfrm>
              <a:off x="7784341" y="4634134"/>
              <a:ext cx="111547" cy="34099"/>
            </a:xfrm>
            <a:custGeom>
              <a:avLst/>
              <a:gdLst/>
              <a:ahLst/>
              <a:cxnLst/>
              <a:rect l="l" t="t" r="r" b="b"/>
              <a:pathLst>
                <a:path w="2532" h="774" extrusionOk="0">
                  <a:moveTo>
                    <a:pt x="1253" y="0"/>
                  </a:moveTo>
                  <a:cubicBezTo>
                    <a:pt x="560" y="0"/>
                    <a:pt x="1" y="160"/>
                    <a:pt x="1" y="373"/>
                  </a:cubicBezTo>
                  <a:cubicBezTo>
                    <a:pt x="1" y="587"/>
                    <a:pt x="560" y="773"/>
                    <a:pt x="1253" y="773"/>
                  </a:cubicBezTo>
                  <a:cubicBezTo>
                    <a:pt x="1972" y="773"/>
                    <a:pt x="2532" y="587"/>
                    <a:pt x="2532" y="373"/>
                  </a:cubicBezTo>
                  <a:cubicBezTo>
                    <a:pt x="2532" y="160"/>
                    <a:pt x="1972" y="0"/>
                    <a:pt x="125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8"/>
            <p:cNvSpPr/>
            <p:nvPr/>
          </p:nvSpPr>
          <p:spPr>
            <a:xfrm>
              <a:off x="8024970" y="4712772"/>
              <a:ext cx="59915" cy="9428"/>
            </a:xfrm>
            <a:custGeom>
              <a:avLst/>
              <a:gdLst/>
              <a:ahLst/>
              <a:cxnLst/>
              <a:rect l="l" t="t" r="r" b="b"/>
              <a:pathLst>
                <a:path w="1360" h="214" extrusionOk="0">
                  <a:moveTo>
                    <a:pt x="667" y="1"/>
                  </a:moveTo>
                  <a:cubicBezTo>
                    <a:pt x="294" y="1"/>
                    <a:pt x="1" y="54"/>
                    <a:pt x="1" y="107"/>
                  </a:cubicBezTo>
                  <a:cubicBezTo>
                    <a:pt x="1" y="161"/>
                    <a:pt x="294" y="214"/>
                    <a:pt x="667" y="214"/>
                  </a:cubicBezTo>
                  <a:cubicBezTo>
                    <a:pt x="1067" y="214"/>
                    <a:pt x="1360" y="161"/>
                    <a:pt x="1360" y="107"/>
                  </a:cubicBezTo>
                  <a:cubicBezTo>
                    <a:pt x="1360" y="54"/>
                    <a:pt x="1067" y="1"/>
                    <a:pt x="66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8"/>
            <p:cNvSpPr/>
            <p:nvPr/>
          </p:nvSpPr>
          <p:spPr>
            <a:xfrm>
              <a:off x="120049" y="5062613"/>
              <a:ext cx="8514246" cy="413236"/>
            </a:xfrm>
            <a:custGeom>
              <a:avLst/>
              <a:gdLst/>
              <a:ahLst/>
              <a:cxnLst/>
              <a:rect l="l" t="t" r="r" b="b"/>
              <a:pathLst>
                <a:path w="193264" h="9380" extrusionOk="0">
                  <a:moveTo>
                    <a:pt x="96645" y="0"/>
                  </a:moveTo>
                  <a:cubicBezTo>
                    <a:pt x="43274" y="0"/>
                    <a:pt x="1" y="2078"/>
                    <a:pt x="1" y="4690"/>
                  </a:cubicBezTo>
                  <a:cubicBezTo>
                    <a:pt x="1" y="7274"/>
                    <a:pt x="43274" y="9379"/>
                    <a:pt x="96645" y="9379"/>
                  </a:cubicBezTo>
                  <a:cubicBezTo>
                    <a:pt x="150017" y="9379"/>
                    <a:pt x="193263" y="7274"/>
                    <a:pt x="193263" y="4690"/>
                  </a:cubicBezTo>
                  <a:cubicBezTo>
                    <a:pt x="193263" y="2078"/>
                    <a:pt x="150017" y="0"/>
                    <a:pt x="96645" y="0"/>
                  </a:cubicBezTo>
                  <a:close/>
                </a:path>
              </a:pathLst>
            </a:custGeom>
            <a:solidFill>
              <a:srgbClr val="3B3B3B">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8"/>
            <p:cNvSpPr/>
            <p:nvPr/>
          </p:nvSpPr>
          <p:spPr>
            <a:xfrm>
              <a:off x="824400" y="4387602"/>
              <a:ext cx="7336788" cy="44"/>
            </a:xfrm>
            <a:custGeom>
              <a:avLst/>
              <a:gdLst/>
              <a:ahLst/>
              <a:cxnLst/>
              <a:rect l="l" t="t" r="r" b="b"/>
              <a:pathLst>
                <a:path w="166537" h="1" extrusionOk="0">
                  <a:moveTo>
                    <a:pt x="0" y="1"/>
                  </a:moveTo>
                  <a:lnTo>
                    <a:pt x="166537" y="1"/>
                  </a:lnTo>
                </a:path>
              </a:pathLst>
            </a:custGeom>
            <a:solidFill>
              <a:srgbClr val="D2D7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8"/>
            <p:cNvSpPr/>
            <p:nvPr/>
          </p:nvSpPr>
          <p:spPr>
            <a:xfrm>
              <a:off x="824400" y="3173843"/>
              <a:ext cx="7336788" cy="1580077"/>
            </a:xfrm>
            <a:custGeom>
              <a:avLst/>
              <a:gdLst/>
              <a:ahLst/>
              <a:cxnLst/>
              <a:rect l="l" t="t" r="r" b="b"/>
              <a:pathLst>
                <a:path w="166537" h="35866" extrusionOk="0">
                  <a:moveTo>
                    <a:pt x="0" y="0"/>
                  </a:moveTo>
                  <a:lnTo>
                    <a:pt x="0" y="35865"/>
                  </a:lnTo>
                  <a:lnTo>
                    <a:pt x="166537" y="35865"/>
                  </a:lnTo>
                  <a:lnTo>
                    <a:pt x="166537" y="0"/>
                  </a:lnTo>
                  <a:close/>
                </a:path>
              </a:pathLst>
            </a:custGeom>
            <a:solidFill>
              <a:srgbClr val="2B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8"/>
            <p:cNvSpPr/>
            <p:nvPr/>
          </p:nvSpPr>
          <p:spPr>
            <a:xfrm>
              <a:off x="-638633" y="3683295"/>
              <a:ext cx="1632943" cy="1632899"/>
            </a:xfrm>
            <a:custGeom>
              <a:avLst/>
              <a:gdLst/>
              <a:ahLst/>
              <a:cxnLst/>
              <a:rect l="l" t="t" r="r" b="b"/>
              <a:pathLst>
                <a:path w="37066" h="37065" extrusionOk="0">
                  <a:moveTo>
                    <a:pt x="18546" y="0"/>
                  </a:moveTo>
                  <a:cubicBezTo>
                    <a:pt x="8314" y="0"/>
                    <a:pt x="1" y="8287"/>
                    <a:pt x="1" y="18519"/>
                  </a:cubicBezTo>
                  <a:cubicBezTo>
                    <a:pt x="1" y="28751"/>
                    <a:pt x="8314" y="37065"/>
                    <a:pt x="18546" y="37065"/>
                  </a:cubicBezTo>
                  <a:cubicBezTo>
                    <a:pt x="28778" y="37065"/>
                    <a:pt x="37065" y="28751"/>
                    <a:pt x="37065" y="18519"/>
                  </a:cubicBezTo>
                  <a:cubicBezTo>
                    <a:pt x="37065" y="8287"/>
                    <a:pt x="28778" y="0"/>
                    <a:pt x="18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8"/>
            <p:cNvSpPr/>
            <p:nvPr/>
          </p:nvSpPr>
          <p:spPr>
            <a:xfrm>
              <a:off x="-306414" y="4015514"/>
              <a:ext cx="968505" cy="967316"/>
            </a:xfrm>
            <a:custGeom>
              <a:avLst/>
              <a:gdLst/>
              <a:ahLst/>
              <a:cxnLst/>
              <a:rect l="l" t="t" r="r" b="b"/>
              <a:pathLst>
                <a:path w="21984" h="21957" extrusionOk="0">
                  <a:moveTo>
                    <a:pt x="11005" y="0"/>
                  </a:moveTo>
                  <a:cubicBezTo>
                    <a:pt x="4930" y="0"/>
                    <a:pt x="1" y="4903"/>
                    <a:pt x="1" y="10978"/>
                  </a:cubicBezTo>
                  <a:cubicBezTo>
                    <a:pt x="1" y="17053"/>
                    <a:pt x="4930" y="21956"/>
                    <a:pt x="11005" y="21956"/>
                  </a:cubicBezTo>
                  <a:cubicBezTo>
                    <a:pt x="17081" y="21956"/>
                    <a:pt x="21983" y="17053"/>
                    <a:pt x="21983" y="10978"/>
                  </a:cubicBezTo>
                  <a:cubicBezTo>
                    <a:pt x="21983" y="4903"/>
                    <a:pt x="17081" y="0"/>
                    <a:pt x="11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8"/>
            <p:cNvSpPr/>
            <p:nvPr/>
          </p:nvSpPr>
          <p:spPr>
            <a:xfrm>
              <a:off x="-129137" y="4191558"/>
              <a:ext cx="615140" cy="615184"/>
            </a:xfrm>
            <a:custGeom>
              <a:avLst/>
              <a:gdLst/>
              <a:ahLst/>
              <a:cxnLst/>
              <a:rect l="l" t="t" r="r" b="b"/>
              <a:pathLst>
                <a:path w="13963" h="13964" extrusionOk="0">
                  <a:moveTo>
                    <a:pt x="6981" y="1"/>
                  </a:moveTo>
                  <a:cubicBezTo>
                    <a:pt x="3118" y="1"/>
                    <a:pt x="0" y="3118"/>
                    <a:pt x="0" y="6982"/>
                  </a:cubicBezTo>
                  <a:cubicBezTo>
                    <a:pt x="0" y="10846"/>
                    <a:pt x="3118" y="13963"/>
                    <a:pt x="6981" y="13963"/>
                  </a:cubicBezTo>
                  <a:cubicBezTo>
                    <a:pt x="10845" y="13963"/>
                    <a:pt x="13963" y="10846"/>
                    <a:pt x="13963" y="6982"/>
                  </a:cubicBezTo>
                  <a:cubicBezTo>
                    <a:pt x="13963" y="3118"/>
                    <a:pt x="10845" y="1"/>
                    <a:pt x="6981" y="1"/>
                  </a:cubicBezTo>
                  <a:close/>
                </a:path>
              </a:pathLst>
            </a:custGeom>
            <a:solidFill>
              <a:srgbClr val="3B3B3B">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8"/>
            <p:cNvSpPr/>
            <p:nvPr/>
          </p:nvSpPr>
          <p:spPr>
            <a:xfrm>
              <a:off x="8057992" y="3646906"/>
              <a:ext cx="1669332" cy="1669288"/>
            </a:xfrm>
            <a:custGeom>
              <a:avLst/>
              <a:gdLst/>
              <a:ahLst/>
              <a:cxnLst/>
              <a:rect l="l" t="t" r="r" b="b"/>
              <a:pathLst>
                <a:path w="37892" h="37891" extrusionOk="0">
                  <a:moveTo>
                    <a:pt x="18946" y="0"/>
                  </a:moveTo>
                  <a:cubicBezTo>
                    <a:pt x="8474" y="0"/>
                    <a:pt x="1" y="8474"/>
                    <a:pt x="1" y="18945"/>
                  </a:cubicBezTo>
                  <a:cubicBezTo>
                    <a:pt x="1" y="29391"/>
                    <a:pt x="8474" y="37891"/>
                    <a:pt x="18946" y="37891"/>
                  </a:cubicBezTo>
                  <a:cubicBezTo>
                    <a:pt x="29418" y="37891"/>
                    <a:pt x="37891" y="29391"/>
                    <a:pt x="37891" y="18945"/>
                  </a:cubicBezTo>
                  <a:cubicBezTo>
                    <a:pt x="37891" y="8474"/>
                    <a:pt x="29418" y="0"/>
                    <a:pt x="189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8"/>
            <p:cNvSpPr/>
            <p:nvPr/>
          </p:nvSpPr>
          <p:spPr>
            <a:xfrm>
              <a:off x="8397259" y="3986129"/>
              <a:ext cx="990797" cy="989652"/>
            </a:xfrm>
            <a:custGeom>
              <a:avLst/>
              <a:gdLst/>
              <a:ahLst/>
              <a:cxnLst/>
              <a:rect l="l" t="t" r="r" b="b"/>
              <a:pathLst>
                <a:path w="22490" h="22464" extrusionOk="0">
                  <a:moveTo>
                    <a:pt x="11245" y="1"/>
                  </a:moveTo>
                  <a:cubicBezTo>
                    <a:pt x="5037" y="1"/>
                    <a:pt x="1" y="5037"/>
                    <a:pt x="1" y="11245"/>
                  </a:cubicBezTo>
                  <a:cubicBezTo>
                    <a:pt x="1" y="17427"/>
                    <a:pt x="5037" y="22463"/>
                    <a:pt x="11245" y="22463"/>
                  </a:cubicBezTo>
                  <a:cubicBezTo>
                    <a:pt x="17454" y="22463"/>
                    <a:pt x="22490" y="17427"/>
                    <a:pt x="22490" y="11245"/>
                  </a:cubicBezTo>
                  <a:cubicBezTo>
                    <a:pt x="22490" y="5037"/>
                    <a:pt x="17454" y="1"/>
                    <a:pt x="112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8"/>
            <p:cNvSpPr/>
            <p:nvPr/>
          </p:nvSpPr>
          <p:spPr>
            <a:xfrm>
              <a:off x="8578061" y="4165741"/>
              <a:ext cx="629238" cy="630427"/>
            </a:xfrm>
            <a:custGeom>
              <a:avLst/>
              <a:gdLst/>
              <a:ahLst/>
              <a:cxnLst/>
              <a:rect l="l" t="t" r="r" b="b"/>
              <a:pathLst>
                <a:path w="14283" h="14310" extrusionOk="0">
                  <a:moveTo>
                    <a:pt x="7141" y="1"/>
                  </a:moveTo>
                  <a:cubicBezTo>
                    <a:pt x="3198" y="1"/>
                    <a:pt x="0" y="3198"/>
                    <a:pt x="0" y="7168"/>
                  </a:cubicBezTo>
                  <a:cubicBezTo>
                    <a:pt x="0" y="11112"/>
                    <a:pt x="3198" y="14309"/>
                    <a:pt x="7141" y="14309"/>
                  </a:cubicBezTo>
                  <a:cubicBezTo>
                    <a:pt x="11085" y="14309"/>
                    <a:pt x="14282" y="11112"/>
                    <a:pt x="14282" y="7168"/>
                  </a:cubicBezTo>
                  <a:cubicBezTo>
                    <a:pt x="14282" y="3198"/>
                    <a:pt x="11085" y="1"/>
                    <a:pt x="7141" y="1"/>
                  </a:cubicBezTo>
                  <a:close/>
                </a:path>
              </a:pathLst>
            </a:custGeom>
            <a:solidFill>
              <a:srgbClr val="3B3B3B">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8"/>
            <p:cNvSpPr/>
            <p:nvPr/>
          </p:nvSpPr>
          <p:spPr>
            <a:xfrm>
              <a:off x="200" y="-1041600"/>
              <a:ext cx="9143947" cy="5928173"/>
            </a:xfrm>
            <a:custGeom>
              <a:avLst/>
              <a:gdLst/>
              <a:ahLst/>
              <a:cxnLst/>
              <a:rect l="l" t="t" r="r" b="b"/>
              <a:pathLst>
                <a:path w="166564" h="134563" extrusionOk="0">
                  <a:moveTo>
                    <a:pt x="166537" y="1"/>
                  </a:moveTo>
                  <a:lnTo>
                    <a:pt x="0" y="1"/>
                  </a:lnTo>
                  <a:lnTo>
                    <a:pt x="0" y="106931"/>
                  </a:lnTo>
                  <a:cubicBezTo>
                    <a:pt x="5836" y="106744"/>
                    <a:pt x="9699" y="108529"/>
                    <a:pt x="13004" y="112446"/>
                  </a:cubicBezTo>
                  <a:cubicBezTo>
                    <a:pt x="16494" y="116576"/>
                    <a:pt x="17986" y="123451"/>
                    <a:pt x="17826" y="128887"/>
                  </a:cubicBezTo>
                  <a:cubicBezTo>
                    <a:pt x="17720" y="132750"/>
                    <a:pt x="18652" y="134242"/>
                    <a:pt x="20837" y="134429"/>
                  </a:cubicBezTo>
                  <a:cubicBezTo>
                    <a:pt x="22090" y="134536"/>
                    <a:pt x="64403" y="134562"/>
                    <a:pt x="75035" y="134562"/>
                  </a:cubicBezTo>
                  <a:lnTo>
                    <a:pt x="135601" y="134562"/>
                  </a:lnTo>
                  <a:cubicBezTo>
                    <a:pt x="138479" y="134562"/>
                    <a:pt x="144234" y="134562"/>
                    <a:pt x="145753" y="134429"/>
                  </a:cubicBezTo>
                  <a:cubicBezTo>
                    <a:pt x="147911" y="134242"/>
                    <a:pt x="148844" y="132777"/>
                    <a:pt x="148737" y="128887"/>
                  </a:cubicBezTo>
                  <a:cubicBezTo>
                    <a:pt x="148578" y="123451"/>
                    <a:pt x="150070" y="116576"/>
                    <a:pt x="153560" y="112446"/>
                  </a:cubicBezTo>
                  <a:cubicBezTo>
                    <a:pt x="156891" y="108529"/>
                    <a:pt x="160728" y="106771"/>
                    <a:pt x="166564" y="10693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8"/>
            <p:cNvSpPr/>
            <p:nvPr/>
          </p:nvSpPr>
          <p:spPr>
            <a:xfrm>
              <a:off x="3679296" y="986865"/>
              <a:ext cx="132694" cy="93969"/>
            </a:xfrm>
            <a:custGeom>
              <a:avLst/>
              <a:gdLst/>
              <a:ahLst/>
              <a:cxnLst/>
              <a:rect l="l" t="t" r="r" b="b"/>
              <a:pathLst>
                <a:path w="3012" h="2133" extrusionOk="0">
                  <a:moveTo>
                    <a:pt x="3011" y="1"/>
                  </a:moveTo>
                  <a:lnTo>
                    <a:pt x="3011" y="1"/>
                  </a:lnTo>
                  <a:cubicBezTo>
                    <a:pt x="2825" y="54"/>
                    <a:pt x="2638" y="107"/>
                    <a:pt x="2451" y="187"/>
                  </a:cubicBezTo>
                  <a:lnTo>
                    <a:pt x="2185" y="294"/>
                  </a:lnTo>
                  <a:cubicBezTo>
                    <a:pt x="2105" y="347"/>
                    <a:pt x="1999" y="401"/>
                    <a:pt x="1919" y="454"/>
                  </a:cubicBezTo>
                  <a:cubicBezTo>
                    <a:pt x="1732" y="560"/>
                    <a:pt x="1519" y="694"/>
                    <a:pt x="1332" y="827"/>
                  </a:cubicBezTo>
                  <a:cubicBezTo>
                    <a:pt x="986" y="1067"/>
                    <a:pt x="666" y="1360"/>
                    <a:pt x="400" y="1680"/>
                  </a:cubicBezTo>
                  <a:cubicBezTo>
                    <a:pt x="240" y="1839"/>
                    <a:pt x="133" y="1973"/>
                    <a:pt x="0" y="2133"/>
                  </a:cubicBezTo>
                  <a:cubicBezTo>
                    <a:pt x="187" y="2026"/>
                    <a:pt x="346" y="1919"/>
                    <a:pt x="506" y="1813"/>
                  </a:cubicBezTo>
                  <a:lnTo>
                    <a:pt x="986" y="1466"/>
                  </a:lnTo>
                  <a:cubicBezTo>
                    <a:pt x="1172" y="1333"/>
                    <a:pt x="1332" y="1200"/>
                    <a:pt x="1519" y="1067"/>
                  </a:cubicBezTo>
                  <a:cubicBezTo>
                    <a:pt x="1705" y="933"/>
                    <a:pt x="1892" y="800"/>
                    <a:pt x="2078" y="667"/>
                  </a:cubicBezTo>
                  <a:cubicBezTo>
                    <a:pt x="2158" y="614"/>
                    <a:pt x="2238" y="534"/>
                    <a:pt x="2318" y="481"/>
                  </a:cubicBezTo>
                  <a:cubicBezTo>
                    <a:pt x="2398" y="454"/>
                    <a:pt x="2478" y="401"/>
                    <a:pt x="2558" y="347"/>
                  </a:cubicBezTo>
                  <a:cubicBezTo>
                    <a:pt x="2718" y="241"/>
                    <a:pt x="2878" y="134"/>
                    <a:pt x="3011" y="1"/>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8"/>
            <p:cNvSpPr/>
            <p:nvPr/>
          </p:nvSpPr>
          <p:spPr>
            <a:xfrm>
              <a:off x="3769653" y="1009201"/>
              <a:ext cx="93969" cy="170229"/>
            </a:xfrm>
            <a:custGeom>
              <a:avLst/>
              <a:gdLst/>
              <a:ahLst/>
              <a:cxnLst/>
              <a:rect l="l" t="t" r="r" b="b"/>
              <a:pathLst>
                <a:path w="2133" h="3864" extrusionOk="0">
                  <a:moveTo>
                    <a:pt x="2132" y="0"/>
                  </a:moveTo>
                  <a:lnTo>
                    <a:pt x="2132" y="0"/>
                  </a:lnTo>
                  <a:cubicBezTo>
                    <a:pt x="2053" y="80"/>
                    <a:pt x="1999" y="187"/>
                    <a:pt x="1946" y="267"/>
                  </a:cubicBezTo>
                  <a:cubicBezTo>
                    <a:pt x="1893" y="347"/>
                    <a:pt x="1813" y="453"/>
                    <a:pt x="1786" y="533"/>
                  </a:cubicBezTo>
                  <a:cubicBezTo>
                    <a:pt x="1733" y="640"/>
                    <a:pt x="1706" y="746"/>
                    <a:pt x="1653" y="826"/>
                  </a:cubicBezTo>
                  <a:cubicBezTo>
                    <a:pt x="1626" y="879"/>
                    <a:pt x="1626" y="933"/>
                    <a:pt x="1626" y="1013"/>
                  </a:cubicBezTo>
                  <a:lnTo>
                    <a:pt x="1612" y="1056"/>
                  </a:lnTo>
                  <a:lnTo>
                    <a:pt x="1612" y="1056"/>
                  </a:lnTo>
                  <a:lnTo>
                    <a:pt x="1466" y="1093"/>
                  </a:lnTo>
                  <a:lnTo>
                    <a:pt x="1253" y="1119"/>
                  </a:lnTo>
                  <a:cubicBezTo>
                    <a:pt x="1147" y="1146"/>
                    <a:pt x="1067" y="1173"/>
                    <a:pt x="987" y="1199"/>
                  </a:cubicBezTo>
                  <a:cubicBezTo>
                    <a:pt x="907" y="1226"/>
                    <a:pt x="853" y="1253"/>
                    <a:pt x="774" y="1279"/>
                  </a:cubicBezTo>
                  <a:lnTo>
                    <a:pt x="720" y="1279"/>
                  </a:lnTo>
                  <a:lnTo>
                    <a:pt x="667" y="1332"/>
                  </a:lnTo>
                  <a:lnTo>
                    <a:pt x="587" y="1412"/>
                  </a:lnTo>
                  <a:cubicBezTo>
                    <a:pt x="534" y="1466"/>
                    <a:pt x="480" y="1546"/>
                    <a:pt x="427" y="1599"/>
                  </a:cubicBezTo>
                  <a:lnTo>
                    <a:pt x="294" y="1812"/>
                  </a:lnTo>
                  <a:lnTo>
                    <a:pt x="214" y="2025"/>
                  </a:lnTo>
                  <a:cubicBezTo>
                    <a:pt x="134" y="2185"/>
                    <a:pt x="81" y="2318"/>
                    <a:pt x="54" y="2478"/>
                  </a:cubicBezTo>
                  <a:cubicBezTo>
                    <a:pt x="54" y="2558"/>
                    <a:pt x="27" y="2638"/>
                    <a:pt x="27" y="2718"/>
                  </a:cubicBezTo>
                  <a:cubicBezTo>
                    <a:pt x="1" y="2798"/>
                    <a:pt x="1" y="2878"/>
                    <a:pt x="1" y="2958"/>
                  </a:cubicBezTo>
                  <a:lnTo>
                    <a:pt x="1" y="3171"/>
                  </a:lnTo>
                  <a:cubicBezTo>
                    <a:pt x="1" y="3251"/>
                    <a:pt x="1" y="3331"/>
                    <a:pt x="1" y="3411"/>
                  </a:cubicBezTo>
                  <a:cubicBezTo>
                    <a:pt x="1" y="3571"/>
                    <a:pt x="27" y="3704"/>
                    <a:pt x="81" y="3864"/>
                  </a:cubicBezTo>
                  <a:lnTo>
                    <a:pt x="81" y="3624"/>
                  </a:lnTo>
                  <a:cubicBezTo>
                    <a:pt x="81" y="3544"/>
                    <a:pt x="81" y="3464"/>
                    <a:pt x="107" y="3411"/>
                  </a:cubicBezTo>
                  <a:cubicBezTo>
                    <a:pt x="134" y="3278"/>
                    <a:pt x="161" y="3144"/>
                    <a:pt x="214" y="3011"/>
                  </a:cubicBezTo>
                  <a:cubicBezTo>
                    <a:pt x="241" y="2878"/>
                    <a:pt x="294" y="2718"/>
                    <a:pt x="321" y="2585"/>
                  </a:cubicBezTo>
                  <a:cubicBezTo>
                    <a:pt x="374" y="2452"/>
                    <a:pt x="427" y="2318"/>
                    <a:pt x="507" y="2185"/>
                  </a:cubicBezTo>
                  <a:lnTo>
                    <a:pt x="587" y="1999"/>
                  </a:lnTo>
                  <a:lnTo>
                    <a:pt x="694" y="1839"/>
                  </a:lnTo>
                  <a:lnTo>
                    <a:pt x="774" y="1759"/>
                  </a:lnTo>
                  <a:lnTo>
                    <a:pt x="827" y="1679"/>
                  </a:lnTo>
                  <a:lnTo>
                    <a:pt x="907" y="1599"/>
                  </a:lnTo>
                  <a:lnTo>
                    <a:pt x="933" y="1572"/>
                  </a:lnTo>
                  <a:cubicBezTo>
                    <a:pt x="987" y="1546"/>
                    <a:pt x="1067" y="1492"/>
                    <a:pt x="1147" y="1466"/>
                  </a:cubicBezTo>
                  <a:cubicBezTo>
                    <a:pt x="1200" y="1466"/>
                    <a:pt x="1253" y="1439"/>
                    <a:pt x="1306" y="1439"/>
                  </a:cubicBezTo>
                  <a:cubicBezTo>
                    <a:pt x="1466" y="1386"/>
                    <a:pt x="1626" y="1359"/>
                    <a:pt x="1759" y="1306"/>
                  </a:cubicBezTo>
                  <a:lnTo>
                    <a:pt x="1839" y="1279"/>
                  </a:lnTo>
                  <a:lnTo>
                    <a:pt x="1839" y="1173"/>
                  </a:lnTo>
                  <a:cubicBezTo>
                    <a:pt x="1866" y="1093"/>
                    <a:pt x="1839" y="986"/>
                    <a:pt x="1866" y="879"/>
                  </a:cubicBezTo>
                  <a:cubicBezTo>
                    <a:pt x="1893" y="800"/>
                    <a:pt x="1919" y="693"/>
                    <a:pt x="1946" y="586"/>
                  </a:cubicBezTo>
                  <a:cubicBezTo>
                    <a:pt x="1999" y="400"/>
                    <a:pt x="2053" y="213"/>
                    <a:pt x="2132"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8"/>
            <p:cNvSpPr/>
            <p:nvPr/>
          </p:nvSpPr>
          <p:spPr>
            <a:xfrm>
              <a:off x="824400" y="-476951"/>
              <a:ext cx="7336788" cy="72823"/>
            </a:xfrm>
            <a:custGeom>
              <a:avLst/>
              <a:gdLst/>
              <a:ahLst/>
              <a:cxnLst/>
              <a:rect l="l" t="t" r="r" b="b"/>
              <a:pathLst>
                <a:path w="166537" h="1653" extrusionOk="0">
                  <a:moveTo>
                    <a:pt x="0" y="1"/>
                  </a:moveTo>
                  <a:lnTo>
                    <a:pt x="0" y="1653"/>
                  </a:lnTo>
                  <a:lnTo>
                    <a:pt x="166537" y="1653"/>
                  </a:lnTo>
                  <a:lnTo>
                    <a:pt x="1665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8"/>
            <p:cNvSpPr/>
            <p:nvPr/>
          </p:nvSpPr>
          <p:spPr>
            <a:xfrm>
              <a:off x="824400" y="-695287"/>
              <a:ext cx="7336788" cy="82207"/>
            </a:xfrm>
            <a:custGeom>
              <a:avLst/>
              <a:gdLst/>
              <a:ahLst/>
              <a:cxnLst/>
              <a:rect l="l" t="t" r="r" b="b"/>
              <a:pathLst>
                <a:path w="166537" h="1866" extrusionOk="0">
                  <a:moveTo>
                    <a:pt x="0" y="0"/>
                  </a:moveTo>
                  <a:lnTo>
                    <a:pt x="0" y="1866"/>
                  </a:lnTo>
                  <a:lnTo>
                    <a:pt x="166537" y="1866"/>
                  </a:lnTo>
                  <a:lnTo>
                    <a:pt x="166537" y="80"/>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8"/>
            <p:cNvSpPr/>
            <p:nvPr/>
          </p:nvSpPr>
          <p:spPr>
            <a:xfrm>
              <a:off x="303175" y="3519550"/>
              <a:ext cx="8514347" cy="1024235"/>
            </a:xfrm>
            <a:custGeom>
              <a:avLst/>
              <a:gdLst/>
              <a:ahLst/>
              <a:cxnLst/>
              <a:rect l="l" t="t" r="r" b="b"/>
              <a:pathLst>
                <a:path w="170988" h="23249" extrusionOk="0">
                  <a:moveTo>
                    <a:pt x="3628" y="0"/>
                  </a:moveTo>
                  <a:cubicBezTo>
                    <a:pt x="3225" y="0"/>
                    <a:pt x="2825" y="14"/>
                    <a:pt x="2426" y="40"/>
                  </a:cubicBezTo>
                  <a:cubicBezTo>
                    <a:pt x="1600" y="67"/>
                    <a:pt x="800" y="173"/>
                    <a:pt x="1" y="307"/>
                  </a:cubicBezTo>
                  <a:cubicBezTo>
                    <a:pt x="663" y="218"/>
                    <a:pt x="1344" y="167"/>
                    <a:pt x="2012" y="167"/>
                  </a:cubicBezTo>
                  <a:cubicBezTo>
                    <a:pt x="2150" y="167"/>
                    <a:pt x="2288" y="169"/>
                    <a:pt x="2426" y="173"/>
                  </a:cubicBezTo>
                  <a:cubicBezTo>
                    <a:pt x="2572" y="168"/>
                    <a:pt x="2719" y="166"/>
                    <a:pt x="2866" y="166"/>
                  </a:cubicBezTo>
                  <a:cubicBezTo>
                    <a:pt x="3518" y="166"/>
                    <a:pt x="4171" y="210"/>
                    <a:pt x="4824" y="253"/>
                  </a:cubicBezTo>
                  <a:cubicBezTo>
                    <a:pt x="5623" y="307"/>
                    <a:pt x="6422" y="413"/>
                    <a:pt x="7222" y="546"/>
                  </a:cubicBezTo>
                  <a:cubicBezTo>
                    <a:pt x="7622" y="600"/>
                    <a:pt x="7995" y="680"/>
                    <a:pt x="8394" y="760"/>
                  </a:cubicBezTo>
                  <a:lnTo>
                    <a:pt x="9567" y="1053"/>
                  </a:lnTo>
                  <a:cubicBezTo>
                    <a:pt x="9940" y="1159"/>
                    <a:pt x="10339" y="1239"/>
                    <a:pt x="10712" y="1372"/>
                  </a:cubicBezTo>
                  <a:cubicBezTo>
                    <a:pt x="11085" y="1532"/>
                    <a:pt x="11459" y="1639"/>
                    <a:pt x="11832" y="1799"/>
                  </a:cubicBezTo>
                  <a:lnTo>
                    <a:pt x="12924" y="2252"/>
                  </a:lnTo>
                  <a:lnTo>
                    <a:pt x="13990" y="2785"/>
                  </a:lnTo>
                  <a:lnTo>
                    <a:pt x="15056" y="3371"/>
                  </a:lnTo>
                  <a:cubicBezTo>
                    <a:pt x="15375" y="3611"/>
                    <a:pt x="15722" y="3824"/>
                    <a:pt x="16042" y="4037"/>
                  </a:cubicBezTo>
                  <a:cubicBezTo>
                    <a:pt x="16388" y="4250"/>
                    <a:pt x="16654" y="4517"/>
                    <a:pt x="17001" y="4756"/>
                  </a:cubicBezTo>
                  <a:cubicBezTo>
                    <a:pt x="17294" y="4996"/>
                    <a:pt x="17614" y="5263"/>
                    <a:pt x="17880" y="5556"/>
                  </a:cubicBezTo>
                  <a:lnTo>
                    <a:pt x="18333" y="5956"/>
                  </a:lnTo>
                  <a:cubicBezTo>
                    <a:pt x="18466" y="6089"/>
                    <a:pt x="18600" y="6222"/>
                    <a:pt x="18733" y="6382"/>
                  </a:cubicBezTo>
                  <a:lnTo>
                    <a:pt x="19159" y="6808"/>
                  </a:lnTo>
                  <a:cubicBezTo>
                    <a:pt x="19292" y="6941"/>
                    <a:pt x="19426" y="7101"/>
                    <a:pt x="19532" y="7261"/>
                  </a:cubicBezTo>
                  <a:lnTo>
                    <a:pt x="20278" y="8167"/>
                  </a:lnTo>
                  <a:lnTo>
                    <a:pt x="20944" y="9153"/>
                  </a:lnTo>
                  <a:cubicBezTo>
                    <a:pt x="21184" y="9473"/>
                    <a:pt x="21397" y="9793"/>
                    <a:pt x="21584" y="10139"/>
                  </a:cubicBezTo>
                  <a:lnTo>
                    <a:pt x="21904" y="10645"/>
                  </a:lnTo>
                  <a:cubicBezTo>
                    <a:pt x="22010" y="10805"/>
                    <a:pt x="22090" y="10992"/>
                    <a:pt x="22170" y="11178"/>
                  </a:cubicBezTo>
                  <a:lnTo>
                    <a:pt x="22703" y="12244"/>
                  </a:lnTo>
                  <a:cubicBezTo>
                    <a:pt x="22890" y="12590"/>
                    <a:pt x="23049" y="12963"/>
                    <a:pt x="23183" y="13310"/>
                  </a:cubicBezTo>
                  <a:cubicBezTo>
                    <a:pt x="23316" y="13683"/>
                    <a:pt x="23502" y="14056"/>
                    <a:pt x="23609" y="14429"/>
                  </a:cubicBezTo>
                  <a:lnTo>
                    <a:pt x="23982" y="15548"/>
                  </a:lnTo>
                  <a:cubicBezTo>
                    <a:pt x="24062" y="15735"/>
                    <a:pt x="24115" y="15921"/>
                    <a:pt x="24169" y="16108"/>
                  </a:cubicBezTo>
                  <a:lnTo>
                    <a:pt x="24328" y="16694"/>
                  </a:lnTo>
                  <a:lnTo>
                    <a:pt x="24622" y="17840"/>
                  </a:lnTo>
                  <a:cubicBezTo>
                    <a:pt x="24808" y="18612"/>
                    <a:pt x="24941" y="19385"/>
                    <a:pt x="25101" y="20158"/>
                  </a:cubicBezTo>
                  <a:lnTo>
                    <a:pt x="25421" y="22529"/>
                  </a:lnTo>
                  <a:cubicBezTo>
                    <a:pt x="25474" y="22822"/>
                    <a:pt x="25714" y="23035"/>
                    <a:pt x="25980" y="23035"/>
                  </a:cubicBezTo>
                  <a:lnTo>
                    <a:pt x="41035" y="23089"/>
                  </a:lnTo>
                  <a:lnTo>
                    <a:pt x="56064" y="23169"/>
                  </a:lnTo>
                  <a:cubicBezTo>
                    <a:pt x="61073" y="23195"/>
                    <a:pt x="66082" y="23222"/>
                    <a:pt x="71065" y="23222"/>
                  </a:cubicBezTo>
                  <a:lnTo>
                    <a:pt x="86094" y="23249"/>
                  </a:lnTo>
                  <a:lnTo>
                    <a:pt x="101122" y="23222"/>
                  </a:lnTo>
                  <a:lnTo>
                    <a:pt x="108636" y="23222"/>
                  </a:lnTo>
                  <a:lnTo>
                    <a:pt x="116150" y="23169"/>
                  </a:lnTo>
                  <a:lnTo>
                    <a:pt x="131152" y="23089"/>
                  </a:lnTo>
                  <a:lnTo>
                    <a:pt x="146180" y="22956"/>
                  </a:lnTo>
                  <a:cubicBezTo>
                    <a:pt x="146473" y="22956"/>
                    <a:pt x="146686" y="22742"/>
                    <a:pt x="146713" y="22449"/>
                  </a:cubicBezTo>
                  <a:cubicBezTo>
                    <a:pt x="146766" y="21730"/>
                    <a:pt x="146873" y="20957"/>
                    <a:pt x="147006" y="20184"/>
                  </a:cubicBezTo>
                  <a:cubicBezTo>
                    <a:pt x="147139" y="19438"/>
                    <a:pt x="147272" y="18692"/>
                    <a:pt x="147486" y="17946"/>
                  </a:cubicBezTo>
                  <a:cubicBezTo>
                    <a:pt x="147672" y="17200"/>
                    <a:pt x="147859" y="16454"/>
                    <a:pt x="148098" y="15735"/>
                  </a:cubicBezTo>
                  <a:cubicBezTo>
                    <a:pt x="148232" y="15361"/>
                    <a:pt x="148365" y="15015"/>
                    <a:pt x="148498" y="14642"/>
                  </a:cubicBezTo>
                  <a:cubicBezTo>
                    <a:pt x="148631" y="14296"/>
                    <a:pt x="148765" y="13923"/>
                    <a:pt x="148924" y="13576"/>
                  </a:cubicBezTo>
                  <a:lnTo>
                    <a:pt x="149138" y="13043"/>
                  </a:lnTo>
                  <a:lnTo>
                    <a:pt x="149377" y="12510"/>
                  </a:lnTo>
                  <a:cubicBezTo>
                    <a:pt x="149537" y="12164"/>
                    <a:pt x="149724" y="11818"/>
                    <a:pt x="149884" y="11498"/>
                  </a:cubicBezTo>
                  <a:cubicBezTo>
                    <a:pt x="150070" y="11151"/>
                    <a:pt x="150257" y="10805"/>
                    <a:pt x="150443" y="10485"/>
                  </a:cubicBezTo>
                  <a:cubicBezTo>
                    <a:pt x="150630" y="10166"/>
                    <a:pt x="150816" y="9819"/>
                    <a:pt x="151029" y="9499"/>
                  </a:cubicBezTo>
                  <a:cubicBezTo>
                    <a:pt x="151456" y="8860"/>
                    <a:pt x="151909" y="8247"/>
                    <a:pt x="152362" y="7634"/>
                  </a:cubicBezTo>
                  <a:lnTo>
                    <a:pt x="153108" y="6755"/>
                  </a:lnTo>
                  <a:lnTo>
                    <a:pt x="153907" y="5929"/>
                  </a:lnTo>
                  <a:cubicBezTo>
                    <a:pt x="154174" y="5662"/>
                    <a:pt x="154493" y="5423"/>
                    <a:pt x="154760" y="5156"/>
                  </a:cubicBezTo>
                  <a:cubicBezTo>
                    <a:pt x="155053" y="4890"/>
                    <a:pt x="155346" y="4650"/>
                    <a:pt x="155639" y="4410"/>
                  </a:cubicBezTo>
                  <a:cubicBezTo>
                    <a:pt x="155959" y="4197"/>
                    <a:pt x="156252" y="3957"/>
                    <a:pt x="156572" y="3744"/>
                  </a:cubicBezTo>
                  <a:cubicBezTo>
                    <a:pt x="156918" y="3557"/>
                    <a:pt x="157211" y="3318"/>
                    <a:pt x="157558" y="3131"/>
                  </a:cubicBezTo>
                  <a:lnTo>
                    <a:pt x="158544" y="2572"/>
                  </a:lnTo>
                  <a:cubicBezTo>
                    <a:pt x="158890" y="2385"/>
                    <a:pt x="159263" y="2252"/>
                    <a:pt x="159609" y="2092"/>
                  </a:cubicBezTo>
                  <a:lnTo>
                    <a:pt x="160116" y="1852"/>
                  </a:lnTo>
                  <a:lnTo>
                    <a:pt x="160675" y="1666"/>
                  </a:lnTo>
                  <a:cubicBezTo>
                    <a:pt x="161048" y="1532"/>
                    <a:pt x="161395" y="1372"/>
                    <a:pt x="161768" y="1266"/>
                  </a:cubicBezTo>
                  <a:cubicBezTo>
                    <a:pt x="162514" y="1053"/>
                    <a:pt x="163260" y="866"/>
                    <a:pt x="164033" y="733"/>
                  </a:cubicBezTo>
                  <a:cubicBezTo>
                    <a:pt x="164406" y="653"/>
                    <a:pt x="164779" y="573"/>
                    <a:pt x="165178" y="520"/>
                  </a:cubicBezTo>
                  <a:lnTo>
                    <a:pt x="166324" y="387"/>
                  </a:lnTo>
                  <a:lnTo>
                    <a:pt x="166910" y="307"/>
                  </a:lnTo>
                  <a:lnTo>
                    <a:pt x="167497" y="280"/>
                  </a:lnTo>
                  <a:lnTo>
                    <a:pt x="168642" y="227"/>
                  </a:lnTo>
                  <a:cubicBezTo>
                    <a:pt x="169415" y="227"/>
                    <a:pt x="170214" y="280"/>
                    <a:pt x="170987" y="280"/>
                  </a:cubicBezTo>
                  <a:cubicBezTo>
                    <a:pt x="170214" y="227"/>
                    <a:pt x="169442" y="173"/>
                    <a:pt x="168642" y="147"/>
                  </a:cubicBezTo>
                  <a:lnTo>
                    <a:pt x="166884" y="147"/>
                  </a:lnTo>
                  <a:lnTo>
                    <a:pt x="166297" y="173"/>
                  </a:lnTo>
                  <a:lnTo>
                    <a:pt x="165125" y="280"/>
                  </a:lnTo>
                  <a:cubicBezTo>
                    <a:pt x="164752" y="307"/>
                    <a:pt x="164352" y="387"/>
                    <a:pt x="163979" y="440"/>
                  </a:cubicBezTo>
                  <a:cubicBezTo>
                    <a:pt x="163207" y="573"/>
                    <a:pt x="162434" y="733"/>
                    <a:pt x="161661" y="946"/>
                  </a:cubicBezTo>
                  <a:cubicBezTo>
                    <a:pt x="161288" y="1026"/>
                    <a:pt x="160915" y="1159"/>
                    <a:pt x="160542" y="1293"/>
                  </a:cubicBezTo>
                  <a:lnTo>
                    <a:pt x="159982" y="1479"/>
                  </a:lnTo>
                  <a:lnTo>
                    <a:pt x="159423" y="1692"/>
                  </a:lnTo>
                  <a:cubicBezTo>
                    <a:pt x="159076" y="1852"/>
                    <a:pt x="158703" y="1985"/>
                    <a:pt x="158357" y="2172"/>
                  </a:cubicBezTo>
                  <a:lnTo>
                    <a:pt x="157291" y="2705"/>
                  </a:lnTo>
                  <a:cubicBezTo>
                    <a:pt x="156945" y="2891"/>
                    <a:pt x="156625" y="3104"/>
                    <a:pt x="156279" y="3318"/>
                  </a:cubicBezTo>
                  <a:cubicBezTo>
                    <a:pt x="155932" y="3504"/>
                    <a:pt x="155613" y="3744"/>
                    <a:pt x="155293" y="3984"/>
                  </a:cubicBezTo>
                  <a:cubicBezTo>
                    <a:pt x="154973" y="4197"/>
                    <a:pt x="154653" y="4437"/>
                    <a:pt x="154360" y="4703"/>
                  </a:cubicBezTo>
                  <a:cubicBezTo>
                    <a:pt x="154067" y="4970"/>
                    <a:pt x="153747" y="5209"/>
                    <a:pt x="153454" y="5476"/>
                  </a:cubicBezTo>
                  <a:lnTo>
                    <a:pt x="152628" y="6302"/>
                  </a:lnTo>
                  <a:lnTo>
                    <a:pt x="151829" y="7208"/>
                  </a:lnTo>
                  <a:cubicBezTo>
                    <a:pt x="151323" y="7794"/>
                    <a:pt x="150816" y="8407"/>
                    <a:pt x="150363" y="9073"/>
                  </a:cubicBezTo>
                  <a:cubicBezTo>
                    <a:pt x="150123" y="9419"/>
                    <a:pt x="149937" y="9739"/>
                    <a:pt x="149697" y="10086"/>
                  </a:cubicBezTo>
                  <a:cubicBezTo>
                    <a:pt x="149484" y="10405"/>
                    <a:pt x="149297" y="10752"/>
                    <a:pt x="149111" y="11098"/>
                  </a:cubicBezTo>
                  <a:cubicBezTo>
                    <a:pt x="148924" y="11445"/>
                    <a:pt x="148738" y="11818"/>
                    <a:pt x="148551" y="12164"/>
                  </a:cubicBezTo>
                  <a:lnTo>
                    <a:pt x="148285" y="12697"/>
                  </a:lnTo>
                  <a:lnTo>
                    <a:pt x="148045" y="13230"/>
                  </a:lnTo>
                  <a:cubicBezTo>
                    <a:pt x="147885" y="13603"/>
                    <a:pt x="147752" y="13976"/>
                    <a:pt x="147592" y="14322"/>
                  </a:cubicBezTo>
                  <a:cubicBezTo>
                    <a:pt x="147432" y="14695"/>
                    <a:pt x="147299" y="15068"/>
                    <a:pt x="147192" y="15441"/>
                  </a:cubicBezTo>
                  <a:cubicBezTo>
                    <a:pt x="146926" y="16188"/>
                    <a:pt x="146686" y="16934"/>
                    <a:pt x="146473" y="17706"/>
                  </a:cubicBezTo>
                  <a:cubicBezTo>
                    <a:pt x="146260" y="18506"/>
                    <a:pt x="146073" y="19252"/>
                    <a:pt x="145940" y="20051"/>
                  </a:cubicBezTo>
                  <a:cubicBezTo>
                    <a:pt x="145814" y="20663"/>
                    <a:pt x="145720" y="21274"/>
                    <a:pt x="145647" y="21912"/>
                  </a:cubicBezTo>
                  <a:lnTo>
                    <a:pt x="145647" y="21912"/>
                  </a:lnTo>
                  <a:lnTo>
                    <a:pt x="131125" y="21783"/>
                  </a:lnTo>
                  <a:lnTo>
                    <a:pt x="116097" y="21703"/>
                  </a:lnTo>
                  <a:lnTo>
                    <a:pt x="108583" y="21650"/>
                  </a:lnTo>
                  <a:lnTo>
                    <a:pt x="71039" y="21650"/>
                  </a:lnTo>
                  <a:cubicBezTo>
                    <a:pt x="66029" y="21650"/>
                    <a:pt x="61046" y="21677"/>
                    <a:pt x="56037" y="21703"/>
                  </a:cubicBezTo>
                  <a:lnTo>
                    <a:pt x="41009" y="21783"/>
                  </a:lnTo>
                  <a:lnTo>
                    <a:pt x="26488" y="21912"/>
                  </a:lnTo>
                  <a:lnTo>
                    <a:pt x="26488" y="21912"/>
                  </a:lnTo>
                  <a:lnTo>
                    <a:pt x="26194" y="19998"/>
                  </a:lnTo>
                  <a:cubicBezTo>
                    <a:pt x="26007" y="19198"/>
                    <a:pt x="25847" y="18399"/>
                    <a:pt x="25634" y="17600"/>
                  </a:cubicBezTo>
                  <a:lnTo>
                    <a:pt x="25314" y="16427"/>
                  </a:lnTo>
                  <a:lnTo>
                    <a:pt x="25154" y="15841"/>
                  </a:lnTo>
                  <a:cubicBezTo>
                    <a:pt x="25075" y="15628"/>
                    <a:pt x="25021" y="15441"/>
                    <a:pt x="24941" y="15255"/>
                  </a:cubicBezTo>
                  <a:lnTo>
                    <a:pt x="24542" y="14109"/>
                  </a:lnTo>
                  <a:cubicBezTo>
                    <a:pt x="24382" y="13709"/>
                    <a:pt x="24222" y="13336"/>
                    <a:pt x="24062" y="12963"/>
                  </a:cubicBezTo>
                  <a:cubicBezTo>
                    <a:pt x="23875" y="12590"/>
                    <a:pt x="23742" y="12217"/>
                    <a:pt x="23529" y="11844"/>
                  </a:cubicBezTo>
                  <a:lnTo>
                    <a:pt x="22970" y="10752"/>
                  </a:lnTo>
                  <a:cubicBezTo>
                    <a:pt x="22863" y="10565"/>
                    <a:pt x="22783" y="10405"/>
                    <a:pt x="22650" y="10219"/>
                  </a:cubicBezTo>
                  <a:lnTo>
                    <a:pt x="22330" y="9713"/>
                  </a:lnTo>
                  <a:cubicBezTo>
                    <a:pt x="22117" y="9340"/>
                    <a:pt x="21877" y="9020"/>
                    <a:pt x="21637" y="8673"/>
                  </a:cubicBezTo>
                  <a:lnTo>
                    <a:pt x="20891" y="7688"/>
                  </a:lnTo>
                  <a:lnTo>
                    <a:pt x="20092" y="6755"/>
                  </a:lnTo>
                  <a:cubicBezTo>
                    <a:pt x="19959" y="6595"/>
                    <a:pt x="19825" y="6435"/>
                    <a:pt x="19665" y="6302"/>
                  </a:cubicBezTo>
                  <a:lnTo>
                    <a:pt x="19239" y="5876"/>
                  </a:lnTo>
                  <a:cubicBezTo>
                    <a:pt x="19106" y="5716"/>
                    <a:pt x="18946" y="5582"/>
                    <a:pt x="18813" y="5449"/>
                  </a:cubicBezTo>
                  <a:lnTo>
                    <a:pt x="18333" y="5050"/>
                  </a:lnTo>
                  <a:cubicBezTo>
                    <a:pt x="17987" y="4783"/>
                    <a:pt x="17720" y="4517"/>
                    <a:pt x="17374" y="4277"/>
                  </a:cubicBezTo>
                  <a:cubicBezTo>
                    <a:pt x="17054" y="4037"/>
                    <a:pt x="16734" y="3771"/>
                    <a:pt x="16388" y="3557"/>
                  </a:cubicBezTo>
                  <a:cubicBezTo>
                    <a:pt x="16015" y="3344"/>
                    <a:pt x="15695" y="3131"/>
                    <a:pt x="15322" y="2918"/>
                  </a:cubicBezTo>
                  <a:lnTo>
                    <a:pt x="14230" y="2358"/>
                  </a:lnTo>
                  <a:lnTo>
                    <a:pt x="13111" y="1852"/>
                  </a:lnTo>
                  <a:lnTo>
                    <a:pt x="11991" y="1426"/>
                  </a:lnTo>
                  <a:cubicBezTo>
                    <a:pt x="11592" y="1293"/>
                    <a:pt x="11219" y="1159"/>
                    <a:pt x="10819" y="1026"/>
                  </a:cubicBezTo>
                  <a:cubicBezTo>
                    <a:pt x="10446" y="919"/>
                    <a:pt x="10046" y="813"/>
                    <a:pt x="9647" y="706"/>
                  </a:cubicBezTo>
                  <a:lnTo>
                    <a:pt x="8448" y="440"/>
                  </a:lnTo>
                  <a:cubicBezTo>
                    <a:pt x="8048" y="387"/>
                    <a:pt x="7648" y="307"/>
                    <a:pt x="7248" y="253"/>
                  </a:cubicBezTo>
                  <a:cubicBezTo>
                    <a:pt x="6449" y="147"/>
                    <a:pt x="5650" y="67"/>
                    <a:pt x="4850" y="40"/>
                  </a:cubicBezTo>
                  <a:cubicBezTo>
                    <a:pt x="4437" y="14"/>
                    <a:pt x="4031" y="0"/>
                    <a:pt x="3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8"/>
            <p:cNvSpPr/>
            <p:nvPr/>
          </p:nvSpPr>
          <p:spPr>
            <a:xfrm>
              <a:off x="7360786" y="143184"/>
              <a:ext cx="1534571" cy="2129624"/>
            </a:xfrm>
            <a:custGeom>
              <a:avLst/>
              <a:gdLst/>
              <a:ahLst/>
              <a:cxnLst/>
              <a:rect l="l" t="t" r="r" b="b"/>
              <a:pathLst>
                <a:path w="40130" h="55691" extrusionOk="0">
                  <a:moveTo>
                    <a:pt x="39570" y="51267"/>
                  </a:moveTo>
                  <a:cubicBezTo>
                    <a:pt x="39197" y="52226"/>
                    <a:pt x="38531" y="53026"/>
                    <a:pt x="37305" y="53772"/>
                  </a:cubicBezTo>
                  <a:cubicBezTo>
                    <a:pt x="34241" y="55690"/>
                    <a:pt x="29178" y="54704"/>
                    <a:pt x="25767" y="54704"/>
                  </a:cubicBezTo>
                  <a:lnTo>
                    <a:pt x="9567" y="54704"/>
                  </a:lnTo>
                  <a:cubicBezTo>
                    <a:pt x="7462" y="54704"/>
                    <a:pt x="4664" y="55157"/>
                    <a:pt x="2772" y="54038"/>
                  </a:cubicBezTo>
                  <a:cubicBezTo>
                    <a:pt x="1" y="52359"/>
                    <a:pt x="214" y="48496"/>
                    <a:pt x="214" y="45725"/>
                  </a:cubicBezTo>
                  <a:lnTo>
                    <a:pt x="214" y="7888"/>
                  </a:lnTo>
                  <a:lnTo>
                    <a:pt x="214" y="5276"/>
                  </a:lnTo>
                  <a:cubicBezTo>
                    <a:pt x="267" y="2505"/>
                    <a:pt x="3225" y="720"/>
                    <a:pt x="5676" y="667"/>
                  </a:cubicBezTo>
                  <a:cubicBezTo>
                    <a:pt x="7648" y="613"/>
                    <a:pt x="9647" y="667"/>
                    <a:pt x="11619" y="667"/>
                  </a:cubicBezTo>
                  <a:lnTo>
                    <a:pt x="27126" y="667"/>
                  </a:lnTo>
                  <a:cubicBezTo>
                    <a:pt x="30644" y="667"/>
                    <a:pt x="34214" y="0"/>
                    <a:pt x="37412" y="1919"/>
                  </a:cubicBezTo>
                  <a:cubicBezTo>
                    <a:pt x="39650" y="3251"/>
                    <a:pt x="40023" y="5276"/>
                    <a:pt x="40076" y="7728"/>
                  </a:cubicBezTo>
                  <a:cubicBezTo>
                    <a:pt x="40130" y="12151"/>
                    <a:pt x="40076" y="16574"/>
                    <a:pt x="40076" y="20997"/>
                  </a:cubicBezTo>
                  <a:lnTo>
                    <a:pt x="40076"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8"/>
            <p:cNvSpPr/>
            <p:nvPr/>
          </p:nvSpPr>
          <p:spPr>
            <a:xfrm>
              <a:off x="7335318" y="128538"/>
              <a:ext cx="1585507" cy="2150656"/>
            </a:xfrm>
            <a:custGeom>
              <a:avLst/>
              <a:gdLst/>
              <a:ahLst/>
              <a:cxnLst/>
              <a:rect l="l" t="t" r="r" b="b"/>
              <a:pathLst>
                <a:path w="41462" h="56241" extrusionOk="0">
                  <a:moveTo>
                    <a:pt x="32455" y="1662"/>
                  </a:moveTo>
                  <a:cubicBezTo>
                    <a:pt x="34134" y="1662"/>
                    <a:pt x="36079" y="1796"/>
                    <a:pt x="37811" y="2835"/>
                  </a:cubicBezTo>
                  <a:cubicBezTo>
                    <a:pt x="39197" y="3687"/>
                    <a:pt x="39676" y="4833"/>
                    <a:pt x="39730" y="7418"/>
                  </a:cubicBezTo>
                  <a:cubicBezTo>
                    <a:pt x="39783" y="10482"/>
                    <a:pt x="39756" y="13573"/>
                    <a:pt x="39730" y="16584"/>
                  </a:cubicBezTo>
                  <a:lnTo>
                    <a:pt x="39730" y="21140"/>
                  </a:lnTo>
                  <a:lnTo>
                    <a:pt x="39730" y="30227"/>
                  </a:lnTo>
                  <a:lnTo>
                    <a:pt x="39730" y="48372"/>
                  </a:lnTo>
                  <a:cubicBezTo>
                    <a:pt x="39730" y="49811"/>
                    <a:pt x="39703" y="50957"/>
                    <a:pt x="39357" y="51810"/>
                  </a:cubicBezTo>
                  <a:cubicBezTo>
                    <a:pt x="39170" y="52263"/>
                    <a:pt x="38797" y="52902"/>
                    <a:pt x="37651" y="53622"/>
                  </a:cubicBezTo>
                  <a:cubicBezTo>
                    <a:pt x="36612" y="54288"/>
                    <a:pt x="35093" y="54581"/>
                    <a:pt x="32882" y="54581"/>
                  </a:cubicBezTo>
                  <a:cubicBezTo>
                    <a:pt x="31763" y="54581"/>
                    <a:pt x="30643" y="54501"/>
                    <a:pt x="29551" y="54421"/>
                  </a:cubicBezTo>
                  <a:cubicBezTo>
                    <a:pt x="28512" y="54368"/>
                    <a:pt x="27526" y="54288"/>
                    <a:pt x="26620" y="54288"/>
                  </a:cubicBezTo>
                  <a:lnTo>
                    <a:pt x="9860" y="54288"/>
                  </a:lnTo>
                  <a:cubicBezTo>
                    <a:pt x="9353" y="54288"/>
                    <a:pt x="8847" y="54314"/>
                    <a:pt x="8288" y="54341"/>
                  </a:cubicBezTo>
                  <a:cubicBezTo>
                    <a:pt x="7728" y="54368"/>
                    <a:pt x="7168" y="54394"/>
                    <a:pt x="6609" y="54394"/>
                  </a:cubicBezTo>
                  <a:cubicBezTo>
                    <a:pt x="5756" y="54394"/>
                    <a:pt x="4531" y="54341"/>
                    <a:pt x="3705" y="53862"/>
                  </a:cubicBezTo>
                  <a:cubicBezTo>
                    <a:pt x="1839" y="52742"/>
                    <a:pt x="1866" y="49705"/>
                    <a:pt x="1866" y="47280"/>
                  </a:cubicBezTo>
                  <a:lnTo>
                    <a:pt x="1866" y="7604"/>
                  </a:lnTo>
                  <a:lnTo>
                    <a:pt x="1866" y="6698"/>
                  </a:lnTo>
                  <a:lnTo>
                    <a:pt x="1866" y="4940"/>
                  </a:lnTo>
                  <a:cubicBezTo>
                    <a:pt x="1893" y="2968"/>
                    <a:pt x="4264" y="1822"/>
                    <a:pt x="5889" y="1796"/>
                  </a:cubicBezTo>
                  <a:cubicBezTo>
                    <a:pt x="6502" y="1796"/>
                    <a:pt x="7168" y="1769"/>
                    <a:pt x="7915" y="1769"/>
                  </a:cubicBezTo>
                  <a:lnTo>
                    <a:pt x="28032" y="1769"/>
                  </a:lnTo>
                  <a:cubicBezTo>
                    <a:pt x="28805" y="1769"/>
                    <a:pt x="29578" y="1742"/>
                    <a:pt x="30324" y="1716"/>
                  </a:cubicBezTo>
                  <a:cubicBezTo>
                    <a:pt x="31070" y="1689"/>
                    <a:pt x="31763" y="1662"/>
                    <a:pt x="32455" y="1662"/>
                  </a:cubicBezTo>
                  <a:close/>
                  <a:moveTo>
                    <a:pt x="32483" y="1"/>
                  </a:moveTo>
                  <a:cubicBezTo>
                    <a:pt x="31009" y="1"/>
                    <a:pt x="29516" y="117"/>
                    <a:pt x="28032" y="117"/>
                  </a:cubicBezTo>
                  <a:lnTo>
                    <a:pt x="12018" y="117"/>
                  </a:lnTo>
                  <a:cubicBezTo>
                    <a:pt x="10650" y="117"/>
                    <a:pt x="9282" y="93"/>
                    <a:pt x="7915" y="93"/>
                  </a:cubicBezTo>
                  <a:cubicBezTo>
                    <a:pt x="7231" y="93"/>
                    <a:pt x="6547" y="99"/>
                    <a:pt x="5863" y="117"/>
                  </a:cubicBezTo>
                  <a:cubicBezTo>
                    <a:pt x="3305" y="197"/>
                    <a:pt x="267" y="2035"/>
                    <a:pt x="214" y="4913"/>
                  </a:cubicBezTo>
                  <a:lnTo>
                    <a:pt x="214" y="7604"/>
                  </a:lnTo>
                  <a:lnTo>
                    <a:pt x="214" y="46720"/>
                  </a:lnTo>
                  <a:cubicBezTo>
                    <a:pt x="214" y="49572"/>
                    <a:pt x="1" y="53568"/>
                    <a:pt x="2879" y="55300"/>
                  </a:cubicBezTo>
                  <a:cubicBezTo>
                    <a:pt x="3937" y="55924"/>
                    <a:pt x="5280" y="56066"/>
                    <a:pt x="6632" y="56066"/>
                  </a:cubicBezTo>
                  <a:cubicBezTo>
                    <a:pt x="7764" y="56066"/>
                    <a:pt x="8903" y="55967"/>
                    <a:pt x="9886" y="55967"/>
                  </a:cubicBezTo>
                  <a:lnTo>
                    <a:pt x="26647" y="55967"/>
                  </a:lnTo>
                  <a:cubicBezTo>
                    <a:pt x="28452" y="55967"/>
                    <a:pt x="30713" y="56240"/>
                    <a:pt x="32911" y="56240"/>
                  </a:cubicBezTo>
                  <a:cubicBezTo>
                    <a:pt x="34997" y="56240"/>
                    <a:pt x="37027" y="55994"/>
                    <a:pt x="38557" y="55034"/>
                  </a:cubicBezTo>
                  <a:cubicBezTo>
                    <a:pt x="39810" y="54235"/>
                    <a:pt x="40502" y="53409"/>
                    <a:pt x="40902" y="52423"/>
                  </a:cubicBezTo>
                  <a:cubicBezTo>
                    <a:pt x="41355" y="51304"/>
                    <a:pt x="41408" y="49998"/>
                    <a:pt x="41408" y="48372"/>
                  </a:cubicBezTo>
                  <a:lnTo>
                    <a:pt x="41408"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8"/>
            <p:cNvSpPr/>
            <p:nvPr/>
          </p:nvSpPr>
          <p:spPr>
            <a:xfrm>
              <a:off x="3804720" y="143184"/>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78" y="54704"/>
                    <a:pt x="25767" y="54704"/>
                  </a:cubicBezTo>
                  <a:lnTo>
                    <a:pt x="9540" y="54704"/>
                  </a:lnTo>
                  <a:cubicBezTo>
                    <a:pt x="7462" y="54704"/>
                    <a:pt x="4637" y="55157"/>
                    <a:pt x="2772" y="54038"/>
                  </a:cubicBezTo>
                  <a:cubicBezTo>
                    <a:pt x="1" y="52359"/>
                    <a:pt x="214" y="48496"/>
                    <a:pt x="214" y="45725"/>
                  </a:cubicBezTo>
                  <a:lnTo>
                    <a:pt x="214" y="7888"/>
                  </a:lnTo>
                  <a:lnTo>
                    <a:pt x="214" y="5276"/>
                  </a:lnTo>
                  <a:cubicBezTo>
                    <a:pt x="241" y="2505"/>
                    <a:pt x="3198" y="720"/>
                    <a:pt x="5676" y="667"/>
                  </a:cubicBezTo>
                  <a:cubicBezTo>
                    <a:pt x="7648" y="613"/>
                    <a:pt x="9647" y="667"/>
                    <a:pt x="11619" y="667"/>
                  </a:cubicBezTo>
                  <a:lnTo>
                    <a:pt x="27126" y="667"/>
                  </a:lnTo>
                  <a:cubicBezTo>
                    <a:pt x="30644" y="667"/>
                    <a:pt x="34214" y="0"/>
                    <a:pt x="37412" y="1919"/>
                  </a:cubicBezTo>
                  <a:cubicBezTo>
                    <a:pt x="39623" y="3251"/>
                    <a:pt x="40023" y="5276"/>
                    <a:pt x="40076" y="7728"/>
                  </a:cubicBezTo>
                  <a:cubicBezTo>
                    <a:pt x="40130" y="12151"/>
                    <a:pt x="40076" y="16574"/>
                    <a:pt x="40076" y="20997"/>
                  </a:cubicBezTo>
                  <a:lnTo>
                    <a:pt x="40076" y="47350"/>
                  </a:lnTo>
                  <a:cubicBezTo>
                    <a:pt x="40050" y="48922"/>
                    <a:pt x="40023" y="50201"/>
                    <a:pt x="39570" y="51267"/>
                  </a:cubicBezTo>
                  <a:close/>
                </a:path>
              </a:pathLst>
            </a:custGeom>
            <a:solidFill>
              <a:srgbClr val="A8DA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8"/>
            <p:cNvSpPr/>
            <p:nvPr/>
          </p:nvSpPr>
          <p:spPr>
            <a:xfrm>
              <a:off x="5537936" y="143184"/>
              <a:ext cx="1534571" cy="2129624"/>
            </a:xfrm>
            <a:custGeom>
              <a:avLst/>
              <a:gdLst/>
              <a:ahLst/>
              <a:cxnLst/>
              <a:rect l="l" t="t" r="r" b="b"/>
              <a:pathLst>
                <a:path w="40130" h="55691" extrusionOk="0">
                  <a:moveTo>
                    <a:pt x="39596" y="51267"/>
                  </a:moveTo>
                  <a:cubicBezTo>
                    <a:pt x="39197" y="52226"/>
                    <a:pt x="38530" y="53026"/>
                    <a:pt x="37305" y="53772"/>
                  </a:cubicBezTo>
                  <a:cubicBezTo>
                    <a:pt x="34267" y="55690"/>
                    <a:pt x="29178" y="54704"/>
                    <a:pt x="25767" y="54704"/>
                  </a:cubicBezTo>
                  <a:lnTo>
                    <a:pt x="9566" y="54704"/>
                  </a:lnTo>
                  <a:cubicBezTo>
                    <a:pt x="7461" y="54704"/>
                    <a:pt x="4664" y="55157"/>
                    <a:pt x="2772" y="54038"/>
                  </a:cubicBezTo>
                  <a:cubicBezTo>
                    <a:pt x="1" y="52359"/>
                    <a:pt x="214" y="48496"/>
                    <a:pt x="214" y="45725"/>
                  </a:cubicBezTo>
                  <a:lnTo>
                    <a:pt x="214" y="7888"/>
                  </a:lnTo>
                  <a:lnTo>
                    <a:pt x="214" y="5276"/>
                  </a:lnTo>
                  <a:cubicBezTo>
                    <a:pt x="267" y="2505"/>
                    <a:pt x="3225" y="720"/>
                    <a:pt x="5676" y="667"/>
                  </a:cubicBezTo>
                  <a:cubicBezTo>
                    <a:pt x="7648" y="613"/>
                    <a:pt x="9646" y="667"/>
                    <a:pt x="11618" y="667"/>
                  </a:cubicBezTo>
                  <a:lnTo>
                    <a:pt x="27126" y="667"/>
                  </a:lnTo>
                  <a:cubicBezTo>
                    <a:pt x="30643" y="667"/>
                    <a:pt x="34214" y="0"/>
                    <a:pt x="37411" y="1919"/>
                  </a:cubicBezTo>
                  <a:cubicBezTo>
                    <a:pt x="39650" y="3251"/>
                    <a:pt x="40023" y="5276"/>
                    <a:pt x="40076" y="7728"/>
                  </a:cubicBezTo>
                  <a:cubicBezTo>
                    <a:pt x="40129" y="12151"/>
                    <a:pt x="40076" y="16574"/>
                    <a:pt x="40076" y="20997"/>
                  </a:cubicBezTo>
                  <a:lnTo>
                    <a:pt x="40076" y="47350"/>
                  </a:lnTo>
                  <a:cubicBezTo>
                    <a:pt x="40076" y="48922"/>
                    <a:pt x="40023" y="50201"/>
                    <a:pt x="39596"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8"/>
            <p:cNvSpPr/>
            <p:nvPr/>
          </p:nvSpPr>
          <p:spPr>
            <a:xfrm>
              <a:off x="2032805" y="143184"/>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51" y="54704"/>
                    <a:pt x="25767" y="54704"/>
                  </a:cubicBezTo>
                  <a:lnTo>
                    <a:pt x="9513" y="54704"/>
                  </a:lnTo>
                  <a:cubicBezTo>
                    <a:pt x="7435" y="54704"/>
                    <a:pt x="4637" y="55157"/>
                    <a:pt x="2745" y="54038"/>
                  </a:cubicBezTo>
                  <a:cubicBezTo>
                    <a:pt x="1" y="52386"/>
                    <a:pt x="187" y="48496"/>
                    <a:pt x="187" y="45751"/>
                  </a:cubicBezTo>
                  <a:lnTo>
                    <a:pt x="187" y="7888"/>
                  </a:lnTo>
                  <a:lnTo>
                    <a:pt x="187" y="5276"/>
                  </a:lnTo>
                  <a:cubicBezTo>
                    <a:pt x="241" y="2505"/>
                    <a:pt x="3198" y="720"/>
                    <a:pt x="5650" y="667"/>
                  </a:cubicBezTo>
                  <a:cubicBezTo>
                    <a:pt x="7648" y="613"/>
                    <a:pt x="9620" y="667"/>
                    <a:pt x="11618" y="667"/>
                  </a:cubicBezTo>
                  <a:lnTo>
                    <a:pt x="27126" y="667"/>
                  </a:lnTo>
                  <a:cubicBezTo>
                    <a:pt x="30617" y="667"/>
                    <a:pt x="34187" y="0"/>
                    <a:pt x="37412" y="1919"/>
                  </a:cubicBezTo>
                  <a:cubicBezTo>
                    <a:pt x="39623" y="3251"/>
                    <a:pt x="39996" y="5276"/>
                    <a:pt x="40050" y="7728"/>
                  </a:cubicBezTo>
                  <a:cubicBezTo>
                    <a:pt x="40129" y="12151"/>
                    <a:pt x="40050" y="16574"/>
                    <a:pt x="40050" y="20997"/>
                  </a:cubicBezTo>
                  <a:lnTo>
                    <a:pt x="40050"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8"/>
            <p:cNvSpPr/>
            <p:nvPr/>
          </p:nvSpPr>
          <p:spPr>
            <a:xfrm>
              <a:off x="4202107" y="1566391"/>
              <a:ext cx="744877" cy="879596"/>
            </a:xfrm>
            <a:custGeom>
              <a:avLst/>
              <a:gdLst/>
              <a:ahLst/>
              <a:cxnLst/>
              <a:rect l="l" t="t" r="r" b="b"/>
              <a:pathLst>
                <a:path w="19479" h="23002" extrusionOk="0">
                  <a:moveTo>
                    <a:pt x="8585" y="0"/>
                  </a:moveTo>
                  <a:cubicBezTo>
                    <a:pt x="6201" y="0"/>
                    <a:pt x="3903" y="809"/>
                    <a:pt x="2639" y="3097"/>
                  </a:cubicBezTo>
                  <a:cubicBezTo>
                    <a:pt x="1706" y="4829"/>
                    <a:pt x="1" y="19618"/>
                    <a:pt x="1013" y="20790"/>
                  </a:cubicBezTo>
                  <a:cubicBezTo>
                    <a:pt x="1418" y="21290"/>
                    <a:pt x="2483" y="22301"/>
                    <a:pt x="3256" y="22301"/>
                  </a:cubicBezTo>
                  <a:cubicBezTo>
                    <a:pt x="3348" y="22301"/>
                    <a:pt x="3436" y="22287"/>
                    <a:pt x="3518" y="22256"/>
                  </a:cubicBezTo>
                  <a:lnTo>
                    <a:pt x="9753" y="22922"/>
                  </a:lnTo>
                  <a:cubicBezTo>
                    <a:pt x="12151" y="22682"/>
                    <a:pt x="16201" y="23002"/>
                    <a:pt x="18120" y="21270"/>
                  </a:cubicBezTo>
                  <a:cubicBezTo>
                    <a:pt x="19479" y="20018"/>
                    <a:pt x="19479" y="4030"/>
                    <a:pt x="18306" y="2618"/>
                  </a:cubicBezTo>
                  <a:cubicBezTo>
                    <a:pt x="17427" y="1525"/>
                    <a:pt x="16841" y="1366"/>
                    <a:pt x="15535" y="1179"/>
                  </a:cubicBezTo>
                  <a:cubicBezTo>
                    <a:pt x="13750" y="859"/>
                    <a:pt x="12018" y="326"/>
                    <a:pt x="10180" y="113"/>
                  </a:cubicBezTo>
                  <a:cubicBezTo>
                    <a:pt x="9651" y="40"/>
                    <a:pt x="9116" y="0"/>
                    <a:pt x="8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8"/>
            <p:cNvSpPr/>
            <p:nvPr/>
          </p:nvSpPr>
          <p:spPr>
            <a:xfrm>
              <a:off x="4090026" y="738653"/>
              <a:ext cx="1048273" cy="1132822"/>
            </a:xfrm>
            <a:custGeom>
              <a:avLst/>
              <a:gdLst/>
              <a:ahLst/>
              <a:cxnLst/>
              <a:rect l="l" t="t" r="r" b="b"/>
              <a:pathLst>
                <a:path w="27413" h="29624" extrusionOk="0">
                  <a:moveTo>
                    <a:pt x="14072" y="0"/>
                  </a:moveTo>
                  <a:cubicBezTo>
                    <a:pt x="13783" y="0"/>
                    <a:pt x="13506" y="6"/>
                    <a:pt x="13244" y="16"/>
                  </a:cubicBezTo>
                  <a:cubicBezTo>
                    <a:pt x="10126" y="149"/>
                    <a:pt x="6236" y="762"/>
                    <a:pt x="4371" y="3640"/>
                  </a:cubicBezTo>
                  <a:cubicBezTo>
                    <a:pt x="3012" y="5665"/>
                    <a:pt x="1839" y="7903"/>
                    <a:pt x="2052" y="10355"/>
                  </a:cubicBezTo>
                  <a:cubicBezTo>
                    <a:pt x="2212" y="11820"/>
                    <a:pt x="2186" y="13446"/>
                    <a:pt x="2692" y="14805"/>
                  </a:cubicBezTo>
                  <a:cubicBezTo>
                    <a:pt x="2245" y="14703"/>
                    <a:pt x="1799" y="14370"/>
                    <a:pt x="1376" y="14370"/>
                  </a:cubicBezTo>
                  <a:cubicBezTo>
                    <a:pt x="1244" y="14370"/>
                    <a:pt x="1114" y="14402"/>
                    <a:pt x="987" y="14485"/>
                  </a:cubicBezTo>
                  <a:cubicBezTo>
                    <a:pt x="267" y="14938"/>
                    <a:pt x="1" y="15524"/>
                    <a:pt x="161" y="16164"/>
                  </a:cubicBezTo>
                  <a:cubicBezTo>
                    <a:pt x="853" y="18375"/>
                    <a:pt x="2292" y="18722"/>
                    <a:pt x="4237" y="18775"/>
                  </a:cubicBezTo>
                  <a:cubicBezTo>
                    <a:pt x="4291" y="18775"/>
                    <a:pt x="5170" y="20693"/>
                    <a:pt x="5303" y="20880"/>
                  </a:cubicBezTo>
                  <a:cubicBezTo>
                    <a:pt x="5783" y="21493"/>
                    <a:pt x="6342" y="22052"/>
                    <a:pt x="6982" y="22505"/>
                  </a:cubicBezTo>
                  <a:cubicBezTo>
                    <a:pt x="8447" y="23571"/>
                    <a:pt x="10153" y="24317"/>
                    <a:pt x="11965" y="24637"/>
                  </a:cubicBezTo>
                  <a:cubicBezTo>
                    <a:pt x="11858" y="26049"/>
                    <a:pt x="12098" y="26529"/>
                    <a:pt x="11725" y="27301"/>
                  </a:cubicBezTo>
                  <a:cubicBezTo>
                    <a:pt x="11512" y="27754"/>
                    <a:pt x="10979" y="27861"/>
                    <a:pt x="10766" y="28341"/>
                  </a:cubicBezTo>
                  <a:cubicBezTo>
                    <a:pt x="10526" y="28874"/>
                    <a:pt x="11219" y="29273"/>
                    <a:pt x="11805" y="29460"/>
                  </a:cubicBezTo>
                  <a:cubicBezTo>
                    <a:pt x="12102" y="29573"/>
                    <a:pt x="12493" y="29623"/>
                    <a:pt x="12912" y="29623"/>
                  </a:cubicBezTo>
                  <a:cubicBezTo>
                    <a:pt x="14374" y="29623"/>
                    <a:pt x="16162" y="29006"/>
                    <a:pt x="15375" y="28261"/>
                  </a:cubicBezTo>
                  <a:cubicBezTo>
                    <a:pt x="14683" y="27595"/>
                    <a:pt x="14203" y="25996"/>
                    <a:pt x="14629" y="24770"/>
                  </a:cubicBezTo>
                  <a:cubicBezTo>
                    <a:pt x="16921" y="24530"/>
                    <a:pt x="17694" y="24530"/>
                    <a:pt x="19053" y="24077"/>
                  </a:cubicBezTo>
                  <a:cubicBezTo>
                    <a:pt x="19825" y="23784"/>
                    <a:pt x="19932" y="23731"/>
                    <a:pt x="20731" y="23438"/>
                  </a:cubicBezTo>
                  <a:cubicBezTo>
                    <a:pt x="21344" y="23145"/>
                    <a:pt x="21957" y="22772"/>
                    <a:pt x="22543" y="22372"/>
                  </a:cubicBezTo>
                  <a:cubicBezTo>
                    <a:pt x="22682" y="22467"/>
                    <a:pt x="22934" y="22515"/>
                    <a:pt x="23251" y="22515"/>
                  </a:cubicBezTo>
                  <a:cubicBezTo>
                    <a:pt x="24275" y="22515"/>
                    <a:pt x="25980" y="22011"/>
                    <a:pt x="26753" y="20933"/>
                  </a:cubicBezTo>
                  <a:cubicBezTo>
                    <a:pt x="27413" y="19955"/>
                    <a:pt x="27218" y="18238"/>
                    <a:pt x="26003" y="18238"/>
                  </a:cubicBezTo>
                  <a:cubicBezTo>
                    <a:pt x="25794" y="18238"/>
                    <a:pt x="25556" y="18289"/>
                    <a:pt x="25288" y="18402"/>
                  </a:cubicBezTo>
                  <a:cubicBezTo>
                    <a:pt x="25474" y="16750"/>
                    <a:pt x="25741" y="15098"/>
                    <a:pt x="25821" y="13419"/>
                  </a:cubicBezTo>
                  <a:cubicBezTo>
                    <a:pt x="25954" y="11501"/>
                    <a:pt x="25714" y="9555"/>
                    <a:pt x="25501" y="7637"/>
                  </a:cubicBezTo>
                  <a:cubicBezTo>
                    <a:pt x="25261" y="5745"/>
                    <a:pt x="23769" y="2974"/>
                    <a:pt x="21850" y="2468"/>
                  </a:cubicBezTo>
                  <a:lnTo>
                    <a:pt x="20065" y="1455"/>
                  </a:lnTo>
                  <a:cubicBezTo>
                    <a:pt x="18665" y="289"/>
                    <a:pt x="16101" y="0"/>
                    <a:pt x="14072" y="0"/>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8"/>
            <p:cNvSpPr/>
            <p:nvPr/>
          </p:nvSpPr>
          <p:spPr>
            <a:xfrm>
              <a:off x="3740974" y="791004"/>
              <a:ext cx="1366009" cy="1548338"/>
            </a:xfrm>
            <a:custGeom>
              <a:avLst/>
              <a:gdLst/>
              <a:ahLst/>
              <a:cxnLst/>
              <a:rect l="l" t="t" r="r" b="b"/>
              <a:pathLst>
                <a:path w="35722" h="40490" extrusionOk="0">
                  <a:moveTo>
                    <a:pt x="5900" y="1"/>
                  </a:moveTo>
                  <a:cubicBezTo>
                    <a:pt x="4689" y="1"/>
                    <a:pt x="4916" y="3378"/>
                    <a:pt x="4785" y="5175"/>
                  </a:cubicBezTo>
                  <a:cubicBezTo>
                    <a:pt x="4626" y="4056"/>
                    <a:pt x="4386" y="3017"/>
                    <a:pt x="4226" y="1925"/>
                  </a:cubicBezTo>
                  <a:cubicBezTo>
                    <a:pt x="4163" y="1421"/>
                    <a:pt x="3951" y="106"/>
                    <a:pt x="3447" y="106"/>
                  </a:cubicBezTo>
                  <a:cubicBezTo>
                    <a:pt x="3311" y="106"/>
                    <a:pt x="3154" y="201"/>
                    <a:pt x="2974" y="432"/>
                  </a:cubicBezTo>
                  <a:cubicBezTo>
                    <a:pt x="2414" y="1205"/>
                    <a:pt x="3453" y="5255"/>
                    <a:pt x="3533" y="5762"/>
                  </a:cubicBezTo>
                  <a:cubicBezTo>
                    <a:pt x="3480" y="5442"/>
                    <a:pt x="2494" y="3150"/>
                    <a:pt x="2068" y="2298"/>
                  </a:cubicBezTo>
                  <a:cubicBezTo>
                    <a:pt x="1859" y="1828"/>
                    <a:pt x="1492" y="1268"/>
                    <a:pt x="1232" y="1268"/>
                  </a:cubicBezTo>
                  <a:cubicBezTo>
                    <a:pt x="1094" y="1268"/>
                    <a:pt x="986" y="1428"/>
                    <a:pt x="948" y="1845"/>
                  </a:cubicBezTo>
                  <a:cubicBezTo>
                    <a:pt x="815" y="3390"/>
                    <a:pt x="1828" y="5016"/>
                    <a:pt x="2414" y="6348"/>
                  </a:cubicBezTo>
                  <a:cubicBezTo>
                    <a:pt x="2094" y="5735"/>
                    <a:pt x="1188" y="4909"/>
                    <a:pt x="815" y="4536"/>
                  </a:cubicBezTo>
                  <a:cubicBezTo>
                    <a:pt x="653" y="4369"/>
                    <a:pt x="524" y="4299"/>
                    <a:pt x="424" y="4299"/>
                  </a:cubicBezTo>
                  <a:cubicBezTo>
                    <a:pt x="0" y="4299"/>
                    <a:pt x="117" y="5565"/>
                    <a:pt x="549" y="5975"/>
                  </a:cubicBezTo>
                  <a:lnTo>
                    <a:pt x="2068" y="7574"/>
                  </a:lnTo>
                  <a:cubicBezTo>
                    <a:pt x="2521" y="8906"/>
                    <a:pt x="1934" y="9758"/>
                    <a:pt x="3453" y="10664"/>
                  </a:cubicBezTo>
                  <a:cubicBezTo>
                    <a:pt x="4253" y="11064"/>
                    <a:pt x="4199" y="11171"/>
                    <a:pt x="4466" y="12157"/>
                  </a:cubicBezTo>
                  <a:cubicBezTo>
                    <a:pt x="4706" y="13142"/>
                    <a:pt x="4785" y="14262"/>
                    <a:pt x="5132" y="15248"/>
                  </a:cubicBezTo>
                  <a:cubicBezTo>
                    <a:pt x="6358" y="19218"/>
                    <a:pt x="9049" y="23934"/>
                    <a:pt x="12912" y="25479"/>
                  </a:cubicBezTo>
                  <a:cubicBezTo>
                    <a:pt x="14591" y="26172"/>
                    <a:pt x="16350" y="26732"/>
                    <a:pt x="18135" y="27132"/>
                  </a:cubicBezTo>
                  <a:cubicBezTo>
                    <a:pt x="17389" y="30782"/>
                    <a:pt x="16856" y="38403"/>
                    <a:pt x="16909" y="39096"/>
                  </a:cubicBezTo>
                  <a:cubicBezTo>
                    <a:pt x="16940" y="39578"/>
                    <a:pt x="16912" y="39716"/>
                    <a:pt x="16927" y="39716"/>
                  </a:cubicBezTo>
                  <a:cubicBezTo>
                    <a:pt x="16949" y="39716"/>
                    <a:pt x="17050" y="39466"/>
                    <a:pt x="17484" y="39466"/>
                  </a:cubicBezTo>
                  <a:cubicBezTo>
                    <a:pt x="17565" y="39466"/>
                    <a:pt x="17657" y="39475"/>
                    <a:pt x="17762" y="39495"/>
                  </a:cubicBezTo>
                  <a:cubicBezTo>
                    <a:pt x="19442" y="39869"/>
                    <a:pt x="23125" y="40324"/>
                    <a:pt x="25338" y="40324"/>
                  </a:cubicBezTo>
                  <a:cubicBezTo>
                    <a:pt x="25652" y="40324"/>
                    <a:pt x="25937" y="40314"/>
                    <a:pt x="26182" y="40295"/>
                  </a:cubicBezTo>
                  <a:cubicBezTo>
                    <a:pt x="26475" y="38962"/>
                    <a:pt x="26369" y="29903"/>
                    <a:pt x="26369" y="29903"/>
                  </a:cubicBezTo>
                  <a:lnTo>
                    <a:pt x="26369" y="29903"/>
                  </a:lnTo>
                  <a:cubicBezTo>
                    <a:pt x="27701" y="32141"/>
                    <a:pt x="33750" y="40428"/>
                    <a:pt x="34123" y="40481"/>
                  </a:cubicBezTo>
                  <a:cubicBezTo>
                    <a:pt x="34148" y="40487"/>
                    <a:pt x="34175" y="40490"/>
                    <a:pt x="34206" y="40490"/>
                  </a:cubicBezTo>
                  <a:cubicBezTo>
                    <a:pt x="34593" y="40490"/>
                    <a:pt x="35375" y="40041"/>
                    <a:pt x="35721" y="39868"/>
                  </a:cubicBezTo>
                  <a:cubicBezTo>
                    <a:pt x="34043" y="37124"/>
                    <a:pt x="29460" y="31262"/>
                    <a:pt x="27754" y="28517"/>
                  </a:cubicBezTo>
                  <a:cubicBezTo>
                    <a:pt x="27088" y="27398"/>
                    <a:pt x="26395" y="26359"/>
                    <a:pt x="24983" y="26172"/>
                  </a:cubicBezTo>
                  <a:cubicBezTo>
                    <a:pt x="24887" y="26163"/>
                    <a:pt x="24804" y="26158"/>
                    <a:pt x="24731" y="26158"/>
                  </a:cubicBezTo>
                  <a:cubicBezTo>
                    <a:pt x="24191" y="26158"/>
                    <a:pt x="24171" y="26407"/>
                    <a:pt x="23491" y="26758"/>
                  </a:cubicBezTo>
                  <a:cubicBezTo>
                    <a:pt x="22873" y="27055"/>
                    <a:pt x="22208" y="27214"/>
                    <a:pt x="21519" y="27214"/>
                  </a:cubicBezTo>
                  <a:cubicBezTo>
                    <a:pt x="21466" y="27214"/>
                    <a:pt x="21413" y="27213"/>
                    <a:pt x="21359" y="27211"/>
                  </a:cubicBezTo>
                  <a:cubicBezTo>
                    <a:pt x="20240" y="27025"/>
                    <a:pt x="19814" y="26119"/>
                    <a:pt x="19174" y="25400"/>
                  </a:cubicBezTo>
                  <a:cubicBezTo>
                    <a:pt x="19174" y="25266"/>
                    <a:pt x="19174" y="25160"/>
                    <a:pt x="19148" y="25080"/>
                  </a:cubicBezTo>
                  <a:cubicBezTo>
                    <a:pt x="15550" y="24813"/>
                    <a:pt x="12646" y="23081"/>
                    <a:pt x="9955" y="20310"/>
                  </a:cubicBezTo>
                  <a:cubicBezTo>
                    <a:pt x="8463" y="18765"/>
                    <a:pt x="7397" y="16527"/>
                    <a:pt x="6917" y="14501"/>
                  </a:cubicBezTo>
                  <a:cubicBezTo>
                    <a:pt x="6571" y="12929"/>
                    <a:pt x="6038" y="11224"/>
                    <a:pt x="5905" y="9625"/>
                  </a:cubicBezTo>
                  <a:cubicBezTo>
                    <a:pt x="5691" y="6561"/>
                    <a:pt x="6571" y="299"/>
                    <a:pt x="5985" y="6"/>
                  </a:cubicBezTo>
                  <a:cubicBezTo>
                    <a:pt x="5955" y="3"/>
                    <a:pt x="5927" y="1"/>
                    <a:pt x="5900" y="1"/>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8"/>
            <p:cNvSpPr/>
            <p:nvPr/>
          </p:nvSpPr>
          <p:spPr>
            <a:xfrm>
              <a:off x="3907661" y="930426"/>
              <a:ext cx="154872" cy="252919"/>
            </a:xfrm>
            <a:custGeom>
              <a:avLst/>
              <a:gdLst/>
              <a:ahLst/>
              <a:cxnLst/>
              <a:rect l="l" t="t" r="r" b="b"/>
              <a:pathLst>
                <a:path w="4050" h="6614" extrusionOk="0">
                  <a:moveTo>
                    <a:pt x="3516" y="0"/>
                  </a:moveTo>
                  <a:cubicBezTo>
                    <a:pt x="3492" y="0"/>
                    <a:pt x="3466" y="4"/>
                    <a:pt x="3437" y="11"/>
                  </a:cubicBezTo>
                  <a:cubicBezTo>
                    <a:pt x="3011" y="144"/>
                    <a:pt x="2638" y="970"/>
                    <a:pt x="2452" y="1316"/>
                  </a:cubicBezTo>
                  <a:cubicBezTo>
                    <a:pt x="2185" y="1796"/>
                    <a:pt x="1785" y="2409"/>
                    <a:pt x="1759" y="2968"/>
                  </a:cubicBezTo>
                  <a:cubicBezTo>
                    <a:pt x="1439" y="3075"/>
                    <a:pt x="1119" y="3075"/>
                    <a:pt x="853" y="3261"/>
                  </a:cubicBezTo>
                  <a:cubicBezTo>
                    <a:pt x="240" y="3741"/>
                    <a:pt x="0" y="4993"/>
                    <a:pt x="107" y="5713"/>
                  </a:cubicBezTo>
                  <a:lnTo>
                    <a:pt x="453" y="6486"/>
                  </a:lnTo>
                  <a:cubicBezTo>
                    <a:pt x="570" y="6564"/>
                    <a:pt x="701" y="6613"/>
                    <a:pt x="837" y="6613"/>
                  </a:cubicBezTo>
                  <a:cubicBezTo>
                    <a:pt x="886" y="6613"/>
                    <a:pt x="936" y="6606"/>
                    <a:pt x="986" y="6592"/>
                  </a:cubicBezTo>
                  <a:cubicBezTo>
                    <a:pt x="1919" y="6512"/>
                    <a:pt x="2638" y="5233"/>
                    <a:pt x="2984" y="4487"/>
                  </a:cubicBezTo>
                  <a:cubicBezTo>
                    <a:pt x="3384" y="3661"/>
                    <a:pt x="3624" y="2808"/>
                    <a:pt x="3731" y="1902"/>
                  </a:cubicBezTo>
                  <a:cubicBezTo>
                    <a:pt x="3756" y="1597"/>
                    <a:pt x="4049" y="0"/>
                    <a:pt x="3516" y="0"/>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8"/>
            <p:cNvSpPr/>
            <p:nvPr/>
          </p:nvSpPr>
          <p:spPr>
            <a:xfrm>
              <a:off x="4200080" y="1666464"/>
              <a:ext cx="704113" cy="702086"/>
            </a:xfrm>
            <a:custGeom>
              <a:avLst/>
              <a:gdLst/>
              <a:ahLst/>
              <a:cxnLst/>
              <a:rect l="l" t="t" r="r" b="b"/>
              <a:pathLst>
                <a:path w="18413" h="18360" extrusionOk="0">
                  <a:moveTo>
                    <a:pt x="1573" y="1"/>
                  </a:moveTo>
                  <a:cubicBezTo>
                    <a:pt x="1359" y="187"/>
                    <a:pt x="986" y="1333"/>
                    <a:pt x="880" y="1600"/>
                  </a:cubicBezTo>
                  <a:cubicBezTo>
                    <a:pt x="587" y="2426"/>
                    <a:pt x="267" y="2932"/>
                    <a:pt x="1" y="3785"/>
                  </a:cubicBezTo>
                  <a:cubicBezTo>
                    <a:pt x="1093" y="4531"/>
                    <a:pt x="4877" y="5250"/>
                    <a:pt x="5010" y="5650"/>
                  </a:cubicBezTo>
                  <a:cubicBezTo>
                    <a:pt x="5010" y="5650"/>
                    <a:pt x="4211" y="14496"/>
                    <a:pt x="3731" y="17267"/>
                  </a:cubicBezTo>
                  <a:cubicBezTo>
                    <a:pt x="6422" y="18173"/>
                    <a:pt x="8501" y="18307"/>
                    <a:pt x="11325" y="18360"/>
                  </a:cubicBezTo>
                  <a:cubicBezTo>
                    <a:pt x="12204" y="18360"/>
                    <a:pt x="13110" y="18173"/>
                    <a:pt x="13990" y="18173"/>
                  </a:cubicBezTo>
                  <a:cubicBezTo>
                    <a:pt x="14332" y="18173"/>
                    <a:pt x="14675" y="18241"/>
                    <a:pt x="15008" y="18241"/>
                  </a:cubicBezTo>
                  <a:cubicBezTo>
                    <a:pt x="15141" y="18241"/>
                    <a:pt x="15272" y="18230"/>
                    <a:pt x="15402" y="18200"/>
                  </a:cubicBezTo>
                  <a:cubicBezTo>
                    <a:pt x="15482" y="15242"/>
                    <a:pt x="14869" y="11379"/>
                    <a:pt x="14869" y="8421"/>
                  </a:cubicBezTo>
                  <a:lnTo>
                    <a:pt x="14869" y="8421"/>
                  </a:lnTo>
                  <a:cubicBezTo>
                    <a:pt x="15135" y="8847"/>
                    <a:pt x="15855" y="10393"/>
                    <a:pt x="15855" y="10393"/>
                  </a:cubicBezTo>
                  <a:cubicBezTo>
                    <a:pt x="15872" y="10395"/>
                    <a:pt x="15891" y="10397"/>
                    <a:pt x="15911" y="10397"/>
                  </a:cubicBezTo>
                  <a:cubicBezTo>
                    <a:pt x="16294" y="10397"/>
                    <a:pt x="17171" y="9929"/>
                    <a:pt x="17374" y="9727"/>
                  </a:cubicBezTo>
                  <a:cubicBezTo>
                    <a:pt x="17827" y="9300"/>
                    <a:pt x="18173" y="8794"/>
                    <a:pt x="18386" y="8234"/>
                  </a:cubicBezTo>
                  <a:cubicBezTo>
                    <a:pt x="18413" y="8048"/>
                    <a:pt x="17800" y="7568"/>
                    <a:pt x="17374" y="7035"/>
                  </a:cubicBezTo>
                  <a:cubicBezTo>
                    <a:pt x="16408" y="5740"/>
                    <a:pt x="14935" y="2992"/>
                    <a:pt x="12952" y="2992"/>
                  </a:cubicBezTo>
                  <a:cubicBezTo>
                    <a:pt x="12855" y="2992"/>
                    <a:pt x="12757" y="2998"/>
                    <a:pt x="12657" y="3012"/>
                  </a:cubicBezTo>
                  <a:cubicBezTo>
                    <a:pt x="12231" y="3118"/>
                    <a:pt x="12178" y="3385"/>
                    <a:pt x="11805" y="3625"/>
                  </a:cubicBezTo>
                  <a:cubicBezTo>
                    <a:pt x="11432" y="3838"/>
                    <a:pt x="11005" y="3944"/>
                    <a:pt x="10552" y="3971"/>
                  </a:cubicBezTo>
                  <a:cubicBezTo>
                    <a:pt x="10325" y="3995"/>
                    <a:pt x="10109" y="4012"/>
                    <a:pt x="9904" y="4012"/>
                  </a:cubicBezTo>
                  <a:cubicBezTo>
                    <a:pt x="9193" y="4012"/>
                    <a:pt x="8615" y="3806"/>
                    <a:pt x="8181" y="2959"/>
                  </a:cubicBezTo>
                  <a:lnTo>
                    <a:pt x="7648" y="2212"/>
                  </a:lnTo>
                  <a:cubicBezTo>
                    <a:pt x="5996" y="1893"/>
                    <a:pt x="4584" y="1200"/>
                    <a:pt x="2878" y="587"/>
                  </a:cubicBezTo>
                  <a:cubicBezTo>
                    <a:pt x="2479" y="427"/>
                    <a:pt x="1573" y="1"/>
                    <a:pt x="1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8"/>
            <p:cNvSpPr/>
            <p:nvPr/>
          </p:nvSpPr>
          <p:spPr>
            <a:xfrm>
              <a:off x="4345774" y="1707534"/>
              <a:ext cx="117244" cy="300337"/>
            </a:xfrm>
            <a:custGeom>
              <a:avLst/>
              <a:gdLst/>
              <a:ahLst/>
              <a:cxnLst/>
              <a:rect l="l" t="t" r="r" b="b"/>
              <a:pathLst>
                <a:path w="3066" h="7854" extrusionOk="0">
                  <a:moveTo>
                    <a:pt x="1715" y="1"/>
                  </a:moveTo>
                  <a:cubicBezTo>
                    <a:pt x="1644" y="1"/>
                    <a:pt x="1579" y="15"/>
                    <a:pt x="1520" y="46"/>
                  </a:cubicBezTo>
                  <a:cubicBezTo>
                    <a:pt x="694" y="499"/>
                    <a:pt x="294" y="1751"/>
                    <a:pt x="187" y="2604"/>
                  </a:cubicBezTo>
                  <a:cubicBezTo>
                    <a:pt x="54" y="3590"/>
                    <a:pt x="1" y="4576"/>
                    <a:pt x="81" y="5562"/>
                  </a:cubicBezTo>
                  <a:cubicBezTo>
                    <a:pt x="107" y="6228"/>
                    <a:pt x="134" y="7374"/>
                    <a:pt x="720" y="7853"/>
                  </a:cubicBezTo>
                  <a:cubicBezTo>
                    <a:pt x="1040" y="6574"/>
                    <a:pt x="1067" y="5295"/>
                    <a:pt x="1573" y="4016"/>
                  </a:cubicBezTo>
                  <a:cubicBezTo>
                    <a:pt x="1999" y="2844"/>
                    <a:pt x="2266" y="1991"/>
                    <a:pt x="3038" y="952"/>
                  </a:cubicBezTo>
                  <a:lnTo>
                    <a:pt x="3065" y="952"/>
                  </a:lnTo>
                  <a:cubicBezTo>
                    <a:pt x="2857" y="627"/>
                    <a:pt x="2184" y="1"/>
                    <a:pt x="1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8"/>
            <p:cNvSpPr/>
            <p:nvPr/>
          </p:nvSpPr>
          <p:spPr>
            <a:xfrm>
              <a:off x="4694252" y="1761796"/>
              <a:ext cx="97856" cy="337774"/>
            </a:xfrm>
            <a:custGeom>
              <a:avLst/>
              <a:gdLst/>
              <a:ahLst/>
              <a:cxnLst/>
              <a:rect l="l" t="t" r="r" b="b"/>
              <a:pathLst>
                <a:path w="2559" h="8833" extrusionOk="0">
                  <a:moveTo>
                    <a:pt x="477" y="0"/>
                  </a:moveTo>
                  <a:cubicBezTo>
                    <a:pt x="347" y="0"/>
                    <a:pt x="242" y="26"/>
                    <a:pt x="187" y="92"/>
                  </a:cubicBezTo>
                  <a:cubicBezTo>
                    <a:pt x="1" y="812"/>
                    <a:pt x="1599" y="7766"/>
                    <a:pt x="2266" y="8832"/>
                  </a:cubicBezTo>
                  <a:cubicBezTo>
                    <a:pt x="2505" y="8806"/>
                    <a:pt x="2559" y="519"/>
                    <a:pt x="1866" y="386"/>
                  </a:cubicBezTo>
                  <a:cubicBezTo>
                    <a:pt x="1866" y="386"/>
                    <a:pt x="978" y="0"/>
                    <a:pt x="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8"/>
            <p:cNvSpPr/>
            <p:nvPr/>
          </p:nvSpPr>
          <p:spPr>
            <a:xfrm>
              <a:off x="4432387" y="1717247"/>
              <a:ext cx="139652" cy="152042"/>
            </a:xfrm>
            <a:custGeom>
              <a:avLst/>
              <a:gdLst/>
              <a:ahLst/>
              <a:cxnLst/>
              <a:rect l="l" t="t" r="r" b="b"/>
              <a:pathLst>
                <a:path w="3652" h="3976" extrusionOk="0">
                  <a:moveTo>
                    <a:pt x="2272" y="0"/>
                  </a:moveTo>
                  <a:cubicBezTo>
                    <a:pt x="1719" y="0"/>
                    <a:pt x="959" y="299"/>
                    <a:pt x="747" y="725"/>
                  </a:cubicBezTo>
                  <a:cubicBezTo>
                    <a:pt x="1" y="2057"/>
                    <a:pt x="1226" y="3389"/>
                    <a:pt x="2372" y="3975"/>
                  </a:cubicBezTo>
                  <a:cubicBezTo>
                    <a:pt x="2745" y="3496"/>
                    <a:pt x="3172" y="3069"/>
                    <a:pt x="3651" y="2696"/>
                  </a:cubicBezTo>
                  <a:cubicBezTo>
                    <a:pt x="3385" y="2483"/>
                    <a:pt x="2052" y="1231"/>
                    <a:pt x="2825" y="1071"/>
                  </a:cubicBezTo>
                  <a:lnTo>
                    <a:pt x="2772" y="138"/>
                  </a:lnTo>
                  <a:cubicBezTo>
                    <a:pt x="2662" y="43"/>
                    <a:pt x="2482" y="0"/>
                    <a:pt x="2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8"/>
            <p:cNvSpPr/>
            <p:nvPr/>
          </p:nvSpPr>
          <p:spPr>
            <a:xfrm>
              <a:off x="4572994" y="1726577"/>
              <a:ext cx="164088" cy="168180"/>
            </a:xfrm>
            <a:custGeom>
              <a:avLst/>
              <a:gdLst/>
              <a:ahLst/>
              <a:cxnLst/>
              <a:rect l="l" t="t" r="r" b="b"/>
              <a:pathLst>
                <a:path w="4291" h="4398" extrusionOk="0">
                  <a:moveTo>
                    <a:pt x="1973" y="1"/>
                  </a:moveTo>
                  <a:lnTo>
                    <a:pt x="2026" y="81"/>
                  </a:lnTo>
                  <a:cubicBezTo>
                    <a:pt x="1999" y="1253"/>
                    <a:pt x="1173" y="2239"/>
                    <a:pt x="1" y="2452"/>
                  </a:cubicBezTo>
                  <a:cubicBezTo>
                    <a:pt x="241" y="2825"/>
                    <a:pt x="960" y="4344"/>
                    <a:pt x="1386" y="4398"/>
                  </a:cubicBezTo>
                  <a:cubicBezTo>
                    <a:pt x="1391" y="4398"/>
                    <a:pt x="1395" y="4398"/>
                    <a:pt x="1399" y="4398"/>
                  </a:cubicBezTo>
                  <a:cubicBezTo>
                    <a:pt x="1808" y="4398"/>
                    <a:pt x="2854" y="3143"/>
                    <a:pt x="3065" y="2932"/>
                  </a:cubicBezTo>
                  <a:cubicBezTo>
                    <a:pt x="3598" y="2346"/>
                    <a:pt x="4291" y="1653"/>
                    <a:pt x="3651" y="934"/>
                  </a:cubicBezTo>
                  <a:cubicBezTo>
                    <a:pt x="3198" y="481"/>
                    <a:pt x="2612" y="134"/>
                    <a:pt x="19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8"/>
            <p:cNvSpPr/>
            <p:nvPr/>
          </p:nvSpPr>
          <p:spPr>
            <a:xfrm>
              <a:off x="4132817" y="1331255"/>
              <a:ext cx="80533" cy="73383"/>
            </a:xfrm>
            <a:custGeom>
              <a:avLst/>
              <a:gdLst/>
              <a:ahLst/>
              <a:cxnLst/>
              <a:rect l="l" t="t" r="r" b="b"/>
              <a:pathLst>
                <a:path w="2106" h="1919" extrusionOk="0">
                  <a:moveTo>
                    <a:pt x="454" y="0"/>
                  </a:moveTo>
                  <a:cubicBezTo>
                    <a:pt x="374" y="0"/>
                    <a:pt x="321" y="0"/>
                    <a:pt x="241" y="27"/>
                  </a:cubicBezTo>
                  <a:cubicBezTo>
                    <a:pt x="187" y="27"/>
                    <a:pt x="134" y="54"/>
                    <a:pt x="107" y="107"/>
                  </a:cubicBezTo>
                  <a:lnTo>
                    <a:pt x="1" y="187"/>
                  </a:lnTo>
                  <a:lnTo>
                    <a:pt x="134" y="134"/>
                  </a:lnTo>
                  <a:lnTo>
                    <a:pt x="267" y="134"/>
                  </a:lnTo>
                  <a:cubicBezTo>
                    <a:pt x="321" y="134"/>
                    <a:pt x="374" y="187"/>
                    <a:pt x="427" y="187"/>
                  </a:cubicBezTo>
                  <a:cubicBezTo>
                    <a:pt x="481" y="214"/>
                    <a:pt x="534" y="240"/>
                    <a:pt x="614" y="267"/>
                  </a:cubicBezTo>
                  <a:cubicBezTo>
                    <a:pt x="667" y="320"/>
                    <a:pt x="720" y="373"/>
                    <a:pt x="774" y="427"/>
                  </a:cubicBezTo>
                  <a:cubicBezTo>
                    <a:pt x="827" y="480"/>
                    <a:pt x="907" y="533"/>
                    <a:pt x="960" y="613"/>
                  </a:cubicBezTo>
                  <a:cubicBezTo>
                    <a:pt x="1013" y="667"/>
                    <a:pt x="1067" y="746"/>
                    <a:pt x="1120" y="800"/>
                  </a:cubicBezTo>
                  <a:cubicBezTo>
                    <a:pt x="1360" y="1093"/>
                    <a:pt x="1573" y="1386"/>
                    <a:pt x="1760" y="1599"/>
                  </a:cubicBezTo>
                  <a:cubicBezTo>
                    <a:pt x="1866" y="1706"/>
                    <a:pt x="1973" y="1812"/>
                    <a:pt x="2106" y="1919"/>
                  </a:cubicBezTo>
                  <a:cubicBezTo>
                    <a:pt x="2106" y="1919"/>
                    <a:pt x="2026" y="1732"/>
                    <a:pt x="1919" y="1493"/>
                  </a:cubicBezTo>
                  <a:cubicBezTo>
                    <a:pt x="1760" y="1173"/>
                    <a:pt x="1573" y="880"/>
                    <a:pt x="1360" y="613"/>
                  </a:cubicBezTo>
                  <a:cubicBezTo>
                    <a:pt x="1253" y="453"/>
                    <a:pt x="1093" y="320"/>
                    <a:pt x="960" y="214"/>
                  </a:cubicBezTo>
                  <a:cubicBezTo>
                    <a:pt x="880" y="160"/>
                    <a:pt x="800" y="107"/>
                    <a:pt x="720" y="80"/>
                  </a:cubicBezTo>
                  <a:cubicBezTo>
                    <a:pt x="640" y="27"/>
                    <a:pt x="534" y="0"/>
                    <a:pt x="454"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8"/>
            <p:cNvSpPr/>
            <p:nvPr/>
          </p:nvSpPr>
          <p:spPr>
            <a:xfrm>
              <a:off x="4644350" y="1281314"/>
              <a:ext cx="80533" cy="116632"/>
            </a:xfrm>
            <a:custGeom>
              <a:avLst/>
              <a:gdLst/>
              <a:ahLst/>
              <a:cxnLst/>
              <a:rect l="l" t="t" r="r" b="b"/>
              <a:pathLst>
                <a:path w="2106" h="3050" extrusionOk="0">
                  <a:moveTo>
                    <a:pt x="0" y="1"/>
                  </a:moveTo>
                  <a:lnTo>
                    <a:pt x="0" y="1"/>
                  </a:lnTo>
                  <a:cubicBezTo>
                    <a:pt x="27" y="214"/>
                    <a:pt x="0" y="400"/>
                    <a:pt x="0" y="640"/>
                  </a:cubicBezTo>
                  <a:cubicBezTo>
                    <a:pt x="0" y="773"/>
                    <a:pt x="27" y="880"/>
                    <a:pt x="53" y="987"/>
                  </a:cubicBezTo>
                  <a:cubicBezTo>
                    <a:pt x="53" y="1040"/>
                    <a:pt x="80" y="1120"/>
                    <a:pt x="107" y="1173"/>
                  </a:cubicBezTo>
                  <a:lnTo>
                    <a:pt x="133" y="1200"/>
                  </a:lnTo>
                  <a:lnTo>
                    <a:pt x="160" y="1253"/>
                  </a:lnTo>
                  <a:cubicBezTo>
                    <a:pt x="187" y="1280"/>
                    <a:pt x="213" y="1306"/>
                    <a:pt x="240" y="1306"/>
                  </a:cubicBezTo>
                  <a:cubicBezTo>
                    <a:pt x="267" y="1360"/>
                    <a:pt x="346" y="1386"/>
                    <a:pt x="400" y="1413"/>
                  </a:cubicBezTo>
                  <a:cubicBezTo>
                    <a:pt x="453" y="1440"/>
                    <a:pt x="506" y="1466"/>
                    <a:pt x="586" y="1493"/>
                  </a:cubicBezTo>
                  <a:cubicBezTo>
                    <a:pt x="693" y="1493"/>
                    <a:pt x="799" y="1520"/>
                    <a:pt x="906" y="1520"/>
                  </a:cubicBezTo>
                  <a:cubicBezTo>
                    <a:pt x="1013" y="1546"/>
                    <a:pt x="1119" y="1546"/>
                    <a:pt x="1199" y="1573"/>
                  </a:cubicBezTo>
                  <a:cubicBezTo>
                    <a:pt x="1252" y="1573"/>
                    <a:pt x="1279" y="1599"/>
                    <a:pt x="1332" y="1626"/>
                  </a:cubicBezTo>
                  <a:cubicBezTo>
                    <a:pt x="1359" y="1626"/>
                    <a:pt x="1386" y="1653"/>
                    <a:pt x="1412" y="1679"/>
                  </a:cubicBezTo>
                  <a:cubicBezTo>
                    <a:pt x="1492" y="1733"/>
                    <a:pt x="1572" y="1813"/>
                    <a:pt x="1652" y="1893"/>
                  </a:cubicBezTo>
                  <a:cubicBezTo>
                    <a:pt x="1679" y="1919"/>
                    <a:pt x="1705" y="1973"/>
                    <a:pt x="1732" y="2026"/>
                  </a:cubicBezTo>
                  <a:cubicBezTo>
                    <a:pt x="1759" y="2052"/>
                    <a:pt x="1785" y="2106"/>
                    <a:pt x="1785" y="2132"/>
                  </a:cubicBezTo>
                  <a:cubicBezTo>
                    <a:pt x="1785" y="2159"/>
                    <a:pt x="1785" y="2159"/>
                    <a:pt x="1785" y="2186"/>
                  </a:cubicBezTo>
                  <a:cubicBezTo>
                    <a:pt x="1785" y="2212"/>
                    <a:pt x="1785" y="2212"/>
                    <a:pt x="1785" y="2239"/>
                  </a:cubicBezTo>
                  <a:cubicBezTo>
                    <a:pt x="1785" y="2266"/>
                    <a:pt x="1732" y="2319"/>
                    <a:pt x="1732" y="2346"/>
                  </a:cubicBezTo>
                  <a:cubicBezTo>
                    <a:pt x="1705" y="2372"/>
                    <a:pt x="1679" y="2426"/>
                    <a:pt x="1652" y="2452"/>
                  </a:cubicBezTo>
                  <a:cubicBezTo>
                    <a:pt x="1599" y="2479"/>
                    <a:pt x="1572" y="2505"/>
                    <a:pt x="1519" y="2559"/>
                  </a:cubicBezTo>
                  <a:cubicBezTo>
                    <a:pt x="1439" y="2612"/>
                    <a:pt x="1332" y="2665"/>
                    <a:pt x="1252" y="2719"/>
                  </a:cubicBezTo>
                  <a:cubicBezTo>
                    <a:pt x="1146" y="2745"/>
                    <a:pt x="1039" y="2799"/>
                    <a:pt x="933" y="2825"/>
                  </a:cubicBezTo>
                  <a:cubicBezTo>
                    <a:pt x="720" y="2905"/>
                    <a:pt x="480" y="2985"/>
                    <a:pt x="267" y="3038"/>
                  </a:cubicBezTo>
                  <a:cubicBezTo>
                    <a:pt x="337" y="3046"/>
                    <a:pt x="407" y="3049"/>
                    <a:pt x="477" y="3049"/>
                  </a:cubicBezTo>
                  <a:cubicBezTo>
                    <a:pt x="647" y="3049"/>
                    <a:pt x="816" y="3031"/>
                    <a:pt x="986" y="3012"/>
                  </a:cubicBezTo>
                  <a:cubicBezTo>
                    <a:pt x="1226" y="2958"/>
                    <a:pt x="1439" y="2878"/>
                    <a:pt x="1679" y="2772"/>
                  </a:cubicBezTo>
                  <a:cubicBezTo>
                    <a:pt x="1732" y="2745"/>
                    <a:pt x="1785" y="2719"/>
                    <a:pt x="1839" y="2665"/>
                  </a:cubicBezTo>
                  <a:cubicBezTo>
                    <a:pt x="1892" y="2612"/>
                    <a:pt x="1945" y="2559"/>
                    <a:pt x="1999" y="2505"/>
                  </a:cubicBezTo>
                  <a:cubicBezTo>
                    <a:pt x="2025" y="2452"/>
                    <a:pt x="2052" y="2372"/>
                    <a:pt x="2078" y="2292"/>
                  </a:cubicBezTo>
                  <a:lnTo>
                    <a:pt x="2105" y="2186"/>
                  </a:lnTo>
                  <a:lnTo>
                    <a:pt x="2105" y="2079"/>
                  </a:lnTo>
                  <a:cubicBezTo>
                    <a:pt x="2078" y="1999"/>
                    <a:pt x="2052" y="1919"/>
                    <a:pt x="2025" y="1866"/>
                  </a:cubicBezTo>
                  <a:cubicBezTo>
                    <a:pt x="1999" y="1786"/>
                    <a:pt x="1945" y="1733"/>
                    <a:pt x="1919" y="1706"/>
                  </a:cubicBezTo>
                  <a:cubicBezTo>
                    <a:pt x="1812" y="1599"/>
                    <a:pt x="1732" y="1493"/>
                    <a:pt x="1625" y="1413"/>
                  </a:cubicBezTo>
                  <a:cubicBezTo>
                    <a:pt x="1572" y="1386"/>
                    <a:pt x="1519" y="1333"/>
                    <a:pt x="1466" y="1306"/>
                  </a:cubicBezTo>
                  <a:cubicBezTo>
                    <a:pt x="1386" y="1280"/>
                    <a:pt x="1332" y="1253"/>
                    <a:pt x="1279" y="1253"/>
                  </a:cubicBezTo>
                  <a:cubicBezTo>
                    <a:pt x="1173" y="1226"/>
                    <a:pt x="1039" y="1200"/>
                    <a:pt x="933" y="1200"/>
                  </a:cubicBezTo>
                  <a:lnTo>
                    <a:pt x="640" y="1200"/>
                  </a:lnTo>
                  <a:cubicBezTo>
                    <a:pt x="586" y="1173"/>
                    <a:pt x="533" y="1173"/>
                    <a:pt x="506" y="1173"/>
                  </a:cubicBezTo>
                  <a:cubicBezTo>
                    <a:pt x="453" y="1147"/>
                    <a:pt x="426" y="1147"/>
                    <a:pt x="400" y="1120"/>
                  </a:cubicBezTo>
                  <a:cubicBezTo>
                    <a:pt x="373" y="1120"/>
                    <a:pt x="346" y="1093"/>
                    <a:pt x="346" y="1067"/>
                  </a:cubicBezTo>
                  <a:lnTo>
                    <a:pt x="320" y="1067"/>
                  </a:lnTo>
                  <a:lnTo>
                    <a:pt x="320" y="1040"/>
                  </a:lnTo>
                  <a:cubicBezTo>
                    <a:pt x="293" y="987"/>
                    <a:pt x="267" y="960"/>
                    <a:pt x="267" y="907"/>
                  </a:cubicBezTo>
                  <a:cubicBezTo>
                    <a:pt x="213" y="827"/>
                    <a:pt x="187" y="720"/>
                    <a:pt x="187" y="614"/>
                  </a:cubicBezTo>
                  <a:cubicBezTo>
                    <a:pt x="133" y="400"/>
                    <a:pt x="80" y="187"/>
                    <a:pt x="0" y="1"/>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8"/>
            <p:cNvSpPr/>
            <p:nvPr/>
          </p:nvSpPr>
          <p:spPr>
            <a:xfrm>
              <a:off x="4408296" y="1016962"/>
              <a:ext cx="60878" cy="44358"/>
            </a:xfrm>
            <a:custGeom>
              <a:avLst/>
              <a:gdLst/>
              <a:ahLst/>
              <a:cxnLst/>
              <a:rect l="l" t="t" r="r" b="b"/>
              <a:pathLst>
                <a:path w="1592" h="1160" extrusionOk="0">
                  <a:moveTo>
                    <a:pt x="1244" y="1"/>
                  </a:moveTo>
                  <a:cubicBezTo>
                    <a:pt x="807" y="1"/>
                    <a:pt x="1" y="477"/>
                    <a:pt x="71" y="918"/>
                  </a:cubicBezTo>
                  <a:cubicBezTo>
                    <a:pt x="93" y="1092"/>
                    <a:pt x="193" y="1160"/>
                    <a:pt x="331" y="1160"/>
                  </a:cubicBezTo>
                  <a:cubicBezTo>
                    <a:pt x="700" y="1160"/>
                    <a:pt x="1340" y="672"/>
                    <a:pt x="1457" y="439"/>
                  </a:cubicBezTo>
                  <a:cubicBezTo>
                    <a:pt x="1592" y="124"/>
                    <a:pt x="1466" y="1"/>
                    <a:pt x="1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8"/>
            <p:cNvSpPr/>
            <p:nvPr/>
          </p:nvSpPr>
          <p:spPr>
            <a:xfrm>
              <a:off x="4861016" y="1095966"/>
              <a:ext cx="54416" cy="53727"/>
            </a:xfrm>
            <a:custGeom>
              <a:avLst/>
              <a:gdLst/>
              <a:ahLst/>
              <a:cxnLst/>
              <a:rect l="l" t="t" r="r" b="b"/>
              <a:pathLst>
                <a:path w="1423" h="1405" extrusionOk="0">
                  <a:moveTo>
                    <a:pt x="234" y="1"/>
                  </a:moveTo>
                  <a:cubicBezTo>
                    <a:pt x="90" y="1"/>
                    <a:pt x="0" y="106"/>
                    <a:pt x="36" y="371"/>
                  </a:cubicBezTo>
                  <a:cubicBezTo>
                    <a:pt x="79" y="645"/>
                    <a:pt x="605" y="1404"/>
                    <a:pt x="968" y="1404"/>
                  </a:cubicBezTo>
                  <a:cubicBezTo>
                    <a:pt x="1064" y="1404"/>
                    <a:pt x="1148" y="1352"/>
                    <a:pt x="1209" y="1224"/>
                  </a:cubicBezTo>
                  <a:cubicBezTo>
                    <a:pt x="1423" y="776"/>
                    <a:pt x="627" y="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8"/>
            <p:cNvSpPr/>
            <p:nvPr/>
          </p:nvSpPr>
          <p:spPr>
            <a:xfrm>
              <a:off x="4431392" y="1228084"/>
              <a:ext cx="52006" cy="49291"/>
            </a:xfrm>
            <a:custGeom>
              <a:avLst/>
              <a:gdLst/>
              <a:ahLst/>
              <a:cxnLst/>
              <a:rect l="l" t="t" r="r" b="b"/>
              <a:pathLst>
                <a:path w="1360" h="1289" extrusionOk="0">
                  <a:moveTo>
                    <a:pt x="702" y="0"/>
                  </a:moveTo>
                  <a:cubicBezTo>
                    <a:pt x="672" y="0"/>
                    <a:pt x="643" y="3"/>
                    <a:pt x="613" y="7"/>
                  </a:cubicBezTo>
                  <a:cubicBezTo>
                    <a:pt x="240" y="34"/>
                    <a:pt x="0" y="354"/>
                    <a:pt x="27" y="700"/>
                  </a:cubicBezTo>
                  <a:cubicBezTo>
                    <a:pt x="77" y="1054"/>
                    <a:pt x="368" y="1288"/>
                    <a:pt x="694" y="1288"/>
                  </a:cubicBezTo>
                  <a:cubicBezTo>
                    <a:pt x="711" y="1288"/>
                    <a:pt x="729" y="1288"/>
                    <a:pt x="746" y="1286"/>
                  </a:cubicBezTo>
                  <a:cubicBezTo>
                    <a:pt x="1093" y="1260"/>
                    <a:pt x="1359" y="940"/>
                    <a:pt x="1306" y="567"/>
                  </a:cubicBezTo>
                  <a:cubicBezTo>
                    <a:pt x="1281" y="250"/>
                    <a:pt x="1012" y="0"/>
                    <a:pt x="7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8"/>
            <p:cNvSpPr/>
            <p:nvPr/>
          </p:nvSpPr>
          <p:spPr>
            <a:xfrm>
              <a:off x="4800215" y="1275119"/>
              <a:ext cx="52006" cy="49291"/>
            </a:xfrm>
            <a:custGeom>
              <a:avLst/>
              <a:gdLst/>
              <a:ahLst/>
              <a:cxnLst/>
              <a:rect l="l" t="t" r="r" b="b"/>
              <a:pathLst>
                <a:path w="1360" h="1289" extrusionOk="0">
                  <a:moveTo>
                    <a:pt x="670" y="1"/>
                  </a:moveTo>
                  <a:cubicBezTo>
                    <a:pt x="651" y="1"/>
                    <a:pt x="633" y="2"/>
                    <a:pt x="614" y="3"/>
                  </a:cubicBezTo>
                  <a:cubicBezTo>
                    <a:pt x="267" y="30"/>
                    <a:pt x="1" y="349"/>
                    <a:pt x="54" y="722"/>
                  </a:cubicBezTo>
                  <a:cubicBezTo>
                    <a:pt x="79" y="1039"/>
                    <a:pt x="348" y="1289"/>
                    <a:pt x="679" y="1289"/>
                  </a:cubicBezTo>
                  <a:cubicBezTo>
                    <a:pt x="710" y="1289"/>
                    <a:pt x="742" y="1286"/>
                    <a:pt x="774" y="1282"/>
                  </a:cubicBezTo>
                  <a:cubicBezTo>
                    <a:pt x="1120" y="1255"/>
                    <a:pt x="1360" y="935"/>
                    <a:pt x="1333" y="589"/>
                  </a:cubicBezTo>
                  <a:cubicBezTo>
                    <a:pt x="1308" y="235"/>
                    <a:pt x="1018" y="1"/>
                    <a:pt x="6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8"/>
            <p:cNvSpPr/>
            <p:nvPr/>
          </p:nvSpPr>
          <p:spPr>
            <a:xfrm>
              <a:off x="4452768" y="1498171"/>
              <a:ext cx="261906" cy="98315"/>
            </a:xfrm>
            <a:custGeom>
              <a:avLst/>
              <a:gdLst/>
              <a:ahLst/>
              <a:cxnLst/>
              <a:rect l="l" t="t" r="r" b="b"/>
              <a:pathLst>
                <a:path w="6849" h="2571" extrusionOk="0">
                  <a:moveTo>
                    <a:pt x="1984" y="1"/>
                  </a:moveTo>
                  <a:cubicBezTo>
                    <a:pt x="1287" y="1"/>
                    <a:pt x="608" y="78"/>
                    <a:pt x="1" y="218"/>
                  </a:cubicBezTo>
                  <a:cubicBezTo>
                    <a:pt x="614" y="1364"/>
                    <a:pt x="1972" y="2244"/>
                    <a:pt x="3518" y="2537"/>
                  </a:cubicBezTo>
                  <a:cubicBezTo>
                    <a:pt x="3666" y="2559"/>
                    <a:pt x="3828" y="2570"/>
                    <a:pt x="4000" y="2570"/>
                  </a:cubicBezTo>
                  <a:cubicBezTo>
                    <a:pt x="4848" y="2570"/>
                    <a:pt x="5940" y="2300"/>
                    <a:pt x="6849" y="1791"/>
                  </a:cubicBezTo>
                  <a:cubicBezTo>
                    <a:pt x="5733" y="521"/>
                    <a:pt x="3797" y="1"/>
                    <a:pt x="1984" y="1"/>
                  </a:cubicBezTo>
                  <a:close/>
                </a:path>
              </a:pathLst>
            </a:custGeom>
            <a:solidFill>
              <a:srgbClr val="D179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8"/>
            <p:cNvSpPr/>
            <p:nvPr/>
          </p:nvSpPr>
          <p:spPr>
            <a:xfrm>
              <a:off x="4435446" y="1417868"/>
              <a:ext cx="346493" cy="148792"/>
            </a:xfrm>
            <a:custGeom>
              <a:avLst/>
              <a:gdLst/>
              <a:ahLst/>
              <a:cxnLst/>
              <a:rect l="l" t="t" r="r" b="b"/>
              <a:pathLst>
                <a:path w="9061" h="3891" extrusionOk="0">
                  <a:moveTo>
                    <a:pt x="294" y="0"/>
                  </a:moveTo>
                  <a:cubicBezTo>
                    <a:pt x="1" y="746"/>
                    <a:pt x="54" y="1599"/>
                    <a:pt x="454" y="2318"/>
                  </a:cubicBezTo>
                  <a:cubicBezTo>
                    <a:pt x="1081" y="2167"/>
                    <a:pt x="1779" y="2085"/>
                    <a:pt x="2492" y="2085"/>
                  </a:cubicBezTo>
                  <a:cubicBezTo>
                    <a:pt x="4292" y="2085"/>
                    <a:pt x="6187" y="2612"/>
                    <a:pt x="7275" y="3891"/>
                  </a:cubicBezTo>
                  <a:cubicBezTo>
                    <a:pt x="8288" y="3331"/>
                    <a:pt x="9060" y="2452"/>
                    <a:pt x="8980" y="1359"/>
                  </a:cubicBezTo>
                  <a:lnTo>
                    <a:pt x="8980" y="1359"/>
                  </a:lnTo>
                  <a:lnTo>
                    <a:pt x="8501" y="1386"/>
                  </a:lnTo>
                  <a:cubicBezTo>
                    <a:pt x="8067" y="2164"/>
                    <a:pt x="7375" y="2328"/>
                    <a:pt x="6541" y="2328"/>
                  </a:cubicBezTo>
                  <a:cubicBezTo>
                    <a:pt x="6147" y="2328"/>
                    <a:pt x="5722" y="2291"/>
                    <a:pt x="5277" y="2265"/>
                  </a:cubicBezTo>
                  <a:cubicBezTo>
                    <a:pt x="4024" y="2185"/>
                    <a:pt x="1493" y="1919"/>
                    <a:pt x="640" y="933"/>
                  </a:cubicBezTo>
                  <a:lnTo>
                    <a:pt x="587" y="933"/>
                  </a:lnTo>
                  <a:cubicBezTo>
                    <a:pt x="507" y="666"/>
                    <a:pt x="480" y="400"/>
                    <a:pt x="507" y="134"/>
                  </a:cubicBezTo>
                  <a:cubicBezTo>
                    <a:pt x="427" y="80"/>
                    <a:pt x="374" y="54"/>
                    <a:pt x="294" y="0"/>
                  </a:cubicBezTo>
                  <a:close/>
                </a:path>
              </a:pathLst>
            </a:custGeom>
            <a:solidFill>
              <a:srgbClr val="B0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8"/>
            <p:cNvSpPr/>
            <p:nvPr/>
          </p:nvSpPr>
          <p:spPr>
            <a:xfrm>
              <a:off x="4453801" y="1423986"/>
              <a:ext cx="306723" cy="83172"/>
            </a:xfrm>
            <a:custGeom>
              <a:avLst/>
              <a:gdLst/>
              <a:ahLst/>
              <a:cxnLst/>
              <a:rect l="l" t="t" r="r" b="b"/>
              <a:pathLst>
                <a:path w="8021" h="2175" extrusionOk="0">
                  <a:moveTo>
                    <a:pt x="27" y="0"/>
                  </a:moveTo>
                  <a:cubicBezTo>
                    <a:pt x="0" y="267"/>
                    <a:pt x="27" y="533"/>
                    <a:pt x="107" y="773"/>
                  </a:cubicBezTo>
                  <a:lnTo>
                    <a:pt x="160" y="773"/>
                  </a:lnTo>
                  <a:cubicBezTo>
                    <a:pt x="1040" y="1759"/>
                    <a:pt x="3544" y="2052"/>
                    <a:pt x="4823" y="2105"/>
                  </a:cubicBezTo>
                  <a:cubicBezTo>
                    <a:pt x="5291" y="2132"/>
                    <a:pt x="5737" y="2174"/>
                    <a:pt x="6147" y="2174"/>
                  </a:cubicBezTo>
                  <a:cubicBezTo>
                    <a:pt x="6951" y="2174"/>
                    <a:pt x="7615" y="2012"/>
                    <a:pt x="8021" y="1253"/>
                  </a:cubicBezTo>
                  <a:lnTo>
                    <a:pt x="8021" y="1253"/>
                  </a:lnTo>
                  <a:cubicBezTo>
                    <a:pt x="7391" y="1305"/>
                    <a:pt x="6682" y="1347"/>
                    <a:pt x="5932" y="1347"/>
                  </a:cubicBezTo>
                  <a:cubicBezTo>
                    <a:pt x="4014" y="1347"/>
                    <a:pt x="1828" y="1073"/>
                    <a:pt x="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8"/>
            <p:cNvSpPr/>
            <p:nvPr/>
          </p:nvSpPr>
          <p:spPr>
            <a:xfrm>
              <a:off x="4107349" y="561336"/>
              <a:ext cx="1098865" cy="916116"/>
            </a:xfrm>
            <a:custGeom>
              <a:avLst/>
              <a:gdLst/>
              <a:ahLst/>
              <a:cxnLst/>
              <a:rect l="l" t="t" r="r" b="b"/>
              <a:pathLst>
                <a:path w="28736" h="23957" extrusionOk="0">
                  <a:moveTo>
                    <a:pt x="17859" y="0"/>
                  </a:moveTo>
                  <a:cubicBezTo>
                    <a:pt x="16143" y="0"/>
                    <a:pt x="14295" y="945"/>
                    <a:pt x="13617" y="2495"/>
                  </a:cubicBezTo>
                  <a:cubicBezTo>
                    <a:pt x="12694" y="2085"/>
                    <a:pt x="11709" y="1880"/>
                    <a:pt x="10709" y="1880"/>
                  </a:cubicBezTo>
                  <a:cubicBezTo>
                    <a:pt x="10409" y="1880"/>
                    <a:pt x="10108" y="1898"/>
                    <a:pt x="9806" y="1935"/>
                  </a:cubicBezTo>
                  <a:cubicBezTo>
                    <a:pt x="8927" y="2069"/>
                    <a:pt x="6342" y="3161"/>
                    <a:pt x="6902" y="4467"/>
                  </a:cubicBezTo>
                  <a:cubicBezTo>
                    <a:pt x="6795" y="4461"/>
                    <a:pt x="6689" y="4458"/>
                    <a:pt x="6583" y="4458"/>
                  </a:cubicBezTo>
                  <a:cubicBezTo>
                    <a:pt x="5282" y="4458"/>
                    <a:pt x="4022" y="4908"/>
                    <a:pt x="3012" y="5746"/>
                  </a:cubicBezTo>
                  <a:cubicBezTo>
                    <a:pt x="2505" y="6199"/>
                    <a:pt x="1973" y="6865"/>
                    <a:pt x="1973" y="7638"/>
                  </a:cubicBezTo>
                  <a:cubicBezTo>
                    <a:pt x="1946" y="8437"/>
                    <a:pt x="2212" y="8197"/>
                    <a:pt x="1733" y="8810"/>
                  </a:cubicBezTo>
                  <a:cubicBezTo>
                    <a:pt x="1013" y="9609"/>
                    <a:pt x="214" y="10142"/>
                    <a:pt x="187" y="11315"/>
                  </a:cubicBezTo>
                  <a:cubicBezTo>
                    <a:pt x="187" y="12167"/>
                    <a:pt x="454" y="13766"/>
                    <a:pt x="1173" y="14352"/>
                  </a:cubicBezTo>
                  <a:cubicBezTo>
                    <a:pt x="880" y="14832"/>
                    <a:pt x="347" y="15098"/>
                    <a:pt x="214" y="15711"/>
                  </a:cubicBezTo>
                  <a:cubicBezTo>
                    <a:pt x="1" y="16431"/>
                    <a:pt x="294" y="17363"/>
                    <a:pt x="614" y="18029"/>
                  </a:cubicBezTo>
                  <a:cubicBezTo>
                    <a:pt x="853" y="18562"/>
                    <a:pt x="1306" y="19175"/>
                    <a:pt x="1866" y="19282"/>
                  </a:cubicBezTo>
                  <a:lnTo>
                    <a:pt x="2292" y="19628"/>
                  </a:lnTo>
                  <a:cubicBezTo>
                    <a:pt x="2696" y="20184"/>
                    <a:pt x="3113" y="20446"/>
                    <a:pt x="3431" y="20446"/>
                  </a:cubicBezTo>
                  <a:cubicBezTo>
                    <a:pt x="3892" y="20446"/>
                    <a:pt x="4148" y="19900"/>
                    <a:pt x="3864" y="18909"/>
                  </a:cubicBezTo>
                  <a:cubicBezTo>
                    <a:pt x="3625" y="17976"/>
                    <a:pt x="3731" y="18163"/>
                    <a:pt x="3971" y="17390"/>
                  </a:cubicBezTo>
                  <a:cubicBezTo>
                    <a:pt x="4264" y="16564"/>
                    <a:pt x="3998" y="15631"/>
                    <a:pt x="3305" y="15072"/>
                  </a:cubicBezTo>
                  <a:cubicBezTo>
                    <a:pt x="4877" y="14139"/>
                    <a:pt x="5357" y="11714"/>
                    <a:pt x="4397" y="10302"/>
                  </a:cubicBezTo>
                  <a:cubicBezTo>
                    <a:pt x="6156" y="10275"/>
                    <a:pt x="7968" y="9050"/>
                    <a:pt x="7755" y="7158"/>
                  </a:cubicBezTo>
                  <a:lnTo>
                    <a:pt x="7755" y="7158"/>
                  </a:lnTo>
                  <a:cubicBezTo>
                    <a:pt x="8670" y="7571"/>
                    <a:pt x="9764" y="7927"/>
                    <a:pt x="10808" y="7927"/>
                  </a:cubicBezTo>
                  <a:cubicBezTo>
                    <a:pt x="11649" y="7927"/>
                    <a:pt x="12457" y="7696"/>
                    <a:pt x="13110" y="7078"/>
                  </a:cubicBezTo>
                  <a:cubicBezTo>
                    <a:pt x="13556" y="7800"/>
                    <a:pt x="14273" y="8403"/>
                    <a:pt x="15084" y="8403"/>
                  </a:cubicBezTo>
                  <a:cubicBezTo>
                    <a:pt x="15292" y="8403"/>
                    <a:pt x="15505" y="8364"/>
                    <a:pt x="15722" y="8277"/>
                  </a:cubicBezTo>
                  <a:lnTo>
                    <a:pt x="15722" y="8277"/>
                  </a:lnTo>
                  <a:cubicBezTo>
                    <a:pt x="15189" y="9050"/>
                    <a:pt x="15029" y="9902"/>
                    <a:pt x="15828" y="10648"/>
                  </a:cubicBezTo>
                  <a:cubicBezTo>
                    <a:pt x="16112" y="10875"/>
                    <a:pt x="16660" y="11030"/>
                    <a:pt x="17166" y="11030"/>
                  </a:cubicBezTo>
                  <a:cubicBezTo>
                    <a:pt x="17850" y="11030"/>
                    <a:pt x="18456" y="10748"/>
                    <a:pt x="18226" y="9982"/>
                  </a:cubicBezTo>
                  <a:lnTo>
                    <a:pt x="18226" y="9982"/>
                  </a:lnTo>
                  <a:cubicBezTo>
                    <a:pt x="18367" y="10280"/>
                    <a:pt x="18664" y="10439"/>
                    <a:pt x="18967" y="10439"/>
                  </a:cubicBezTo>
                  <a:cubicBezTo>
                    <a:pt x="19179" y="10439"/>
                    <a:pt x="19394" y="10360"/>
                    <a:pt x="19559" y="10196"/>
                  </a:cubicBezTo>
                  <a:cubicBezTo>
                    <a:pt x="20118" y="9663"/>
                    <a:pt x="19879" y="8837"/>
                    <a:pt x="19559" y="8250"/>
                  </a:cubicBezTo>
                  <a:lnTo>
                    <a:pt x="19559" y="8250"/>
                  </a:lnTo>
                  <a:cubicBezTo>
                    <a:pt x="19895" y="8705"/>
                    <a:pt x="20381" y="8989"/>
                    <a:pt x="20888" y="8989"/>
                  </a:cubicBezTo>
                  <a:cubicBezTo>
                    <a:pt x="21183" y="8989"/>
                    <a:pt x="21486" y="8893"/>
                    <a:pt x="21770" y="8677"/>
                  </a:cubicBezTo>
                  <a:cubicBezTo>
                    <a:pt x="21957" y="10329"/>
                    <a:pt x="22650" y="12380"/>
                    <a:pt x="24515" y="12487"/>
                  </a:cubicBezTo>
                  <a:cubicBezTo>
                    <a:pt x="23023" y="13580"/>
                    <a:pt x="23476" y="15924"/>
                    <a:pt x="25154" y="16564"/>
                  </a:cubicBezTo>
                  <a:cubicBezTo>
                    <a:pt x="24382" y="17257"/>
                    <a:pt x="23396" y="17656"/>
                    <a:pt x="23289" y="18935"/>
                  </a:cubicBezTo>
                  <a:cubicBezTo>
                    <a:pt x="23263" y="19655"/>
                    <a:pt x="23662" y="21067"/>
                    <a:pt x="24595" y="21067"/>
                  </a:cubicBezTo>
                  <a:cubicBezTo>
                    <a:pt x="24222" y="21573"/>
                    <a:pt x="23129" y="23012"/>
                    <a:pt x="23396" y="23625"/>
                  </a:cubicBezTo>
                  <a:cubicBezTo>
                    <a:pt x="23480" y="23862"/>
                    <a:pt x="23651" y="23956"/>
                    <a:pt x="23854" y="23956"/>
                  </a:cubicBezTo>
                  <a:cubicBezTo>
                    <a:pt x="24358" y="23956"/>
                    <a:pt x="25055" y="23370"/>
                    <a:pt x="25074" y="22932"/>
                  </a:cubicBezTo>
                  <a:cubicBezTo>
                    <a:pt x="25980" y="22932"/>
                    <a:pt x="26327" y="21786"/>
                    <a:pt x="26753" y="21040"/>
                  </a:cubicBezTo>
                  <a:cubicBezTo>
                    <a:pt x="27286" y="20028"/>
                    <a:pt x="26993" y="19575"/>
                    <a:pt x="26780" y="18562"/>
                  </a:cubicBezTo>
                  <a:lnTo>
                    <a:pt x="26780" y="18562"/>
                  </a:lnTo>
                  <a:cubicBezTo>
                    <a:pt x="26840" y="18569"/>
                    <a:pt x="26899" y="18572"/>
                    <a:pt x="26956" y="18572"/>
                  </a:cubicBezTo>
                  <a:cubicBezTo>
                    <a:pt x="28727" y="18572"/>
                    <a:pt x="28736" y="15446"/>
                    <a:pt x="27419" y="14645"/>
                  </a:cubicBezTo>
                  <a:cubicBezTo>
                    <a:pt x="28512" y="13873"/>
                    <a:pt x="28725" y="12700"/>
                    <a:pt x="28405" y="11475"/>
                  </a:cubicBezTo>
                  <a:cubicBezTo>
                    <a:pt x="28112" y="10275"/>
                    <a:pt x="27286" y="10009"/>
                    <a:pt x="26194" y="9822"/>
                  </a:cubicBezTo>
                  <a:cubicBezTo>
                    <a:pt x="26700" y="8863"/>
                    <a:pt x="27046" y="7771"/>
                    <a:pt x="26327" y="6838"/>
                  </a:cubicBezTo>
                  <a:cubicBezTo>
                    <a:pt x="25561" y="5817"/>
                    <a:pt x="24310" y="5342"/>
                    <a:pt x="23067" y="5342"/>
                  </a:cubicBezTo>
                  <a:cubicBezTo>
                    <a:pt x="22883" y="5342"/>
                    <a:pt x="22699" y="5352"/>
                    <a:pt x="22516" y="5373"/>
                  </a:cubicBezTo>
                  <a:cubicBezTo>
                    <a:pt x="22748" y="4468"/>
                    <a:pt x="22294" y="3866"/>
                    <a:pt x="21522" y="3866"/>
                  </a:cubicBezTo>
                  <a:cubicBezTo>
                    <a:pt x="21407" y="3866"/>
                    <a:pt x="21285" y="3880"/>
                    <a:pt x="21158" y="3907"/>
                  </a:cubicBezTo>
                  <a:cubicBezTo>
                    <a:pt x="21344" y="2415"/>
                    <a:pt x="21051" y="1163"/>
                    <a:pt x="19665" y="417"/>
                  </a:cubicBezTo>
                  <a:cubicBezTo>
                    <a:pt x="19128" y="133"/>
                    <a:pt x="18503" y="0"/>
                    <a:pt x="178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8"/>
            <p:cNvSpPr/>
            <p:nvPr/>
          </p:nvSpPr>
          <p:spPr>
            <a:xfrm>
              <a:off x="5000973" y="1496336"/>
              <a:ext cx="96824" cy="42829"/>
            </a:xfrm>
            <a:custGeom>
              <a:avLst/>
              <a:gdLst/>
              <a:ahLst/>
              <a:cxnLst/>
              <a:rect l="l" t="t" r="r" b="b"/>
              <a:pathLst>
                <a:path w="2532" h="1120" extrusionOk="0">
                  <a:moveTo>
                    <a:pt x="2079" y="0"/>
                  </a:moveTo>
                  <a:cubicBezTo>
                    <a:pt x="1919" y="0"/>
                    <a:pt x="1785" y="27"/>
                    <a:pt x="1626" y="53"/>
                  </a:cubicBezTo>
                  <a:cubicBezTo>
                    <a:pt x="1546" y="53"/>
                    <a:pt x="1439" y="80"/>
                    <a:pt x="1359" y="107"/>
                  </a:cubicBezTo>
                  <a:lnTo>
                    <a:pt x="1119" y="187"/>
                  </a:lnTo>
                  <a:lnTo>
                    <a:pt x="853" y="293"/>
                  </a:lnTo>
                  <a:cubicBezTo>
                    <a:pt x="773" y="346"/>
                    <a:pt x="693" y="373"/>
                    <a:pt x="640" y="426"/>
                  </a:cubicBezTo>
                  <a:cubicBezTo>
                    <a:pt x="560" y="480"/>
                    <a:pt x="480" y="533"/>
                    <a:pt x="426" y="586"/>
                  </a:cubicBezTo>
                  <a:cubicBezTo>
                    <a:pt x="373" y="640"/>
                    <a:pt x="320" y="693"/>
                    <a:pt x="267" y="746"/>
                  </a:cubicBezTo>
                  <a:cubicBezTo>
                    <a:pt x="187" y="826"/>
                    <a:pt x="133" y="906"/>
                    <a:pt x="80" y="1013"/>
                  </a:cubicBezTo>
                  <a:cubicBezTo>
                    <a:pt x="27" y="1066"/>
                    <a:pt x="0" y="1119"/>
                    <a:pt x="0" y="1119"/>
                  </a:cubicBezTo>
                  <a:lnTo>
                    <a:pt x="133" y="1039"/>
                  </a:lnTo>
                  <a:cubicBezTo>
                    <a:pt x="187" y="1013"/>
                    <a:pt x="293" y="933"/>
                    <a:pt x="400" y="879"/>
                  </a:cubicBezTo>
                  <a:cubicBezTo>
                    <a:pt x="453" y="853"/>
                    <a:pt x="506" y="826"/>
                    <a:pt x="586" y="773"/>
                  </a:cubicBezTo>
                  <a:cubicBezTo>
                    <a:pt x="640" y="746"/>
                    <a:pt x="720" y="719"/>
                    <a:pt x="773" y="693"/>
                  </a:cubicBezTo>
                  <a:cubicBezTo>
                    <a:pt x="906" y="613"/>
                    <a:pt x="1066" y="533"/>
                    <a:pt x="1226" y="480"/>
                  </a:cubicBezTo>
                  <a:cubicBezTo>
                    <a:pt x="1386" y="426"/>
                    <a:pt x="1546" y="373"/>
                    <a:pt x="1705" y="320"/>
                  </a:cubicBezTo>
                  <a:lnTo>
                    <a:pt x="2105" y="187"/>
                  </a:lnTo>
                  <a:cubicBezTo>
                    <a:pt x="2372" y="107"/>
                    <a:pt x="2531" y="27"/>
                    <a:pt x="2531" y="27"/>
                  </a:cubicBezTo>
                  <a:cubicBezTo>
                    <a:pt x="2372" y="0"/>
                    <a:pt x="2238" y="0"/>
                    <a:pt x="2079"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8"/>
            <p:cNvSpPr/>
            <p:nvPr/>
          </p:nvSpPr>
          <p:spPr>
            <a:xfrm>
              <a:off x="6772888" y="648561"/>
              <a:ext cx="302670" cy="330164"/>
            </a:xfrm>
            <a:custGeom>
              <a:avLst/>
              <a:gdLst/>
              <a:ahLst/>
              <a:cxnLst/>
              <a:rect l="l" t="t" r="r" b="b"/>
              <a:pathLst>
                <a:path w="7915" h="8634" extrusionOk="0">
                  <a:moveTo>
                    <a:pt x="7141" y="1"/>
                  </a:moveTo>
                  <a:cubicBezTo>
                    <a:pt x="6635" y="427"/>
                    <a:pt x="6076" y="800"/>
                    <a:pt x="5516" y="1146"/>
                  </a:cubicBezTo>
                  <a:cubicBezTo>
                    <a:pt x="4583" y="1706"/>
                    <a:pt x="3491" y="1919"/>
                    <a:pt x="2585" y="2479"/>
                  </a:cubicBezTo>
                  <a:cubicBezTo>
                    <a:pt x="1492" y="3172"/>
                    <a:pt x="293" y="4504"/>
                    <a:pt x="0" y="5756"/>
                  </a:cubicBezTo>
                  <a:lnTo>
                    <a:pt x="1386" y="8634"/>
                  </a:lnTo>
                  <a:cubicBezTo>
                    <a:pt x="2638" y="8501"/>
                    <a:pt x="3891" y="8527"/>
                    <a:pt x="5036" y="7755"/>
                  </a:cubicBezTo>
                  <a:cubicBezTo>
                    <a:pt x="6129" y="6982"/>
                    <a:pt x="7914" y="5063"/>
                    <a:pt x="7328" y="3598"/>
                  </a:cubicBezTo>
                  <a:lnTo>
                    <a:pt x="7328" y="3598"/>
                  </a:lnTo>
                  <a:cubicBezTo>
                    <a:pt x="7035" y="3758"/>
                    <a:pt x="6688" y="3864"/>
                    <a:pt x="6369" y="3944"/>
                  </a:cubicBezTo>
                  <a:cubicBezTo>
                    <a:pt x="6928" y="3118"/>
                    <a:pt x="7514" y="1919"/>
                    <a:pt x="7301" y="880"/>
                  </a:cubicBezTo>
                  <a:lnTo>
                    <a:pt x="7301" y="880"/>
                  </a:lnTo>
                  <a:cubicBezTo>
                    <a:pt x="7088" y="1013"/>
                    <a:pt x="6902" y="1200"/>
                    <a:pt x="6715" y="1333"/>
                  </a:cubicBezTo>
                  <a:cubicBezTo>
                    <a:pt x="6902" y="933"/>
                    <a:pt x="7221" y="454"/>
                    <a:pt x="7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8"/>
            <p:cNvSpPr/>
            <p:nvPr/>
          </p:nvSpPr>
          <p:spPr>
            <a:xfrm>
              <a:off x="6803442" y="812609"/>
              <a:ext cx="99883" cy="93803"/>
            </a:xfrm>
            <a:custGeom>
              <a:avLst/>
              <a:gdLst/>
              <a:ahLst/>
              <a:cxnLst/>
              <a:rect l="l" t="t" r="r" b="b"/>
              <a:pathLst>
                <a:path w="2612" h="2453" extrusionOk="0">
                  <a:moveTo>
                    <a:pt x="2612" y="1"/>
                  </a:moveTo>
                  <a:lnTo>
                    <a:pt x="2452" y="27"/>
                  </a:lnTo>
                  <a:cubicBezTo>
                    <a:pt x="2319" y="54"/>
                    <a:pt x="2159" y="81"/>
                    <a:pt x="2026" y="134"/>
                  </a:cubicBezTo>
                  <a:cubicBezTo>
                    <a:pt x="1839" y="187"/>
                    <a:pt x="1653" y="294"/>
                    <a:pt x="1466" y="400"/>
                  </a:cubicBezTo>
                  <a:cubicBezTo>
                    <a:pt x="1280" y="507"/>
                    <a:pt x="1066" y="640"/>
                    <a:pt x="880" y="800"/>
                  </a:cubicBezTo>
                  <a:cubicBezTo>
                    <a:pt x="800" y="880"/>
                    <a:pt x="720" y="960"/>
                    <a:pt x="640" y="1040"/>
                  </a:cubicBezTo>
                  <a:cubicBezTo>
                    <a:pt x="560" y="1146"/>
                    <a:pt x="480" y="1226"/>
                    <a:pt x="400" y="1333"/>
                  </a:cubicBezTo>
                  <a:cubicBezTo>
                    <a:pt x="267" y="1493"/>
                    <a:pt x="187" y="1679"/>
                    <a:pt x="107" y="1866"/>
                  </a:cubicBezTo>
                  <a:cubicBezTo>
                    <a:pt x="54" y="1999"/>
                    <a:pt x="1" y="2159"/>
                    <a:pt x="1" y="2292"/>
                  </a:cubicBezTo>
                  <a:lnTo>
                    <a:pt x="1" y="2452"/>
                  </a:lnTo>
                  <a:cubicBezTo>
                    <a:pt x="1" y="2452"/>
                    <a:pt x="1" y="2399"/>
                    <a:pt x="54" y="2319"/>
                  </a:cubicBezTo>
                  <a:cubicBezTo>
                    <a:pt x="107" y="2186"/>
                    <a:pt x="187" y="2079"/>
                    <a:pt x="267" y="1972"/>
                  </a:cubicBezTo>
                  <a:cubicBezTo>
                    <a:pt x="374" y="1813"/>
                    <a:pt x="507" y="1653"/>
                    <a:pt x="640" y="1519"/>
                  </a:cubicBezTo>
                  <a:cubicBezTo>
                    <a:pt x="693" y="1440"/>
                    <a:pt x="773" y="1360"/>
                    <a:pt x="853" y="1280"/>
                  </a:cubicBezTo>
                  <a:cubicBezTo>
                    <a:pt x="933" y="1200"/>
                    <a:pt x="1040" y="1120"/>
                    <a:pt x="1120" y="1040"/>
                  </a:cubicBezTo>
                  <a:cubicBezTo>
                    <a:pt x="1280" y="907"/>
                    <a:pt x="1466" y="773"/>
                    <a:pt x="1626" y="640"/>
                  </a:cubicBezTo>
                  <a:cubicBezTo>
                    <a:pt x="1813" y="507"/>
                    <a:pt x="1972" y="400"/>
                    <a:pt x="2132" y="294"/>
                  </a:cubicBezTo>
                  <a:lnTo>
                    <a:pt x="2479" y="81"/>
                  </a:lnTo>
                  <a:lnTo>
                    <a:pt x="26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8"/>
            <p:cNvSpPr/>
            <p:nvPr/>
          </p:nvSpPr>
          <p:spPr>
            <a:xfrm>
              <a:off x="6820764" y="863544"/>
              <a:ext cx="72388" cy="41835"/>
            </a:xfrm>
            <a:custGeom>
              <a:avLst/>
              <a:gdLst/>
              <a:ahLst/>
              <a:cxnLst/>
              <a:rect l="l" t="t" r="r" b="b"/>
              <a:pathLst>
                <a:path w="1893" h="1094" extrusionOk="0">
                  <a:moveTo>
                    <a:pt x="1892" y="1"/>
                  </a:moveTo>
                  <a:cubicBezTo>
                    <a:pt x="1759" y="28"/>
                    <a:pt x="1653" y="54"/>
                    <a:pt x="1546" y="108"/>
                  </a:cubicBezTo>
                  <a:cubicBezTo>
                    <a:pt x="1333" y="187"/>
                    <a:pt x="1093" y="294"/>
                    <a:pt x="880" y="427"/>
                  </a:cubicBezTo>
                  <a:cubicBezTo>
                    <a:pt x="773" y="507"/>
                    <a:pt x="613" y="614"/>
                    <a:pt x="560" y="640"/>
                  </a:cubicBezTo>
                  <a:cubicBezTo>
                    <a:pt x="507" y="694"/>
                    <a:pt x="454" y="720"/>
                    <a:pt x="400" y="747"/>
                  </a:cubicBezTo>
                  <a:cubicBezTo>
                    <a:pt x="347" y="800"/>
                    <a:pt x="320" y="827"/>
                    <a:pt x="267" y="854"/>
                  </a:cubicBezTo>
                  <a:cubicBezTo>
                    <a:pt x="160" y="934"/>
                    <a:pt x="81" y="1014"/>
                    <a:pt x="1" y="1093"/>
                  </a:cubicBezTo>
                  <a:cubicBezTo>
                    <a:pt x="107" y="1093"/>
                    <a:pt x="240" y="1067"/>
                    <a:pt x="347" y="1040"/>
                  </a:cubicBezTo>
                  <a:cubicBezTo>
                    <a:pt x="454" y="1014"/>
                    <a:pt x="560" y="987"/>
                    <a:pt x="667" y="934"/>
                  </a:cubicBezTo>
                  <a:cubicBezTo>
                    <a:pt x="800" y="880"/>
                    <a:pt x="933" y="800"/>
                    <a:pt x="1040" y="747"/>
                  </a:cubicBezTo>
                  <a:cubicBezTo>
                    <a:pt x="1253" y="587"/>
                    <a:pt x="1466" y="454"/>
                    <a:pt x="1653" y="267"/>
                  </a:cubicBezTo>
                  <a:cubicBezTo>
                    <a:pt x="1733" y="187"/>
                    <a:pt x="1813" y="81"/>
                    <a:pt x="1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8"/>
            <p:cNvSpPr/>
            <p:nvPr/>
          </p:nvSpPr>
          <p:spPr>
            <a:xfrm>
              <a:off x="6834034" y="903314"/>
              <a:ext cx="98850" cy="32619"/>
            </a:xfrm>
            <a:custGeom>
              <a:avLst/>
              <a:gdLst/>
              <a:ahLst/>
              <a:cxnLst/>
              <a:rect l="l" t="t" r="r" b="b"/>
              <a:pathLst>
                <a:path w="2585" h="853" extrusionOk="0">
                  <a:moveTo>
                    <a:pt x="2585" y="0"/>
                  </a:moveTo>
                  <a:lnTo>
                    <a:pt x="2585" y="0"/>
                  </a:lnTo>
                  <a:cubicBezTo>
                    <a:pt x="2451" y="27"/>
                    <a:pt x="2292" y="53"/>
                    <a:pt x="2158" y="107"/>
                  </a:cubicBezTo>
                  <a:lnTo>
                    <a:pt x="1306" y="426"/>
                  </a:lnTo>
                  <a:cubicBezTo>
                    <a:pt x="1146" y="453"/>
                    <a:pt x="986" y="506"/>
                    <a:pt x="853" y="533"/>
                  </a:cubicBezTo>
                  <a:cubicBezTo>
                    <a:pt x="773" y="560"/>
                    <a:pt x="693" y="586"/>
                    <a:pt x="640" y="586"/>
                  </a:cubicBezTo>
                  <a:lnTo>
                    <a:pt x="426" y="640"/>
                  </a:lnTo>
                  <a:cubicBezTo>
                    <a:pt x="346" y="640"/>
                    <a:pt x="240" y="640"/>
                    <a:pt x="133" y="666"/>
                  </a:cubicBezTo>
                  <a:lnTo>
                    <a:pt x="0" y="666"/>
                  </a:lnTo>
                  <a:lnTo>
                    <a:pt x="107" y="720"/>
                  </a:lnTo>
                  <a:cubicBezTo>
                    <a:pt x="213" y="773"/>
                    <a:pt x="320" y="800"/>
                    <a:pt x="426" y="800"/>
                  </a:cubicBezTo>
                  <a:cubicBezTo>
                    <a:pt x="480" y="853"/>
                    <a:pt x="560" y="853"/>
                    <a:pt x="640" y="853"/>
                  </a:cubicBezTo>
                  <a:cubicBezTo>
                    <a:pt x="799" y="853"/>
                    <a:pt x="986" y="826"/>
                    <a:pt x="1146" y="800"/>
                  </a:cubicBezTo>
                  <a:lnTo>
                    <a:pt x="1412" y="720"/>
                  </a:lnTo>
                  <a:lnTo>
                    <a:pt x="1652" y="640"/>
                  </a:lnTo>
                  <a:cubicBezTo>
                    <a:pt x="1732" y="613"/>
                    <a:pt x="1812" y="560"/>
                    <a:pt x="1865" y="533"/>
                  </a:cubicBezTo>
                  <a:cubicBezTo>
                    <a:pt x="1998" y="453"/>
                    <a:pt x="2132" y="373"/>
                    <a:pt x="2238" y="293"/>
                  </a:cubicBezTo>
                  <a:cubicBezTo>
                    <a:pt x="2371" y="187"/>
                    <a:pt x="2478" y="107"/>
                    <a:pt x="25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8"/>
            <p:cNvSpPr/>
            <p:nvPr/>
          </p:nvSpPr>
          <p:spPr>
            <a:xfrm>
              <a:off x="5614339" y="639383"/>
              <a:ext cx="333262" cy="267298"/>
            </a:xfrm>
            <a:custGeom>
              <a:avLst/>
              <a:gdLst/>
              <a:ahLst/>
              <a:cxnLst/>
              <a:rect l="l" t="t" r="r" b="b"/>
              <a:pathLst>
                <a:path w="8715" h="6990" extrusionOk="0">
                  <a:moveTo>
                    <a:pt x="427" y="1"/>
                  </a:moveTo>
                  <a:lnTo>
                    <a:pt x="427" y="1"/>
                  </a:lnTo>
                  <a:cubicBezTo>
                    <a:pt x="454" y="827"/>
                    <a:pt x="667" y="1626"/>
                    <a:pt x="1067" y="2372"/>
                  </a:cubicBezTo>
                  <a:cubicBezTo>
                    <a:pt x="903" y="2372"/>
                    <a:pt x="692" y="2451"/>
                    <a:pt x="506" y="2451"/>
                  </a:cubicBezTo>
                  <a:cubicBezTo>
                    <a:pt x="450" y="2451"/>
                    <a:pt x="397" y="2444"/>
                    <a:pt x="347" y="2426"/>
                  </a:cubicBezTo>
                  <a:lnTo>
                    <a:pt x="347" y="2426"/>
                  </a:lnTo>
                  <a:cubicBezTo>
                    <a:pt x="214" y="2985"/>
                    <a:pt x="321" y="3598"/>
                    <a:pt x="640" y="4078"/>
                  </a:cubicBezTo>
                  <a:cubicBezTo>
                    <a:pt x="1" y="4930"/>
                    <a:pt x="1706" y="6156"/>
                    <a:pt x="2426" y="6502"/>
                  </a:cubicBezTo>
                  <a:cubicBezTo>
                    <a:pt x="3100" y="6840"/>
                    <a:pt x="3833" y="6989"/>
                    <a:pt x="4565" y="6989"/>
                  </a:cubicBezTo>
                  <a:cubicBezTo>
                    <a:pt x="5683" y="6989"/>
                    <a:pt x="6800" y="6640"/>
                    <a:pt x="7702" y="6076"/>
                  </a:cubicBezTo>
                  <a:lnTo>
                    <a:pt x="7702" y="6209"/>
                  </a:lnTo>
                  <a:cubicBezTo>
                    <a:pt x="8714" y="4078"/>
                    <a:pt x="7222" y="1653"/>
                    <a:pt x="5144" y="854"/>
                  </a:cubicBezTo>
                  <a:cubicBezTo>
                    <a:pt x="3625" y="294"/>
                    <a:pt x="1919" y="294"/>
                    <a:pt x="4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8"/>
            <p:cNvSpPr/>
            <p:nvPr/>
          </p:nvSpPr>
          <p:spPr>
            <a:xfrm>
              <a:off x="5751925" y="831958"/>
              <a:ext cx="151851" cy="55830"/>
            </a:xfrm>
            <a:custGeom>
              <a:avLst/>
              <a:gdLst/>
              <a:ahLst/>
              <a:cxnLst/>
              <a:rect l="l" t="t" r="r" b="b"/>
              <a:pathLst>
                <a:path w="3971" h="1460" extrusionOk="0">
                  <a:moveTo>
                    <a:pt x="0" y="1"/>
                  </a:moveTo>
                  <a:lnTo>
                    <a:pt x="107" y="187"/>
                  </a:lnTo>
                  <a:cubicBezTo>
                    <a:pt x="133" y="241"/>
                    <a:pt x="187" y="294"/>
                    <a:pt x="240" y="374"/>
                  </a:cubicBezTo>
                  <a:cubicBezTo>
                    <a:pt x="293" y="427"/>
                    <a:pt x="373" y="507"/>
                    <a:pt x="453" y="561"/>
                  </a:cubicBezTo>
                  <a:cubicBezTo>
                    <a:pt x="533" y="640"/>
                    <a:pt x="613" y="694"/>
                    <a:pt x="720" y="774"/>
                  </a:cubicBezTo>
                  <a:cubicBezTo>
                    <a:pt x="826" y="827"/>
                    <a:pt x="933" y="907"/>
                    <a:pt x="1039" y="960"/>
                  </a:cubicBezTo>
                  <a:cubicBezTo>
                    <a:pt x="1173" y="1040"/>
                    <a:pt x="1279" y="1093"/>
                    <a:pt x="1412" y="1147"/>
                  </a:cubicBezTo>
                  <a:cubicBezTo>
                    <a:pt x="1546" y="1200"/>
                    <a:pt x="1679" y="1253"/>
                    <a:pt x="1812" y="1280"/>
                  </a:cubicBezTo>
                  <a:cubicBezTo>
                    <a:pt x="2079" y="1360"/>
                    <a:pt x="2345" y="1413"/>
                    <a:pt x="2611" y="1440"/>
                  </a:cubicBezTo>
                  <a:cubicBezTo>
                    <a:pt x="2678" y="1453"/>
                    <a:pt x="2745" y="1460"/>
                    <a:pt x="2808" y="1460"/>
                  </a:cubicBezTo>
                  <a:cubicBezTo>
                    <a:pt x="2871" y="1460"/>
                    <a:pt x="2931" y="1453"/>
                    <a:pt x="2984" y="1440"/>
                  </a:cubicBezTo>
                  <a:cubicBezTo>
                    <a:pt x="3118" y="1440"/>
                    <a:pt x="3224" y="1440"/>
                    <a:pt x="3331" y="1413"/>
                  </a:cubicBezTo>
                  <a:cubicBezTo>
                    <a:pt x="3411" y="1387"/>
                    <a:pt x="3517" y="1360"/>
                    <a:pt x="3597" y="1333"/>
                  </a:cubicBezTo>
                  <a:cubicBezTo>
                    <a:pt x="3677" y="1307"/>
                    <a:pt x="3757" y="1280"/>
                    <a:pt x="3810" y="1227"/>
                  </a:cubicBezTo>
                  <a:lnTo>
                    <a:pt x="3970" y="1120"/>
                  </a:lnTo>
                  <a:lnTo>
                    <a:pt x="3784" y="1173"/>
                  </a:lnTo>
                  <a:cubicBezTo>
                    <a:pt x="3731" y="1200"/>
                    <a:pt x="3651" y="1200"/>
                    <a:pt x="3571" y="1200"/>
                  </a:cubicBezTo>
                  <a:lnTo>
                    <a:pt x="3304" y="1200"/>
                  </a:lnTo>
                  <a:cubicBezTo>
                    <a:pt x="3091" y="1200"/>
                    <a:pt x="2851" y="1173"/>
                    <a:pt x="2638" y="1147"/>
                  </a:cubicBezTo>
                  <a:cubicBezTo>
                    <a:pt x="2531" y="1120"/>
                    <a:pt x="2398" y="1067"/>
                    <a:pt x="2265" y="1040"/>
                  </a:cubicBezTo>
                  <a:cubicBezTo>
                    <a:pt x="2158" y="1040"/>
                    <a:pt x="2025" y="987"/>
                    <a:pt x="1892" y="960"/>
                  </a:cubicBezTo>
                  <a:cubicBezTo>
                    <a:pt x="1652" y="880"/>
                    <a:pt x="1412" y="774"/>
                    <a:pt x="1173" y="667"/>
                  </a:cubicBezTo>
                  <a:cubicBezTo>
                    <a:pt x="959" y="587"/>
                    <a:pt x="773" y="481"/>
                    <a:pt x="560" y="374"/>
                  </a:cubicBezTo>
                  <a:cubicBezTo>
                    <a:pt x="480" y="321"/>
                    <a:pt x="400" y="294"/>
                    <a:pt x="320" y="241"/>
                  </a:cubicBezTo>
                  <a:cubicBezTo>
                    <a:pt x="267" y="187"/>
                    <a:pt x="187" y="161"/>
                    <a:pt x="160" y="134"/>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8"/>
            <p:cNvSpPr/>
            <p:nvPr/>
          </p:nvSpPr>
          <p:spPr>
            <a:xfrm>
              <a:off x="5784506" y="791233"/>
              <a:ext cx="111125" cy="68297"/>
            </a:xfrm>
            <a:custGeom>
              <a:avLst/>
              <a:gdLst/>
              <a:ahLst/>
              <a:cxnLst/>
              <a:rect l="l" t="t" r="r" b="b"/>
              <a:pathLst>
                <a:path w="2906" h="1786" extrusionOk="0">
                  <a:moveTo>
                    <a:pt x="1" y="0"/>
                  </a:moveTo>
                  <a:cubicBezTo>
                    <a:pt x="161" y="107"/>
                    <a:pt x="321" y="213"/>
                    <a:pt x="480" y="293"/>
                  </a:cubicBezTo>
                  <a:cubicBezTo>
                    <a:pt x="534" y="320"/>
                    <a:pt x="614" y="373"/>
                    <a:pt x="694" y="426"/>
                  </a:cubicBezTo>
                  <a:cubicBezTo>
                    <a:pt x="774" y="480"/>
                    <a:pt x="853" y="533"/>
                    <a:pt x="933" y="586"/>
                  </a:cubicBezTo>
                  <a:cubicBezTo>
                    <a:pt x="1093" y="693"/>
                    <a:pt x="1253" y="799"/>
                    <a:pt x="1440" y="906"/>
                  </a:cubicBezTo>
                  <a:cubicBezTo>
                    <a:pt x="1626" y="1013"/>
                    <a:pt x="1813" y="1146"/>
                    <a:pt x="1973" y="1252"/>
                  </a:cubicBezTo>
                  <a:cubicBezTo>
                    <a:pt x="2053" y="1306"/>
                    <a:pt x="2132" y="1332"/>
                    <a:pt x="2212" y="1386"/>
                  </a:cubicBezTo>
                  <a:cubicBezTo>
                    <a:pt x="2292" y="1439"/>
                    <a:pt x="2372" y="1492"/>
                    <a:pt x="2426" y="1519"/>
                  </a:cubicBezTo>
                  <a:cubicBezTo>
                    <a:pt x="2585" y="1626"/>
                    <a:pt x="2745" y="1705"/>
                    <a:pt x="2905" y="1785"/>
                  </a:cubicBezTo>
                  <a:cubicBezTo>
                    <a:pt x="2799" y="1652"/>
                    <a:pt x="2692" y="1492"/>
                    <a:pt x="2559" y="1386"/>
                  </a:cubicBezTo>
                  <a:cubicBezTo>
                    <a:pt x="2426" y="1226"/>
                    <a:pt x="2292" y="1119"/>
                    <a:pt x="2132" y="1013"/>
                  </a:cubicBezTo>
                  <a:cubicBezTo>
                    <a:pt x="1973" y="879"/>
                    <a:pt x="1813" y="746"/>
                    <a:pt x="1626" y="613"/>
                  </a:cubicBezTo>
                  <a:cubicBezTo>
                    <a:pt x="1440" y="506"/>
                    <a:pt x="1253" y="400"/>
                    <a:pt x="1067" y="320"/>
                  </a:cubicBezTo>
                  <a:cubicBezTo>
                    <a:pt x="880" y="240"/>
                    <a:pt x="720" y="160"/>
                    <a:pt x="534" y="133"/>
                  </a:cubicBezTo>
                  <a:cubicBezTo>
                    <a:pt x="374" y="80"/>
                    <a:pt x="187" y="27"/>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8"/>
            <p:cNvSpPr/>
            <p:nvPr/>
          </p:nvSpPr>
          <p:spPr>
            <a:xfrm>
              <a:off x="5836473" y="761674"/>
              <a:ext cx="67302" cy="88679"/>
            </a:xfrm>
            <a:custGeom>
              <a:avLst/>
              <a:gdLst/>
              <a:ahLst/>
              <a:cxnLst/>
              <a:rect l="l" t="t" r="r" b="b"/>
              <a:pathLst>
                <a:path w="1760" h="2319" extrusionOk="0">
                  <a:moveTo>
                    <a:pt x="1" y="0"/>
                  </a:moveTo>
                  <a:lnTo>
                    <a:pt x="107" y="80"/>
                  </a:lnTo>
                  <a:cubicBezTo>
                    <a:pt x="214" y="134"/>
                    <a:pt x="294" y="214"/>
                    <a:pt x="374" y="293"/>
                  </a:cubicBezTo>
                  <a:cubicBezTo>
                    <a:pt x="480" y="400"/>
                    <a:pt x="587" y="507"/>
                    <a:pt x="667" y="613"/>
                  </a:cubicBezTo>
                  <a:cubicBezTo>
                    <a:pt x="773" y="746"/>
                    <a:pt x="880" y="906"/>
                    <a:pt x="987" y="1040"/>
                  </a:cubicBezTo>
                  <a:cubicBezTo>
                    <a:pt x="1067" y="1199"/>
                    <a:pt x="1173" y="1359"/>
                    <a:pt x="1253" y="1493"/>
                  </a:cubicBezTo>
                  <a:lnTo>
                    <a:pt x="1493" y="1919"/>
                  </a:lnTo>
                  <a:cubicBezTo>
                    <a:pt x="1653" y="2159"/>
                    <a:pt x="1759" y="2319"/>
                    <a:pt x="1759" y="2319"/>
                  </a:cubicBezTo>
                  <a:cubicBezTo>
                    <a:pt x="1759" y="2159"/>
                    <a:pt x="1733" y="1999"/>
                    <a:pt x="1679" y="1839"/>
                  </a:cubicBezTo>
                  <a:cubicBezTo>
                    <a:pt x="1599" y="1493"/>
                    <a:pt x="1440" y="1173"/>
                    <a:pt x="1253" y="880"/>
                  </a:cubicBezTo>
                  <a:cubicBezTo>
                    <a:pt x="1147" y="693"/>
                    <a:pt x="1040" y="560"/>
                    <a:pt x="880" y="427"/>
                  </a:cubicBezTo>
                  <a:cubicBezTo>
                    <a:pt x="773" y="293"/>
                    <a:pt x="640" y="214"/>
                    <a:pt x="480" y="134"/>
                  </a:cubicBezTo>
                  <a:cubicBezTo>
                    <a:pt x="374" y="54"/>
                    <a:pt x="267" y="27"/>
                    <a:pt x="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8"/>
            <p:cNvSpPr/>
            <p:nvPr/>
          </p:nvSpPr>
          <p:spPr>
            <a:xfrm>
              <a:off x="5806952" y="796013"/>
              <a:ext cx="207873" cy="174489"/>
            </a:xfrm>
            <a:custGeom>
              <a:avLst/>
              <a:gdLst/>
              <a:ahLst/>
              <a:cxnLst/>
              <a:rect l="l" t="t" r="r" b="b"/>
              <a:pathLst>
                <a:path w="5436" h="4563" extrusionOk="0">
                  <a:moveTo>
                    <a:pt x="3630" y="0"/>
                  </a:moveTo>
                  <a:cubicBezTo>
                    <a:pt x="3105" y="0"/>
                    <a:pt x="2677" y="348"/>
                    <a:pt x="2238" y="888"/>
                  </a:cubicBezTo>
                  <a:cubicBezTo>
                    <a:pt x="1652" y="1687"/>
                    <a:pt x="0" y="3179"/>
                    <a:pt x="719" y="4112"/>
                  </a:cubicBezTo>
                  <a:cubicBezTo>
                    <a:pt x="971" y="4429"/>
                    <a:pt x="1233" y="4563"/>
                    <a:pt x="1501" y="4563"/>
                  </a:cubicBezTo>
                  <a:cubicBezTo>
                    <a:pt x="2856" y="4563"/>
                    <a:pt x="4368" y="1164"/>
                    <a:pt x="5436" y="808"/>
                  </a:cubicBezTo>
                  <a:lnTo>
                    <a:pt x="4663" y="381"/>
                  </a:lnTo>
                  <a:cubicBezTo>
                    <a:pt x="4272" y="117"/>
                    <a:pt x="3934" y="0"/>
                    <a:pt x="36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8"/>
            <p:cNvSpPr/>
            <p:nvPr/>
          </p:nvSpPr>
          <p:spPr>
            <a:xfrm>
              <a:off x="5885382" y="826873"/>
              <a:ext cx="69329" cy="68297"/>
            </a:xfrm>
            <a:custGeom>
              <a:avLst/>
              <a:gdLst/>
              <a:ahLst/>
              <a:cxnLst/>
              <a:rect l="l" t="t" r="r" b="b"/>
              <a:pathLst>
                <a:path w="1813" h="1786" extrusionOk="0">
                  <a:moveTo>
                    <a:pt x="1813" y="1"/>
                  </a:moveTo>
                  <a:lnTo>
                    <a:pt x="1813" y="1"/>
                  </a:lnTo>
                  <a:cubicBezTo>
                    <a:pt x="1679" y="81"/>
                    <a:pt x="1573" y="134"/>
                    <a:pt x="1440" y="214"/>
                  </a:cubicBezTo>
                  <a:cubicBezTo>
                    <a:pt x="1200" y="400"/>
                    <a:pt x="987" y="587"/>
                    <a:pt x="773" y="773"/>
                  </a:cubicBezTo>
                  <a:cubicBezTo>
                    <a:pt x="587" y="987"/>
                    <a:pt x="400" y="1200"/>
                    <a:pt x="214" y="1440"/>
                  </a:cubicBezTo>
                  <a:cubicBezTo>
                    <a:pt x="134" y="1546"/>
                    <a:pt x="81" y="1679"/>
                    <a:pt x="1" y="1786"/>
                  </a:cubicBezTo>
                  <a:cubicBezTo>
                    <a:pt x="134" y="1733"/>
                    <a:pt x="241" y="1653"/>
                    <a:pt x="347" y="1573"/>
                  </a:cubicBezTo>
                  <a:cubicBezTo>
                    <a:pt x="587" y="1413"/>
                    <a:pt x="800" y="1226"/>
                    <a:pt x="1013" y="1013"/>
                  </a:cubicBezTo>
                  <a:cubicBezTo>
                    <a:pt x="1147" y="907"/>
                    <a:pt x="1253" y="800"/>
                    <a:pt x="1333" y="667"/>
                  </a:cubicBezTo>
                  <a:cubicBezTo>
                    <a:pt x="1440" y="560"/>
                    <a:pt x="1520" y="454"/>
                    <a:pt x="1599" y="347"/>
                  </a:cubicBezTo>
                  <a:cubicBezTo>
                    <a:pt x="1679" y="241"/>
                    <a:pt x="1759" y="134"/>
                    <a:pt x="1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8"/>
            <p:cNvSpPr/>
            <p:nvPr/>
          </p:nvSpPr>
          <p:spPr>
            <a:xfrm>
              <a:off x="6696447" y="835400"/>
              <a:ext cx="174298" cy="204966"/>
            </a:xfrm>
            <a:custGeom>
              <a:avLst/>
              <a:gdLst/>
              <a:ahLst/>
              <a:cxnLst/>
              <a:rect l="l" t="t" r="r" b="b"/>
              <a:pathLst>
                <a:path w="4558" h="5360" extrusionOk="0">
                  <a:moveTo>
                    <a:pt x="1831" y="0"/>
                  </a:moveTo>
                  <a:cubicBezTo>
                    <a:pt x="1613" y="0"/>
                    <a:pt x="1340" y="71"/>
                    <a:pt x="987" y="231"/>
                  </a:cubicBezTo>
                  <a:cubicBezTo>
                    <a:pt x="614" y="444"/>
                    <a:pt x="294" y="710"/>
                    <a:pt x="1" y="1003"/>
                  </a:cubicBezTo>
                  <a:lnTo>
                    <a:pt x="2506" y="5134"/>
                  </a:lnTo>
                  <a:cubicBezTo>
                    <a:pt x="2752" y="5288"/>
                    <a:pt x="3026" y="5359"/>
                    <a:pt x="3290" y="5359"/>
                  </a:cubicBezTo>
                  <a:cubicBezTo>
                    <a:pt x="3939" y="5359"/>
                    <a:pt x="4531" y="4928"/>
                    <a:pt x="4531" y="4228"/>
                  </a:cubicBezTo>
                  <a:cubicBezTo>
                    <a:pt x="4557" y="3268"/>
                    <a:pt x="3385" y="2149"/>
                    <a:pt x="3012" y="1323"/>
                  </a:cubicBezTo>
                  <a:cubicBezTo>
                    <a:pt x="2637" y="574"/>
                    <a:pt x="2452" y="0"/>
                    <a:pt x="18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8"/>
            <p:cNvSpPr/>
            <p:nvPr/>
          </p:nvSpPr>
          <p:spPr>
            <a:xfrm>
              <a:off x="6747421" y="865609"/>
              <a:ext cx="88679" cy="123324"/>
            </a:xfrm>
            <a:custGeom>
              <a:avLst/>
              <a:gdLst/>
              <a:ahLst/>
              <a:cxnLst/>
              <a:rect l="l" t="t" r="r" b="b"/>
              <a:pathLst>
                <a:path w="2319" h="3225" extrusionOk="0">
                  <a:moveTo>
                    <a:pt x="0" y="0"/>
                  </a:moveTo>
                  <a:lnTo>
                    <a:pt x="0" y="0"/>
                  </a:lnTo>
                  <a:cubicBezTo>
                    <a:pt x="80" y="187"/>
                    <a:pt x="160" y="373"/>
                    <a:pt x="267" y="560"/>
                  </a:cubicBezTo>
                  <a:cubicBezTo>
                    <a:pt x="347" y="746"/>
                    <a:pt x="453" y="933"/>
                    <a:pt x="586" y="1119"/>
                  </a:cubicBezTo>
                  <a:cubicBezTo>
                    <a:pt x="720" y="1306"/>
                    <a:pt x="853" y="1519"/>
                    <a:pt x="1013" y="1706"/>
                  </a:cubicBezTo>
                  <a:cubicBezTo>
                    <a:pt x="1173" y="1919"/>
                    <a:pt x="1332" y="2105"/>
                    <a:pt x="1466" y="2292"/>
                  </a:cubicBezTo>
                  <a:lnTo>
                    <a:pt x="1892" y="2771"/>
                  </a:lnTo>
                  <a:cubicBezTo>
                    <a:pt x="2025" y="2931"/>
                    <a:pt x="2158" y="3091"/>
                    <a:pt x="2318" y="3224"/>
                  </a:cubicBezTo>
                  <a:cubicBezTo>
                    <a:pt x="2238" y="3038"/>
                    <a:pt x="2132" y="2851"/>
                    <a:pt x="2025" y="2665"/>
                  </a:cubicBezTo>
                  <a:cubicBezTo>
                    <a:pt x="1945" y="2478"/>
                    <a:pt x="1812" y="2292"/>
                    <a:pt x="1705" y="2132"/>
                  </a:cubicBezTo>
                  <a:cubicBezTo>
                    <a:pt x="1572" y="1919"/>
                    <a:pt x="1412" y="1732"/>
                    <a:pt x="1279" y="1519"/>
                  </a:cubicBezTo>
                  <a:cubicBezTo>
                    <a:pt x="1119" y="1333"/>
                    <a:pt x="986" y="1146"/>
                    <a:pt x="826" y="960"/>
                  </a:cubicBezTo>
                  <a:cubicBezTo>
                    <a:pt x="746" y="880"/>
                    <a:pt x="666" y="800"/>
                    <a:pt x="613" y="720"/>
                  </a:cubicBezTo>
                  <a:cubicBezTo>
                    <a:pt x="560" y="613"/>
                    <a:pt x="480" y="533"/>
                    <a:pt x="426" y="480"/>
                  </a:cubicBezTo>
                  <a:cubicBezTo>
                    <a:pt x="293" y="293"/>
                    <a:pt x="160" y="16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8"/>
            <p:cNvSpPr/>
            <p:nvPr/>
          </p:nvSpPr>
          <p:spPr>
            <a:xfrm>
              <a:off x="5927178" y="1669523"/>
              <a:ext cx="695968" cy="669506"/>
            </a:xfrm>
            <a:custGeom>
              <a:avLst/>
              <a:gdLst/>
              <a:ahLst/>
              <a:cxnLst/>
              <a:rect l="l" t="t" r="r" b="b"/>
              <a:pathLst>
                <a:path w="18200" h="17508" extrusionOk="0">
                  <a:moveTo>
                    <a:pt x="9240" y="1"/>
                  </a:moveTo>
                  <a:cubicBezTo>
                    <a:pt x="7887" y="1"/>
                    <a:pt x="6528" y="67"/>
                    <a:pt x="5196" y="107"/>
                  </a:cubicBezTo>
                  <a:cubicBezTo>
                    <a:pt x="4157" y="134"/>
                    <a:pt x="2825" y="214"/>
                    <a:pt x="1945" y="907"/>
                  </a:cubicBezTo>
                  <a:cubicBezTo>
                    <a:pt x="1039" y="1626"/>
                    <a:pt x="933" y="2879"/>
                    <a:pt x="746" y="3864"/>
                  </a:cubicBezTo>
                  <a:cubicBezTo>
                    <a:pt x="533" y="5410"/>
                    <a:pt x="400" y="6982"/>
                    <a:pt x="347" y="8527"/>
                  </a:cubicBezTo>
                  <a:cubicBezTo>
                    <a:pt x="320" y="9913"/>
                    <a:pt x="347" y="11565"/>
                    <a:pt x="0" y="12871"/>
                  </a:cubicBezTo>
                  <a:lnTo>
                    <a:pt x="3837" y="17374"/>
                  </a:lnTo>
                  <a:cubicBezTo>
                    <a:pt x="4020" y="17372"/>
                    <a:pt x="4202" y="17371"/>
                    <a:pt x="4384" y="17371"/>
                  </a:cubicBezTo>
                  <a:cubicBezTo>
                    <a:pt x="6569" y="17371"/>
                    <a:pt x="8732" y="17507"/>
                    <a:pt x="10872" y="17507"/>
                  </a:cubicBezTo>
                  <a:cubicBezTo>
                    <a:pt x="12657" y="17480"/>
                    <a:pt x="14842" y="17454"/>
                    <a:pt x="16201" y="16148"/>
                  </a:cubicBezTo>
                  <a:cubicBezTo>
                    <a:pt x="17320" y="15029"/>
                    <a:pt x="18013" y="13537"/>
                    <a:pt x="18093" y="11938"/>
                  </a:cubicBezTo>
                  <a:cubicBezTo>
                    <a:pt x="18199" y="10100"/>
                    <a:pt x="18013" y="8234"/>
                    <a:pt x="17906" y="6396"/>
                  </a:cubicBezTo>
                  <a:cubicBezTo>
                    <a:pt x="17826" y="5143"/>
                    <a:pt x="17906" y="3651"/>
                    <a:pt x="17453" y="2479"/>
                  </a:cubicBezTo>
                  <a:cubicBezTo>
                    <a:pt x="16787" y="720"/>
                    <a:pt x="14842" y="560"/>
                    <a:pt x="13243" y="294"/>
                  </a:cubicBezTo>
                  <a:cubicBezTo>
                    <a:pt x="11938" y="67"/>
                    <a:pt x="10592" y="1"/>
                    <a:pt x="9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8"/>
            <p:cNvSpPr/>
            <p:nvPr/>
          </p:nvSpPr>
          <p:spPr>
            <a:xfrm>
              <a:off x="5770931" y="803317"/>
              <a:ext cx="1073397" cy="1046629"/>
            </a:xfrm>
            <a:custGeom>
              <a:avLst/>
              <a:gdLst/>
              <a:ahLst/>
              <a:cxnLst/>
              <a:rect l="l" t="t" r="r" b="b"/>
              <a:pathLst>
                <a:path w="28070" h="27370" extrusionOk="0">
                  <a:moveTo>
                    <a:pt x="16580" y="1"/>
                  </a:moveTo>
                  <a:cubicBezTo>
                    <a:pt x="13202" y="1"/>
                    <a:pt x="9749" y="925"/>
                    <a:pt x="6964" y="2695"/>
                  </a:cubicBezTo>
                  <a:cubicBezTo>
                    <a:pt x="3100" y="5200"/>
                    <a:pt x="1955" y="9063"/>
                    <a:pt x="2514" y="13513"/>
                  </a:cubicBezTo>
                  <a:cubicBezTo>
                    <a:pt x="0" y="13513"/>
                    <a:pt x="62" y="17731"/>
                    <a:pt x="3587" y="17731"/>
                  </a:cubicBezTo>
                  <a:cubicBezTo>
                    <a:pt x="3872" y="17731"/>
                    <a:pt x="4181" y="17703"/>
                    <a:pt x="4513" y="17643"/>
                  </a:cubicBezTo>
                  <a:cubicBezTo>
                    <a:pt x="6005" y="20654"/>
                    <a:pt x="10002" y="22013"/>
                    <a:pt x="12187" y="22093"/>
                  </a:cubicBezTo>
                  <a:lnTo>
                    <a:pt x="12187" y="22546"/>
                  </a:lnTo>
                  <a:cubicBezTo>
                    <a:pt x="12187" y="22546"/>
                    <a:pt x="11973" y="24944"/>
                    <a:pt x="11334" y="25371"/>
                  </a:cubicBezTo>
                  <a:lnTo>
                    <a:pt x="13119" y="27369"/>
                  </a:lnTo>
                  <a:cubicBezTo>
                    <a:pt x="14824" y="27236"/>
                    <a:pt x="14958" y="27156"/>
                    <a:pt x="14904" y="25584"/>
                  </a:cubicBezTo>
                  <a:cubicBezTo>
                    <a:pt x="14824" y="24811"/>
                    <a:pt x="15144" y="22493"/>
                    <a:pt x="15144" y="22493"/>
                  </a:cubicBezTo>
                  <a:cubicBezTo>
                    <a:pt x="15144" y="22493"/>
                    <a:pt x="16103" y="22386"/>
                    <a:pt x="16930" y="22333"/>
                  </a:cubicBezTo>
                  <a:cubicBezTo>
                    <a:pt x="17756" y="22253"/>
                    <a:pt x="18555" y="22040"/>
                    <a:pt x="19328" y="21720"/>
                  </a:cubicBezTo>
                  <a:cubicBezTo>
                    <a:pt x="21006" y="21107"/>
                    <a:pt x="22472" y="20042"/>
                    <a:pt x="23618" y="18709"/>
                  </a:cubicBezTo>
                  <a:cubicBezTo>
                    <a:pt x="23828" y="18821"/>
                    <a:pt x="24056" y="18871"/>
                    <a:pt x="24292" y="18871"/>
                  </a:cubicBezTo>
                  <a:cubicBezTo>
                    <a:pt x="25972" y="18871"/>
                    <a:pt x="28069" y="16314"/>
                    <a:pt x="27135" y="15005"/>
                  </a:cubicBezTo>
                  <a:cubicBezTo>
                    <a:pt x="26762" y="14497"/>
                    <a:pt x="26368" y="14301"/>
                    <a:pt x="25918" y="14301"/>
                  </a:cubicBezTo>
                  <a:cubicBezTo>
                    <a:pt x="25660" y="14301"/>
                    <a:pt x="25384" y="14366"/>
                    <a:pt x="25083" y="14473"/>
                  </a:cubicBezTo>
                  <a:cubicBezTo>
                    <a:pt x="25083" y="14473"/>
                    <a:pt x="25856" y="12368"/>
                    <a:pt x="26069" y="11701"/>
                  </a:cubicBezTo>
                  <a:cubicBezTo>
                    <a:pt x="26575" y="10076"/>
                    <a:pt x="27268" y="7625"/>
                    <a:pt x="26762" y="5919"/>
                  </a:cubicBezTo>
                  <a:cubicBezTo>
                    <a:pt x="26415" y="4773"/>
                    <a:pt x="24923" y="3761"/>
                    <a:pt x="24124" y="2855"/>
                  </a:cubicBezTo>
                  <a:cubicBezTo>
                    <a:pt x="23085" y="1549"/>
                    <a:pt x="21619" y="643"/>
                    <a:pt x="19967" y="324"/>
                  </a:cubicBezTo>
                  <a:cubicBezTo>
                    <a:pt x="18866" y="107"/>
                    <a:pt x="17727" y="1"/>
                    <a:pt x="16580" y="1"/>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8"/>
            <p:cNvSpPr/>
            <p:nvPr/>
          </p:nvSpPr>
          <p:spPr>
            <a:xfrm>
              <a:off x="6695453" y="1415803"/>
              <a:ext cx="75409" cy="66270"/>
            </a:xfrm>
            <a:custGeom>
              <a:avLst/>
              <a:gdLst/>
              <a:ahLst/>
              <a:cxnLst/>
              <a:rect l="l" t="t" r="r" b="b"/>
              <a:pathLst>
                <a:path w="1972" h="1733" extrusionOk="0">
                  <a:moveTo>
                    <a:pt x="1492" y="1"/>
                  </a:moveTo>
                  <a:lnTo>
                    <a:pt x="1279" y="54"/>
                  </a:lnTo>
                  <a:cubicBezTo>
                    <a:pt x="1199" y="81"/>
                    <a:pt x="1119" y="108"/>
                    <a:pt x="1039" y="134"/>
                  </a:cubicBezTo>
                  <a:cubicBezTo>
                    <a:pt x="959" y="161"/>
                    <a:pt x="879" y="188"/>
                    <a:pt x="800" y="241"/>
                  </a:cubicBezTo>
                  <a:lnTo>
                    <a:pt x="586" y="401"/>
                  </a:lnTo>
                  <a:lnTo>
                    <a:pt x="373" y="614"/>
                  </a:lnTo>
                  <a:cubicBezTo>
                    <a:pt x="320" y="694"/>
                    <a:pt x="267" y="747"/>
                    <a:pt x="240" y="827"/>
                  </a:cubicBezTo>
                  <a:cubicBezTo>
                    <a:pt x="187" y="907"/>
                    <a:pt x="133" y="987"/>
                    <a:pt x="107" y="1067"/>
                  </a:cubicBezTo>
                  <a:cubicBezTo>
                    <a:pt x="80" y="1147"/>
                    <a:pt x="53" y="1227"/>
                    <a:pt x="53" y="1280"/>
                  </a:cubicBezTo>
                  <a:cubicBezTo>
                    <a:pt x="27" y="1387"/>
                    <a:pt x="0" y="1493"/>
                    <a:pt x="27" y="1626"/>
                  </a:cubicBezTo>
                  <a:lnTo>
                    <a:pt x="27" y="1733"/>
                  </a:lnTo>
                  <a:cubicBezTo>
                    <a:pt x="27" y="1733"/>
                    <a:pt x="53" y="1706"/>
                    <a:pt x="80" y="1600"/>
                  </a:cubicBezTo>
                  <a:cubicBezTo>
                    <a:pt x="133" y="1520"/>
                    <a:pt x="160" y="1413"/>
                    <a:pt x="240" y="1333"/>
                  </a:cubicBezTo>
                  <a:cubicBezTo>
                    <a:pt x="267" y="1280"/>
                    <a:pt x="293" y="1227"/>
                    <a:pt x="347" y="1147"/>
                  </a:cubicBezTo>
                  <a:cubicBezTo>
                    <a:pt x="373" y="1093"/>
                    <a:pt x="427" y="1040"/>
                    <a:pt x="453" y="987"/>
                  </a:cubicBezTo>
                  <a:cubicBezTo>
                    <a:pt x="506" y="934"/>
                    <a:pt x="560" y="854"/>
                    <a:pt x="613" y="800"/>
                  </a:cubicBezTo>
                  <a:lnTo>
                    <a:pt x="800" y="640"/>
                  </a:lnTo>
                  <a:cubicBezTo>
                    <a:pt x="906" y="561"/>
                    <a:pt x="1039" y="454"/>
                    <a:pt x="1173" y="374"/>
                  </a:cubicBezTo>
                  <a:cubicBezTo>
                    <a:pt x="1226" y="347"/>
                    <a:pt x="1306" y="294"/>
                    <a:pt x="1359" y="267"/>
                  </a:cubicBezTo>
                  <a:lnTo>
                    <a:pt x="1546" y="188"/>
                  </a:lnTo>
                  <a:cubicBezTo>
                    <a:pt x="1679" y="134"/>
                    <a:pt x="1759" y="108"/>
                    <a:pt x="1839" y="81"/>
                  </a:cubicBezTo>
                  <a:lnTo>
                    <a:pt x="1972" y="28"/>
                  </a:lnTo>
                  <a:lnTo>
                    <a:pt x="1839" y="1"/>
                  </a:ln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8"/>
            <p:cNvSpPr/>
            <p:nvPr/>
          </p:nvSpPr>
          <p:spPr>
            <a:xfrm>
              <a:off x="5830355" y="1364867"/>
              <a:ext cx="74415" cy="75448"/>
            </a:xfrm>
            <a:custGeom>
              <a:avLst/>
              <a:gdLst/>
              <a:ahLst/>
              <a:cxnLst/>
              <a:rect l="l" t="t" r="r" b="b"/>
              <a:pathLst>
                <a:path w="1946" h="1973" extrusionOk="0">
                  <a:moveTo>
                    <a:pt x="1" y="1"/>
                  </a:moveTo>
                  <a:lnTo>
                    <a:pt x="134" y="54"/>
                  </a:lnTo>
                  <a:lnTo>
                    <a:pt x="267" y="107"/>
                  </a:lnTo>
                  <a:cubicBezTo>
                    <a:pt x="321" y="134"/>
                    <a:pt x="374" y="161"/>
                    <a:pt x="427" y="214"/>
                  </a:cubicBezTo>
                  <a:cubicBezTo>
                    <a:pt x="480" y="241"/>
                    <a:pt x="534" y="294"/>
                    <a:pt x="587" y="320"/>
                  </a:cubicBezTo>
                  <a:cubicBezTo>
                    <a:pt x="640" y="374"/>
                    <a:pt x="720" y="400"/>
                    <a:pt x="747" y="454"/>
                  </a:cubicBezTo>
                  <a:cubicBezTo>
                    <a:pt x="827" y="507"/>
                    <a:pt x="880" y="560"/>
                    <a:pt x="933" y="640"/>
                  </a:cubicBezTo>
                  <a:lnTo>
                    <a:pt x="1093" y="827"/>
                  </a:lnTo>
                  <a:cubicBezTo>
                    <a:pt x="1200" y="960"/>
                    <a:pt x="1307" y="1093"/>
                    <a:pt x="1413" y="1226"/>
                  </a:cubicBezTo>
                  <a:cubicBezTo>
                    <a:pt x="1440" y="1306"/>
                    <a:pt x="1493" y="1360"/>
                    <a:pt x="1546" y="1413"/>
                  </a:cubicBezTo>
                  <a:cubicBezTo>
                    <a:pt x="1573" y="1493"/>
                    <a:pt x="1626" y="1546"/>
                    <a:pt x="1653" y="1599"/>
                  </a:cubicBezTo>
                  <a:cubicBezTo>
                    <a:pt x="1759" y="1733"/>
                    <a:pt x="1839" y="1839"/>
                    <a:pt x="1946" y="1972"/>
                  </a:cubicBezTo>
                  <a:cubicBezTo>
                    <a:pt x="1919" y="1813"/>
                    <a:pt x="1893" y="1653"/>
                    <a:pt x="1839" y="1520"/>
                  </a:cubicBezTo>
                  <a:cubicBezTo>
                    <a:pt x="1786" y="1360"/>
                    <a:pt x="1733" y="1226"/>
                    <a:pt x="1653" y="1093"/>
                  </a:cubicBezTo>
                  <a:cubicBezTo>
                    <a:pt x="1600" y="987"/>
                    <a:pt x="1573" y="907"/>
                    <a:pt x="1520" y="853"/>
                  </a:cubicBezTo>
                  <a:lnTo>
                    <a:pt x="1360" y="614"/>
                  </a:lnTo>
                  <a:cubicBezTo>
                    <a:pt x="1280" y="534"/>
                    <a:pt x="1227" y="480"/>
                    <a:pt x="1147" y="400"/>
                  </a:cubicBezTo>
                  <a:cubicBezTo>
                    <a:pt x="1093" y="347"/>
                    <a:pt x="1013" y="267"/>
                    <a:pt x="933" y="241"/>
                  </a:cubicBezTo>
                  <a:cubicBezTo>
                    <a:pt x="854" y="187"/>
                    <a:pt x="774" y="134"/>
                    <a:pt x="694" y="107"/>
                  </a:cubicBezTo>
                  <a:cubicBezTo>
                    <a:pt x="614" y="81"/>
                    <a:pt x="534" y="54"/>
                    <a:pt x="480" y="27"/>
                  </a:cubicBezTo>
                  <a:cubicBezTo>
                    <a:pt x="401" y="1"/>
                    <a:pt x="347" y="1"/>
                    <a:pt x="294"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8"/>
            <p:cNvSpPr/>
            <p:nvPr/>
          </p:nvSpPr>
          <p:spPr>
            <a:xfrm>
              <a:off x="5801828" y="737621"/>
              <a:ext cx="1020014" cy="661323"/>
            </a:xfrm>
            <a:custGeom>
              <a:avLst/>
              <a:gdLst/>
              <a:ahLst/>
              <a:cxnLst/>
              <a:rect l="l" t="t" r="r" b="b"/>
              <a:pathLst>
                <a:path w="26674" h="17294" extrusionOk="0">
                  <a:moveTo>
                    <a:pt x="12837" y="1"/>
                  </a:moveTo>
                  <a:cubicBezTo>
                    <a:pt x="12060" y="1"/>
                    <a:pt x="11276" y="90"/>
                    <a:pt x="10526" y="283"/>
                  </a:cubicBezTo>
                  <a:cubicBezTo>
                    <a:pt x="8341" y="869"/>
                    <a:pt x="6769" y="1189"/>
                    <a:pt x="4877" y="2361"/>
                  </a:cubicBezTo>
                  <a:cubicBezTo>
                    <a:pt x="3385" y="3294"/>
                    <a:pt x="2186" y="4600"/>
                    <a:pt x="1360" y="6172"/>
                  </a:cubicBezTo>
                  <a:cubicBezTo>
                    <a:pt x="427" y="7984"/>
                    <a:pt x="1" y="10062"/>
                    <a:pt x="161" y="12114"/>
                  </a:cubicBezTo>
                  <a:cubicBezTo>
                    <a:pt x="267" y="13206"/>
                    <a:pt x="560" y="14299"/>
                    <a:pt x="1040" y="15285"/>
                  </a:cubicBezTo>
                  <a:cubicBezTo>
                    <a:pt x="1062" y="15329"/>
                    <a:pt x="1341" y="15868"/>
                    <a:pt x="1694" y="15868"/>
                  </a:cubicBezTo>
                  <a:cubicBezTo>
                    <a:pt x="1766" y="15868"/>
                    <a:pt x="1842" y="15845"/>
                    <a:pt x="1919" y="15791"/>
                  </a:cubicBezTo>
                  <a:cubicBezTo>
                    <a:pt x="2319" y="15524"/>
                    <a:pt x="2479" y="13712"/>
                    <a:pt x="2079" y="12886"/>
                  </a:cubicBezTo>
                  <a:cubicBezTo>
                    <a:pt x="3518" y="12620"/>
                    <a:pt x="4211" y="11288"/>
                    <a:pt x="4611" y="10009"/>
                  </a:cubicBezTo>
                  <a:cubicBezTo>
                    <a:pt x="4904" y="8970"/>
                    <a:pt x="5330" y="8010"/>
                    <a:pt x="5570" y="6971"/>
                  </a:cubicBezTo>
                  <a:cubicBezTo>
                    <a:pt x="5756" y="6412"/>
                    <a:pt x="5730" y="5852"/>
                    <a:pt x="5836" y="5292"/>
                  </a:cubicBezTo>
                  <a:cubicBezTo>
                    <a:pt x="7542" y="5292"/>
                    <a:pt x="9593" y="5159"/>
                    <a:pt x="11219" y="4653"/>
                  </a:cubicBezTo>
                  <a:cubicBezTo>
                    <a:pt x="11991" y="4440"/>
                    <a:pt x="12711" y="4173"/>
                    <a:pt x="13404" y="3827"/>
                  </a:cubicBezTo>
                  <a:cubicBezTo>
                    <a:pt x="13937" y="3534"/>
                    <a:pt x="15029" y="2868"/>
                    <a:pt x="15349" y="2335"/>
                  </a:cubicBezTo>
                  <a:cubicBezTo>
                    <a:pt x="15748" y="2868"/>
                    <a:pt x="16201" y="3374"/>
                    <a:pt x="16708" y="3827"/>
                  </a:cubicBezTo>
                  <a:cubicBezTo>
                    <a:pt x="17640" y="4680"/>
                    <a:pt x="18626" y="5452"/>
                    <a:pt x="19692" y="6118"/>
                  </a:cubicBezTo>
                  <a:cubicBezTo>
                    <a:pt x="20571" y="6651"/>
                    <a:pt x="23343" y="7344"/>
                    <a:pt x="23369" y="7371"/>
                  </a:cubicBezTo>
                  <a:cubicBezTo>
                    <a:pt x="23396" y="7397"/>
                    <a:pt x="23449" y="10408"/>
                    <a:pt x="23556" y="11687"/>
                  </a:cubicBezTo>
                  <a:cubicBezTo>
                    <a:pt x="23609" y="12380"/>
                    <a:pt x="23689" y="13073"/>
                    <a:pt x="23822" y="13739"/>
                  </a:cubicBezTo>
                  <a:cubicBezTo>
                    <a:pt x="23982" y="14165"/>
                    <a:pt x="24115" y="14645"/>
                    <a:pt x="24195" y="15098"/>
                  </a:cubicBezTo>
                  <a:cubicBezTo>
                    <a:pt x="24195" y="15418"/>
                    <a:pt x="22943" y="17096"/>
                    <a:pt x="23822" y="17283"/>
                  </a:cubicBezTo>
                  <a:cubicBezTo>
                    <a:pt x="23852" y="17290"/>
                    <a:pt x="23880" y="17293"/>
                    <a:pt x="23907" y="17293"/>
                  </a:cubicBezTo>
                  <a:cubicBezTo>
                    <a:pt x="24280" y="17293"/>
                    <a:pt x="24321" y="16631"/>
                    <a:pt x="24595" y="16457"/>
                  </a:cubicBezTo>
                  <a:cubicBezTo>
                    <a:pt x="24941" y="16324"/>
                    <a:pt x="25261" y="16217"/>
                    <a:pt x="25634" y="16137"/>
                  </a:cubicBezTo>
                  <a:cubicBezTo>
                    <a:pt x="25927" y="15897"/>
                    <a:pt x="26194" y="14459"/>
                    <a:pt x="26300" y="14032"/>
                  </a:cubicBezTo>
                  <a:cubicBezTo>
                    <a:pt x="26673" y="12727"/>
                    <a:pt x="26673" y="12727"/>
                    <a:pt x="26673" y="11581"/>
                  </a:cubicBezTo>
                  <a:cubicBezTo>
                    <a:pt x="26673" y="9316"/>
                    <a:pt x="26513" y="7024"/>
                    <a:pt x="25234" y="5079"/>
                  </a:cubicBezTo>
                  <a:cubicBezTo>
                    <a:pt x="23902" y="3081"/>
                    <a:pt x="22090" y="2228"/>
                    <a:pt x="19932" y="1322"/>
                  </a:cubicBezTo>
                  <a:cubicBezTo>
                    <a:pt x="18786" y="896"/>
                    <a:pt x="17880" y="470"/>
                    <a:pt x="16654" y="470"/>
                  </a:cubicBezTo>
                  <a:cubicBezTo>
                    <a:pt x="16293" y="470"/>
                    <a:pt x="15768" y="537"/>
                    <a:pt x="15313" y="537"/>
                  </a:cubicBezTo>
                  <a:cubicBezTo>
                    <a:pt x="15131" y="537"/>
                    <a:pt x="14961" y="527"/>
                    <a:pt x="14816" y="496"/>
                  </a:cubicBezTo>
                  <a:cubicBezTo>
                    <a:pt x="14336" y="390"/>
                    <a:pt x="13963" y="43"/>
                    <a:pt x="13404" y="17"/>
                  </a:cubicBezTo>
                  <a:cubicBezTo>
                    <a:pt x="13215" y="6"/>
                    <a:pt x="13026" y="1"/>
                    <a:pt x="128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8"/>
            <p:cNvSpPr/>
            <p:nvPr/>
          </p:nvSpPr>
          <p:spPr>
            <a:xfrm>
              <a:off x="6323533" y="1200819"/>
              <a:ext cx="63211" cy="137358"/>
            </a:xfrm>
            <a:custGeom>
              <a:avLst/>
              <a:gdLst/>
              <a:ahLst/>
              <a:cxnLst/>
              <a:rect l="l" t="t" r="r" b="b"/>
              <a:pathLst>
                <a:path w="1653" h="3592" extrusionOk="0">
                  <a:moveTo>
                    <a:pt x="373" y="1"/>
                  </a:moveTo>
                  <a:cubicBezTo>
                    <a:pt x="373" y="134"/>
                    <a:pt x="373" y="267"/>
                    <a:pt x="347" y="374"/>
                  </a:cubicBezTo>
                  <a:lnTo>
                    <a:pt x="214" y="773"/>
                  </a:lnTo>
                  <a:cubicBezTo>
                    <a:pt x="187" y="907"/>
                    <a:pt x="134" y="1067"/>
                    <a:pt x="107" y="1200"/>
                  </a:cubicBezTo>
                  <a:lnTo>
                    <a:pt x="80" y="1413"/>
                  </a:lnTo>
                  <a:lnTo>
                    <a:pt x="80" y="1653"/>
                  </a:lnTo>
                  <a:cubicBezTo>
                    <a:pt x="134" y="1733"/>
                    <a:pt x="160" y="1839"/>
                    <a:pt x="187" y="1919"/>
                  </a:cubicBezTo>
                  <a:cubicBezTo>
                    <a:pt x="240" y="1999"/>
                    <a:pt x="294" y="2079"/>
                    <a:pt x="400" y="2159"/>
                  </a:cubicBezTo>
                  <a:cubicBezTo>
                    <a:pt x="427" y="2186"/>
                    <a:pt x="480" y="2212"/>
                    <a:pt x="533" y="2239"/>
                  </a:cubicBezTo>
                  <a:cubicBezTo>
                    <a:pt x="587" y="2239"/>
                    <a:pt x="640" y="2266"/>
                    <a:pt x="693" y="2266"/>
                  </a:cubicBezTo>
                  <a:cubicBezTo>
                    <a:pt x="773" y="2292"/>
                    <a:pt x="853" y="2292"/>
                    <a:pt x="933" y="2292"/>
                  </a:cubicBezTo>
                  <a:lnTo>
                    <a:pt x="1040" y="2319"/>
                  </a:lnTo>
                  <a:lnTo>
                    <a:pt x="1120" y="2346"/>
                  </a:lnTo>
                  <a:lnTo>
                    <a:pt x="1173" y="2399"/>
                  </a:lnTo>
                  <a:cubicBezTo>
                    <a:pt x="1200" y="2399"/>
                    <a:pt x="1226" y="2425"/>
                    <a:pt x="1253" y="2452"/>
                  </a:cubicBezTo>
                  <a:cubicBezTo>
                    <a:pt x="1253" y="2479"/>
                    <a:pt x="1279" y="2479"/>
                    <a:pt x="1279" y="2505"/>
                  </a:cubicBezTo>
                  <a:cubicBezTo>
                    <a:pt x="1306" y="2532"/>
                    <a:pt x="1333" y="2559"/>
                    <a:pt x="1333" y="2612"/>
                  </a:cubicBezTo>
                  <a:cubicBezTo>
                    <a:pt x="1359" y="2665"/>
                    <a:pt x="1386" y="2719"/>
                    <a:pt x="1386" y="2799"/>
                  </a:cubicBezTo>
                  <a:cubicBezTo>
                    <a:pt x="1386" y="2852"/>
                    <a:pt x="1386" y="2932"/>
                    <a:pt x="1359" y="2985"/>
                  </a:cubicBezTo>
                  <a:cubicBezTo>
                    <a:pt x="1359" y="3012"/>
                    <a:pt x="1359" y="3038"/>
                    <a:pt x="1333" y="3065"/>
                  </a:cubicBezTo>
                  <a:lnTo>
                    <a:pt x="1306" y="3118"/>
                  </a:lnTo>
                  <a:lnTo>
                    <a:pt x="1306" y="3145"/>
                  </a:lnTo>
                  <a:lnTo>
                    <a:pt x="1200" y="3225"/>
                  </a:lnTo>
                  <a:cubicBezTo>
                    <a:pt x="1173" y="3252"/>
                    <a:pt x="1173" y="3278"/>
                    <a:pt x="1146" y="3278"/>
                  </a:cubicBezTo>
                  <a:cubicBezTo>
                    <a:pt x="1066" y="3331"/>
                    <a:pt x="1013" y="3358"/>
                    <a:pt x="933" y="3385"/>
                  </a:cubicBezTo>
                  <a:cubicBezTo>
                    <a:pt x="800" y="3438"/>
                    <a:pt x="640" y="3465"/>
                    <a:pt x="480" y="3465"/>
                  </a:cubicBezTo>
                  <a:cubicBezTo>
                    <a:pt x="400" y="3478"/>
                    <a:pt x="320" y="3485"/>
                    <a:pt x="240" y="3485"/>
                  </a:cubicBezTo>
                  <a:cubicBezTo>
                    <a:pt x="160" y="3485"/>
                    <a:pt x="80" y="3478"/>
                    <a:pt x="0" y="3465"/>
                  </a:cubicBezTo>
                  <a:lnTo>
                    <a:pt x="0" y="3465"/>
                  </a:lnTo>
                  <a:cubicBezTo>
                    <a:pt x="80" y="3491"/>
                    <a:pt x="160" y="3518"/>
                    <a:pt x="240" y="3545"/>
                  </a:cubicBezTo>
                  <a:cubicBezTo>
                    <a:pt x="320" y="3545"/>
                    <a:pt x="400" y="3571"/>
                    <a:pt x="480" y="3571"/>
                  </a:cubicBezTo>
                  <a:cubicBezTo>
                    <a:pt x="573" y="3585"/>
                    <a:pt x="660" y="3591"/>
                    <a:pt x="747" y="3591"/>
                  </a:cubicBezTo>
                  <a:cubicBezTo>
                    <a:pt x="833" y="3591"/>
                    <a:pt x="920" y="3585"/>
                    <a:pt x="1013" y="3571"/>
                  </a:cubicBezTo>
                  <a:cubicBezTo>
                    <a:pt x="1093" y="3571"/>
                    <a:pt x="1173" y="3545"/>
                    <a:pt x="1279" y="3491"/>
                  </a:cubicBezTo>
                  <a:cubicBezTo>
                    <a:pt x="1306" y="3465"/>
                    <a:pt x="1359" y="3438"/>
                    <a:pt x="1386" y="3411"/>
                  </a:cubicBezTo>
                  <a:lnTo>
                    <a:pt x="1493" y="3331"/>
                  </a:lnTo>
                  <a:lnTo>
                    <a:pt x="1519" y="3305"/>
                  </a:lnTo>
                  <a:lnTo>
                    <a:pt x="1519" y="3278"/>
                  </a:lnTo>
                  <a:lnTo>
                    <a:pt x="1546" y="3225"/>
                  </a:lnTo>
                  <a:cubicBezTo>
                    <a:pt x="1573" y="3172"/>
                    <a:pt x="1599" y="3145"/>
                    <a:pt x="1626" y="3092"/>
                  </a:cubicBezTo>
                  <a:cubicBezTo>
                    <a:pt x="1652" y="2985"/>
                    <a:pt x="1652" y="2905"/>
                    <a:pt x="1652" y="2799"/>
                  </a:cubicBezTo>
                  <a:cubicBezTo>
                    <a:pt x="1652" y="2692"/>
                    <a:pt x="1626" y="2585"/>
                    <a:pt x="1599" y="2505"/>
                  </a:cubicBezTo>
                  <a:cubicBezTo>
                    <a:pt x="1573" y="2399"/>
                    <a:pt x="1519" y="2319"/>
                    <a:pt x="1439" y="2239"/>
                  </a:cubicBezTo>
                  <a:cubicBezTo>
                    <a:pt x="1413" y="2186"/>
                    <a:pt x="1386" y="2159"/>
                    <a:pt x="1333" y="2132"/>
                  </a:cubicBezTo>
                  <a:lnTo>
                    <a:pt x="1279" y="2106"/>
                  </a:lnTo>
                  <a:lnTo>
                    <a:pt x="1226" y="2106"/>
                  </a:lnTo>
                  <a:lnTo>
                    <a:pt x="1093" y="2052"/>
                  </a:lnTo>
                  <a:lnTo>
                    <a:pt x="960" y="2026"/>
                  </a:lnTo>
                  <a:lnTo>
                    <a:pt x="720" y="1999"/>
                  </a:lnTo>
                  <a:cubicBezTo>
                    <a:pt x="667" y="1999"/>
                    <a:pt x="640" y="1999"/>
                    <a:pt x="613" y="1973"/>
                  </a:cubicBezTo>
                  <a:cubicBezTo>
                    <a:pt x="587" y="1973"/>
                    <a:pt x="560" y="1973"/>
                    <a:pt x="560" y="1946"/>
                  </a:cubicBezTo>
                  <a:cubicBezTo>
                    <a:pt x="507" y="1919"/>
                    <a:pt x="480" y="1866"/>
                    <a:pt x="427" y="1813"/>
                  </a:cubicBezTo>
                  <a:lnTo>
                    <a:pt x="347" y="1626"/>
                  </a:lnTo>
                  <a:lnTo>
                    <a:pt x="320" y="1440"/>
                  </a:lnTo>
                  <a:lnTo>
                    <a:pt x="320" y="1226"/>
                  </a:lnTo>
                  <a:cubicBezTo>
                    <a:pt x="320" y="1093"/>
                    <a:pt x="347" y="960"/>
                    <a:pt x="347" y="827"/>
                  </a:cubicBezTo>
                  <a:cubicBezTo>
                    <a:pt x="373" y="694"/>
                    <a:pt x="400" y="560"/>
                    <a:pt x="400" y="427"/>
                  </a:cubicBezTo>
                  <a:lnTo>
                    <a:pt x="400" y="214"/>
                  </a:lnTo>
                  <a:cubicBezTo>
                    <a:pt x="400" y="134"/>
                    <a:pt x="373" y="54"/>
                    <a:pt x="373"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8"/>
            <p:cNvSpPr/>
            <p:nvPr/>
          </p:nvSpPr>
          <p:spPr>
            <a:xfrm>
              <a:off x="6115662" y="1171030"/>
              <a:ext cx="48947" cy="47226"/>
            </a:xfrm>
            <a:custGeom>
              <a:avLst/>
              <a:gdLst/>
              <a:ahLst/>
              <a:cxnLst/>
              <a:rect l="l" t="t" r="r" b="b"/>
              <a:pathLst>
                <a:path w="1280" h="1235" extrusionOk="0">
                  <a:moveTo>
                    <a:pt x="669" y="0"/>
                  </a:moveTo>
                  <a:cubicBezTo>
                    <a:pt x="642" y="0"/>
                    <a:pt x="615" y="2"/>
                    <a:pt x="587" y="7"/>
                  </a:cubicBezTo>
                  <a:cubicBezTo>
                    <a:pt x="241" y="34"/>
                    <a:pt x="1" y="353"/>
                    <a:pt x="27" y="673"/>
                  </a:cubicBezTo>
                  <a:cubicBezTo>
                    <a:pt x="53" y="1002"/>
                    <a:pt x="342" y="1235"/>
                    <a:pt x="645" y="1235"/>
                  </a:cubicBezTo>
                  <a:cubicBezTo>
                    <a:pt x="661" y="1235"/>
                    <a:pt x="677" y="1234"/>
                    <a:pt x="693" y="1233"/>
                  </a:cubicBezTo>
                  <a:cubicBezTo>
                    <a:pt x="1040" y="1179"/>
                    <a:pt x="1280" y="886"/>
                    <a:pt x="1253" y="540"/>
                  </a:cubicBezTo>
                  <a:cubicBezTo>
                    <a:pt x="1204" y="248"/>
                    <a:pt x="956" y="0"/>
                    <a:pt x="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8"/>
            <p:cNvSpPr/>
            <p:nvPr/>
          </p:nvSpPr>
          <p:spPr>
            <a:xfrm>
              <a:off x="6497753" y="1216038"/>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8"/>
            <p:cNvSpPr/>
            <p:nvPr/>
          </p:nvSpPr>
          <p:spPr>
            <a:xfrm>
              <a:off x="6125872" y="1375077"/>
              <a:ext cx="279228" cy="146115"/>
            </a:xfrm>
            <a:custGeom>
              <a:avLst/>
              <a:gdLst/>
              <a:ahLst/>
              <a:cxnLst/>
              <a:rect l="l" t="t" r="r" b="b"/>
              <a:pathLst>
                <a:path w="7302" h="3821" extrusionOk="0">
                  <a:moveTo>
                    <a:pt x="533" y="0"/>
                  </a:moveTo>
                  <a:cubicBezTo>
                    <a:pt x="0" y="1972"/>
                    <a:pt x="1999" y="3118"/>
                    <a:pt x="3464" y="3624"/>
                  </a:cubicBezTo>
                  <a:cubicBezTo>
                    <a:pt x="3925" y="3756"/>
                    <a:pt x="4393" y="3821"/>
                    <a:pt x="4857" y="3821"/>
                  </a:cubicBezTo>
                  <a:cubicBezTo>
                    <a:pt x="5706" y="3821"/>
                    <a:pt x="6543" y="3602"/>
                    <a:pt x="7301" y="3171"/>
                  </a:cubicBezTo>
                  <a:cubicBezTo>
                    <a:pt x="7115" y="2691"/>
                    <a:pt x="6821" y="2265"/>
                    <a:pt x="6475" y="1892"/>
                  </a:cubicBezTo>
                  <a:cubicBezTo>
                    <a:pt x="6075" y="1865"/>
                    <a:pt x="5676" y="1839"/>
                    <a:pt x="5249" y="1812"/>
                  </a:cubicBezTo>
                  <a:cubicBezTo>
                    <a:pt x="4557" y="1732"/>
                    <a:pt x="3837" y="1705"/>
                    <a:pt x="3144" y="1599"/>
                  </a:cubicBezTo>
                  <a:cubicBezTo>
                    <a:pt x="2452" y="1466"/>
                    <a:pt x="1759" y="1306"/>
                    <a:pt x="1066" y="1093"/>
                  </a:cubicBezTo>
                  <a:cubicBezTo>
                    <a:pt x="933" y="773"/>
                    <a:pt x="853" y="426"/>
                    <a:pt x="773" y="80"/>
                  </a:cubicBezTo>
                  <a:lnTo>
                    <a:pt x="533" y="0"/>
                  </a:lnTo>
                  <a:close/>
                </a:path>
              </a:pathLst>
            </a:custGeom>
            <a:solidFill>
              <a:srgbClr val="D179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6373474" y="1418862"/>
              <a:ext cx="92732" cy="77512"/>
            </a:xfrm>
            <a:custGeom>
              <a:avLst/>
              <a:gdLst/>
              <a:ahLst/>
              <a:cxnLst/>
              <a:rect l="l" t="t" r="r" b="b"/>
              <a:pathLst>
                <a:path w="2425" h="2027" extrusionOk="0">
                  <a:moveTo>
                    <a:pt x="1919" y="1"/>
                  </a:moveTo>
                  <a:cubicBezTo>
                    <a:pt x="1865" y="134"/>
                    <a:pt x="1785" y="267"/>
                    <a:pt x="1705" y="374"/>
                  </a:cubicBezTo>
                  <a:cubicBezTo>
                    <a:pt x="1469" y="753"/>
                    <a:pt x="1358" y="774"/>
                    <a:pt x="981" y="774"/>
                  </a:cubicBezTo>
                  <a:cubicBezTo>
                    <a:pt x="934" y="774"/>
                    <a:pt x="882" y="774"/>
                    <a:pt x="826" y="774"/>
                  </a:cubicBezTo>
                  <a:cubicBezTo>
                    <a:pt x="560" y="774"/>
                    <a:pt x="267" y="774"/>
                    <a:pt x="0" y="747"/>
                  </a:cubicBezTo>
                  <a:lnTo>
                    <a:pt x="0" y="747"/>
                  </a:lnTo>
                  <a:cubicBezTo>
                    <a:pt x="346" y="1120"/>
                    <a:pt x="640" y="1546"/>
                    <a:pt x="826" y="2026"/>
                  </a:cubicBezTo>
                  <a:cubicBezTo>
                    <a:pt x="1599" y="1600"/>
                    <a:pt x="2185" y="880"/>
                    <a:pt x="2425" y="28"/>
                  </a:cubicBezTo>
                  <a:lnTo>
                    <a:pt x="1919" y="1"/>
                  </a:lnTo>
                  <a:close/>
                </a:path>
              </a:pathLst>
            </a:custGeom>
            <a:solidFill>
              <a:srgbClr val="B0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8"/>
            <p:cNvSpPr/>
            <p:nvPr/>
          </p:nvSpPr>
          <p:spPr>
            <a:xfrm>
              <a:off x="6155393" y="1378137"/>
              <a:ext cx="291465" cy="70323"/>
            </a:xfrm>
            <a:custGeom>
              <a:avLst/>
              <a:gdLst/>
              <a:ahLst/>
              <a:cxnLst/>
              <a:rect l="l" t="t" r="r" b="b"/>
              <a:pathLst>
                <a:path w="7622" h="1839" extrusionOk="0">
                  <a:moveTo>
                    <a:pt x="1" y="0"/>
                  </a:moveTo>
                  <a:lnTo>
                    <a:pt x="1" y="0"/>
                  </a:lnTo>
                  <a:cubicBezTo>
                    <a:pt x="54" y="346"/>
                    <a:pt x="161" y="693"/>
                    <a:pt x="294" y="1013"/>
                  </a:cubicBezTo>
                  <a:cubicBezTo>
                    <a:pt x="987" y="1226"/>
                    <a:pt x="1680" y="1386"/>
                    <a:pt x="2372" y="1519"/>
                  </a:cubicBezTo>
                  <a:cubicBezTo>
                    <a:pt x="3039" y="1625"/>
                    <a:pt x="3785" y="1652"/>
                    <a:pt x="4477" y="1732"/>
                  </a:cubicBezTo>
                  <a:cubicBezTo>
                    <a:pt x="5170" y="1785"/>
                    <a:pt x="5836" y="1839"/>
                    <a:pt x="6529" y="1839"/>
                  </a:cubicBezTo>
                  <a:cubicBezTo>
                    <a:pt x="6585" y="1839"/>
                    <a:pt x="6637" y="1839"/>
                    <a:pt x="6684" y="1839"/>
                  </a:cubicBezTo>
                  <a:cubicBezTo>
                    <a:pt x="7061" y="1839"/>
                    <a:pt x="7172" y="1818"/>
                    <a:pt x="7408" y="1439"/>
                  </a:cubicBezTo>
                  <a:cubicBezTo>
                    <a:pt x="7488" y="1306"/>
                    <a:pt x="7568" y="1199"/>
                    <a:pt x="7622" y="1066"/>
                  </a:cubicBezTo>
                  <a:cubicBezTo>
                    <a:pt x="6476" y="1013"/>
                    <a:pt x="5277" y="1013"/>
                    <a:pt x="3865" y="853"/>
                  </a:cubicBezTo>
                  <a:cubicBezTo>
                    <a:pt x="2559" y="720"/>
                    <a:pt x="1253" y="426"/>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8"/>
            <p:cNvSpPr/>
            <p:nvPr/>
          </p:nvSpPr>
          <p:spPr>
            <a:xfrm>
              <a:off x="5964883" y="1265406"/>
              <a:ext cx="131469" cy="56633"/>
            </a:xfrm>
            <a:custGeom>
              <a:avLst/>
              <a:gdLst/>
              <a:ahLst/>
              <a:cxnLst/>
              <a:rect l="l" t="t" r="r" b="b"/>
              <a:pathLst>
                <a:path w="3438" h="1481" extrusionOk="0">
                  <a:moveTo>
                    <a:pt x="1196" y="0"/>
                  </a:moveTo>
                  <a:cubicBezTo>
                    <a:pt x="661" y="0"/>
                    <a:pt x="129" y="171"/>
                    <a:pt x="0" y="657"/>
                  </a:cubicBezTo>
                  <a:lnTo>
                    <a:pt x="0" y="843"/>
                  </a:lnTo>
                  <a:cubicBezTo>
                    <a:pt x="206" y="1303"/>
                    <a:pt x="923" y="1480"/>
                    <a:pt x="1605" y="1480"/>
                  </a:cubicBezTo>
                  <a:cubicBezTo>
                    <a:pt x="2067" y="1480"/>
                    <a:pt x="2513" y="1399"/>
                    <a:pt x="2771" y="1269"/>
                  </a:cubicBezTo>
                  <a:cubicBezTo>
                    <a:pt x="3437" y="950"/>
                    <a:pt x="2611" y="390"/>
                    <a:pt x="2132" y="177"/>
                  </a:cubicBezTo>
                  <a:cubicBezTo>
                    <a:pt x="1891" y="72"/>
                    <a:pt x="1543" y="0"/>
                    <a:pt x="1196"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6503222" y="1310299"/>
              <a:ext cx="123974" cy="55677"/>
            </a:xfrm>
            <a:custGeom>
              <a:avLst/>
              <a:gdLst/>
              <a:ahLst/>
              <a:cxnLst/>
              <a:rect l="l" t="t" r="r" b="b"/>
              <a:pathLst>
                <a:path w="3242" h="1456" extrusionOk="0">
                  <a:moveTo>
                    <a:pt x="1061" y="0"/>
                  </a:moveTo>
                  <a:cubicBezTo>
                    <a:pt x="722" y="0"/>
                    <a:pt x="419" y="102"/>
                    <a:pt x="311" y="362"/>
                  </a:cubicBezTo>
                  <a:cubicBezTo>
                    <a:pt x="1" y="1034"/>
                    <a:pt x="1221" y="1456"/>
                    <a:pt x="1732" y="1456"/>
                  </a:cubicBezTo>
                  <a:cubicBezTo>
                    <a:pt x="1747" y="1456"/>
                    <a:pt x="1762" y="1455"/>
                    <a:pt x="1776" y="1454"/>
                  </a:cubicBezTo>
                  <a:cubicBezTo>
                    <a:pt x="2549" y="1401"/>
                    <a:pt x="3242" y="868"/>
                    <a:pt x="2309" y="309"/>
                  </a:cubicBezTo>
                  <a:cubicBezTo>
                    <a:pt x="1990" y="149"/>
                    <a:pt x="1643" y="42"/>
                    <a:pt x="1297" y="15"/>
                  </a:cubicBezTo>
                  <a:cubicBezTo>
                    <a:pt x="1217" y="6"/>
                    <a:pt x="1138" y="0"/>
                    <a:pt x="1061"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5869092" y="1720191"/>
              <a:ext cx="802964" cy="646753"/>
            </a:xfrm>
            <a:custGeom>
              <a:avLst/>
              <a:gdLst/>
              <a:ahLst/>
              <a:cxnLst/>
              <a:rect l="l" t="t" r="r" b="b"/>
              <a:pathLst>
                <a:path w="20998" h="16913" extrusionOk="0">
                  <a:moveTo>
                    <a:pt x="13647" y="1"/>
                  </a:moveTo>
                  <a:cubicBezTo>
                    <a:pt x="13573" y="1"/>
                    <a:pt x="13501" y="11"/>
                    <a:pt x="13430" y="35"/>
                  </a:cubicBezTo>
                  <a:cubicBezTo>
                    <a:pt x="13243" y="115"/>
                    <a:pt x="13297" y="168"/>
                    <a:pt x="13190" y="328"/>
                  </a:cubicBezTo>
                  <a:cubicBezTo>
                    <a:pt x="12764" y="1074"/>
                    <a:pt x="11538" y="1927"/>
                    <a:pt x="10605" y="2033"/>
                  </a:cubicBezTo>
                  <a:cubicBezTo>
                    <a:pt x="10517" y="2045"/>
                    <a:pt x="10434" y="2051"/>
                    <a:pt x="10355" y="2051"/>
                  </a:cubicBezTo>
                  <a:cubicBezTo>
                    <a:pt x="9564" y="2051"/>
                    <a:pt x="9264" y="1465"/>
                    <a:pt x="8634" y="834"/>
                  </a:cubicBezTo>
                  <a:cubicBezTo>
                    <a:pt x="8357" y="534"/>
                    <a:pt x="8260" y="195"/>
                    <a:pt x="7859" y="195"/>
                  </a:cubicBezTo>
                  <a:cubicBezTo>
                    <a:pt x="7797" y="195"/>
                    <a:pt x="7727" y="203"/>
                    <a:pt x="7648" y="221"/>
                  </a:cubicBezTo>
                  <a:cubicBezTo>
                    <a:pt x="6582" y="434"/>
                    <a:pt x="5410" y="674"/>
                    <a:pt x="4610" y="1340"/>
                  </a:cubicBezTo>
                  <a:lnTo>
                    <a:pt x="4077" y="1607"/>
                  </a:lnTo>
                  <a:cubicBezTo>
                    <a:pt x="3784" y="1793"/>
                    <a:pt x="3518" y="2007"/>
                    <a:pt x="3251" y="2220"/>
                  </a:cubicBezTo>
                  <a:cubicBezTo>
                    <a:pt x="2665" y="2699"/>
                    <a:pt x="2212" y="3312"/>
                    <a:pt x="1892" y="3978"/>
                  </a:cubicBezTo>
                  <a:cubicBezTo>
                    <a:pt x="1306" y="5097"/>
                    <a:pt x="427" y="6696"/>
                    <a:pt x="0" y="7869"/>
                  </a:cubicBezTo>
                  <a:cubicBezTo>
                    <a:pt x="480" y="8055"/>
                    <a:pt x="906" y="8348"/>
                    <a:pt x="1413" y="8535"/>
                  </a:cubicBezTo>
                  <a:cubicBezTo>
                    <a:pt x="2025" y="8828"/>
                    <a:pt x="2025" y="8748"/>
                    <a:pt x="2079" y="9441"/>
                  </a:cubicBezTo>
                  <a:cubicBezTo>
                    <a:pt x="2185" y="10693"/>
                    <a:pt x="2185" y="11972"/>
                    <a:pt x="2132" y="13251"/>
                  </a:cubicBezTo>
                  <a:cubicBezTo>
                    <a:pt x="2105" y="13944"/>
                    <a:pt x="2105" y="14610"/>
                    <a:pt x="2185" y="15303"/>
                  </a:cubicBezTo>
                  <a:cubicBezTo>
                    <a:pt x="2265" y="15942"/>
                    <a:pt x="2185" y="16182"/>
                    <a:pt x="2825" y="16369"/>
                  </a:cubicBezTo>
                  <a:cubicBezTo>
                    <a:pt x="4443" y="16844"/>
                    <a:pt x="6183" y="16912"/>
                    <a:pt x="7890" y="16912"/>
                  </a:cubicBezTo>
                  <a:cubicBezTo>
                    <a:pt x="8573" y="16912"/>
                    <a:pt x="9250" y="16902"/>
                    <a:pt x="9913" y="16902"/>
                  </a:cubicBezTo>
                  <a:cubicBezTo>
                    <a:pt x="11405" y="16902"/>
                    <a:pt x="12924" y="16875"/>
                    <a:pt x="14416" y="16715"/>
                  </a:cubicBezTo>
                  <a:cubicBezTo>
                    <a:pt x="15695" y="16715"/>
                    <a:pt x="16947" y="16528"/>
                    <a:pt x="18173" y="16182"/>
                  </a:cubicBezTo>
                  <a:cubicBezTo>
                    <a:pt x="18812" y="16022"/>
                    <a:pt x="18732" y="15756"/>
                    <a:pt x="18812" y="15116"/>
                  </a:cubicBezTo>
                  <a:cubicBezTo>
                    <a:pt x="18892" y="14450"/>
                    <a:pt x="18919" y="13757"/>
                    <a:pt x="18866" y="13091"/>
                  </a:cubicBezTo>
                  <a:cubicBezTo>
                    <a:pt x="18812" y="11812"/>
                    <a:pt x="18839" y="10533"/>
                    <a:pt x="18919" y="9254"/>
                  </a:cubicBezTo>
                  <a:cubicBezTo>
                    <a:pt x="18972" y="8588"/>
                    <a:pt x="18972" y="8641"/>
                    <a:pt x="19585" y="8348"/>
                  </a:cubicBezTo>
                  <a:cubicBezTo>
                    <a:pt x="20065" y="8135"/>
                    <a:pt x="20518" y="7869"/>
                    <a:pt x="20997" y="7682"/>
                  </a:cubicBezTo>
                  <a:cubicBezTo>
                    <a:pt x="20624" y="6510"/>
                    <a:pt x="19718" y="4911"/>
                    <a:pt x="19159" y="3818"/>
                  </a:cubicBezTo>
                  <a:cubicBezTo>
                    <a:pt x="18812" y="3126"/>
                    <a:pt x="18359" y="2513"/>
                    <a:pt x="17800" y="2033"/>
                  </a:cubicBezTo>
                  <a:cubicBezTo>
                    <a:pt x="17533" y="1820"/>
                    <a:pt x="17240" y="1607"/>
                    <a:pt x="16974" y="1420"/>
                  </a:cubicBezTo>
                  <a:lnTo>
                    <a:pt x="16441" y="1154"/>
                  </a:lnTo>
                  <a:cubicBezTo>
                    <a:pt x="15961" y="834"/>
                    <a:pt x="15428" y="594"/>
                    <a:pt x="14895" y="434"/>
                  </a:cubicBezTo>
                  <a:cubicBezTo>
                    <a:pt x="14532" y="344"/>
                    <a:pt x="14072" y="1"/>
                    <a:pt x="13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8"/>
            <p:cNvSpPr/>
            <p:nvPr/>
          </p:nvSpPr>
          <p:spPr>
            <a:xfrm>
              <a:off x="6118721" y="1701109"/>
              <a:ext cx="155943" cy="153687"/>
            </a:xfrm>
            <a:custGeom>
              <a:avLst/>
              <a:gdLst/>
              <a:ahLst/>
              <a:cxnLst/>
              <a:rect l="l" t="t" r="r" b="b"/>
              <a:pathLst>
                <a:path w="4078" h="4019" extrusionOk="0">
                  <a:moveTo>
                    <a:pt x="2798" y="1"/>
                  </a:moveTo>
                  <a:cubicBezTo>
                    <a:pt x="2625" y="54"/>
                    <a:pt x="2379" y="54"/>
                    <a:pt x="2116" y="54"/>
                  </a:cubicBezTo>
                  <a:cubicBezTo>
                    <a:pt x="1853" y="54"/>
                    <a:pt x="1573" y="54"/>
                    <a:pt x="1333" y="107"/>
                  </a:cubicBezTo>
                  <a:cubicBezTo>
                    <a:pt x="267" y="321"/>
                    <a:pt x="161" y="774"/>
                    <a:pt x="81" y="1786"/>
                  </a:cubicBezTo>
                  <a:cubicBezTo>
                    <a:pt x="1" y="2772"/>
                    <a:pt x="1" y="3731"/>
                    <a:pt x="1200" y="3998"/>
                  </a:cubicBezTo>
                  <a:cubicBezTo>
                    <a:pt x="1285" y="4012"/>
                    <a:pt x="1367" y="4019"/>
                    <a:pt x="1447" y="4019"/>
                  </a:cubicBezTo>
                  <a:cubicBezTo>
                    <a:pt x="2269" y="4019"/>
                    <a:pt x="2840" y="3320"/>
                    <a:pt x="3545" y="2932"/>
                  </a:cubicBezTo>
                  <a:cubicBezTo>
                    <a:pt x="3758" y="2772"/>
                    <a:pt x="3944" y="2772"/>
                    <a:pt x="4077" y="2532"/>
                  </a:cubicBezTo>
                  <a:cubicBezTo>
                    <a:pt x="2932" y="1866"/>
                    <a:pt x="2692" y="1493"/>
                    <a:pt x="2932" y="161"/>
                  </a:cubicBezTo>
                  <a:lnTo>
                    <a:pt x="279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8"/>
            <p:cNvSpPr/>
            <p:nvPr/>
          </p:nvSpPr>
          <p:spPr>
            <a:xfrm>
              <a:off x="6273592" y="1700115"/>
              <a:ext cx="176325" cy="159499"/>
            </a:xfrm>
            <a:custGeom>
              <a:avLst/>
              <a:gdLst/>
              <a:ahLst/>
              <a:cxnLst/>
              <a:rect l="l" t="t" r="r" b="b"/>
              <a:pathLst>
                <a:path w="4611" h="4171" extrusionOk="0">
                  <a:moveTo>
                    <a:pt x="1893" y="0"/>
                  </a:moveTo>
                  <a:lnTo>
                    <a:pt x="1893" y="0"/>
                  </a:lnTo>
                  <a:cubicBezTo>
                    <a:pt x="2079" y="1199"/>
                    <a:pt x="1280" y="2505"/>
                    <a:pt x="1" y="2611"/>
                  </a:cubicBezTo>
                  <a:cubicBezTo>
                    <a:pt x="774" y="2958"/>
                    <a:pt x="1333" y="3811"/>
                    <a:pt x="2159" y="4104"/>
                  </a:cubicBezTo>
                  <a:cubicBezTo>
                    <a:pt x="2297" y="4150"/>
                    <a:pt x="2423" y="4171"/>
                    <a:pt x="2538" y="4171"/>
                  </a:cubicBezTo>
                  <a:cubicBezTo>
                    <a:pt x="3156" y="4171"/>
                    <a:pt x="3474" y="3564"/>
                    <a:pt x="3811" y="2958"/>
                  </a:cubicBezTo>
                  <a:cubicBezTo>
                    <a:pt x="4237" y="2238"/>
                    <a:pt x="4611" y="1359"/>
                    <a:pt x="3918" y="720"/>
                  </a:cubicBezTo>
                  <a:cubicBezTo>
                    <a:pt x="3411" y="293"/>
                    <a:pt x="2772" y="53"/>
                    <a:pt x="2132" y="53"/>
                  </a:cubicBezTo>
                  <a:lnTo>
                    <a:pt x="18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8"/>
            <p:cNvSpPr/>
            <p:nvPr/>
          </p:nvSpPr>
          <p:spPr>
            <a:xfrm>
              <a:off x="6540582" y="2028212"/>
              <a:ext cx="128984" cy="337124"/>
            </a:xfrm>
            <a:custGeom>
              <a:avLst/>
              <a:gdLst/>
              <a:ahLst/>
              <a:cxnLst/>
              <a:rect l="l" t="t" r="r" b="b"/>
              <a:pathLst>
                <a:path w="3373" h="8816" extrusionOk="0">
                  <a:moveTo>
                    <a:pt x="2371" y="0"/>
                  </a:moveTo>
                  <a:cubicBezTo>
                    <a:pt x="2265" y="213"/>
                    <a:pt x="133" y="613"/>
                    <a:pt x="133" y="613"/>
                  </a:cubicBezTo>
                  <a:cubicBezTo>
                    <a:pt x="0" y="1919"/>
                    <a:pt x="373" y="4477"/>
                    <a:pt x="640" y="5756"/>
                  </a:cubicBezTo>
                  <a:cubicBezTo>
                    <a:pt x="853" y="6768"/>
                    <a:pt x="799" y="7647"/>
                    <a:pt x="1572" y="8420"/>
                  </a:cubicBezTo>
                  <a:cubicBezTo>
                    <a:pt x="1834" y="8699"/>
                    <a:pt x="2067" y="8815"/>
                    <a:pt x="2271" y="8815"/>
                  </a:cubicBezTo>
                  <a:cubicBezTo>
                    <a:pt x="3019" y="8815"/>
                    <a:pt x="3373" y="7250"/>
                    <a:pt x="3331" y="6475"/>
                  </a:cubicBezTo>
                  <a:cubicBezTo>
                    <a:pt x="3304" y="5809"/>
                    <a:pt x="3118" y="2984"/>
                    <a:pt x="2798" y="2105"/>
                  </a:cubicBezTo>
                  <a:lnTo>
                    <a:pt x="2371" y="0"/>
                  </a:lnTo>
                  <a:close/>
                </a:path>
              </a:pathLst>
            </a:custGeom>
            <a:solidFill>
              <a:srgbClr val="E2B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8"/>
            <p:cNvSpPr/>
            <p:nvPr/>
          </p:nvSpPr>
          <p:spPr>
            <a:xfrm>
              <a:off x="5843624" y="2014943"/>
              <a:ext cx="147759" cy="386453"/>
            </a:xfrm>
            <a:custGeom>
              <a:avLst/>
              <a:gdLst/>
              <a:ahLst/>
              <a:cxnLst/>
              <a:rect l="l" t="t" r="r" b="b"/>
              <a:pathLst>
                <a:path w="3864" h="10106" extrusionOk="0">
                  <a:moveTo>
                    <a:pt x="2745" y="1"/>
                  </a:moveTo>
                  <a:lnTo>
                    <a:pt x="2105" y="81"/>
                  </a:lnTo>
                  <a:cubicBezTo>
                    <a:pt x="2398" y="773"/>
                    <a:pt x="2025" y="1999"/>
                    <a:pt x="1839" y="2745"/>
                  </a:cubicBezTo>
                  <a:cubicBezTo>
                    <a:pt x="1626" y="3598"/>
                    <a:pt x="1173" y="4477"/>
                    <a:pt x="1039" y="5357"/>
                  </a:cubicBezTo>
                  <a:cubicBezTo>
                    <a:pt x="853" y="6636"/>
                    <a:pt x="0" y="9273"/>
                    <a:pt x="1386" y="9966"/>
                  </a:cubicBezTo>
                  <a:cubicBezTo>
                    <a:pt x="1577" y="10062"/>
                    <a:pt x="1753" y="10105"/>
                    <a:pt x="1915" y="10105"/>
                  </a:cubicBezTo>
                  <a:cubicBezTo>
                    <a:pt x="3149" y="10105"/>
                    <a:pt x="3550" y="7590"/>
                    <a:pt x="3597" y="6742"/>
                  </a:cubicBezTo>
                  <a:cubicBezTo>
                    <a:pt x="3704" y="4930"/>
                    <a:pt x="3864" y="2559"/>
                    <a:pt x="3864" y="747"/>
                  </a:cubicBezTo>
                  <a:cubicBezTo>
                    <a:pt x="3864" y="27"/>
                    <a:pt x="3597" y="214"/>
                    <a:pt x="2745" y="1"/>
                  </a:cubicBezTo>
                  <a:close/>
                </a:path>
              </a:pathLst>
            </a:custGeom>
            <a:solidFill>
              <a:srgbClr val="E2B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8"/>
            <p:cNvSpPr/>
            <p:nvPr/>
          </p:nvSpPr>
          <p:spPr>
            <a:xfrm>
              <a:off x="5975054" y="1731319"/>
              <a:ext cx="129442" cy="392113"/>
            </a:xfrm>
            <a:custGeom>
              <a:avLst/>
              <a:gdLst/>
              <a:ahLst/>
              <a:cxnLst/>
              <a:rect l="l" t="t" r="r" b="b"/>
              <a:pathLst>
                <a:path w="3385" h="10254" extrusionOk="0">
                  <a:moveTo>
                    <a:pt x="2538" y="1"/>
                  </a:moveTo>
                  <a:cubicBezTo>
                    <a:pt x="2030" y="1"/>
                    <a:pt x="1439" y="421"/>
                    <a:pt x="1120" y="863"/>
                  </a:cubicBezTo>
                  <a:cubicBezTo>
                    <a:pt x="853" y="1236"/>
                    <a:pt x="107" y="4247"/>
                    <a:pt x="267" y="6085"/>
                  </a:cubicBezTo>
                  <a:cubicBezTo>
                    <a:pt x="400" y="7524"/>
                    <a:pt x="1" y="8404"/>
                    <a:pt x="427" y="9763"/>
                  </a:cubicBezTo>
                  <a:cubicBezTo>
                    <a:pt x="536" y="10113"/>
                    <a:pt x="680" y="10254"/>
                    <a:pt x="840" y="10254"/>
                  </a:cubicBezTo>
                  <a:cubicBezTo>
                    <a:pt x="1421" y="10254"/>
                    <a:pt x="2214" y="8384"/>
                    <a:pt x="2319" y="7924"/>
                  </a:cubicBezTo>
                  <a:cubicBezTo>
                    <a:pt x="2852" y="5952"/>
                    <a:pt x="2985" y="3794"/>
                    <a:pt x="3171" y="1742"/>
                  </a:cubicBezTo>
                  <a:cubicBezTo>
                    <a:pt x="3225" y="1103"/>
                    <a:pt x="3385" y="250"/>
                    <a:pt x="2825" y="37"/>
                  </a:cubicBezTo>
                  <a:cubicBezTo>
                    <a:pt x="2772" y="10"/>
                    <a:pt x="2718" y="10"/>
                    <a:pt x="2665" y="10"/>
                  </a:cubicBezTo>
                  <a:cubicBezTo>
                    <a:pt x="2624" y="4"/>
                    <a:pt x="2581" y="1"/>
                    <a:pt x="25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8"/>
            <p:cNvSpPr/>
            <p:nvPr/>
          </p:nvSpPr>
          <p:spPr>
            <a:xfrm>
              <a:off x="6437640" y="1724244"/>
              <a:ext cx="130475" cy="400182"/>
            </a:xfrm>
            <a:custGeom>
              <a:avLst/>
              <a:gdLst/>
              <a:ahLst/>
              <a:cxnLst/>
              <a:rect l="l" t="t" r="r" b="b"/>
              <a:pathLst>
                <a:path w="3412" h="10465" extrusionOk="0">
                  <a:moveTo>
                    <a:pt x="861" y="0"/>
                  </a:moveTo>
                  <a:cubicBezTo>
                    <a:pt x="823" y="0"/>
                    <a:pt x="785" y="3"/>
                    <a:pt x="747" y="9"/>
                  </a:cubicBezTo>
                  <a:cubicBezTo>
                    <a:pt x="694" y="9"/>
                    <a:pt x="640" y="9"/>
                    <a:pt x="587" y="35"/>
                  </a:cubicBezTo>
                  <a:cubicBezTo>
                    <a:pt x="1" y="248"/>
                    <a:pt x="187" y="1128"/>
                    <a:pt x="241" y="1741"/>
                  </a:cubicBezTo>
                  <a:cubicBezTo>
                    <a:pt x="427" y="3792"/>
                    <a:pt x="560" y="5951"/>
                    <a:pt x="1093" y="7896"/>
                  </a:cubicBezTo>
                  <a:cubicBezTo>
                    <a:pt x="1199" y="8384"/>
                    <a:pt x="2017" y="10465"/>
                    <a:pt x="2601" y="10465"/>
                  </a:cubicBezTo>
                  <a:cubicBezTo>
                    <a:pt x="2749" y="10465"/>
                    <a:pt x="2882" y="10330"/>
                    <a:pt x="2985" y="10001"/>
                  </a:cubicBezTo>
                  <a:cubicBezTo>
                    <a:pt x="3411" y="8669"/>
                    <a:pt x="2825" y="6350"/>
                    <a:pt x="2932" y="4938"/>
                  </a:cubicBezTo>
                  <a:cubicBezTo>
                    <a:pt x="2985" y="3632"/>
                    <a:pt x="3145" y="1794"/>
                    <a:pt x="2292" y="888"/>
                  </a:cubicBezTo>
                  <a:cubicBezTo>
                    <a:pt x="1921" y="467"/>
                    <a:pt x="1366" y="0"/>
                    <a:pt x="8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8"/>
            <p:cNvSpPr/>
            <p:nvPr/>
          </p:nvSpPr>
          <p:spPr>
            <a:xfrm>
              <a:off x="6438673" y="1868217"/>
              <a:ext cx="269018" cy="497732"/>
            </a:xfrm>
            <a:custGeom>
              <a:avLst/>
              <a:gdLst/>
              <a:ahLst/>
              <a:cxnLst/>
              <a:rect l="l" t="t" r="r" b="b"/>
              <a:pathLst>
                <a:path w="7035" h="13016" extrusionOk="0">
                  <a:moveTo>
                    <a:pt x="3118" y="1"/>
                  </a:moveTo>
                  <a:cubicBezTo>
                    <a:pt x="2425" y="1"/>
                    <a:pt x="960" y="81"/>
                    <a:pt x="667" y="400"/>
                  </a:cubicBezTo>
                  <a:cubicBezTo>
                    <a:pt x="267" y="827"/>
                    <a:pt x="0" y="1386"/>
                    <a:pt x="347" y="1440"/>
                  </a:cubicBezTo>
                  <a:cubicBezTo>
                    <a:pt x="294" y="1520"/>
                    <a:pt x="267" y="1573"/>
                    <a:pt x="240" y="1653"/>
                  </a:cubicBezTo>
                  <a:cubicBezTo>
                    <a:pt x="187" y="1866"/>
                    <a:pt x="27" y="2425"/>
                    <a:pt x="294" y="2585"/>
                  </a:cubicBezTo>
                  <a:cubicBezTo>
                    <a:pt x="160" y="2825"/>
                    <a:pt x="134" y="3065"/>
                    <a:pt x="160" y="3331"/>
                  </a:cubicBezTo>
                  <a:cubicBezTo>
                    <a:pt x="228" y="3738"/>
                    <a:pt x="392" y="3877"/>
                    <a:pt x="587" y="3877"/>
                  </a:cubicBezTo>
                  <a:cubicBezTo>
                    <a:pt x="621" y="3877"/>
                    <a:pt x="657" y="3872"/>
                    <a:pt x="693" y="3864"/>
                  </a:cubicBezTo>
                  <a:cubicBezTo>
                    <a:pt x="800" y="4157"/>
                    <a:pt x="986" y="4451"/>
                    <a:pt x="1093" y="4690"/>
                  </a:cubicBezTo>
                  <a:cubicBezTo>
                    <a:pt x="1066" y="4531"/>
                    <a:pt x="1066" y="4344"/>
                    <a:pt x="1093" y="4184"/>
                  </a:cubicBezTo>
                  <a:cubicBezTo>
                    <a:pt x="1679" y="4291"/>
                    <a:pt x="2265" y="4477"/>
                    <a:pt x="2772" y="4797"/>
                  </a:cubicBezTo>
                  <a:cubicBezTo>
                    <a:pt x="2772" y="5396"/>
                    <a:pt x="2959" y="6978"/>
                    <a:pt x="3727" y="6978"/>
                  </a:cubicBezTo>
                  <a:cubicBezTo>
                    <a:pt x="3779" y="6978"/>
                    <a:pt x="3834" y="6970"/>
                    <a:pt x="3891" y="6955"/>
                  </a:cubicBezTo>
                  <a:lnTo>
                    <a:pt x="4131" y="7994"/>
                  </a:lnTo>
                  <a:cubicBezTo>
                    <a:pt x="4237" y="8874"/>
                    <a:pt x="4370" y="9700"/>
                    <a:pt x="4450" y="10579"/>
                  </a:cubicBezTo>
                  <a:cubicBezTo>
                    <a:pt x="4477" y="11192"/>
                    <a:pt x="4530" y="12684"/>
                    <a:pt x="5143" y="12977"/>
                  </a:cubicBezTo>
                  <a:cubicBezTo>
                    <a:pt x="5204" y="13004"/>
                    <a:pt x="5273" y="13016"/>
                    <a:pt x="5347" y="13016"/>
                  </a:cubicBezTo>
                  <a:cubicBezTo>
                    <a:pt x="5800" y="13016"/>
                    <a:pt x="6460" y="12578"/>
                    <a:pt x="6689" y="12258"/>
                  </a:cubicBezTo>
                  <a:cubicBezTo>
                    <a:pt x="7035" y="11725"/>
                    <a:pt x="6715" y="11192"/>
                    <a:pt x="6582" y="10579"/>
                  </a:cubicBezTo>
                  <a:cubicBezTo>
                    <a:pt x="6262" y="9194"/>
                    <a:pt x="5809" y="7835"/>
                    <a:pt x="5250" y="6529"/>
                  </a:cubicBezTo>
                  <a:cubicBezTo>
                    <a:pt x="4797" y="5543"/>
                    <a:pt x="5116" y="4797"/>
                    <a:pt x="5223" y="3758"/>
                  </a:cubicBezTo>
                  <a:cubicBezTo>
                    <a:pt x="5382" y="2248"/>
                    <a:pt x="4804" y="27"/>
                    <a:pt x="3148" y="27"/>
                  </a:cubicBezTo>
                  <a:cubicBezTo>
                    <a:pt x="3138" y="27"/>
                    <a:pt x="3128" y="27"/>
                    <a:pt x="3118" y="27"/>
                  </a:cubicBezTo>
                  <a:lnTo>
                    <a:pt x="3118" y="1"/>
                  </a:ln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8"/>
            <p:cNvSpPr/>
            <p:nvPr/>
          </p:nvSpPr>
          <p:spPr>
            <a:xfrm>
              <a:off x="6461081" y="1973185"/>
              <a:ext cx="98889" cy="43861"/>
            </a:xfrm>
            <a:custGeom>
              <a:avLst/>
              <a:gdLst/>
              <a:ahLst/>
              <a:cxnLst/>
              <a:rect l="l" t="t" r="r" b="b"/>
              <a:pathLst>
                <a:path w="2586" h="1147" extrusionOk="0">
                  <a:moveTo>
                    <a:pt x="987" y="0"/>
                  </a:moveTo>
                  <a:cubicBezTo>
                    <a:pt x="773" y="27"/>
                    <a:pt x="560" y="54"/>
                    <a:pt x="347" y="160"/>
                  </a:cubicBezTo>
                  <a:cubicBezTo>
                    <a:pt x="240" y="213"/>
                    <a:pt x="161" y="267"/>
                    <a:pt x="107" y="373"/>
                  </a:cubicBezTo>
                  <a:cubicBezTo>
                    <a:pt x="27" y="453"/>
                    <a:pt x="1" y="533"/>
                    <a:pt x="1" y="640"/>
                  </a:cubicBezTo>
                  <a:cubicBezTo>
                    <a:pt x="1" y="720"/>
                    <a:pt x="1" y="800"/>
                    <a:pt x="27" y="880"/>
                  </a:cubicBezTo>
                  <a:cubicBezTo>
                    <a:pt x="54" y="933"/>
                    <a:pt x="81" y="986"/>
                    <a:pt x="107" y="1039"/>
                  </a:cubicBezTo>
                  <a:cubicBezTo>
                    <a:pt x="161" y="1119"/>
                    <a:pt x="187" y="1146"/>
                    <a:pt x="187" y="1146"/>
                  </a:cubicBezTo>
                  <a:lnTo>
                    <a:pt x="161" y="1013"/>
                  </a:lnTo>
                  <a:cubicBezTo>
                    <a:pt x="161" y="959"/>
                    <a:pt x="161" y="906"/>
                    <a:pt x="161" y="853"/>
                  </a:cubicBezTo>
                  <a:cubicBezTo>
                    <a:pt x="161" y="773"/>
                    <a:pt x="161" y="720"/>
                    <a:pt x="187" y="666"/>
                  </a:cubicBezTo>
                  <a:cubicBezTo>
                    <a:pt x="240" y="533"/>
                    <a:pt x="347" y="453"/>
                    <a:pt x="480" y="427"/>
                  </a:cubicBezTo>
                  <a:cubicBezTo>
                    <a:pt x="640" y="373"/>
                    <a:pt x="827" y="347"/>
                    <a:pt x="1013" y="320"/>
                  </a:cubicBezTo>
                  <a:lnTo>
                    <a:pt x="2585" y="320"/>
                  </a:lnTo>
                  <a:cubicBezTo>
                    <a:pt x="2425" y="240"/>
                    <a:pt x="2266" y="187"/>
                    <a:pt x="2106" y="133"/>
                  </a:cubicBezTo>
                  <a:cubicBezTo>
                    <a:pt x="1733" y="27"/>
                    <a:pt x="1360" y="0"/>
                    <a:pt x="987"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8"/>
            <p:cNvSpPr/>
            <p:nvPr/>
          </p:nvSpPr>
          <p:spPr>
            <a:xfrm>
              <a:off x="6450910" y="1941179"/>
              <a:ext cx="110055" cy="27953"/>
            </a:xfrm>
            <a:custGeom>
              <a:avLst/>
              <a:gdLst/>
              <a:ahLst/>
              <a:cxnLst/>
              <a:rect l="l" t="t" r="r" b="b"/>
              <a:pathLst>
                <a:path w="2878" h="731" extrusionOk="0">
                  <a:moveTo>
                    <a:pt x="1616" y="1"/>
                  </a:moveTo>
                  <a:cubicBezTo>
                    <a:pt x="1520" y="1"/>
                    <a:pt x="1425" y="4"/>
                    <a:pt x="1332" y="11"/>
                  </a:cubicBezTo>
                  <a:cubicBezTo>
                    <a:pt x="1146" y="38"/>
                    <a:pt x="933" y="65"/>
                    <a:pt x="746" y="118"/>
                  </a:cubicBezTo>
                  <a:cubicBezTo>
                    <a:pt x="586" y="144"/>
                    <a:pt x="427" y="224"/>
                    <a:pt x="267" y="331"/>
                  </a:cubicBezTo>
                  <a:cubicBezTo>
                    <a:pt x="213" y="358"/>
                    <a:pt x="160" y="411"/>
                    <a:pt x="107" y="464"/>
                  </a:cubicBezTo>
                  <a:cubicBezTo>
                    <a:pt x="80" y="491"/>
                    <a:pt x="53" y="544"/>
                    <a:pt x="27" y="597"/>
                  </a:cubicBezTo>
                  <a:cubicBezTo>
                    <a:pt x="0" y="651"/>
                    <a:pt x="0" y="677"/>
                    <a:pt x="0" y="731"/>
                  </a:cubicBezTo>
                  <a:lnTo>
                    <a:pt x="80" y="624"/>
                  </a:lnTo>
                  <a:cubicBezTo>
                    <a:pt x="107" y="597"/>
                    <a:pt x="133" y="571"/>
                    <a:pt x="187" y="544"/>
                  </a:cubicBezTo>
                  <a:cubicBezTo>
                    <a:pt x="240" y="544"/>
                    <a:pt x="293" y="517"/>
                    <a:pt x="373" y="491"/>
                  </a:cubicBezTo>
                  <a:cubicBezTo>
                    <a:pt x="506" y="438"/>
                    <a:pt x="666" y="411"/>
                    <a:pt x="826" y="411"/>
                  </a:cubicBezTo>
                  <a:cubicBezTo>
                    <a:pt x="986" y="384"/>
                    <a:pt x="1173" y="358"/>
                    <a:pt x="1359" y="358"/>
                  </a:cubicBezTo>
                  <a:lnTo>
                    <a:pt x="1919" y="304"/>
                  </a:lnTo>
                  <a:cubicBezTo>
                    <a:pt x="2079" y="278"/>
                    <a:pt x="2238" y="278"/>
                    <a:pt x="2398" y="251"/>
                  </a:cubicBezTo>
                  <a:cubicBezTo>
                    <a:pt x="2558" y="224"/>
                    <a:pt x="2718" y="198"/>
                    <a:pt x="2878" y="171"/>
                  </a:cubicBezTo>
                  <a:cubicBezTo>
                    <a:pt x="2718" y="118"/>
                    <a:pt x="2558" y="91"/>
                    <a:pt x="2398" y="65"/>
                  </a:cubicBezTo>
                  <a:cubicBezTo>
                    <a:pt x="2145" y="26"/>
                    <a:pt x="1877" y="1"/>
                    <a:pt x="161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8"/>
            <p:cNvSpPr/>
            <p:nvPr/>
          </p:nvSpPr>
          <p:spPr>
            <a:xfrm>
              <a:off x="6449877" y="1901868"/>
              <a:ext cx="111087" cy="21414"/>
            </a:xfrm>
            <a:custGeom>
              <a:avLst/>
              <a:gdLst/>
              <a:ahLst/>
              <a:cxnLst/>
              <a:rect l="l" t="t" r="r" b="b"/>
              <a:pathLst>
                <a:path w="2905" h="560" extrusionOk="0">
                  <a:moveTo>
                    <a:pt x="1386" y="0"/>
                  </a:moveTo>
                  <a:cubicBezTo>
                    <a:pt x="1013" y="0"/>
                    <a:pt x="667" y="53"/>
                    <a:pt x="320" y="213"/>
                  </a:cubicBezTo>
                  <a:cubicBezTo>
                    <a:pt x="214" y="240"/>
                    <a:pt x="107" y="320"/>
                    <a:pt x="27" y="426"/>
                  </a:cubicBezTo>
                  <a:cubicBezTo>
                    <a:pt x="27" y="453"/>
                    <a:pt x="1" y="480"/>
                    <a:pt x="1" y="506"/>
                  </a:cubicBezTo>
                  <a:lnTo>
                    <a:pt x="1" y="560"/>
                  </a:lnTo>
                  <a:cubicBezTo>
                    <a:pt x="27" y="506"/>
                    <a:pt x="54" y="480"/>
                    <a:pt x="107" y="480"/>
                  </a:cubicBezTo>
                  <a:cubicBezTo>
                    <a:pt x="187" y="426"/>
                    <a:pt x="294" y="400"/>
                    <a:pt x="400" y="373"/>
                  </a:cubicBezTo>
                  <a:cubicBezTo>
                    <a:pt x="720" y="346"/>
                    <a:pt x="1066" y="320"/>
                    <a:pt x="1413" y="320"/>
                  </a:cubicBezTo>
                  <a:cubicBezTo>
                    <a:pt x="1759" y="320"/>
                    <a:pt x="2132" y="320"/>
                    <a:pt x="2425" y="293"/>
                  </a:cubicBezTo>
                  <a:cubicBezTo>
                    <a:pt x="2692" y="293"/>
                    <a:pt x="2905" y="266"/>
                    <a:pt x="2905" y="266"/>
                  </a:cubicBezTo>
                  <a:cubicBezTo>
                    <a:pt x="2745" y="187"/>
                    <a:pt x="2585" y="160"/>
                    <a:pt x="2425" y="107"/>
                  </a:cubicBezTo>
                  <a:cubicBezTo>
                    <a:pt x="2079" y="27"/>
                    <a:pt x="1733" y="0"/>
                    <a:pt x="1386"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8"/>
            <p:cNvSpPr/>
            <p:nvPr/>
          </p:nvSpPr>
          <p:spPr>
            <a:xfrm>
              <a:off x="5835479" y="1875368"/>
              <a:ext cx="267986" cy="530542"/>
            </a:xfrm>
            <a:custGeom>
              <a:avLst/>
              <a:gdLst/>
              <a:ahLst/>
              <a:cxnLst/>
              <a:rect l="l" t="t" r="r" b="b"/>
              <a:pathLst>
                <a:path w="7008" h="13874" extrusionOk="0">
                  <a:moveTo>
                    <a:pt x="3917" y="0"/>
                  </a:moveTo>
                  <a:lnTo>
                    <a:pt x="3917" y="27"/>
                  </a:lnTo>
                  <a:cubicBezTo>
                    <a:pt x="3907" y="27"/>
                    <a:pt x="3897" y="27"/>
                    <a:pt x="3887" y="27"/>
                  </a:cubicBezTo>
                  <a:cubicBezTo>
                    <a:pt x="2231" y="27"/>
                    <a:pt x="1653" y="2247"/>
                    <a:pt x="1812" y="3757"/>
                  </a:cubicBezTo>
                  <a:cubicBezTo>
                    <a:pt x="1892" y="4796"/>
                    <a:pt x="2212" y="5543"/>
                    <a:pt x="1785" y="6502"/>
                  </a:cubicBezTo>
                  <a:cubicBezTo>
                    <a:pt x="1226" y="7834"/>
                    <a:pt x="773" y="9193"/>
                    <a:pt x="453" y="10579"/>
                  </a:cubicBezTo>
                  <a:cubicBezTo>
                    <a:pt x="320" y="11165"/>
                    <a:pt x="0" y="11724"/>
                    <a:pt x="346" y="12257"/>
                  </a:cubicBezTo>
                  <a:cubicBezTo>
                    <a:pt x="571" y="12632"/>
                    <a:pt x="1288" y="13873"/>
                    <a:pt x="1728" y="13873"/>
                  </a:cubicBezTo>
                  <a:cubicBezTo>
                    <a:pt x="1757" y="13873"/>
                    <a:pt x="1785" y="13868"/>
                    <a:pt x="1812" y="13856"/>
                  </a:cubicBezTo>
                  <a:cubicBezTo>
                    <a:pt x="2425" y="13563"/>
                    <a:pt x="2531" y="11191"/>
                    <a:pt x="2585" y="10579"/>
                  </a:cubicBezTo>
                  <a:cubicBezTo>
                    <a:pt x="2638" y="9699"/>
                    <a:pt x="2771" y="8873"/>
                    <a:pt x="2904" y="7994"/>
                  </a:cubicBezTo>
                  <a:lnTo>
                    <a:pt x="3144" y="6955"/>
                  </a:lnTo>
                  <a:cubicBezTo>
                    <a:pt x="3201" y="6970"/>
                    <a:pt x="3256" y="6977"/>
                    <a:pt x="3307" y="6977"/>
                  </a:cubicBezTo>
                  <a:cubicBezTo>
                    <a:pt x="4073" y="6977"/>
                    <a:pt x="4237" y="5396"/>
                    <a:pt x="4237" y="4796"/>
                  </a:cubicBezTo>
                  <a:cubicBezTo>
                    <a:pt x="4770" y="4477"/>
                    <a:pt x="5329" y="4290"/>
                    <a:pt x="5942" y="4184"/>
                  </a:cubicBezTo>
                  <a:cubicBezTo>
                    <a:pt x="5942" y="4344"/>
                    <a:pt x="5942" y="4530"/>
                    <a:pt x="5942" y="4690"/>
                  </a:cubicBezTo>
                  <a:cubicBezTo>
                    <a:pt x="6049" y="4450"/>
                    <a:pt x="6235" y="4157"/>
                    <a:pt x="6342" y="3864"/>
                  </a:cubicBezTo>
                  <a:cubicBezTo>
                    <a:pt x="6378" y="3872"/>
                    <a:pt x="6414" y="3876"/>
                    <a:pt x="6448" y="3876"/>
                  </a:cubicBezTo>
                  <a:cubicBezTo>
                    <a:pt x="6642" y="3876"/>
                    <a:pt x="6803" y="3738"/>
                    <a:pt x="6848" y="3331"/>
                  </a:cubicBezTo>
                  <a:cubicBezTo>
                    <a:pt x="6901" y="3065"/>
                    <a:pt x="6875" y="2825"/>
                    <a:pt x="6741" y="2585"/>
                  </a:cubicBezTo>
                  <a:cubicBezTo>
                    <a:pt x="6981" y="2425"/>
                    <a:pt x="6848" y="1865"/>
                    <a:pt x="6768" y="1626"/>
                  </a:cubicBezTo>
                  <a:cubicBezTo>
                    <a:pt x="6741" y="1572"/>
                    <a:pt x="6715" y="1492"/>
                    <a:pt x="6688" y="1439"/>
                  </a:cubicBezTo>
                  <a:cubicBezTo>
                    <a:pt x="7008" y="1386"/>
                    <a:pt x="6795" y="853"/>
                    <a:pt x="6395" y="453"/>
                  </a:cubicBezTo>
                  <a:cubicBezTo>
                    <a:pt x="6129" y="133"/>
                    <a:pt x="4610" y="0"/>
                    <a:pt x="3917" y="0"/>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8"/>
            <p:cNvSpPr/>
            <p:nvPr/>
          </p:nvSpPr>
          <p:spPr>
            <a:xfrm>
              <a:off x="5991344" y="1979112"/>
              <a:ext cx="90744" cy="45047"/>
            </a:xfrm>
            <a:custGeom>
              <a:avLst/>
              <a:gdLst/>
              <a:ahLst/>
              <a:cxnLst/>
              <a:rect l="l" t="t" r="r" b="b"/>
              <a:pathLst>
                <a:path w="2373" h="1178" extrusionOk="0">
                  <a:moveTo>
                    <a:pt x="1332" y="0"/>
                  </a:moveTo>
                  <a:cubicBezTo>
                    <a:pt x="883" y="0"/>
                    <a:pt x="421" y="85"/>
                    <a:pt x="1" y="272"/>
                  </a:cubicBezTo>
                  <a:cubicBezTo>
                    <a:pt x="1" y="272"/>
                    <a:pt x="214" y="298"/>
                    <a:pt x="481" y="298"/>
                  </a:cubicBezTo>
                  <a:lnTo>
                    <a:pt x="960" y="298"/>
                  </a:lnTo>
                  <a:cubicBezTo>
                    <a:pt x="1053" y="312"/>
                    <a:pt x="1147" y="312"/>
                    <a:pt x="1237" y="312"/>
                  </a:cubicBezTo>
                  <a:cubicBezTo>
                    <a:pt x="1327" y="312"/>
                    <a:pt x="1413" y="312"/>
                    <a:pt x="1493" y="325"/>
                  </a:cubicBezTo>
                  <a:cubicBezTo>
                    <a:pt x="1573" y="325"/>
                    <a:pt x="1653" y="352"/>
                    <a:pt x="1760" y="378"/>
                  </a:cubicBezTo>
                  <a:cubicBezTo>
                    <a:pt x="1813" y="378"/>
                    <a:pt x="1893" y="405"/>
                    <a:pt x="1973" y="431"/>
                  </a:cubicBezTo>
                  <a:cubicBezTo>
                    <a:pt x="1999" y="458"/>
                    <a:pt x="2026" y="485"/>
                    <a:pt x="2053" y="485"/>
                  </a:cubicBezTo>
                  <a:cubicBezTo>
                    <a:pt x="2079" y="511"/>
                    <a:pt x="2079" y="538"/>
                    <a:pt x="2106" y="565"/>
                  </a:cubicBezTo>
                  <a:cubicBezTo>
                    <a:pt x="2133" y="618"/>
                    <a:pt x="2159" y="671"/>
                    <a:pt x="2186" y="725"/>
                  </a:cubicBezTo>
                  <a:lnTo>
                    <a:pt x="2186" y="884"/>
                  </a:lnTo>
                  <a:cubicBezTo>
                    <a:pt x="2186" y="938"/>
                    <a:pt x="2159" y="991"/>
                    <a:pt x="2159" y="1044"/>
                  </a:cubicBezTo>
                  <a:lnTo>
                    <a:pt x="2159" y="1178"/>
                  </a:lnTo>
                  <a:cubicBezTo>
                    <a:pt x="2159" y="1178"/>
                    <a:pt x="2186" y="1151"/>
                    <a:pt x="2239" y="1071"/>
                  </a:cubicBezTo>
                  <a:cubicBezTo>
                    <a:pt x="2266" y="1018"/>
                    <a:pt x="2292" y="991"/>
                    <a:pt x="2319" y="938"/>
                  </a:cubicBezTo>
                  <a:cubicBezTo>
                    <a:pt x="2346" y="858"/>
                    <a:pt x="2346" y="778"/>
                    <a:pt x="2372" y="725"/>
                  </a:cubicBezTo>
                  <a:cubicBezTo>
                    <a:pt x="2372" y="618"/>
                    <a:pt x="2372" y="538"/>
                    <a:pt x="2319" y="431"/>
                  </a:cubicBezTo>
                  <a:cubicBezTo>
                    <a:pt x="2319" y="378"/>
                    <a:pt x="2292" y="352"/>
                    <a:pt x="2239" y="298"/>
                  </a:cubicBezTo>
                  <a:cubicBezTo>
                    <a:pt x="2213" y="272"/>
                    <a:pt x="2159" y="218"/>
                    <a:pt x="2133" y="192"/>
                  </a:cubicBezTo>
                  <a:cubicBezTo>
                    <a:pt x="2026" y="138"/>
                    <a:pt x="1919" y="85"/>
                    <a:pt x="1839" y="58"/>
                  </a:cubicBezTo>
                  <a:cubicBezTo>
                    <a:pt x="1733" y="32"/>
                    <a:pt x="1626" y="5"/>
                    <a:pt x="1520" y="5"/>
                  </a:cubicBezTo>
                  <a:cubicBezTo>
                    <a:pt x="1457" y="2"/>
                    <a:pt x="1395" y="0"/>
                    <a:pt x="1332"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8"/>
            <p:cNvSpPr/>
            <p:nvPr/>
          </p:nvSpPr>
          <p:spPr>
            <a:xfrm>
              <a:off x="5982205" y="1947029"/>
              <a:ext cx="110055" cy="29254"/>
            </a:xfrm>
            <a:custGeom>
              <a:avLst/>
              <a:gdLst/>
              <a:ahLst/>
              <a:cxnLst/>
              <a:rect l="l" t="t" r="r" b="b"/>
              <a:pathLst>
                <a:path w="2878" h="765" extrusionOk="0">
                  <a:moveTo>
                    <a:pt x="1105" y="1"/>
                  </a:moveTo>
                  <a:cubicBezTo>
                    <a:pt x="895" y="1"/>
                    <a:pt x="683" y="14"/>
                    <a:pt x="480" y="45"/>
                  </a:cubicBezTo>
                  <a:cubicBezTo>
                    <a:pt x="320" y="71"/>
                    <a:pt x="160" y="98"/>
                    <a:pt x="0" y="151"/>
                  </a:cubicBezTo>
                  <a:cubicBezTo>
                    <a:pt x="160" y="178"/>
                    <a:pt x="320" y="231"/>
                    <a:pt x="480" y="231"/>
                  </a:cubicBezTo>
                  <a:cubicBezTo>
                    <a:pt x="640" y="258"/>
                    <a:pt x="799" y="285"/>
                    <a:pt x="959" y="285"/>
                  </a:cubicBezTo>
                  <a:lnTo>
                    <a:pt x="1519" y="338"/>
                  </a:lnTo>
                  <a:cubicBezTo>
                    <a:pt x="1705" y="364"/>
                    <a:pt x="1892" y="391"/>
                    <a:pt x="2052" y="391"/>
                  </a:cubicBezTo>
                  <a:cubicBezTo>
                    <a:pt x="2212" y="418"/>
                    <a:pt x="2345" y="471"/>
                    <a:pt x="2505" y="498"/>
                  </a:cubicBezTo>
                  <a:cubicBezTo>
                    <a:pt x="2558" y="524"/>
                    <a:pt x="2638" y="551"/>
                    <a:pt x="2665" y="578"/>
                  </a:cubicBezTo>
                  <a:cubicBezTo>
                    <a:pt x="2718" y="604"/>
                    <a:pt x="2745" y="631"/>
                    <a:pt x="2771" y="658"/>
                  </a:cubicBezTo>
                  <a:lnTo>
                    <a:pt x="2878" y="764"/>
                  </a:lnTo>
                  <a:cubicBezTo>
                    <a:pt x="2851" y="711"/>
                    <a:pt x="2851" y="658"/>
                    <a:pt x="2825" y="631"/>
                  </a:cubicBezTo>
                  <a:cubicBezTo>
                    <a:pt x="2771" y="498"/>
                    <a:pt x="2691" y="418"/>
                    <a:pt x="2585" y="338"/>
                  </a:cubicBezTo>
                  <a:cubicBezTo>
                    <a:pt x="2452" y="231"/>
                    <a:pt x="2292" y="178"/>
                    <a:pt x="2105" y="125"/>
                  </a:cubicBezTo>
                  <a:cubicBezTo>
                    <a:pt x="1919" y="71"/>
                    <a:pt x="1732" y="45"/>
                    <a:pt x="1546" y="18"/>
                  </a:cubicBezTo>
                  <a:cubicBezTo>
                    <a:pt x="1402" y="7"/>
                    <a:pt x="1254" y="1"/>
                    <a:pt x="1105"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8"/>
            <p:cNvSpPr/>
            <p:nvPr/>
          </p:nvSpPr>
          <p:spPr>
            <a:xfrm>
              <a:off x="5977081" y="1907948"/>
              <a:ext cx="116211" cy="21453"/>
            </a:xfrm>
            <a:custGeom>
              <a:avLst/>
              <a:gdLst/>
              <a:ahLst/>
              <a:cxnLst/>
              <a:rect l="l" t="t" r="r" b="b"/>
              <a:pathLst>
                <a:path w="3039" h="561" extrusionOk="0">
                  <a:moveTo>
                    <a:pt x="1546" y="1"/>
                  </a:moveTo>
                  <a:cubicBezTo>
                    <a:pt x="1200" y="1"/>
                    <a:pt x="827" y="28"/>
                    <a:pt x="480" y="81"/>
                  </a:cubicBezTo>
                  <a:cubicBezTo>
                    <a:pt x="321" y="107"/>
                    <a:pt x="161" y="161"/>
                    <a:pt x="1" y="187"/>
                  </a:cubicBezTo>
                  <a:cubicBezTo>
                    <a:pt x="161" y="241"/>
                    <a:pt x="321" y="267"/>
                    <a:pt x="507" y="294"/>
                  </a:cubicBezTo>
                  <a:cubicBezTo>
                    <a:pt x="640" y="321"/>
                    <a:pt x="827" y="347"/>
                    <a:pt x="987" y="347"/>
                  </a:cubicBezTo>
                  <a:lnTo>
                    <a:pt x="1546" y="347"/>
                  </a:lnTo>
                  <a:cubicBezTo>
                    <a:pt x="1600" y="334"/>
                    <a:pt x="1653" y="327"/>
                    <a:pt x="1703" y="327"/>
                  </a:cubicBezTo>
                  <a:cubicBezTo>
                    <a:pt x="1753" y="327"/>
                    <a:pt x="1799" y="334"/>
                    <a:pt x="1839" y="347"/>
                  </a:cubicBezTo>
                  <a:lnTo>
                    <a:pt x="2106" y="347"/>
                  </a:lnTo>
                  <a:cubicBezTo>
                    <a:pt x="2186" y="374"/>
                    <a:pt x="2266" y="401"/>
                    <a:pt x="2346" y="401"/>
                  </a:cubicBezTo>
                  <a:lnTo>
                    <a:pt x="2586" y="427"/>
                  </a:lnTo>
                  <a:cubicBezTo>
                    <a:pt x="2719" y="454"/>
                    <a:pt x="2825" y="507"/>
                    <a:pt x="2905" y="534"/>
                  </a:cubicBezTo>
                  <a:lnTo>
                    <a:pt x="3038" y="560"/>
                  </a:lnTo>
                  <a:lnTo>
                    <a:pt x="3038" y="560"/>
                  </a:lnTo>
                  <a:lnTo>
                    <a:pt x="2932" y="481"/>
                  </a:lnTo>
                  <a:cubicBezTo>
                    <a:pt x="2852" y="401"/>
                    <a:pt x="2745" y="321"/>
                    <a:pt x="2639" y="267"/>
                  </a:cubicBezTo>
                  <a:cubicBezTo>
                    <a:pt x="2559" y="241"/>
                    <a:pt x="2506" y="187"/>
                    <a:pt x="2426" y="161"/>
                  </a:cubicBezTo>
                  <a:cubicBezTo>
                    <a:pt x="2319" y="134"/>
                    <a:pt x="2239" y="81"/>
                    <a:pt x="2133" y="81"/>
                  </a:cubicBezTo>
                  <a:cubicBezTo>
                    <a:pt x="2053" y="54"/>
                    <a:pt x="1946" y="28"/>
                    <a:pt x="1866" y="28"/>
                  </a:cubicBezTo>
                  <a:cubicBezTo>
                    <a:pt x="1759" y="1"/>
                    <a:pt x="1653" y="1"/>
                    <a:pt x="154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8"/>
            <p:cNvSpPr/>
            <p:nvPr/>
          </p:nvSpPr>
          <p:spPr>
            <a:xfrm>
              <a:off x="6104458" y="961018"/>
              <a:ext cx="72388" cy="36060"/>
            </a:xfrm>
            <a:custGeom>
              <a:avLst/>
              <a:gdLst/>
              <a:ahLst/>
              <a:cxnLst/>
              <a:rect l="l" t="t" r="r" b="b"/>
              <a:pathLst>
                <a:path w="1893" h="943" extrusionOk="0">
                  <a:moveTo>
                    <a:pt x="1467" y="0"/>
                  </a:moveTo>
                  <a:cubicBezTo>
                    <a:pt x="844" y="0"/>
                    <a:pt x="351" y="418"/>
                    <a:pt x="1" y="943"/>
                  </a:cubicBezTo>
                  <a:lnTo>
                    <a:pt x="1892" y="63"/>
                  </a:lnTo>
                  <a:cubicBezTo>
                    <a:pt x="1744" y="20"/>
                    <a:pt x="1602" y="0"/>
                    <a:pt x="1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8"/>
            <p:cNvSpPr/>
            <p:nvPr/>
          </p:nvSpPr>
          <p:spPr>
            <a:xfrm>
              <a:off x="6507963" y="985835"/>
              <a:ext cx="57092" cy="64243"/>
            </a:xfrm>
            <a:custGeom>
              <a:avLst/>
              <a:gdLst/>
              <a:ahLst/>
              <a:cxnLst/>
              <a:rect l="l" t="t" r="r" b="b"/>
              <a:pathLst>
                <a:path w="1493" h="1680" extrusionOk="0">
                  <a:moveTo>
                    <a:pt x="0" y="0"/>
                  </a:moveTo>
                  <a:lnTo>
                    <a:pt x="1493" y="1679"/>
                  </a:lnTo>
                  <a:cubicBezTo>
                    <a:pt x="1359" y="906"/>
                    <a:pt x="853" y="134"/>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8"/>
            <p:cNvSpPr/>
            <p:nvPr/>
          </p:nvSpPr>
          <p:spPr>
            <a:xfrm>
              <a:off x="2343579" y="1615338"/>
              <a:ext cx="831491" cy="835773"/>
            </a:xfrm>
            <a:custGeom>
              <a:avLst/>
              <a:gdLst/>
              <a:ahLst/>
              <a:cxnLst/>
              <a:rect l="l" t="t" r="r" b="b"/>
              <a:pathLst>
                <a:path w="21744" h="21856" extrusionOk="0">
                  <a:moveTo>
                    <a:pt x="5918" y="1"/>
                  </a:moveTo>
                  <a:cubicBezTo>
                    <a:pt x="5864" y="1"/>
                    <a:pt x="5819" y="2"/>
                    <a:pt x="5783" y="6"/>
                  </a:cubicBezTo>
                  <a:cubicBezTo>
                    <a:pt x="4477" y="165"/>
                    <a:pt x="3038" y="645"/>
                    <a:pt x="2186" y="1658"/>
                  </a:cubicBezTo>
                  <a:cubicBezTo>
                    <a:pt x="1333" y="2644"/>
                    <a:pt x="1013" y="4029"/>
                    <a:pt x="853" y="5281"/>
                  </a:cubicBezTo>
                  <a:cubicBezTo>
                    <a:pt x="480" y="7813"/>
                    <a:pt x="587" y="10291"/>
                    <a:pt x="427" y="12822"/>
                  </a:cubicBezTo>
                  <a:cubicBezTo>
                    <a:pt x="347" y="14794"/>
                    <a:pt x="507" y="17139"/>
                    <a:pt x="1" y="19111"/>
                  </a:cubicBezTo>
                  <a:lnTo>
                    <a:pt x="18520" y="21855"/>
                  </a:lnTo>
                  <a:cubicBezTo>
                    <a:pt x="20358" y="21828"/>
                    <a:pt x="20811" y="20203"/>
                    <a:pt x="20944" y="18631"/>
                  </a:cubicBezTo>
                  <a:cubicBezTo>
                    <a:pt x="21211" y="15567"/>
                    <a:pt x="21238" y="7653"/>
                    <a:pt x="21317" y="6800"/>
                  </a:cubicBezTo>
                  <a:cubicBezTo>
                    <a:pt x="21477" y="5255"/>
                    <a:pt x="21744" y="3283"/>
                    <a:pt x="20332" y="2217"/>
                  </a:cubicBezTo>
                  <a:cubicBezTo>
                    <a:pt x="18786" y="1045"/>
                    <a:pt x="16761" y="1098"/>
                    <a:pt x="14922" y="965"/>
                  </a:cubicBezTo>
                  <a:cubicBezTo>
                    <a:pt x="12881" y="837"/>
                    <a:pt x="7147" y="1"/>
                    <a:pt x="59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8"/>
            <p:cNvSpPr/>
            <p:nvPr/>
          </p:nvSpPr>
          <p:spPr>
            <a:xfrm>
              <a:off x="2255972" y="621487"/>
              <a:ext cx="1073970" cy="904185"/>
            </a:xfrm>
            <a:custGeom>
              <a:avLst/>
              <a:gdLst/>
              <a:ahLst/>
              <a:cxnLst/>
              <a:rect l="l" t="t" r="r" b="b"/>
              <a:pathLst>
                <a:path w="28085" h="23645" extrusionOk="0">
                  <a:moveTo>
                    <a:pt x="14135" y="1"/>
                  </a:moveTo>
                  <a:cubicBezTo>
                    <a:pt x="13358" y="1"/>
                    <a:pt x="12564" y="69"/>
                    <a:pt x="11751" y="202"/>
                  </a:cubicBezTo>
                  <a:cubicBezTo>
                    <a:pt x="10046" y="469"/>
                    <a:pt x="8687" y="1108"/>
                    <a:pt x="7568" y="2441"/>
                  </a:cubicBezTo>
                  <a:cubicBezTo>
                    <a:pt x="7061" y="2974"/>
                    <a:pt x="6608" y="3560"/>
                    <a:pt x="6262" y="4226"/>
                  </a:cubicBezTo>
                  <a:cubicBezTo>
                    <a:pt x="6102" y="4679"/>
                    <a:pt x="6235" y="4679"/>
                    <a:pt x="5916" y="4919"/>
                  </a:cubicBezTo>
                  <a:cubicBezTo>
                    <a:pt x="5249" y="5398"/>
                    <a:pt x="4157" y="5292"/>
                    <a:pt x="3438" y="5771"/>
                  </a:cubicBezTo>
                  <a:cubicBezTo>
                    <a:pt x="2292" y="6464"/>
                    <a:pt x="1706" y="7717"/>
                    <a:pt x="1199" y="8969"/>
                  </a:cubicBezTo>
                  <a:cubicBezTo>
                    <a:pt x="0" y="12033"/>
                    <a:pt x="267" y="15231"/>
                    <a:pt x="1546" y="18215"/>
                  </a:cubicBezTo>
                  <a:cubicBezTo>
                    <a:pt x="2079" y="19681"/>
                    <a:pt x="3171" y="22025"/>
                    <a:pt x="4823" y="22372"/>
                  </a:cubicBezTo>
                  <a:lnTo>
                    <a:pt x="16148" y="23624"/>
                  </a:lnTo>
                  <a:cubicBezTo>
                    <a:pt x="16361" y="23637"/>
                    <a:pt x="16574" y="23644"/>
                    <a:pt x="16787" y="23644"/>
                  </a:cubicBezTo>
                  <a:cubicBezTo>
                    <a:pt x="17000" y="23644"/>
                    <a:pt x="17213" y="23637"/>
                    <a:pt x="17427" y="23624"/>
                  </a:cubicBezTo>
                  <a:cubicBezTo>
                    <a:pt x="20944" y="23571"/>
                    <a:pt x="24355" y="23198"/>
                    <a:pt x="26486" y="20000"/>
                  </a:cubicBezTo>
                  <a:cubicBezTo>
                    <a:pt x="27419" y="18588"/>
                    <a:pt x="27925" y="16936"/>
                    <a:pt x="27978" y="15257"/>
                  </a:cubicBezTo>
                  <a:cubicBezTo>
                    <a:pt x="28085" y="12886"/>
                    <a:pt x="28085" y="9795"/>
                    <a:pt x="27046" y="7557"/>
                  </a:cubicBezTo>
                  <a:cubicBezTo>
                    <a:pt x="26486" y="6411"/>
                    <a:pt x="25634" y="5425"/>
                    <a:pt x="24568" y="4732"/>
                  </a:cubicBezTo>
                  <a:cubicBezTo>
                    <a:pt x="23289" y="3800"/>
                    <a:pt x="22063" y="2760"/>
                    <a:pt x="20704" y="1934"/>
                  </a:cubicBezTo>
                  <a:cubicBezTo>
                    <a:pt x="18646" y="615"/>
                    <a:pt x="16467" y="1"/>
                    <a:pt x="14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8"/>
            <p:cNvSpPr/>
            <p:nvPr/>
          </p:nvSpPr>
          <p:spPr>
            <a:xfrm>
              <a:off x="2246794" y="1526889"/>
              <a:ext cx="1024067" cy="840821"/>
            </a:xfrm>
            <a:custGeom>
              <a:avLst/>
              <a:gdLst/>
              <a:ahLst/>
              <a:cxnLst/>
              <a:rect l="l" t="t" r="r" b="b"/>
              <a:pathLst>
                <a:path w="26780" h="21988" extrusionOk="0">
                  <a:moveTo>
                    <a:pt x="12817" y="0"/>
                  </a:moveTo>
                  <a:lnTo>
                    <a:pt x="12817" y="0"/>
                  </a:lnTo>
                  <a:cubicBezTo>
                    <a:pt x="12817" y="0"/>
                    <a:pt x="12817" y="0"/>
                    <a:pt x="12817" y="0"/>
                  </a:cubicBezTo>
                  <a:cubicBezTo>
                    <a:pt x="12817" y="0"/>
                    <a:pt x="12817" y="0"/>
                    <a:pt x="12817" y="0"/>
                  </a:cubicBezTo>
                  <a:lnTo>
                    <a:pt x="12817" y="0"/>
                  </a:lnTo>
                  <a:cubicBezTo>
                    <a:pt x="12817" y="0"/>
                    <a:pt x="12817" y="0"/>
                    <a:pt x="12817" y="0"/>
                  </a:cubicBezTo>
                  <a:close/>
                  <a:moveTo>
                    <a:pt x="12817" y="0"/>
                  </a:moveTo>
                  <a:lnTo>
                    <a:pt x="12817" y="0"/>
                  </a:lnTo>
                  <a:cubicBezTo>
                    <a:pt x="12821" y="27"/>
                    <a:pt x="13215" y="6093"/>
                    <a:pt x="12342" y="6093"/>
                  </a:cubicBezTo>
                  <a:cubicBezTo>
                    <a:pt x="12315" y="6093"/>
                    <a:pt x="12287" y="6088"/>
                    <a:pt x="12258" y="6076"/>
                  </a:cubicBezTo>
                  <a:cubicBezTo>
                    <a:pt x="12173" y="6071"/>
                    <a:pt x="12085" y="6069"/>
                    <a:pt x="11996" y="6069"/>
                  </a:cubicBezTo>
                  <a:cubicBezTo>
                    <a:pt x="10377" y="6069"/>
                    <a:pt x="8091" y="6750"/>
                    <a:pt x="6955" y="7861"/>
                  </a:cubicBezTo>
                  <a:cubicBezTo>
                    <a:pt x="5516" y="9220"/>
                    <a:pt x="4557" y="11458"/>
                    <a:pt x="3438" y="13110"/>
                  </a:cubicBezTo>
                  <a:cubicBezTo>
                    <a:pt x="2159" y="14975"/>
                    <a:pt x="1013" y="16894"/>
                    <a:pt x="0" y="18892"/>
                  </a:cubicBezTo>
                  <a:cubicBezTo>
                    <a:pt x="424" y="19160"/>
                    <a:pt x="1446" y="19615"/>
                    <a:pt x="2033" y="19615"/>
                  </a:cubicBezTo>
                  <a:cubicBezTo>
                    <a:pt x="2147" y="19615"/>
                    <a:pt x="2245" y="19597"/>
                    <a:pt x="2319" y="19558"/>
                  </a:cubicBezTo>
                  <a:cubicBezTo>
                    <a:pt x="2638" y="19399"/>
                    <a:pt x="4290" y="16734"/>
                    <a:pt x="4823" y="16121"/>
                  </a:cubicBezTo>
                  <a:cubicBezTo>
                    <a:pt x="5916" y="14629"/>
                    <a:pt x="6982" y="12737"/>
                    <a:pt x="8261" y="11405"/>
                  </a:cubicBezTo>
                  <a:lnTo>
                    <a:pt x="8261" y="11405"/>
                  </a:lnTo>
                  <a:cubicBezTo>
                    <a:pt x="8367" y="15908"/>
                    <a:pt x="8341" y="17000"/>
                    <a:pt x="7888" y="21557"/>
                  </a:cubicBezTo>
                  <a:cubicBezTo>
                    <a:pt x="9861" y="21895"/>
                    <a:pt x="12394" y="21987"/>
                    <a:pt x="14677" y="21987"/>
                  </a:cubicBezTo>
                  <a:cubicBezTo>
                    <a:pt x="16710" y="21987"/>
                    <a:pt x="18545" y="21914"/>
                    <a:pt x="19612" y="21877"/>
                  </a:cubicBezTo>
                  <a:cubicBezTo>
                    <a:pt x="18946" y="18493"/>
                    <a:pt x="18999" y="15482"/>
                    <a:pt x="18732" y="11751"/>
                  </a:cubicBezTo>
                  <a:lnTo>
                    <a:pt x="18732" y="11751"/>
                  </a:lnTo>
                  <a:cubicBezTo>
                    <a:pt x="19372" y="13083"/>
                    <a:pt x="23422" y="19612"/>
                    <a:pt x="24595" y="21663"/>
                  </a:cubicBezTo>
                  <a:cubicBezTo>
                    <a:pt x="25261" y="21237"/>
                    <a:pt x="26113" y="20837"/>
                    <a:pt x="26780" y="20438"/>
                  </a:cubicBezTo>
                  <a:cubicBezTo>
                    <a:pt x="25394" y="18333"/>
                    <a:pt x="24195" y="16121"/>
                    <a:pt x="23236" y="13830"/>
                  </a:cubicBezTo>
                  <a:cubicBezTo>
                    <a:pt x="22330" y="11778"/>
                    <a:pt x="21131" y="9859"/>
                    <a:pt x="19665" y="8181"/>
                  </a:cubicBezTo>
                  <a:cubicBezTo>
                    <a:pt x="19185" y="7594"/>
                    <a:pt x="18546" y="7141"/>
                    <a:pt x="17827" y="6928"/>
                  </a:cubicBezTo>
                  <a:cubicBezTo>
                    <a:pt x="17160" y="6688"/>
                    <a:pt x="16814" y="6742"/>
                    <a:pt x="16201" y="6395"/>
                  </a:cubicBezTo>
                  <a:cubicBezTo>
                    <a:pt x="15269" y="5729"/>
                    <a:pt x="16068" y="3731"/>
                    <a:pt x="15855" y="2665"/>
                  </a:cubicBezTo>
                  <a:cubicBezTo>
                    <a:pt x="15855" y="2505"/>
                    <a:pt x="15855" y="2505"/>
                    <a:pt x="16174" y="2212"/>
                  </a:cubicBezTo>
                  <a:cubicBezTo>
                    <a:pt x="15082" y="1439"/>
                    <a:pt x="14016" y="480"/>
                    <a:pt x="12817" y="0"/>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8"/>
            <p:cNvSpPr/>
            <p:nvPr/>
          </p:nvSpPr>
          <p:spPr>
            <a:xfrm>
              <a:off x="2231498" y="781788"/>
              <a:ext cx="1131063" cy="898678"/>
            </a:xfrm>
            <a:custGeom>
              <a:avLst/>
              <a:gdLst/>
              <a:ahLst/>
              <a:cxnLst/>
              <a:rect l="l" t="t" r="r" b="b"/>
              <a:pathLst>
                <a:path w="29578" h="23501" extrusionOk="0">
                  <a:moveTo>
                    <a:pt x="16492" y="1"/>
                  </a:moveTo>
                  <a:cubicBezTo>
                    <a:pt x="15375" y="1"/>
                    <a:pt x="14289" y="150"/>
                    <a:pt x="13430" y="487"/>
                  </a:cubicBezTo>
                  <a:cubicBezTo>
                    <a:pt x="11911" y="1100"/>
                    <a:pt x="10473" y="1793"/>
                    <a:pt x="8927" y="2352"/>
                  </a:cubicBezTo>
                  <a:lnTo>
                    <a:pt x="6582" y="3152"/>
                  </a:lnTo>
                  <a:cubicBezTo>
                    <a:pt x="7062" y="5230"/>
                    <a:pt x="6449" y="6802"/>
                    <a:pt x="5543" y="8614"/>
                  </a:cubicBezTo>
                  <a:cubicBezTo>
                    <a:pt x="5197" y="9200"/>
                    <a:pt x="4184" y="10186"/>
                    <a:pt x="4051" y="10746"/>
                  </a:cubicBezTo>
                  <a:cubicBezTo>
                    <a:pt x="3944" y="11385"/>
                    <a:pt x="4531" y="12637"/>
                    <a:pt x="4610" y="13330"/>
                  </a:cubicBezTo>
                  <a:cubicBezTo>
                    <a:pt x="4744" y="13996"/>
                    <a:pt x="4637" y="14662"/>
                    <a:pt x="4291" y="15249"/>
                  </a:cubicBezTo>
                  <a:cubicBezTo>
                    <a:pt x="4088" y="15644"/>
                    <a:pt x="3966" y="15800"/>
                    <a:pt x="3864" y="15800"/>
                  </a:cubicBezTo>
                  <a:cubicBezTo>
                    <a:pt x="3726" y="15800"/>
                    <a:pt x="3626" y="15511"/>
                    <a:pt x="3411" y="15142"/>
                  </a:cubicBezTo>
                  <a:cubicBezTo>
                    <a:pt x="3139" y="14685"/>
                    <a:pt x="2592" y="14445"/>
                    <a:pt x="2038" y="14445"/>
                  </a:cubicBezTo>
                  <a:cubicBezTo>
                    <a:pt x="1398" y="14445"/>
                    <a:pt x="750" y="14764"/>
                    <a:pt x="507" y="15435"/>
                  </a:cubicBezTo>
                  <a:cubicBezTo>
                    <a:pt x="1" y="16927"/>
                    <a:pt x="1280" y="18446"/>
                    <a:pt x="2719" y="18739"/>
                  </a:cubicBezTo>
                  <a:cubicBezTo>
                    <a:pt x="2839" y="18762"/>
                    <a:pt x="2960" y="18770"/>
                    <a:pt x="3081" y="18770"/>
                  </a:cubicBezTo>
                  <a:cubicBezTo>
                    <a:pt x="3381" y="18770"/>
                    <a:pt x="3680" y="18721"/>
                    <a:pt x="3959" y="18721"/>
                  </a:cubicBezTo>
                  <a:cubicBezTo>
                    <a:pt x="4093" y="18721"/>
                    <a:pt x="4222" y="18732"/>
                    <a:pt x="4344" y="18766"/>
                  </a:cubicBezTo>
                  <a:cubicBezTo>
                    <a:pt x="5090" y="18926"/>
                    <a:pt x="5570" y="19778"/>
                    <a:pt x="6183" y="20311"/>
                  </a:cubicBezTo>
                  <a:cubicBezTo>
                    <a:pt x="8905" y="22600"/>
                    <a:pt x="12226" y="23501"/>
                    <a:pt x="15627" y="23501"/>
                  </a:cubicBezTo>
                  <a:cubicBezTo>
                    <a:pt x="16820" y="23501"/>
                    <a:pt x="18022" y="23390"/>
                    <a:pt x="19212" y="23189"/>
                  </a:cubicBezTo>
                  <a:cubicBezTo>
                    <a:pt x="20785" y="22923"/>
                    <a:pt x="22303" y="22390"/>
                    <a:pt x="23689" y="21617"/>
                  </a:cubicBezTo>
                  <a:cubicBezTo>
                    <a:pt x="24302" y="21244"/>
                    <a:pt x="24861" y="20471"/>
                    <a:pt x="25394" y="20018"/>
                  </a:cubicBezTo>
                  <a:cubicBezTo>
                    <a:pt x="25606" y="20089"/>
                    <a:pt x="25824" y="20123"/>
                    <a:pt x="26042" y="20123"/>
                  </a:cubicBezTo>
                  <a:cubicBezTo>
                    <a:pt x="26317" y="20123"/>
                    <a:pt x="26592" y="20069"/>
                    <a:pt x="26860" y="19965"/>
                  </a:cubicBezTo>
                  <a:cubicBezTo>
                    <a:pt x="27872" y="19565"/>
                    <a:pt x="29578" y="17567"/>
                    <a:pt x="28965" y="16208"/>
                  </a:cubicBezTo>
                  <a:cubicBezTo>
                    <a:pt x="28724" y="15586"/>
                    <a:pt x="28234" y="15387"/>
                    <a:pt x="27696" y="15387"/>
                  </a:cubicBezTo>
                  <a:cubicBezTo>
                    <a:pt x="27104" y="15387"/>
                    <a:pt x="26453" y="15627"/>
                    <a:pt x="26007" y="15808"/>
                  </a:cubicBezTo>
                  <a:cubicBezTo>
                    <a:pt x="25661" y="14103"/>
                    <a:pt x="26167" y="11891"/>
                    <a:pt x="26806" y="10293"/>
                  </a:cubicBezTo>
                  <a:cubicBezTo>
                    <a:pt x="25901" y="10239"/>
                    <a:pt x="25474" y="7708"/>
                    <a:pt x="25288" y="7068"/>
                  </a:cubicBezTo>
                  <a:cubicBezTo>
                    <a:pt x="24995" y="6136"/>
                    <a:pt x="24995" y="4963"/>
                    <a:pt x="24622" y="4137"/>
                  </a:cubicBezTo>
                  <a:cubicBezTo>
                    <a:pt x="23955" y="2699"/>
                    <a:pt x="22064" y="1153"/>
                    <a:pt x="20571" y="673"/>
                  </a:cubicBezTo>
                  <a:cubicBezTo>
                    <a:pt x="19443" y="252"/>
                    <a:pt x="17941" y="1"/>
                    <a:pt x="16492" y="1"/>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8"/>
            <p:cNvSpPr/>
            <p:nvPr/>
          </p:nvSpPr>
          <p:spPr>
            <a:xfrm>
              <a:off x="2267176" y="1392400"/>
              <a:ext cx="97856" cy="52006"/>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8"/>
            <p:cNvSpPr/>
            <p:nvPr/>
          </p:nvSpPr>
          <p:spPr>
            <a:xfrm>
              <a:off x="3234144" y="1422189"/>
              <a:ext cx="77474" cy="63976"/>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8"/>
            <p:cNvSpPr/>
            <p:nvPr/>
          </p:nvSpPr>
          <p:spPr>
            <a:xfrm>
              <a:off x="2843870" y="1281314"/>
              <a:ext cx="61184" cy="145771"/>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8"/>
            <p:cNvSpPr/>
            <p:nvPr/>
          </p:nvSpPr>
          <p:spPr>
            <a:xfrm>
              <a:off x="2582004" y="1017995"/>
              <a:ext cx="81566" cy="37169"/>
            </a:xfrm>
            <a:custGeom>
              <a:avLst/>
              <a:gdLst/>
              <a:ahLst/>
              <a:cxnLst/>
              <a:rect l="l" t="t" r="r" b="b"/>
              <a:pathLst>
                <a:path w="2133" h="972" extrusionOk="0">
                  <a:moveTo>
                    <a:pt x="1646" y="0"/>
                  </a:moveTo>
                  <a:cubicBezTo>
                    <a:pt x="1079" y="0"/>
                    <a:pt x="275" y="307"/>
                    <a:pt x="1" y="971"/>
                  </a:cubicBezTo>
                  <a:lnTo>
                    <a:pt x="2133" y="119"/>
                  </a:lnTo>
                  <a:cubicBezTo>
                    <a:pt x="2026" y="41"/>
                    <a:pt x="1852" y="0"/>
                    <a:pt x="1646" y="0"/>
                  </a:cubicBezTo>
                  <a:close/>
                </a:path>
              </a:pathLst>
            </a:custGeom>
            <a:solidFill>
              <a:srgbClr val="764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8"/>
            <p:cNvSpPr/>
            <p:nvPr/>
          </p:nvSpPr>
          <p:spPr>
            <a:xfrm>
              <a:off x="3021187" y="1044571"/>
              <a:ext cx="71356" cy="46232"/>
            </a:xfrm>
            <a:custGeom>
              <a:avLst/>
              <a:gdLst/>
              <a:ahLst/>
              <a:cxnLst/>
              <a:rect l="l" t="t" r="r" b="b"/>
              <a:pathLst>
                <a:path w="1866" h="1209" extrusionOk="0">
                  <a:moveTo>
                    <a:pt x="371" y="1"/>
                  </a:moveTo>
                  <a:cubicBezTo>
                    <a:pt x="246" y="1"/>
                    <a:pt x="121" y="20"/>
                    <a:pt x="0" y="63"/>
                  </a:cubicBezTo>
                  <a:lnTo>
                    <a:pt x="1865" y="1209"/>
                  </a:lnTo>
                  <a:cubicBezTo>
                    <a:pt x="1843" y="663"/>
                    <a:pt x="1102" y="1"/>
                    <a:pt x="371" y="1"/>
                  </a:cubicBezTo>
                  <a:close/>
                </a:path>
              </a:pathLst>
            </a:custGeom>
            <a:solidFill>
              <a:srgbClr val="764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8"/>
            <p:cNvSpPr/>
            <p:nvPr/>
          </p:nvSpPr>
          <p:spPr>
            <a:xfrm>
              <a:off x="2454666" y="616860"/>
              <a:ext cx="996534" cy="459224"/>
            </a:xfrm>
            <a:custGeom>
              <a:avLst/>
              <a:gdLst/>
              <a:ahLst/>
              <a:cxnLst/>
              <a:rect l="l" t="t" r="r" b="b"/>
              <a:pathLst>
                <a:path w="26060" h="12009" extrusionOk="0">
                  <a:moveTo>
                    <a:pt x="9793" y="1"/>
                  </a:moveTo>
                  <a:cubicBezTo>
                    <a:pt x="7554" y="1"/>
                    <a:pt x="5326" y="337"/>
                    <a:pt x="3224" y="1203"/>
                  </a:cubicBezTo>
                  <a:cubicBezTo>
                    <a:pt x="1865" y="1736"/>
                    <a:pt x="0" y="2801"/>
                    <a:pt x="80" y="4533"/>
                  </a:cubicBezTo>
                  <a:lnTo>
                    <a:pt x="80" y="5573"/>
                  </a:lnTo>
                  <a:cubicBezTo>
                    <a:pt x="586" y="5200"/>
                    <a:pt x="533" y="5200"/>
                    <a:pt x="1173" y="5120"/>
                  </a:cubicBezTo>
                  <a:lnTo>
                    <a:pt x="1173" y="5120"/>
                  </a:lnTo>
                  <a:cubicBezTo>
                    <a:pt x="906" y="5519"/>
                    <a:pt x="1173" y="5120"/>
                    <a:pt x="1013" y="5573"/>
                  </a:cubicBezTo>
                  <a:lnTo>
                    <a:pt x="1013" y="5679"/>
                  </a:lnTo>
                  <a:cubicBezTo>
                    <a:pt x="506" y="6132"/>
                    <a:pt x="293" y="7225"/>
                    <a:pt x="533" y="7331"/>
                  </a:cubicBezTo>
                  <a:cubicBezTo>
                    <a:pt x="721" y="7436"/>
                    <a:pt x="949" y="7476"/>
                    <a:pt x="1196" y="7476"/>
                  </a:cubicBezTo>
                  <a:cubicBezTo>
                    <a:pt x="1896" y="7476"/>
                    <a:pt x="2753" y="7149"/>
                    <a:pt x="3304" y="7012"/>
                  </a:cubicBezTo>
                  <a:cubicBezTo>
                    <a:pt x="3817" y="6895"/>
                    <a:pt x="4345" y="6835"/>
                    <a:pt x="4874" y="6835"/>
                  </a:cubicBezTo>
                  <a:cubicBezTo>
                    <a:pt x="5556" y="6835"/>
                    <a:pt x="6242" y="6935"/>
                    <a:pt x="6901" y="7145"/>
                  </a:cubicBezTo>
                  <a:cubicBezTo>
                    <a:pt x="7941" y="7358"/>
                    <a:pt x="8927" y="7864"/>
                    <a:pt x="9726" y="8610"/>
                  </a:cubicBezTo>
                  <a:cubicBezTo>
                    <a:pt x="10339" y="9117"/>
                    <a:pt x="10898" y="9969"/>
                    <a:pt x="11804" y="10129"/>
                  </a:cubicBezTo>
                  <a:cubicBezTo>
                    <a:pt x="11891" y="10141"/>
                    <a:pt x="11970" y="10147"/>
                    <a:pt x="12042" y="10147"/>
                  </a:cubicBezTo>
                  <a:cubicBezTo>
                    <a:pt x="13525" y="10147"/>
                    <a:pt x="12068" y="7647"/>
                    <a:pt x="11458" y="7012"/>
                  </a:cubicBezTo>
                  <a:lnTo>
                    <a:pt x="11458" y="7012"/>
                  </a:lnTo>
                  <a:cubicBezTo>
                    <a:pt x="12764" y="7438"/>
                    <a:pt x="13883" y="9063"/>
                    <a:pt x="14949" y="9863"/>
                  </a:cubicBezTo>
                  <a:cubicBezTo>
                    <a:pt x="15922" y="10569"/>
                    <a:pt x="17674" y="12008"/>
                    <a:pt x="19046" y="12008"/>
                  </a:cubicBezTo>
                  <a:cubicBezTo>
                    <a:pt x="19176" y="12008"/>
                    <a:pt x="19303" y="11995"/>
                    <a:pt x="19425" y="11968"/>
                  </a:cubicBezTo>
                  <a:cubicBezTo>
                    <a:pt x="21184" y="11621"/>
                    <a:pt x="19159" y="8504"/>
                    <a:pt x="18679" y="7678"/>
                  </a:cubicBezTo>
                  <a:lnTo>
                    <a:pt x="18679" y="7678"/>
                  </a:lnTo>
                  <a:cubicBezTo>
                    <a:pt x="20411" y="8637"/>
                    <a:pt x="21743" y="10209"/>
                    <a:pt x="23662" y="11008"/>
                  </a:cubicBezTo>
                  <a:cubicBezTo>
                    <a:pt x="24000" y="11148"/>
                    <a:pt x="24591" y="11451"/>
                    <a:pt x="25068" y="11451"/>
                  </a:cubicBezTo>
                  <a:cubicBezTo>
                    <a:pt x="25230" y="11451"/>
                    <a:pt x="25379" y="11416"/>
                    <a:pt x="25500" y="11328"/>
                  </a:cubicBezTo>
                  <a:cubicBezTo>
                    <a:pt x="26060" y="10902"/>
                    <a:pt x="25767" y="9490"/>
                    <a:pt x="25580" y="8903"/>
                  </a:cubicBezTo>
                  <a:cubicBezTo>
                    <a:pt x="25047" y="6718"/>
                    <a:pt x="23315" y="5200"/>
                    <a:pt x="21610" y="3707"/>
                  </a:cubicBezTo>
                  <a:cubicBezTo>
                    <a:pt x="19558" y="1869"/>
                    <a:pt x="17373" y="990"/>
                    <a:pt x="14629" y="457"/>
                  </a:cubicBezTo>
                  <a:cubicBezTo>
                    <a:pt x="13040" y="177"/>
                    <a:pt x="11414" y="1"/>
                    <a:pt x="9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8"/>
            <p:cNvSpPr/>
            <p:nvPr/>
          </p:nvSpPr>
          <p:spPr>
            <a:xfrm>
              <a:off x="2621773" y="1211985"/>
              <a:ext cx="52006" cy="50094"/>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8"/>
            <p:cNvSpPr/>
            <p:nvPr/>
          </p:nvSpPr>
          <p:spPr>
            <a:xfrm>
              <a:off x="2979391" y="1260932"/>
              <a:ext cx="52006" cy="51050"/>
            </a:xfrm>
            <a:custGeom>
              <a:avLst/>
              <a:gdLst/>
              <a:ahLst/>
              <a:cxnLst/>
              <a:rect l="l" t="t" r="r" b="b"/>
              <a:pathLst>
                <a:path w="1360" h="1335" extrusionOk="0">
                  <a:moveTo>
                    <a:pt x="667" y="1"/>
                  </a:moveTo>
                  <a:cubicBezTo>
                    <a:pt x="294" y="27"/>
                    <a:pt x="1" y="321"/>
                    <a:pt x="27" y="694"/>
                  </a:cubicBezTo>
                  <a:cubicBezTo>
                    <a:pt x="27" y="1051"/>
                    <a:pt x="321" y="1335"/>
                    <a:pt x="673" y="1335"/>
                  </a:cubicBezTo>
                  <a:cubicBezTo>
                    <a:pt x="689" y="1335"/>
                    <a:pt x="704" y="1334"/>
                    <a:pt x="720" y="1333"/>
                  </a:cubicBezTo>
                  <a:cubicBezTo>
                    <a:pt x="1093" y="1306"/>
                    <a:pt x="1360" y="1013"/>
                    <a:pt x="1360" y="640"/>
                  </a:cubicBezTo>
                  <a:cubicBezTo>
                    <a:pt x="1333" y="267"/>
                    <a:pt x="1013" y="1"/>
                    <a:pt x="6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8"/>
            <p:cNvSpPr/>
            <p:nvPr/>
          </p:nvSpPr>
          <p:spPr>
            <a:xfrm>
              <a:off x="2670682" y="1438249"/>
              <a:ext cx="280223" cy="87646"/>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8"/>
            <p:cNvSpPr/>
            <p:nvPr/>
          </p:nvSpPr>
          <p:spPr>
            <a:xfrm>
              <a:off x="2493364" y="1308808"/>
              <a:ext cx="129442" cy="63287"/>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8"/>
            <p:cNvSpPr/>
            <p:nvPr/>
          </p:nvSpPr>
          <p:spPr>
            <a:xfrm>
              <a:off x="3030365" y="1359782"/>
              <a:ext cx="151851" cy="53689"/>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8"/>
            <p:cNvSpPr/>
            <p:nvPr/>
          </p:nvSpPr>
          <p:spPr>
            <a:xfrm>
              <a:off x="2358875" y="1754110"/>
              <a:ext cx="775431" cy="659181"/>
            </a:xfrm>
            <a:custGeom>
              <a:avLst/>
              <a:gdLst/>
              <a:ahLst/>
              <a:cxnLst/>
              <a:rect l="l" t="t" r="r" b="b"/>
              <a:pathLst>
                <a:path w="20278" h="17238" extrusionOk="0">
                  <a:moveTo>
                    <a:pt x="8900" y="0"/>
                  </a:moveTo>
                  <a:cubicBezTo>
                    <a:pt x="7355" y="320"/>
                    <a:pt x="5836" y="27"/>
                    <a:pt x="4344" y="986"/>
                  </a:cubicBezTo>
                  <a:cubicBezTo>
                    <a:pt x="2239" y="2319"/>
                    <a:pt x="1439" y="4717"/>
                    <a:pt x="0" y="6609"/>
                  </a:cubicBezTo>
                  <a:cubicBezTo>
                    <a:pt x="1120" y="7515"/>
                    <a:pt x="2239" y="8607"/>
                    <a:pt x="3491" y="9406"/>
                  </a:cubicBezTo>
                  <a:cubicBezTo>
                    <a:pt x="3944" y="8740"/>
                    <a:pt x="4450" y="8021"/>
                    <a:pt x="4877" y="7355"/>
                  </a:cubicBezTo>
                  <a:lnTo>
                    <a:pt x="4877" y="7355"/>
                  </a:lnTo>
                  <a:cubicBezTo>
                    <a:pt x="4983" y="8687"/>
                    <a:pt x="4663" y="15348"/>
                    <a:pt x="4264" y="17187"/>
                  </a:cubicBezTo>
                  <a:cubicBezTo>
                    <a:pt x="4504" y="17223"/>
                    <a:pt x="4721" y="17237"/>
                    <a:pt x="4924" y="17237"/>
                  </a:cubicBezTo>
                  <a:cubicBezTo>
                    <a:pt x="5623" y="17237"/>
                    <a:pt x="6174" y="17068"/>
                    <a:pt x="7062" y="17027"/>
                  </a:cubicBezTo>
                  <a:cubicBezTo>
                    <a:pt x="8506" y="17048"/>
                    <a:pt x="9966" y="17132"/>
                    <a:pt x="11417" y="17132"/>
                  </a:cubicBezTo>
                  <a:cubicBezTo>
                    <a:pt x="11841" y="17132"/>
                    <a:pt x="12263" y="17125"/>
                    <a:pt x="12684" y="17107"/>
                  </a:cubicBezTo>
                  <a:cubicBezTo>
                    <a:pt x="14096" y="17054"/>
                    <a:pt x="15482" y="17054"/>
                    <a:pt x="16814" y="16947"/>
                  </a:cubicBezTo>
                  <a:cubicBezTo>
                    <a:pt x="17001" y="15162"/>
                    <a:pt x="16361" y="8794"/>
                    <a:pt x="16414" y="7781"/>
                  </a:cubicBezTo>
                  <a:lnTo>
                    <a:pt x="16414" y="7781"/>
                  </a:lnTo>
                  <a:cubicBezTo>
                    <a:pt x="16734" y="8607"/>
                    <a:pt x="16707" y="9273"/>
                    <a:pt x="17027" y="9806"/>
                  </a:cubicBezTo>
                  <a:cubicBezTo>
                    <a:pt x="18413" y="9033"/>
                    <a:pt x="19185" y="8341"/>
                    <a:pt x="19878" y="7195"/>
                  </a:cubicBezTo>
                  <a:cubicBezTo>
                    <a:pt x="20278" y="6582"/>
                    <a:pt x="20278" y="6582"/>
                    <a:pt x="19825" y="5916"/>
                  </a:cubicBezTo>
                  <a:cubicBezTo>
                    <a:pt x="19425" y="5330"/>
                    <a:pt x="19132" y="4770"/>
                    <a:pt x="18733" y="4184"/>
                  </a:cubicBezTo>
                  <a:cubicBezTo>
                    <a:pt x="17347" y="1892"/>
                    <a:pt x="15855" y="667"/>
                    <a:pt x="13137" y="187"/>
                  </a:cubicBezTo>
                  <a:lnTo>
                    <a:pt x="13137" y="187"/>
                  </a:lnTo>
                  <a:cubicBezTo>
                    <a:pt x="13030" y="1439"/>
                    <a:pt x="13670" y="2638"/>
                    <a:pt x="12044" y="3038"/>
                  </a:cubicBezTo>
                  <a:cubicBezTo>
                    <a:pt x="11881" y="3069"/>
                    <a:pt x="11719" y="3085"/>
                    <a:pt x="11559" y="3085"/>
                  </a:cubicBezTo>
                  <a:cubicBezTo>
                    <a:pt x="10361" y="3085"/>
                    <a:pt x="9301" y="2235"/>
                    <a:pt x="9113" y="1013"/>
                  </a:cubicBezTo>
                  <a:lnTo>
                    <a:pt x="89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8"/>
            <p:cNvSpPr/>
            <p:nvPr/>
          </p:nvSpPr>
          <p:spPr>
            <a:xfrm>
              <a:off x="2607510" y="1740879"/>
              <a:ext cx="179346" cy="170168"/>
            </a:xfrm>
            <a:custGeom>
              <a:avLst/>
              <a:gdLst/>
              <a:ahLst/>
              <a:cxnLst/>
              <a:rect l="l" t="t" r="r" b="b"/>
              <a:pathLst>
                <a:path w="4690" h="4450" extrusionOk="0">
                  <a:moveTo>
                    <a:pt x="3038" y="0"/>
                  </a:moveTo>
                  <a:lnTo>
                    <a:pt x="3038" y="0"/>
                  </a:lnTo>
                  <a:cubicBezTo>
                    <a:pt x="1705" y="160"/>
                    <a:pt x="400" y="160"/>
                    <a:pt x="213" y="1785"/>
                  </a:cubicBezTo>
                  <a:cubicBezTo>
                    <a:pt x="0" y="3411"/>
                    <a:pt x="1652" y="3970"/>
                    <a:pt x="2851" y="4450"/>
                  </a:cubicBezTo>
                  <a:cubicBezTo>
                    <a:pt x="3198" y="3837"/>
                    <a:pt x="4104" y="3650"/>
                    <a:pt x="4690" y="3304"/>
                  </a:cubicBezTo>
                  <a:cubicBezTo>
                    <a:pt x="3944" y="2132"/>
                    <a:pt x="3357" y="1306"/>
                    <a:pt x="2931" y="53"/>
                  </a:cubicBezTo>
                  <a:lnTo>
                    <a:pt x="30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8"/>
            <p:cNvSpPr/>
            <p:nvPr/>
          </p:nvSpPr>
          <p:spPr>
            <a:xfrm>
              <a:off x="2784789" y="1740879"/>
              <a:ext cx="194642" cy="181372"/>
            </a:xfrm>
            <a:custGeom>
              <a:avLst/>
              <a:gdLst/>
              <a:ahLst/>
              <a:cxnLst/>
              <a:rect l="l" t="t" r="r" b="b"/>
              <a:pathLst>
                <a:path w="5090" h="4743" extrusionOk="0">
                  <a:moveTo>
                    <a:pt x="2319" y="0"/>
                  </a:moveTo>
                  <a:lnTo>
                    <a:pt x="1892" y="160"/>
                  </a:lnTo>
                  <a:cubicBezTo>
                    <a:pt x="1946" y="1412"/>
                    <a:pt x="1253" y="3038"/>
                    <a:pt x="0" y="3464"/>
                  </a:cubicBezTo>
                  <a:cubicBezTo>
                    <a:pt x="58" y="3455"/>
                    <a:pt x="117" y="3451"/>
                    <a:pt x="175" y="3451"/>
                  </a:cubicBezTo>
                  <a:cubicBezTo>
                    <a:pt x="1028" y="3451"/>
                    <a:pt x="1907" y="4319"/>
                    <a:pt x="2505" y="4743"/>
                  </a:cubicBezTo>
                  <a:cubicBezTo>
                    <a:pt x="3571" y="3091"/>
                    <a:pt x="5090" y="719"/>
                    <a:pt x="23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8"/>
            <p:cNvSpPr/>
            <p:nvPr/>
          </p:nvSpPr>
          <p:spPr>
            <a:xfrm>
              <a:off x="2506633" y="1742905"/>
              <a:ext cx="102942" cy="340336"/>
            </a:xfrm>
            <a:custGeom>
              <a:avLst/>
              <a:gdLst/>
              <a:ahLst/>
              <a:cxnLst/>
              <a:rect l="l" t="t" r="r" b="b"/>
              <a:pathLst>
                <a:path w="2692" h="8900" extrusionOk="0">
                  <a:moveTo>
                    <a:pt x="1972" y="0"/>
                  </a:moveTo>
                  <a:cubicBezTo>
                    <a:pt x="1386" y="80"/>
                    <a:pt x="799" y="54"/>
                    <a:pt x="533" y="533"/>
                  </a:cubicBezTo>
                  <a:cubicBezTo>
                    <a:pt x="0" y="1359"/>
                    <a:pt x="373" y="3065"/>
                    <a:pt x="480" y="3971"/>
                  </a:cubicBezTo>
                  <a:cubicBezTo>
                    <a:pt x="613" y="5569"/>
                    <a:pt x="773" y="7275"/>
                    <a:pt x="853" y="8900"/>
                  </a:cubicBezTo>
                  <a:cubicBezTo>
                    <a:pt x="2238" y="7754"/>
                    <a:pt x="2691" y="1519"/>
                    <a:pt x="2372" y="347"/>
                  </a:cubicBezTo>
                  <a:lnTo>
                    <a:pt x="19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8"/>
            <p:cNvSpPr/>
            <p:nvPr/>
          </p:nvSpPr>
          <p:spPr>
            <a:xfrm>
              <a:off x="2909604" y="1760878"/>
              <a:ext cx="127913" cy="333606"/>
            </a:xfrm>
            <a:custGeom>
              <a:avLst/>
              <a:gdLst/>
              <a:ahLst/>
              <a:cxnLst/>
              <a:rect l="l" t="t" r="r" b="b"/>
              <a:pathLst>
                <a:path w="3345" h="8724" extrusionOk="0">
                  <a:moveTo>
                    <a:pt x="1198" y="0"/>
                  </a:moveTo>
                  <a:cubicBezTo>
                    <a:pt x="1" y="0"/>
                    <a:pt x="1031" y="3152"/>
                    <a:pt x="1186" y="3927"/>
                  </a:cubicBezTo>
                  <a:cubicBezTo>
                    <a:pt x="1399" y="5606"/>
                    <a:pt x="1906" y="7178"/>
                    <a:pt x="2225" y="8723"/>
                  </a:cubicBezTo>
                  <a:cubicBezTo>
                    <a:pt x="2279" y="7098"/>
                    <a:pt x="2812" y="5579"/>
                    <a:pt x="2838" y="3980"/>
                  </a:cubicBezTo>
                  <a:cubicBezTo>
                    <a:pt x="2838" y="2648"/>
                    <a:pt x="3345" y="943"/>
                    <a:pt x="2066" y="37"/>
                  </a:cubicBezTo>
                  <a:lnTo>
                    <a:pt x="1320" y="10"/>
                  </a:lnTo>
                  <a:cubicBezTo>
                    <a:pt x="1277" y="3"/>
                    <a:pt x="1236" y="0"/>
                    <a:pt x="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8"/>
            <p:cNvSpPr/>
            <p:nvPr/>
          </p:nvSpPr>
          <p:spPr>
            <a:xfrm>
              <a:off x="3779252" y="128538"/>
              <a:ext cx="1585507" cy="2150656"/>
            </a:xfrm>
            <a:custGeom>
              <a:avLst/>
              <a:gdLst/>
              <a:ahLst/>
              <a:cxnLst/>
              <a:rect l="l" t="t" r="r" b="b"/>
              <a:pathLst>
                <a:path w="41462" h="56241" extrusionOk="0">
                  <a:moveTo>
                    <a:pt x="32455" y="1662"/>
                  </a:moveTo>
                  <a:cubicBezTo>
                    <a:pt x="34107" y="1662"/>
                    <a:pt x="36053" y="1796"/>
                    <a:pt x="37785" y="2835"/>
                  </a:cubicBezTo>
                  <a:cubicBezTo>
                    <a:pt x="39197" y="3687"/>
                    <a:pt x="39676" y="4833"/>
                    <a:pt x="39703" y="7418"/>
                  </a:cubicBezTo>
                  <a:cubicBezTo>
                    <a:pt x="39756" y="10482"/>
                    <a:pt x="39756" y="13573"/>
                    <a:pt x="39730" y="16584"/>
                  </a:cubicBezTo>
                  <a:lnTo>
                    <a:pt x="39730" y="21140"/>
                  </a:lnTo>
                  <a:lnTo>
                    <a:pt x="39730" y="30227"/>
                  </a:lnTo>
                  <a:lnTo>
                    <a:pt x="39730" y="48372"/>
                  </a:lnTo>
                  <a:cubicBezTo>
                    <a:pt x="39730" y="49811"/>
                    <a:pt x="39703" y="50957"/>
                    <a:pt x="39357" y="51810"/>
                  </a:cubicBezTo>
                  <a:cubicBezTo>
                    <a:pt x="39170" y="52263"/>
                    <a:pt x="38797" y="52902"/>
                    <a:pt x="37651" y="53622"/>
                  </a:cubicBezTo>
                  <a:cubicBezTo>
                    <a:pt x="36612" y="54288"/>
                    <a:pt x="35093" y="54581"/>
                    <a:pt x="32855" y="54581"/>
                  </a:cubicBezTo>
                  <a:cubicBezTo>
                    <a:pt x="31763" y="54581"/>
                    <a:pt x="30643" y="54501"/>
                    <a:pt x="29524" y="54421"/>
                  </a:cubicBezTo>
                  <a:cubicBezTo>
                    <a:pt x="28485" y="54368"/>
                    <a:pt x="27526" y="54288"/>
                    <a:pt x="26620" y="54288"/>
                  </a:cubicBezTo>
                  <a:lnTo>
                    <a:pt x="9860" y="54288"/>
                  </a:lnTo>
                  <a:cubicBezTo>
                    <a:pt x="9353" y="54288"/>
                    <a:pt x="8821" y="54314"/>
                    <a:pt x="8288" y="54341"/>
                  </a:cubicBezTo>
                  <a:cubicBezTo>
                    <a:pt x="7728" y="54368"/>
                    <a:pt x="7169" y="54394"/>
                    <a:pt x="6609" y="54394"/>
                  </a:cubicBezTo>
                  <a:cubicBezTo>
                    <a:pt x="5756" y="54394"/>
                    <a:pt x="4504" y="54341"/>
                    <a:pt x="3705" y="53862"/>
                  </a:cubicBezTo>
                  <a:cubicBezTo>
                    <a:pt x="1839" y="52742"/>
                    <a:pt x="1839" y="49705"/>
                    <a:pt x="1866" y="47280"/>
                  </a:cubicBezTo>
                  <a:lnTo>
                    <a:pt x="1866" y="7604"/>
                  </a:lnTo>
                  <a:lnTo>
                    <a:pt x="1866" y="6698"/>
                  </a:lnTo>
                  <a:lnTo>
                    <a:pt x="1866" y="4940"/>
                  </a:lnTo>
                  <a:cubicBezTo>
                    <a:pt x="1893" y="2968"/>
                    <a:pt x="4264" y="1822"/>
                    <a:pt x="5890" y="1796"/>
                  </a:cubicBezTo>
                  <a:cubicBezTo>
                    <a:pt x="6476" y="1796"/>
                    <a:pt x="7142" y="1769"/>
                    <a:pt x="7915" y="1769"/>
                  </a:cubicBezTo>
                  <a:lnTo>
                    <a:pt x="28032" y="1769"/>
                  </a:lnTo>
                  <a:cubicBezTo>
                    <a:pt x="28778" y="1769"/>
                    <a:pt x="29551" y="1742"/>
                    <a:pt x="30297" y="1716"/>
                  </a:cubicBezTo>
                  <a:cubicBezTo>
                    <a:pt x="31043" y="1689"/>
                    <a:pt x="31736" y="1662"/>
                    <a:pt x="32455" y="1662"/>
                  </a:cubicBezTo>
                  <a:close/>
                  <a:moveTo>
                    <a:pt x="32483" y="1"/>
                  </a:moveTo>
                  <a:cubicBezTo>
                    <a:pt x="31009" y="1"/>
                    <a:pt x="29516" y="117"/>
                    <a:pt x="28032" y="117"/>
                  </a:cubicBezTo>
                  <a:lnTo>
                    <a:pt x="11991" y="117"/>
                  </a:lnTo>
                  <a:cubicBezTo>
                    <a:pt x="10624" y="117"/>
                    <a:pt x="9256" y="93"/>
                    <a:pt x="7888" y="93"/>
                  </a:cubicBezTo>
                  <a:cubicBezTo>
                    <a:pt x="7204" y="93"/>
                    <a:pt x="6520" y="99"/>
                    <a:pt x="5836" y="117"/>
                  </a:cubicBezTo>
                  <a:cubicBezTo>
                    <a:pt x="3278" y="197"/>
                    <a:pt x="241" y="2035"/>
                    <a:pt x="214" y="4913"/>
                  </a:cubicBezTo>
                  <a:lnTo>
                    <a:pt x="214" y="7604"/>
                  </a:lnTo>
                  <a:lnTo>
                    <a:pt x="214" y="46720"/>
                  </a:lnTo>
                  <a:cubicBezTo>
                    <a:pt x="214" y="49572"/>
                    <a:pt x="1" y="53568"/>
                    <a:pt x="2879" y="55300"/>
                  </a:cubicBezTo>
                  <a:cubicBezTo>
                    <a:pt x="3923" y="55924"/>
                    <a:pt x="5259" y="56066"/>
                    <a:pt x="6608" y="56066"/>
                  </a:cubicBezTo>
                  <a:cubicBezTo>
                    <a:pt x="7738" y="56066"/>
                    <a:pt x="8876" y="55967"/>
                    <a:pt x="9860" y="55967"/>
                  </a:cubicBezTo>
                  <a:lnTo>
                    <a:pt x="26620" y="55967"/>
                  </a:lnTo>
                  <a:cubicBezTo>
                    <a:pt x="28425" y="55967"/>
                    <a:pt x="30686" y="56240"/>
                    <a:pt x="32888" y="56240"/>
                  </a:cubicBezTo>
                  <a:cubicBezTo>
                    <a:pt x="34977" y="56240"/>
                    <a:pt x="37014" y="55994"/>
                    <a:pt x="38557" y="55034"/>
                  </a:cubicBezTo>
                  <a:cubicBezTo>
                    <a:pt x="39810" y="54235"/>
                    <a:pt x="40502" y="53409"/>
                    <a:pt x="40902" y="52423"/>
                  </a:cubicBezTo>
                  <a:cubicBezTo>
                    <a:pt x="41355" y="51304"/>
                    <a:pt x="41382" y="49998"/>
                    <a:pt x="41382" y="48372"/>
                  </a:cubicBezTo>
                  <a:lnTo>
                    <a:pt x="41382"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8"/>
            <p:cNvSpPr/>
            <p:nvPr/>
          </p:nvSpPr>
          <p:spPr>
            <a:xfrm>
              <a:off x="5512468" y="128538"/>
              <a:ext cx="1585507" cy="2150656"/>
            </a:xfrm>
            <a:custGeom>
              <a:avLst/>
              <a:gdLst/>
              <a:ahLst/>
              <a:cxnLst/>
              <a:rect l="l" t="t" r="r" b="b"/>
              <a:pathLst>
                <a:path w="41462" h="56241" extrusionOk="0">
                  <a:moveTo>
                    <a:pt x="32455" y="1662"/>
                  </a:moveTo>
                  <a:cubicBezTo>
                    <a:pt x="34107" y="1662"/>
                    <a:pt x="36052" y="1796"/>
                    <a:pt x="37811" y="2835"/>
                  </a:cubicBezTo>
                  <a:cubicBezTo>
                    <a:pt x="39196" y="3687"/>
                    <a:pt x="39676" y="4833"/>
                    <a:pt x="39729" y="7418"/>
                  </a:cubicBezTo>
                  <a:cubicBezTo>
                    <a:pt x="39756" y="10482"/>
                    <a:pt x="39756" y="13573"/>
                    <a:pt x="39756" y="16584"/>
                  </a:cubicBezTo>
                  <a:lnTo>
                    <a:pt x="39729" y="16584"/>
                  </a:lnTo>
                  <a:lnTo>
                    <a:pt x="39729" y="21140"/>
                  </a:lnTo>
                  <a:lnTo>
                    <a:pt x="39729" y="30227"/>
                  </a:lnTo>
                  <a:lnTo>
                    <a:pt x="39729" y="48372"/>
                  </a:lnTo>
                  <a:cubicBezTo>
                    <a:pt x="39729" y="49811"/>
                    <a:pt x="39703" y="50957"/>
                    <a:pt x="39356" y="51810"/>
                  </a:cubicBezTo>
                  <a:cubicBezTo>
                    <a:pt x="39170" y="52263"/>
                    <a:pt x="38797" y="52902"/>
                    <a:pt x="37678" y="53622"/>
                  </a:cubicBezTo>
                  <a:cubicBezTo>
                    <a:pt x="36612" y="54288"/>
                    <a:pt x="35093" y="54581"/>
                    <a:pt x="32881" y="54581"/>
                  </a:cubicBezTo>
                  <a:cubicBezTo>
                    <a:pt x="31762" y="54581"/>
                    <a:pt x="30643" y="54501"/>
                    <a:pt x="29551" y="54421"/>
                  </a:cubicBezTo>
                  <a:cubicBezTo>
                    <a:pt x="28511" y="54368"/>
                    <a:pt x="27526" y="54288"/>
                    <a:pt x="26620" y="54288"/>
                  </a:cubicBezTo>
                  <a:lnTo>
                    <a:pt x="9859" y="54288"/>
                  </a:lnTo>
                  <a:cubicBezTo>
                    <a:pt x="9353" y="54288"/>
                    <a:pt x="8847" y="54314"/>
                    <a:pt x="8287" y="54341"/>
                  </a:cubicBezTo>
                  <a:cubicBezTo>
                    <a:pt x="7728" y="54368"/>
                    <a:pt x="7168" y="54394"/>
                    <a:pt x="6609" y="54394"/>
                  </a:cubicBezTo>
                  <a:cubicBezTo>
                    <a:pt x="5756" y="54394"/>
                    <a:pt x="4530" y="54341"/>
                    <a:pt x="3704" y="53862"/>
                  </a:cubicBezTo>
                  <a:cubicBezTo>
                    <a:pt x="1839" y="52742"/>
                    <a:pt x="1866" y="49705"/>
                    <a:pt x="1866" y="47280"/>
                  </a:cubicBezTo>
                  <a:lnTo>
                    <a:pt x="1866" y="7604"/>
                  </a:lnTo>
                  <a:lnTo>
                    <a:pt x="1866" y="6698"/>
                  </a:lnTo>
                  <a:lnTo>
                    <a:pt x="1866" y="4940"/>
                  </a:lnTo>
                  <a:cubicBezTo>
                    <a:pt x="1892" y="2968"/>
                    <a:pt x="4264" y="1822"/>
                    <a:pt x="5889" y="1796"/>
                  </a:cubicBezTo>
                  <a:cubicBezTo>
                    <a:pt x="6502" y="1796"/>
                    <a:pt x="7168" y="1769"/>
                    <a:pt x="7914" y="1769"/>
                  </a:cubicBezTo>
                  <a:lnTo>
                    <a:pt x="28032" y="1769"/>
                  </a:lnTo>
                  <a:cubicBezTo>
                    <a:pt x="28805" y="1769"/>
                    <a:pt x="29577" y="1742"/>
                    <a:pt x="30323" y="1716"/>
                  </a:cubicBezTo>
                  <a:cubicBezTo>
                    <a:pt x="31043" y="1689"/>
                    <a:pt x="31762" y="1662"/>
                    <a:pt x="32455" y="1662"/>
                  </a:cubicBezTo>
                  <a:close/>
                  <a:moveTo>
                    <a:pt x="32494" y="1"/>
                  </a:moveTo>
                  <a:cubicBezTo>
                    <a:pt x="31021" y="1"/>
                    <a:pt x="29526" y="117"/>
                    <a:pt x="28032" y="117"/>
                  </a:cubicBezTo>
                  <a:lnTo>
                    <a:pt x="12018" y="117"/>
                  </a:lnTo>
                  <a:cubicBezTo>
                    <a:pt x="10650" y="117"/>
                    <a:pt x="9282" y="93"/>
                    <a:pt x="7914" y="93"/>
                  </a:cubicBezTo>
                  <a:cubicBezTo>
                    <a:pt x="7230" y="93"/>
                    <a:pt x="6546" y="99"/>
                    <a:pt x="5862" y="117"/>
                  </a:cubicBezTo>
                  <a:cubicBezTo>
                    <a:pt x="3304" y="197"/>
                    <a:pt x="267" y="2035"/>
                    <a:pt x="214" y="4913"/>
                  </a:cubicBezTo>
                  <a:lnTo>
                    <a:pt x="214" y="7604"/>
                  </a:lnTo>
                  <a:lnTo>
                    <a:pt x="214" y="46720"/>
                  </a:lnTo>
                  <a:cubicBezTo>
                    <a:pt x="214" y="49572"/>
                    <a:pt x="0" y="53568"/>
                    <a:pt x="2878" y="55300"/>
                  </a:cubicBezTo>
                  <a:cubicBezTo>
                    <a:pt x="3937" y="55924"/>
                    <a:pt x="5280" y="56066"/>
                    <a:pt x="6632" y="56066"/>
                  </a:cubicBezTo>
                  <a:cubicBezTo>
                    <a:pt x="7764" y="56066"/>
                    <a:pt x="8902" y="55967"/>
                    <a:pt x="9886" y="55967"/>
                  </a:cubicBezTo>
                  <a:lnTo>
                    <a:pt x="26646" y="55967"/>
                  </a:lnTo>
                  <a:cubicBezTo>
                    <a:pt x="28451" y="55967"/>
                    <a:pt x="30712" y="56240"/>
                    <a:pt x="32911" y="56240"/>
                  </a:cubicBezTo>
                  <a:cubicBezTo>
                    <a:pt x="34996" y="56240"/>
                    <a:pt x="37026" y="55994"/>
                    <a:pt x="38557" y="55034"/>
                  </a:cubicBezTo>
                  <a:cubicBezTo>
                    <a:pt x="39809" y="54235"/>
                    <a:pt x="40502" y="53409"/>
                    <a:pt x="40902" y="52423"/>
                  </a:cubicBezTo>
                  <a:cubicBezTo>
                    <a:pt x="41355" y="51304"/>
                    <a:pt x="41408" y="49998"/>
                    <a:pt x="41408" y="48372"/>
                  </a:cubicBezTo>
                  <a:lnTo>
                    <a:pt x="41408" y="21140"/>
                  </a:lnTo>
                  <a:cubicBezTo>
                    <a:pt x="41408" y="16557"/>
                    <a:pt x="41461" y="12001"/>
                    <a:pt x="41408" y="7418"/>
                  </a:cubicBezTo>
                  <a:cubicBezTo>
                    <a:pt x="41355" y="4913"/>
                    <a:pt x="40955" y="2808"/>
                    <a:pt x="38663" y="1423"/>
                  </a:cubicBezTo>
                  <a:cubicBezTo>
                    <a:pt x="36697" y="242"/>
                    <a:pt x="34618" y="1"/>
                    <a:pt x="32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8"/>
            <p:cNvSpPr/>
            <p:nvPr/>
          </p:nvSpPr>
          <p:spPr>
            <a:xfrm>
              <a:off x="2006343" y="128538"/>
              <a:ext cx="1585469" cy="2150656"/>
            </a:xfrm>
            <a:custGeom>
              <a:avLst/>
              <a:gdLst/>
              <a:ahLst/>
              <a:cxnLst/>
              <a:rect l="l" t="t" r="r" b="b"/>
              <a:pathLst>
                <a:path w="41461" h="56241" extrusionOk="0">
                  <a:moveTo>
                    <a:pt x="32481" y="1662"/>
                  </a:moveTo>
                  <a:cubicBezTo>
                    <a:pt x="34133" y="1662"/>
                    <a:pt x="36078" y="1796"/>
                    <a:pt x="37837" y="2835"/>
                  </a:cubicBezTo>
                  <a:cubicBezTo>
                    <a:pt x="39223" y="3687"/>
                    <a:pt x="39702" y="4833"/>
                    <a:pt x="39756" y="7418"/>
                  </a:cubicBezTo>
                  <a:cubicBezTo>
                    <a:pt x="39782" y="10482"/>
                    <a:pt x="39756" y="13573"/>
                    <a:pt x="39756" y="16584"/>
                  </a:cubicBezTo>
                  <a:lnTo>
                    <a:pt x="39729" y="16584"/>
                  </a:lnTo>
                  <a:lnTo>
                    <a:pt x="39729" y="21140"/>
                  </a:lnTo>
                  <a:lnTo>
                    <a:pt x="39729" y="30227"/>
                  </a:lnTo>
                  <a:lnTo>
                    <a:pt x="39729" y="48372"/>
                  </a:lnTo>
                  <a:cubicBezTo>
                    <a:pt x="39729" y="49811"/>
                    <a:pt x="39702" y="50957"/>
                    <a:pt x="39356" y="51810"/>
                  </a:cubicBezTo>
                  <a:cubicBezTo>
                    <a:pt x="39169" y="52263"/>
                    <a:pt x="38823" y="52902"/>
                    <a:pt x="37677" y="53622"/>
                  </a:cubicBezTo>
                  <a:cubicBezTo>
                    <a:pt x="36638" y="54288"/>
                    <a:pt x="35093" y="54581"/>
                    <a:pt x="32881" y="54581"/>
                  </a:cubicBezTo>
                  <a:cubicBezTo>
                    <a:pt x="31789" y="54581"/>
                    <a:pt x="30643" y="54501"/>
                    <a:pt x="29550" y="54421"/>
                  </a:cubicBezTo>
                  <a:cubicBezTo>
                    <a:pt x="28511" y="54368"/>
                    <a:pt x="27525" y="54288"/>
                    <a:pt x="26619" y="54288"/>
                  </a:cubicBezTo>
                  <a:lnTo>
                    <a:pt x="9886" y="54288"/>
                  </a:lnTo>
                  <a:cubicBezTo>
                    <a:pt x="9379" y="54288"/>
                    <a:pt x="8846" y="54314"/>
                    <a:pt x="8314" y="54341"/>
                  </a:cubicBezTo>
                  <a:cubicBezTo>
                    <a:pt x="7754" y="54368"/>
                    <a:pt x="7194" y="54394"/>
                    <a:pt x="6635" y="54394"/>
                  </a:cubicBezTo>
                  <a:cubicBezTo>
                    <a:pt x="5782" y="54394"/>
                    <a:pt x="4530" y="54341"/>
                    <a:pt x="3730" y="53862"/>
                  </a:cubicBezTo>
                  <a:cubicBezTo>
                    <a:pt x="1865" y="52742"/>
                    <a:pt x="1892" y="49731"/>
                    <a:pt x="1892" y="47307"/>
                  </a:cubicBezTo>
                  <a:lnTo>
                    <a:pt x="1892" y="7604"/>
                  </a:lnTo>
                  <a:lnTo>
                    <a:pt x="1892" y="6698"/>
                  </a:lnTo>
                  <a:lnTo>
                    <a:pt x="1892" y="4940"/>
                  </a:lnTo>
                  <a:cubicBezTo>
                    <a:pt x="1919" y="2968"/>
                    <a:pt x="4290" y="1822"/>
                    <a:pt x="5915" y="1796"/>
                  </a:cubicBezTo>
                  <a:cubicBezTo>
                    <a:pt x="6528" y="1796"/>
                    <a:pt x="7194" y="1769"/>
                    <a:pt x="7940" y="1769"/>
                  </a:cubicBezTo>
                  <a:lnTo>
                    <a:pt x="28058" y="1769"/>
                  </a:lnTo>
                  <a:cubicBezTo>
                    <a:pt x="28831" y="1769"/>
                    <a:pt x="29604" y="1742"/>
                    <a:pt x="30323" y="1716"/>
                  </a:cubicBezTo>
                  <a:cubicBezTo>
                    <a:pt x="31069" y="1689"/>
                    <a:pt x="31789" y="1662"/>
                    <a:pt x="32481" y="1662"/>
                  </a:cubicBezTo>
                  <a:close/>
                  <a:moveTo>
                    <a:pt x="32509" y="1"/>
                  </a:moveTo>
                  <a:cubicBezTo>
                    <a:pt x="31035" y="1"/>
                    <a:pt x="29542" y="117"/>
                    <a:pt x="28058" y="117"/>
                  </a:cubicBezTo>
                  <a:lnTo>
                    <a:pt x="12017" y="117"/>
                  </a:lnTo>
                  <a:cubicBezTo>
                    <a:pt x="10649" y="117"/>
                    <a:pt x="9282" y="93"/>
                    <a:pt x="7914" y="93"/>
                  </a:cubicBezTo>
                  <a:cubicBezTo>
                    <a:pt x="7230" y="93"/>
                    <a:pt x="6546" y="99"/>
                    <a:pt x="5862" y="117"/>
                  </a:cubicBezTo>
                  <a:cubicBezTo>
                    <a:pt x="3304" y="197"/>
                    <a:pt x="266" y="2035"/>
                    <a:pt x="213" y="4913"/>
                  </a:cubicBezTo>
                  <a:lnTo>
                    <a:pt x="213" y="7604"/>
                  </a:lnTo>
                  <a:lnTo>
                    <a:pt x="213" y="46720"/>
                  </a:lnTo>
                  <a:cubicBezTo>
                    <a:pt x="213" y="49572"/>
                    <a:pt x="0" y="53568"/>
                    <a:pt x="2878" y="55300"/>
                  </a:cubicBezTo>
                  <a:cubicBezTo>
                    <a:pt x="3937" y="55924"/>
                    <a:pt x="5279" y="56066"/>
                    <a:pt x="6632" y="56066"/>
                  </a:cubicBezTo>
                  <a:cubicBezTo>
                    <a:pt x="7764" y="56066"/>
                    <a:pt x="8902" y="55967"/>
                    <a:pt x="9886" y="55967"/>
                  </a:cubicBezTo>
                  <a:lnTo>
                    <a:pt x="26646" y="55967"/>
                  </a:lnTo>
                  <a:cubicBezTo>
                    <a:pt x="28451" y="55967"/>
                    <a:pt x="30712" y="56240"/>
                    <a:pt x="32910" y="56240"/>
                  </a:cubicBezTo>
                  <a:cubicBezTo>
                    <a:pt x="34996" y="56240"/>
                    <a:pt x="37026" y="55994"/>
                    <a:pt x="38557" y="55034"/>
                  </a:cubicBezTo>
                  <a:cubicBezTo>
                    <a:pt x="39809" y="54235"/>
                    <a:pt x="40528" y="53409"/>
                    <a:pt x="40901" y="52423"/>
                  </a:cubicBezTo>
                  <a:cubicBezTo>
                    <a:pt x="41354" y="51304"/>
                    <a:pt x="41408" y="49998"/>
                    <a:pt x="41408" y="48372"/>
                  </a:cubicBezTo>
                  <a:lnTo>
                    <a:pt x="41408" y="21140"/>
                  </a:lnTo>
                  <a:cubicBezTo>
                    <a:pt x="41408" y="16557"/>
                    <a:pt x="41461" y="12001"/>
                    <a:pt x="41408" y="7418"/>
                  </a:cubicBezTo>
                  <a:cubicBezTo>
                    <a:pt x="41354" y="4913"/>
                    <a:pt x="40955" y="2808"/>
                    <a:pt x="38690" y="1423"/>
                  </a:cubicBezTo>
                  <a:cubicBezTo>
                    <a:pt x="36723" y="242"/>
                    <a:pt x="34635" y="1"/>
                    <a:pt x="32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8"/>
            <p:cNvSpPr/>
            <p:nvPr/>
          </p:nvSpPr>
          <p:spPr>
            <a:xfrm>
              <a:off x="249328" y="145597"/>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78" y="54704"/>
                    <a:pt x="25767" y="54704"/>
                  </a:cubicBezTo>
                  <a:lnTo>
                    <a:pt x="9540" y="54704"/>
                  </a:lnTo>
                  <a:cubicBezTo>
                    <a:pt x="7462" y="54704"/>
                    <a:pt x="4664" y="55157"/>
                    <a:pt x="2772" y="54038"/>
                  </a:cubicBezTo>
                  <a:cubicBezTo>
                    <a:pt x="1" y="52359"/>
                    <a:pt x="214" y="48496"/>
                    <a:pt x="214" y="45725"/>
                  </a:cubicBezTo>
                  <a:lnTo>
                    <a:pt x="214" y="7888"/>
                  </a:lnTo>
                  <a:lnTo>
                    <a:pt x="214" y="5276"/>
                  </a:lnTo>
                  <a:cubicBezTo>
                    <a:pt x="241" y="2505"/>
                    <a:pt x="3198" y="720"/>
                    <a:pt x="5677" y="667"/>
                  </a:cubicBezTo>
                  <a:cubicBezTo>
                    <a:pt x="7648" y="613"/>
                    <a:pt x="9647" y="667"/>
                    <a:pt x="11619" y="667"/>
                  </a:cubicBezTo>
                  <a:lnTo>
                    <a:pt x="27126" y="667"/>
                  </a:lnTo>
                  <a:cubicBezTo>
                    <a:pt x="30644" y="667"/>
                    <a:pt x="34188" y="0"/>
                    <a:pt x="37412" y="1919"/>
                  </a:cubicBezTo>
                  <a:cubicBezTo>
                    <a:pt x="39623" y="3251"/>
                    <a:pt x="40023" y="5276"/>
                    <a:pt x="40050" y="7728"/>
                  </a:cubicBezTo>
                  <a:cubicBezTo>
                    <a:pt x="40130" y="12151"/>
                    <a:pt x="40050" y="16574"/>
                    <a:pt x="40050" y="20997"/>
                  </a:cubicBezTo>
                  <a:lnTo>
                    <a:pt x="40050"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8"/>
            <p:cNvSpPr/>
            <p:nvPr/>
          </p:nvSpPr>
          <p:spPr>
            <a:xfrm>
              <a:off x="2190750" y="2266950"/>
              <a:ext cx="5048400" cy="36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8"/>
            <p:cNvSpPr/>
            <p:nvPr/>
          </p:nvSpPr>
          <p:spPr>
            <a:xfrm>
              <a:off x="223186" y="128538"/>
              <a:ext cx="1585507" cy="2150656"/>
            </a:xfrm>
            <a:custGeom>
              <a:avLst/>
              <a:gdLst/>
              <a:ahLst/>
              <a:cxnLst/>
              <a:rect l="l" t="t" r="r" b="b"/>
              <a:pathLst>
                <a:path w="41462" h="56241" extrusionOk="0">
                  <a:moveTo>
                    <a:pt x="32455" y="1662"/>
                  </a:moveTo>
                  <a:cubicBezTo>
                    <a:pt x="34107" y="1662"/>
                    <a:pt x="36053" y="1796"/>
                    <a:pt x="37811" y="2835"/>
                  </a:cubicBezTo>
                  <a:cubicBezTo>
                    <a:pt x="39197" y="3687"/>
                    <a:pt x="39676" y="4833"/>
                    <a:pt x="39730" y="7418"/>
                  </a:cubicBezTo>
                  <a:cubicBezTo>
                    <a:pt x="39783" y="10482"/>
                    <a:pt x="39756" y="13573"/>
                    <a:pt x="39730" y="16584"/>
                  </a:cubicBezTo>
                  <a:lnTo>
                    <a:pt x="39730" y="21140"/>
                  </a:lnTo>
                  <a:lnTo>
                    <a:pt x="39730" y="30227"/>
                  </a:lnTo>
                  <a:lnTo>
                    <a:pt x="39730" y="48372"/>
                  </a:lnTo>
                  <a:cubicBezTo>
                    <a:pt x="39730" y="49811"/>
                    <a:pt x="39703" y="50957"/>
                    <a:pt x="39357" y="51810"/>
                  </a:cubicBezTo>
                  <a:cubicBezTo>
                    <a:pt x="39144" y="52263"/>
                    <a:pt x="38797" y="52902"/>
                    <a:pt x="37651" y="53622"/>
                  </a:cubicBezTo>
                  <a:cubicBezTo>
                    <a:pt x="36612" y="54288"/>
                    <a:pt x="35093" y="54581"/>
                    <a:pt x="32855" y="54581"/>
                  </a:cubicBezTo>
                  <a:cubicBezTo>
                    <a:pt x="31763" y="54581"/>
                    <a:pt x="30644" y="54501"/>
                    <a:pt x="29524" y="54421"/>
                  </a:cubicBezTo>
                  <a:cubicBezTo>
                    <a:pt x="28485" y="54368"/>
                    <a:pt x="27526" y="54288"/>
                    <a:pt x="26620" y="54288"/>
                  </a:cubicBezTo>
                  <a:lnTo>
                    <a:pt x="9860" y="54288"/>
                  </a:lnTo>
                  <a:cubicBezTo>
                    <a:pt x="9353" y="54288"/>
                    <a:pt x="8821" y="54314"/>
                    <a:pt x="8288" y="54341"/>
                  </a:cubicBezTo>
                  <a:cubicBezTo>
                    <a:pt x="7728" y="54368"/>
                    <a:pt x="7169" y="54394"/>
                    <a:pt x="6609" y="54394"/>
                  </a:cubicBezTo>
                  <a:cubicBezTo>
                    <a:pt x="5756" y="54394"/>
                    <a:pt x="4504" y="54341"/>
                    <a:pt x="3705" y="53862"/>
                  </a:cubicBezTo>
                  <a:cubicBezTo>
                    <a:pt x="1839" y="52742"/>
                    <a:pt x="1839" y="49705"/>
                    <a:pt x="1866" y="47280"/>
                  </a:cubicBezTo>
                  <a:lnTo>
                    <a:pt x="1866" y="7604"/>
                  </a:lnTo>
                  <a:lnTo>
                    <a:pt x="1866" y="6698"/>
                  </a:lnTo>
                  <a:lnTo>
                    <a:pt x="1866" y="4940"/>
                  </a:lnTo>
                  <a:cubicBezTo>
                    <a:pt x="1893" y="2968"/>
                    <a:pt x="4264" y="1822"/>
                    <a:pt x="5890" y="1796"/>
                  </a:cubicBezTo>
                  <a:cubicBezTo>
                    <a:pt x="6502" y="1796"/>
                    <a:pt x="7142" y="1769"/>
                    <a:pt x="7915" y="1769"/>
                  </a:cubicBezTo>
                  <a:lnTo>
                    <a:pt x="28032" y="1769"/>
                  </a:lnTo>
                  <a:cubicBezTo>
                    <a:pt x="28805" y="1769"/>
                    <a:pt x="29578" y="1742"/>
                    <a:pt x="30297" y="1716"/>
                  </a:cubicBezTo>
                  <a:cubicBezTo>
                    <a:pt x="31043" y="1689"/>
                    <a:pt x="31763" y="1662"/>
                    <a:pt x="32455" y="1662"/>
                  </a:cubicBezTo>
                  <a:close/>
                  <a:moveTo>
                    <a:pt x="32483" y="1"/>
                  </a:moveTo>
                  <a:cubicBezTo>
                    <a:pt x="31009" y="1"/>
                    <a:pt x="29516" y="117"/>
                    <a:pt x="28032" y="117"/>
                  </a:cubicBezTo>
                  <a:lnTo>
                    <a:pt x="11991" y="117"/>
                  </a:lnTo>
                  <a:cubicBezTo>
                    <a:pt x="10641" y="117"/>
                    <a:pt x="9268" y="93"/>
                    <a:pt x="7894" y="93"/>
                  </a:cubicBezTo>
                  <a:cubicBezTo>
                    <a:pt x="7207" y="93"/>
                    <a:pt x="6520" y="99"/>
                    <a:pt x="5836" y="117"/>
                  </a:cubicBezTo>
                  <a:cubicBezTo>
                    <a:pt x="3278" y="197"/>
                    <a:pt x="241" y="2035"/>
                    <a:pt x="214" y="4913"/>
                  </a:cubicBezTo>
                  <a:lnTo>
                    <a:pt x="214" y="7604"/>
                  </a:lnTo>
                  <a:lnTo>
                    <a:pt x="214" y="46720"/>
                  </a:lnTo>
                  <a:cubicBezTo>
                    <a:pt x="214" y="49572"/>
                    <a:pt x="1" y="53568"/>
                    <a:pt x="2879" y="55300"/>
                  </a:cubicBezTo>
                  <a:cubicBezTo>
                    <a:pt x="3923" y="55924"/>
                    <a:pt x="5259" y="56066"/>
                    <a:pt x="6608" y="56066"/>
                  </a:cubicBezTo>
                  <a:cubicBezTo>
                    <a:pt x="7738" y="56066"/>
                    <a:pt x="8876" y="55967"/>
                    <a:pt x="9860" y="55967"/>
                  </a:cubicBezTo>
                  <a:lnTo>
                    <a:pt x="26620" y="55967"/>
                  </a:lnTo>
                  <a:cubicBezTo>
                    <a:pt x="28425" y="55967"/>
                    <a:pt x="30686" y="56240"/>
                    <a:pt x="32884" y="56240"/>
                  </a:cubicBezTo>
                  <a:cubicBezTo>
                    <a:pt x="34970" y="56240"/>
                    <a:pt x="37000" y="55994"/>
                    <a:pt x="38531" y="55034"/>
                  </a:cubicBezTo>
                  <a:cubicBezTo>
                    <a:pt x="39783" y="54235"/>
                    <a:pt x="40502" y="53409"/>
                    <a:pt x="40876" y="52423"/>
                  </a:cubicBezTo>
                  <a:cubicBezTo>
                    <a:pt x="41355" y="51304"/>
                    <a:pt x="41382" y="49998"/>
                    <a:pt x="41382" y="48372"/>
                  </a:cubicBezTo>
                  <a:lnTo>
                    <a:pt x="41382"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 name="Google Shape;267;p8"/>
          <p:cNvSpPr txBox="1">
            <a:spLocks noGrp="1"/>
          </p:cNvSpPr>
          <p:nvPr>
            <p:ph type="title"/>
          </p:nvPr>
        </p:nvSpPr>
        <p:spPr>
          <a:xfrm>
            <a:off x="966800" y="3545133"/>
            <a:ext cx="10290000" cy="17232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FFFFFF"/>
              </a:buClr>
              <a:buSzPts val="4800"/>
              <a:buNone/>
              <a:defRPr sz="10666">
                <a:solidFill>
                  <a:srgbClr val="FFFFFF"/>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9071092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68"/>
        <p:cNvGrpSpPr/>
        <p:nvPr/>
      </p:nvGrpSpPr>
      <p:grpSpPr>
        <a:xfrm>
          <a:off x="0" y="0"/>
          <a:ext cx="0" cy="0"/>
          <a:chOff x="0" y="0"/>
          <a:chExt cx="0" cy="0"/>
        </a:xfrm>
      </p:grpSpPr>
      <p:grpSp>
        <p:nvGrpSpPr>
          <p:cNvPr id="269" name="Google Shape;269;p9"/>
          <p:cNvGrpSpPr/>
          <p:nvPr/>
        </p:nvGrpSpPr>
        <p:grpSpPr>
          <a:xfrm flipH="1">
            <a:off x="-1193827" y="246537"/>
            <a:ext cx="14185896" cy="7259767"/>
            <a:chOff x="-1180550" y="-1807169"/>
            <a:chExt cx="11966507" cy="6123974"/>
          </a:xfrm>
        </p:grpSpPr>
        <p:sp>
          <p:nvSpPr>
            <p:cNvPr id="270" name="Google Shape;270;p9"/>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9112243" y="-32864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9"/>
            <p:cNvSpPr/>
            <p:nvPr/>
          </p:nvSpPr>
          <p:spPr>
            <a:xfrm>
              <a:off x="5825182" y="-180716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9"/>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9"/>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9"/>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9"/>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9"/>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9"/>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9"/>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9"/>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9"/>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9"/>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9"/>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6" name="Google Shape;286;p9"/>
          <p:cNvSpPr txBox="1">
            <a:spLocks noGrp="1"/>
          </p:cNvSpPr>
          <p:nvPr>
            <p:ph type="title"/>
          </p:nvPr>
        </p:nvSpPr>
        <p:spPr>
          <a:xfrm>
            <a:off x="63627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87" name="Google Shape;287;p9"/>
          <p:cNvSpPr txBox="1">
            <a:spLocks noGrp="1"/>
          </p:cNvSpPr>
          <p:nvPr>
            <p:ph type="title" idx="2" hasCustomPrompt="1"/>
          </p:nvPr>
        </p:nvSpPr>
        <p:spPr>
          <a:xfrm>
            <a:off x="18869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88" name="Google Shape;288;p9"/>
          <p:cNvSpPr txBox="1">
            <a:spLocks noGrp="1"/>
          </p:cNvSpPr>
          <p:nvPr>
            <p:ph type="subTitle" idx="1"/>
          </p:nvPr>
        </p:nvSpPr>
        <p:spPr>
          <a:xfrm>
            <a:off x="61731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970303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9"/>
        <p:cNvGrpSpPr/>
        <p:nvPr/>
      </p:nvGrpSpPr>
      <p:grpSpPr>
        <a:xfrm>
          <a:off x="0" y="0"/>
          <a:ext cx="0" cy="0"/>
          <a:chOff x="0" y="0"/>
          <a:chExt cx="0" cy="0"/>
        </a:xfrm>
      </p:grpSpPr>
      <p:sp>
        <p:nvSpPr>
          <p:cNvPr id="290" name="Google Shape;290;p10"/>
          <p:cNvSpPr txBox="1">
            <a:spLocks noGrp="1"/>
          </p:cNvSpPr>
          <p:nvPr>
            <p:ph type="title"/>
          </p:nvPr>
        </p:nvSpPr>
        <p:spPr>
          <a:xfrm>
            <a:off x="6311900" y="719333"/>
            <a:ext cx="4388800" cy="5224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4200"/>
              <a:buNone/>
              <a:defRPr sz="8266">
                <a:solidFill>
                  <a:srgbClr val="E15561"/>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086253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1"/>
        <p:cNvGrpSpPr/>
        <p:nvPr/>
      </p:nvGrpSpPr>
      <p:grpSpPr>
        <a:xfrm>
          <a:off x="0" y="0"/>
          <a:ext cx="0" cy="0"/>
          <a:chOff x="0" y="0"/>
          <a:chExt cx="0" cy="0"/>
        </a:xfrm>
      </p:grpSpPr>
      <p:sp>
        <p:nvSpPr>
          <p:cNvPr id="292" name="Google Shape;292;p11"/>
          <p:cNvSpPr txBox="1">
            <a:spLocks noGrp="1"/>
          </p:cNvSpPr>
          <p:nvPr>
            <p:ph type="title" hasCustomPrompt="1"/>
          </p:nvPr>
        </p:nvSpPr>
        <p:spPr>
          <a:xfrm>
            <a:off x="3740000" y="1678033"/>
            <a:ext cx="75012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0000">
                <a:solidFill>
                  <a:schemeClr val="accent4"/>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93" name="Google Shape;293;p11"/>
          <p:cNvSpPr txBox="1">
            <a:spLocks noGrp="1"/>
          </p:cNvSpPr>
          <p:nvPr>
            <p:ph type="subTitle" idx="1"/>
          </p:nvPr>
        </p:nvSpPr>
        <p:spPr>
          <a:xfrm>
            <a:off x="4525600" y="4143833"/>
            <a:ext cx="59300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4" name="Google Shape;294;p11"/>
          <p:cNvSpPr/>
          <p:nvPr/>
        </p:nvSpPr>
        <p:spPr>
          <a:xfrm>
            <a:off x="5814139" y="-436629"/>
            <a:ext cx="1984104" cy="945601"/>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1"/>
          <p:cNvSpPr/>
          <p:nvPr/>
        </p:nvSpPr>
        <p:spPr>
          <a:xfrm>
            <a:off x="10572836" y="637445"/>
            <a:ext cx="1984104" cy="945601"/>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1"/>
          <p:cNvSpPr/>
          <p:nvPr/>
        </p:nvSpPr>
        <p:spPr>
          <a:xfrm>
            <a:off x="603905" y="23735"/>
            <a:ext cx="1521288" cy="657853"/>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58700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DD4F4-2E9B-6AC4-4DF6-F65F4AAA00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FE4B5F0-71A6-3B33-D8A7-26A293E27B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B75B0F-8A0D-A811-832B-D5A5D4F97E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D663B4-B0FE-929A-7D94-E1B8F2A3F25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C6D9EB-DB2D-7829-F666-49B9E44488A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BA3C2E-46A4-8694-9851-950CCAD2006C}"/>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4/10/2025</a:t>
            </a:fld>
            <a:endParaRPr lang="en-US"/>
          </a:p>
        </p:txBody>
      </p:sp>
      <p:sp>
        <p:nvSpPr>
          <p:cNvPr id="8" name="Footer Placeholder 7">
            <a:extLst>
              <a:ext uri="{FF2B5EF4-FFF2-40B4-BE49-F238E27FC236}">
                <a16:creationId xmlns:a16="http://schemas.microsoft.com/office/drawing/2014/main" id="{4E72A99E-2F84-270B-E176-779A6AE931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98B67A6-2783-6856-8983-2176F898E8ED}"/>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6807179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7"/>
        <p:cNvGrpSpPr/>
        <p:nvPr/>
      </p:nvGrpSpPr>
      <p:grpSpPr>
        <a:xfrm>
          <a:off x="0" y="0"/>
          <a:ext cx="0" cy="0"/>
          <a:chOff x="0" y="0"/>
          <a:chExt cx="0" cy="0"/>
        </a:xfrm>
      </p:grpSpPr>
    </p:spTree>
    <p:extLst>
      <p:ext uri="{BB962C8B-B14F-4D97-AF65-F5344CB8AC3E}">
        <p14:creationId xmlns:p14="http://schemas.microsoft.com/office/powerpoint/2010/main" val="29176414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8"/>
        <p:cNvGrpSpPr/>
        <p:nvPr/>
      </p:nvGrpSpPr>
      <p:grpSpPr>
        <a:xfrm>
          <a:off x="0" y="0"/>
          <a:ext cx="0" cy="0"/>
          <a:chOff x="0" y="0"/>
          <a:chExt cx="0" cy="0"/>
        </a:xfrm>
      </p:grpSpPr>
      <p:sp>
        <p:nvSpPr>
          <p:cNvPr id="299" name="Google Shape;299;p13"/>
          <p:cNvSpPr txBox="1">
            <a:spLocks noGrp="1"/>
          </p:cNvSpPr>
          <p:nvPr>
            <p:ph type="title"/>
          </p:nvPr>
        </p:nvSpPr>
        <p:spPr>
          <a:xfrm>
            <a:off x="53817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1"/>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0" name="Google Shape;300;p13"/>
          <p:cNvSpPr txBox="1">
            <a:spLocks noGrp="1"/>
          </p:cNvSpPr>
          <p:nvPr>
            <p:ph type="title" idx="2" hasCustomPrompt="1"/>
          </p:nvPr>
        </p:nvSpPr>
        <p:spPr>
          <a:xfrm>
            <a:off x="5897967" y="9202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1" name="Google Shape;301;p13"/>
          <p:cNvSpPr txBox="1">
            <a:spLocks noGrp="1"/>
          </p:cNvSpPr>
          <p:nvPr>
            <p:ph type="subTitle" idx="1"/>
          </p:nvPr>
        </p:nvSpPr>
        <p:spPr>
          <a:xfrm>
            <a:off x="5057567" y="2471900"/>
            <a:ext cx="29212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3"/>
          <p:cNvSpPr txBox="1">
            <a:spLocks noGrp="1"/>
          </p:cNvSpPr>
          <p:nvPr>
            <p:ph type="title" idx="3"/>
          </p:nvPr>
        </p:nvSpPr>
        <p:spPr>
          <a:xfrm>
            <a:off x="85088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4"/>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3" name="Google Shape;303;p13"/>
          <p:cNvSpPr txBox="1">
            <a:spLocks noGrp="1"/>
          </p:cNvSpPr>
          <p:nvPr>
            <p:ph type="title" idx="4" hasCustomPrompt="1"/>
          </p:nvPr>
        </p:nvSpPr>
        <p:spPr>
          <a:xfrm>
            <a:off x="9025067" y="10218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4" name="Google Shape;304;p13"/>
          <p:cNvSpPr txBox="1">
            <a:spLocks noGrp="1"/>
          </p:cNvSpPr>
          <p:nvPr>
            <p:ph type="subTitle" idx="5"/>
          </p:nvPr>
        </p:nvSpPr>
        <p:spPr>
          <a:xfrm>
            <a:off x="8182267" y="24718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5" name="Google Shape;305;p13"/>
          <p:cNvSpPr txBox="1">
            <a:spLocks noGrp="1"/>
          </p:cNvSpPr>
          <p:nvPr>
            <p:ph type="title" idx="6"/>
          </p:nvPr>
        </p:nvSpPr>
        <p:spPr>
          <a:xfrm>
            <a:off x="53817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2"/>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6" name="Google Shape;306;p13"/>
          <p:cNvSpPr txBox="1">
            <a:spLocks noGrp="1"/>
          </p:cNvSpPr>
          <p:nvPr>
            <p:ph type="title" idx="7" hasCustomPrompt="1"/>
          </p:nvPr>
        </p:nvSpPr>
        <p:spPr>
          <a:xfrm>
            <a:off x="58979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lt2"/>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7" name="Google Shape;307;p13"/>
          <p:cNvSpPr txBox="1">
            <a:spLocks noGrp="1"/>
          </p:cNvSpPr>
          <p:nvPr>
            <p:ph type="subTitle" idx="8"/>
          </p:nvPr>
        </p:nvSpPr>
        <p:spPr>
          <a:xfrm>
            <a:off x="5055167" y="5238000"/>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8" name="Google Shape;308;p13"/>
          <p:cNvSpPr txBox="1">
            <a:spLocks noGrp="1"/>
          </p:cNvSpPr>
          <p:nvPr>
            <p:ph type="title" idx="9"/>
          </p:nvPr>
        </p:nvSpPr>
        <p:spPr>
          <a:xfrm>
            <a:off x="85088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3"/>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9" name="Google Shape;309;p13"/>
          <p:cNvSpPr txBox="1">
            <a:spLocks noGrp="1"/>
          </p:cNvSpPr>
          <p:nvPr>
            <p:ph type="title" idx="13" hasCustomPrompt="1"/>
          </p:nvPr>
        </p:nvSpPr>
        <p:spPr>
          <a:xfrm>
            <a:off x="90250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10" name="Google Shape;310;p13"/>
          <p:cNvSpPr txBox="1">
            <a:spLocks noGrp="1"/>
          </p:cNvSpPr>
          <p:nvPr>
            <p:ph type="subTitle" idx="14"/>
          </p:nvPr>
        </p:nvSpPr>
        <p:spPr>
          <a:xfrm>
            <a:off x="8182267" y="52389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1" name="Google Shape;311;p13"/>
          <p:cNvSpPr txBox="1">
            <a:spLocks noGrp="1"/>
          </p:cNvSpPr>
          <p:nvPr>
            <p:ph type="title" idx="15"/>
          </p:nvPr>
        </p:nvSpPr>
        <p:spPr>
          <a:xfrm>
            <a:off x="1229781" y="2177900"/>
            <a:ext cx="2921200" cy="1759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12" name="Google Shape;312;p13"/>
          <p:cNvGrpSpPr/>
          <p:nvPr/>
        </p:nvGrpSpPr>
        <p:grpSpPr>
          <a:xfrm>
            <a:off x="2780812" y="4356585"/>
            <a:ext cx="1868392" cy="2589073"/>
            <a:chOff x="1002412" y="3043930"/>
            <a:chExt cx="1598009" cy="2214397"/>
          </a:xfrm>
        </p:grpSpPr>
        <p:sp>
          <p:nvSpPr>
            <p:cNvPr id="313" name="Google Shape;313;p13"/>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 name="Google Shape;315;p13"/>
          <p:cNvGrpSpPr/>
          <p:nvPr/>
        </p:nvGrpSpPr>
        <p:grpSpPr>
          <a:xfrm>
            <a:off x="1255751" y="4151050"/>
            <a:ext cx="1293404" cy="2691756"/>
            <a:chOff x="464166" y="3124811"/>
            <a:chExt cx="1174114" cy="2443497"/>
          </a:xfrm>
        </p:grpSpPr>
        <p:sp>
          <p:nvSpPr>
            <p:cNvPr id="316" name="Google Shape;316;p1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13"/>
          <p:cNvSpPr/>
          <p:nvPr/>
        </p:nvSpPr>
        <p:spPr>
          <a:xfrm>
            <a:off x="10781667" y="300781"/>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3"/>
          <p:cNvSpPr/>
          <p:nvPr/>
        </p:nvSpPr>
        <p:spPr>
          <a:xfrm>
            <a:off x="-401589" y="8782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3"/>
          <p:cNvSpPr/>
          <p:nvPr/>
        </p:nvSpPr>
        <p:spPr>
          <a:xfrm>
            <a:off x="25416" y="51237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77283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21"/>
        <p:cNvGrpSpPr/>
        <p:nvPr/>
      </p:nvGrpSpPr>
      <p:grpSpPr>
        <a:xfrm>
          <a:off x="0" y="0"/>
          <a:ext cx="0" cy="0"/>
          <a:chOff x="0" y="0"/>
          <a:chExt cx="0" cy="0"/>
        </a:xfrm>
      </p:grpSpPr>
      <p:grpSp>
        <p:nvGrpSpPr>
          <p:cNvPr id="322" name="Google Shape;322;p14"/>
          <p:cNvGrpSpPr/>
          <p:nvPr/>
        </p:nvGrpSpPr>
        <p:grpSpPr>
          <a:xfrm>
            <a:off x="23912" y="2134452"/>
            <a:ext cx="1868392" cy="2589073"/>
            <a:chOff x="1002412" y="3043930"/>
            <a:chExt cx="1598009" cy="2214397"/>
          </a:xfrm>
        </p:grpSpPr>
        <p:sp>
          <p:nvSpPr>
            <p:cNvPr id="323" name="Google Shape;323;p14"/>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4"/>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5" name="Google Shape;325;p14"/>
          <p:cNvSpPr/>
          <p:nvPr/>
        </p:nvSpPr>
        <p:spPr>
          <a:xfrm>
            <a:off x="10540367" y="3564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3116311" y="-137718"/>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7" name="Google Shape;327;p14"/>
          <p:cNvGrpSpPr/>
          <p:nvPr/>
        </p:nvGrpSpPr>
        <p:grpSpPr>
          <a:xfrm>
            <a:off x="-914399" y="4646133"/>
            <a:ext cx="14007924" cy="2191891"/>
            <a:chOff x="-1204233" y="3679133"/>
            <a:chExt cx="11612626" cy="1817086"/>
          </a:xfrm>
        </p:grpSpPr>
        <p:sp>
          <p:nvSpPr>
            <p:cNvPr id="328" name="Google Shape;328;p14"/>
            <p:cNvSpPr/>
            <p:nvPr/>
          </p:nvSpPr>
          <p:spPr>
            <a:xfrm>
              <a:off x="-1204233" y="4152100"/>
              <a:ext cx="11612626" cy="1344120"/>
            </a:xfrm>
            <a:custGeom>
              <a:avLst/>
              <a:gdLst/>
              <a:ahLst/>
              <a:cxnLst/>
              <a:rect l="l" t="t" r="r" b="b"/>
              <a:pathLst>
                <a:path w="238538" h="28155" extrusionOk="0">
                  <a:moveTo>
                    <a:pt x="14311" y="1"/>
                  </a:moveTo>
                  <a:cubicBezTo>
                    <a:pt x="12876" y="1"/>
                    <a:pt x="8473" y="4137"/>
                    <a:pt x="8473" y="5271"/>
                  </a:cubicBezTo>
                  <a:lnTo>
                    <a:pt x="1235" y="21883"/>
                  </a:lnTo>
                  <a:cubicBezTo>
                    <a:pt x="668" y="23217"/>
                    <a:pt x="0" y="28154"/>
                    <a:pt x="3837" y="28154"/>
                  </a:cubicBezTo>
                  <a:lnTo>
                    <a:pt x="235035" y="28154"/>
                  </a:lnTo>
                  <a:cubicBezTo>
                    <a:pt x="238538" y="28154"/>
                    <a:pt x="238404" y="23184"/>
                    <a:pt x="237671" y="21983"/>
                  </a:cubicBezTo>
                  <a:lnTo>
                    <a:pt x="228898" y="2302"/>
                  </a:lnTo>
                  <a:cubicBezTo>
                    <a:pt x="228898" y="1135"/>
                    <a:pt x="225996" y="1"/>
                    <a:pt x="2245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1144157" y="3679133"/>
              <a:ext cx="11510344" cy="1618004"/>
            </a:xfrm>
            <a:custGeom>
              <a:avLst/>
              <a:gdLst/>
              <a:ahLst/>
              <a:cxnLst/>
              <a:rect l="l" t="t" r="r" b="b"/>
              <a:pathLst>
                <a:path w="236437" h="33892" extrusionOk="0">
                  <a:moveTo>
                    <a:pt x="13110" y="1"/>
                  </a:moveTo>
                  <a:cubicBezTo>
                    <a:pt x="11676" y="5738"/>
                    <a:pt x="10475" y="6672"/>
                    <a:pt x="10475" y="7840"/>
                  </a:cubicBezTo>
                  <a:lnTo>
                    <a:pt x="1" y="31823"/>
                  </a:lnTo>
                  <a:cubicBezTo>
                    <a:pt x="1" y="32958"/>
                    <a:pt x="1168" y="33892"/>
                    <a:pt x="2603" y="33892"/>
                  </a:cubicBezTo>
                  <a:lnTo>
                    <a:pt x="233801" y="33892"/>
                  </a:lnTo>
                  <a:cubicBezTo>
                    <a:pt x="235236" y="33892"/>
                    <a:pt x="236437" y="32958"/>
                    <a:pt x="236437" y="31823"/>
                  </a:cubicBezTo>
                  <a:lnTo>
                    <a:pt x="225929" y="7840"/>
                  </a:lnTo>
                  <a:cubicBezTo>
                    <a:pt x="225929" y="6672"/>
                    <a:pt x="224762" y="5738"/>
                    <a:pt x="223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14"/>
          <p:cNvGrpSpPr/>
          <p:nvPr/>
        </p:nvGrpSpPr>
        <p:grpSpPr>
          <a:xfrm>
            <a:off x="690208" y="468568"/>
            <a:ext cx="11116384" cy="5660033"/>
            <a:chOff x="702250" y="237125"/>
            <a:chExt cx="8337288" cy="4245025"/>
          </a:xfrm>
        </p:grpSpPr>
        <p:sp>
          <p:nvSpPr>
            <p:cNvPr id="331" name="Google Shape;331;p14"/>
            <p:cNvSpPr/>
            <p:nvPr/>
          </p:nvSpPr>
          <p:spPr>
            <a:xfrm>
              <a:off x="1098475" y="680400"/>
              <a:ext cx="6821592" cy="3492300"/>
            </a:xfrm>
            <a:custGeom>
              <a:avLst/>
              <a:gdLst/>
              <a:ahLst/>
              <a:cxnLst/>
              <a:rect l="l" t="t" r="r" b="b"/>
              <a:pathLst>
                <a:path w="146339" h="80859" extrusionOk="0">
                  <a:moveTo>
                    <a:pt x="0" y="1"/>
                  </a:moveTo>
                  <a:lnTo>
                    <a:pt x="0" y="80859"/>
                  </a:lnTo>
                  <a:lnTo>
                    <a:pt x="146338" y="80859"/>
                  </a:lnTo>
                  <a:lnTo>
                    <a:pt x="146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3514550" y="4084725"/>
              <a:ext cx="4358488" cy="82200"/>
            </a:xfrm>
            <a:custGeom>
              <a:avLst/>
              <a:gdLst/>
              <a:ahLst/>
              <a:cxnLst/>
              <a:rect l="l" t="t" r="r" b="b"/>
              <a:pathLst>
                <a:path w="89231" h="1903" extrusionOk="0">
                  <a:moveTo>
                    <a:pt x="0" y="1"/>
                  </a:moveTo>
                  <a:lnTo>
                    <a:pt x="0" y="1902"/>
                  </a:lnTo>
                  <a:lnTo>
                    <a:pt x="89231" y="1902"/>
                  </a:lnTo>
                  <a:lnTo>
                    <a:pt x="89231" y="1"/>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1122971" y="3978136"/>
              <a:ext cx="2348370" cy="188783"/>
            </a:xfrm>
            <a:custGeom>
              <a:avLst/>
              <a:gdLst/>
              <a:ahLst/>
              <a:cxnLst/>
              <a:rect l="l" t="t" r="r" b="b"/>
              <a:pathLst>
                <a:path w="54373" h="4371" extrusionOk="0">
                  <a:moveTo>
                    <a:pt x="0" y="0"/>
                  </a:moveTo>
                  <a:lnTo>
                    <a:pt x="0" y="4370"/>
                  </a:lnTo>
                  <a:lnTo>
                    <a:pt x="54372" y="4370"/>
                  </a:lnTo>
                  <a:lnTo>
                    <a:pt x="54372" y="0"/>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4"/>
            <p:cNvSpPr/>
            <p:nvPr/>
          </p:nvSpPr>
          <p:spPr>
            <a:xfrm>
              <a:off x="1122971" y="3757765"/>
              <a:ext cx="2348370" cy="51914"/>
            </a:xfrm>
            <a:custGeom>
              <a:avLst/>
              <a:gdLst/>
              <a:ahLst/>
              <a:cxnLst/>
              <a:rect l="l" t="t" r="r" b="b"/>
              <a:pathLst>
                <a:path w="54373" h="1202" extrusionOk="0">
                  <a:moveTo>
                    <a:pt x="0" y="1"/>
                  </a:moveTo>
                  <a:lnTo>
                    <a:pt x="0" y="1202"/>
                  </a:lnTo>
                  <a:lnTo>
                    <a:pt x="54372" y="1202"/>
                  </a:lnTo>
                  <a:lnTo>
                    <a:pt x="543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4"/>
            <p:cNvSpPr/>
            <p:nvPr/>
          </p:nvSpPr>
          <p:spPr>
            <a:xfrm>
              <a:off x="1122971" y="959935"/>
              <a:ext cx="2348370" cy="51914"/>
            </a:xfrm>
            <a:custGeom>
              <a:avLst/>
              <a:gdLst/>
              <a:ahLst/>
              <a:cxnLst/>
              <a:rect l="l" t="t" r="r" b="b"/>
              <a:pathLst>
                <a:path w="54373" h="1202" extrusionOk="0">
                  <a:moveTo>
                    <a:pt x="0" y="0"/>
                  </a:moveTo>
                  <a:lnTo>
                    <a:pt x="0" y="1201"/>
                  </a:lnTo>
                  <a:lnTo>
                    <a:pt x="54372" y="1201"/>
                  </a:lnTo>
                  <a:lnTo>
                    <a:pt x="54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4"/>
            <p:cNvSpPr/>
            <p:nvPr/>
          </p:nvSpPr>
          <p:spPr>
            <a:xfrm>
              <a:off x="1264350" y="892547"/>
              <a:ext cx="2070289" cy="2978182"/>
            </a:xfrm>
            <a:custGeom>
              <a:avLst/>
              <a:gdLst/>
              <a:ahLst/>
              <a:cxnLst/>
              <a:rect l="l" t="t" r="r" b="b"/>
              <a:pathLst>
                <a:path w="49369" h="71019" extrusionOk="0">
                  <a:moveTo>
                    <a:pt x="0" y="1"/>
                  </a:moveTo>
                  <a:lnTo>
                    <a:pt x="0" y="71018"/>
                  </a:lnTo>
                  <a:lnTo>
                    <a:pt x="49369" y="71018"/>
                  </a:lnTo>
                  <a:lnTo>
                    <a:pt x="49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4"/>
            <p:cNvSpPr/>
            <p:nvPr/>
          </p:nvSpPr>
          <p:spPr>
            <a:xfrm>
              <a:off x="1423790" y="1054838"/>
              <a:ext cx="1751415" cy="2655031"/>
            </a:xfrm>
            <a:custGeom>
              <a:avLst/>
              <a:gdLst/>
              <a:ahLst/>
              <a:cxnLst/>
              <a:rect l="l" t="t" r="r" b="b"/>
              <a:pathLst>
                <a:path w="41765" h="63313" extrusionOk="0">
                  <a:moveTo>
                    <a:pt x="1" y="0"/>
                  </a:moveTo>
                  <a:lnTo>
                    <a:pt x="1" y="63312"/>
                  </a:lnTo>
                  <a:lnTo>
                    <a:pt x="41764" y="63312"/>
                  </a:lnTo>
                  <a:lnTo>
                    <a:pt x="417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103076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7044286" y="3392484"/>
              <a:ext cx="82147" cy="211804"/>
            </a:xfrm>
            <a:custGeom>
              <a:avLst/>
              <a:gdLst/>
              <a:ahLst/>
              <a:cxnLst/>
              <a:rect l="l" t="t" r="r" b="b"/>
              <a:pathLst>
                <a:path w="1902" h="4904" extrusionOk="0">
                  <a:moveTo>
                    <a:pt x="0" y="0"/>
                  </a:moveTo>
                  <a:lnTo>
                    <a:pt x="0"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4"/>
            <p:cNvSpPr/>
            <p:nvPr/>
          </p:nvSpPr>
          <p:spPr>
            <a:xfrm>
              <a:off x="6243234" y="3392484"/>
              <a:ext cx="82147" cy="211804"/>
            </a:xfrm>
            <a:custGeom>
              <a:avLst/>
              <a:gdLst/>
              <a:ahLst/>
              <a:cxnLst/>
              <a:rect l="l" t="t" r="r" b="b"/>
              <a:pathLst>
                <a:path w="1902" h="4904" extrusionOk="0">
                  <a:moveTo>
                    <a:pt x="1" y="0"/>
                  </a:moveTo>
                  <a:lnTo>
                    <a:pt x="1"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4"/>
            <p:cNvSpPr/>
            <p:nvPr/>
          </p:nvSpPr>
          <p:spPr>
            <a:xfrm>
              <a:off x="5442225" y="3392484"/>
              <a:ext cx="82147" cy="211804"/>
            </a:xfrm>
            <a:custGeom>
              <a:avLst/>
              <a:gdLst/>
              <a:ahLst/>
              <a:cxnLst/>
              <a:rect l="l" t="t" r="r" b="b"/>
              <a:pathLst>
                <a:path w="1902" h="4904" extrusionOk="0">
                  <a:moveTo>
                    <a:pt x="0" y="0"/>
                  </a:moveTo>
                  <a:lnTo>
                    <a:pt x="0" y="4904"/>
                  </a:lnTo>
                  <a:lnTo>
                    <a:pt x="1901" y="4904"/>
                  </a:lnTo>
                  <a:lnTo>
                    <a:pt x="19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4"/>
            <p:cNvSpPr/>
            <p:nvPr/>
          </p:nvSpPr>
          <p:spPr>
            <a:xfrm>
              <a:off x="342234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4"/>
            <p:cNvSpPr/>
            <p:nvPr/>
          </p:nvSpPr>
          <p:spPr>
            <a:xfrm>
              <a:off x="7873025" y="696250"/>
              <a:ext cx="135471" cy="3614787"/>
            </a:xfrm>
            <a:custGeom>
              <a:avLst/>
              <a:gdLst/>
              <a:ahLst/>
              <a:cxnLst/>
              <a:rect l="l" t="t" r="r" b="b"/>
              <a:pathLst>
                <a:path w="3137"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5267865" y="3611459"/>
              <a:ext cx="2001165" cy="256505"/>
            </a:xfrm>
            <a:custGeom>
              <a:avLst/>
              <a:gdLst/>
              <a:ahLst/>
              <a:cxnLst/>
              <a:rect l="l" t="t" r="r" b="b"/>
              <a:pathLst>
                <a:path w="46334" h="5939" extrusionOk="0">
                  <a:moveTo>
                    <a:pt x="2269" y="1"/>
                  </a:moveTo>
                  <a:cubicBezTo>
                    <a:pt x="1002" y="1"/>
                    <a:pt x="1" y="568"/>
                    <a:pt x="1" y="1302"/>
                  </a:cubicBezTo>
                  <a:lnTo>
                    <a:pt x="1" y="4637"/>
                  </a:lnTo>
                  <a:cubicBezTo>
                    <a:pt x="1" y="5371"/>
                    <a:pt x="1002" y="5938"/>
                    <a:pt x="2269" y="5938"/>
                  </a:cubicBezTo>
                  <a:lnTo>
                    <a:pt x="44099" y="5938"/>
                  </a:lnTo>
                  <a:cubicBezTo>
                    <a:pt x="45333" y="5938"/>
                    <a:pt x="46334" y="5371"/>
                    <a:pt x="46334" y="4637"/>
                  </a:cubicBezTo>
                  <a:lnTo>
                    <a:pt x="46334" y="1302"/>
                  </a:lnTo>
                  <a:cubicBezTo>
                    <a:pt x="46334" y="568"/>
                    <a:pt x="45333" y="1"/>
                    <a:pt x="44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5267865" y="3494759"/>
              <a:ext cx="2001165" cy="257931"/>
            </a:xfrm>
            <a:custGeom>
              <a:avLst/>
              <a:gdLst/>
              <a:ahLst/>
              <a:cxnLst/>
              <a:rect l="l" t="t" r="r" b="b"/>
              <a:pathLst>
                <a:path w="46334" h="5972" extrusionOk="0">
                  <a:moveTo>
                    <a:pt x="2269" y="1"/>
                  </a:moveTo>
                  <a:cubicBezTo>
                    <a:pt x="1002" y="1"/>
                    <a:pt x="1" y="601"/>
                    <a:pt x="1" y="1335"/>
                  </a:cubicBezTo>
                  <a:lnTo>
                    <a:pt x="1" y="4671"/>
                  </a:lnTo>
                  <a:cubicBezTo>
                    <a:pt x="1" y="5371"/>
                    <a:pt x="1002" y="5972"/>
                    <a:pt x="2269" y="5972"/>
                  </a:cubicBezTo>
                  <a:lnTo>
                    <a:pt x="44099" y="5972"/>
                  </a:lnTo>
                  <a:cubicBezTo>
                    <a:pt x="45333" y="5972"/>
                    <a:pt x="46334" y="5371"/>
                    <a:pt x="46334" y="4671"/>
                  </a:cubicBezTo>
                  <a:lnTo>
                    <a:pt x="46334" y="1335"/>
                  </a:lnTo>
                  <a:cubicBezTo>
                    <a:pt x="46334" y="601"/>
                    <a:pt x="45333" y="1"/>
                    <a:pt x="44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4"/>
            <p:cNvSpPr/>
            <p:nvPr/>
          </p:nvSpPr>
          <p:spPr>
            <a:xfrm>
              <a:off x="5325524" y="3671969"/>
              <a:ext cx="1887360" cy="30319"/>
            </a:xfrm>
            <a:custGeom>
              <a:avLst/>
              <a:gdLst/>
              <a:ahLst/>
              <a:cxnLst/>
              <a:rect l="l" t="t" r="r" b="b"/>
              <a:pathLst>
                <a:path w="43699" h="702" extrusionOk="0">
                  <a:moveTo>
                    <a:pt x="367" y="1"/>
                  </a:moveTo>
                  <a:cubicBezTo>
                    <a:pt x="167" y="1"/>
                    <a:pt x="0" y="67"/>
                    <a:pt x="0" y="167"/>
                  </a:cubicBezTo>
                  <a:lnTo>
                    <a:pt x="0" y="534"/>
                  </a:lnTo>
                  <a:cubicBezTo>
                    <a:pt x="0" y="601"/>
                    <a:pt x="167" y="701"/>
                    <a:pt x="367" y="701"/>
                  </a:cubicBezTo>
                  <a:lnTo>
                    <a:pt x="43331" y="701"/>
                  </a:lnTo>
                  <a:cubicBezTo>
                    <a:pt x="43531" y="701"/>
                    <a:pt x="43698" y="601"/>
                    <a:pt x="43698" y="534"/>
                  </a:cubicBezTo>
                  <a:lnTo>
                    <a:pt x="43698" y="167"/>
                  </a:lnTo>
                  <a:cubicBezTo>
                    <a:pt x="43698" y="67"/>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4"/>
            <p:cNvSpPr/>
            <p:nvPr/>
          </p:nvSpPr>
          <p:spPr>
            <a:xfrm>
              <a:off x="5325524" y="3604246"/>
              <a:ext cx="1887360" cy="30319"/>
            </a:xfrm>
            <a:custGeom>
              <a:avLst/>
              <a:gdLst/>
              <a:ahLst/>
              <a:cxnLst/>
              <a:rect l="l" t="t" r="r" b="b"/>
              <a:pathLst>
                <a:path w="43699" h="702" extrusionOk="0">
                  <a:moveTo>
                    <a:pt x="367" y="1"/>
                  </a:moveTo>
                  <a:cubicBezTo>
                    <a:pt x="167" y="1"/>
                    <a:pt x="0" y="68"/>
                    <a:pt x="0" y="168"/>
                  </a:cubicBezTo>
                  <a:lnTo>
                    <a:pt x="0" y="535"/>
                  </a:lnTo>
                  <a:cubicBezTo>
                    <a:pt x="0" y="635"/>
                    <a:pt x="167" y="701"/>
                    <a:pt x="367" y="701"/>
                  </a:cubicBezTo>
                  <a:lnTo>
                    <a:pt x="43331" y="701"/>
                  </a:lnTo>
                  <a:cubicBezTo>
                    <a:pt x="43531" y="701"/>
                    <a:pt x="43698" y="635"/>
                    <a:pt x="43698" y="535"/>
                  </a:cubicBezTo>
                  <a:lnTo>
                    <a:pt x="43698" y="168"/>
                  </a:lnTo>
                  <a:cubicBezTo>
                    <a:pt x="43698" y="68"/>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4"/>
            <p:cNvSpPr/>
            <p:nvPr/>
          </p:nvSpPr>
          <p:spPr>
            <a:xfrm>
              <a:off x="5325524" y="3536567"/>
              <a:ext cx="1887360" cy="30276"/>
            </a:xfrm>
            <a:custGeom>
              <a:avLst/>
              <a:gdLst/>
              <a:ahLst/>
              <a:cxnLst/>
              <a:rect l="l" t="t" r="r" b="b"/>
              <a:pathLst>
                <a:path w="43699" h="701" extrusionOk="0">
                  <a:moveTo>
                    <a:pt x="367" y="0"/>
                  </a:moveTo>
                  <a:cubicBezTo>
                    <a:pt x="167" y="0"/>
                    <a:pt x="0" y="67"/>
                    <a:pt x="0" y="167"/>
                  </a:cubicBezTo>
                  <a:lnTo>
                    <a:pt x="0" y="534"/>
                  </a:lnTo>
                  <a:cubicBezTo>
                    <a:pt x="0" y="634"/>
                    <a:pt x="167" y="701"/>
                    <a:pt x="367" y="701"/>
                  </a:cubicBezTo>
                  <a:lnTo>
                    <a:pt x="43331" y="701"/>
                  </a:lnTo>
                  <a:cubicBezTo>
                    <a:pt x="43531" y="701"/>
                    <a:pt x="43698" y="634"/>
                    <a:pt x="43698" y="534"/>
                  </a:cubicBezTo>
                  <a:lnTo>
                    <a:pt x="43698" y="167"/>
                  </a:lnTo>
                  <a:cubicBezTo>
                    <a:pt x="43698" y="67"/>
                    <a:pt x="43531" y="0"/>
                    <a:pt x="43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3497224" y="3334875"/>
              <a:ext cx="4408113" cy="115274"/>
            </a:xfrm>
            <a:custGeom>
              <a:avLst/>
              <a:gdLst/>
              <a:ahLst/>
              <a:cxnLst/>
              <a:rect l="l" t="t" r="r" b="b"/>
              <a:pathLst>
                <a:path w="90800" h="2669" extrusionOk="0">
                  <a:moveTo>
                    <a:pt x="835" y="0"/>
                  </a:moveTo>
                  <a:cubicBezTo>
                    <a:pt x="368" y="0"/>
                    <a:pt x="1" y="600"/>
                    <a:pt x="1" y="1334"/>
                  </a:cubicBezTo>
                  <a:cubicBezTo>
                    <a:pt x="1" y="2068"/>
                    <a:pt x="368" y="2669"/>
                    <a:pt x="835" y="2669"/>
                  </a:cubicBezTo>
                  <a:lnTo>
                    <a:pt x="89932" y="2669"/>
                  </a:lnTo>
                  <a:cubicBezTo>
                    <a:pt x="90399" y="2669"/>
                    <a:pt x="90799" y="2068"/>
                    <a:pt x="90799" y="1334"/>
                  </a:cubicBezTo>
                  <a:cubicBezTo>
                    <a:pt x="90799" y="600"/>
                    <a:pt x="90399" y="0"/>
                    <a:pt x="89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837699" y="281371"/>
              <a:ext cx="6961494" cy="338566"/>
            </a:xfrm>
            <a:custGeom>
              <a:avLst/>
              <a:gdLst/>
              <a:ahLst/>
              <a:cxnLst/>
              <a:rect l="l" t="t" r="r" b="b"/>
              <a:pathLst>
                <a:path w="161183" h="7839" extrusionOk="0">
                  <a:moveTo>
                    <a:pt x="0" y="0"/>
                  </a:moveTo>
                  <a:lnTo>
                    <a:pt x="4470" y="7839"/>
                  </a:lnTo>
                  <a:lnTo>
                    <a:pt x="152376" y="7839"/>
                  </a:lnTo>
                  <a:lnTo>
                    <a:pt x="161182"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4"/>
            <p:cNvSpPr/>
            <p:nvPr/>
          </p:nvSpPr>
          <p:spPr>
            <a:xfrm>
              <a:off x="977475" y="554075"/>
              <a:ext cx="7090239" cy="144125"/>
            </a:xfrm>
            <a:custGeom>
              <a:avLst/>
              <a:gdLst/>
              <a:ahLst/>
              <a:cxnLst/>
              <a:rect l="l" t="t" r="r" b="b"/>
              <a:pathLst>
                <a:path w="151809" h="3337" extrusionOk="0">
                  <a:moveTo>
                    <a:pt x="1067" y="0"/>
                  </a:moveTo>
                  <a:cubicBezTo>
                    <a:pt x="467" y="0"/>
                    <a:pt x="0" y="734"/>
                    <a:pt x="0" y="1668"/>
                  </a:cubicBezTo>
                  <a:cubicBezTo>
                    <a:pt x="0" y="2569"/>
                    <a:pt x="467" y="3336"/>
                    <a:pt x="1067" y="3336"/>
                  </a:cubicBezTo>
                  <a:lnTo>
                    <a:pt x="150741" y="3336"/>
                  </a:lnTo>
                  <a:cubicBezTo>
                    <a:pt x="151342" y="3336"/>
                    <a:pt x="151809" y="2569"/>
                    <a:pt x="151809" y="1668"/>
                  </a:cubicBezTo>
                  <a:cubicBezTo>
                    <a:pt x="151809" y="734"/>
                    <a:pt x="151342" y="0"/>
                    <a:pt x="150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4"/>
            <p:cNvSpPr/>
            <p:nvPr/>
          </p:nvSpPr>
          <p:spPr>
            <a:xfrm>
              <a:off x="741168" y="257282"/>
              <a:ext cx="357354" cy="367417"/>
            </a:xfrm>
            <a:custGeom>
              <a:avLst/>
              <a:gdLst/>
              <a:ahLst/>
              <a:cxnLst/>
              <a:rect l="l" t="t" r="r" b="b"/>
              <a:pathLst>
                <a:path w="8274" h="8507" extrusionOk="0">
                  <a:moveTo>
                    <a:pt x="0" y="1"/>
                  </a:moveTo>
                  <a:lnTo>
                    <a:pt x="6705" y="8507"/>
                  </a:lnTo>
                  <a:lnTo>
                    <a:pt x="8273"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1923980" y="257282"/>
              <a:ext cx="233442" cy="367417"/>
            </a:xfrm>
            <a:custGeom>
              <a:avLst/>
              <a:gdLst/>
              <a:ahLst/>
              <a:cxnLst/>
              <a:rect l="l" t="t" r="r" b="b"/>
              <a:pathLst>
                <a:path w="5405" h="8507" extrusionOk="0">
                  <a:moveTo>
                    <a:pt x="1" y="1"/>
                  </a:moveTo>
                  <a:lnTo>
                    <a:pt x="3837" y="8507"/>
                  </a:lnTo>
                  <a:lnTo>
                    <a:pt x="5405"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3105366" y="257282"/>
              <a:ext cx="110998" cy="367417"/>
            </a:xfrm>
            <a:custGeom>
              <a:avLst/>
              <a:gdLst/>
              <a:ahLst/>
              <a:cxnLst/>
              <a:rect l="l" t="t" r="r" b="b"/>
              <a:pathLst>
                <a:path w="2570" h="8507" extrusionOk="0">
                  <a:moveTo>
                    <a:pt x="1" y="1"/>
                  </a:moveTo>
                  <a:lnTo>
                    <a:pt x="1001" y="8507"/>
                  </a:lnTo>
                  <a:lnTo>
                    <a:pt x="2569"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4"/>
            <p:cNvSpPr/>
            <p:nvPr/>
          </p:nvSpPr>
          <p:spPr>
            <a:xfrm>
              <a:off x="4207498" y="257282"/>
              <a:ext cx="155657" cy="367417"/>
            </a:xfrm>
            <a:custGeom>
              <a:avLst/>
              <a:gdLst/>
              <a:ahLst/>
              <a:cxnLst/>
              <a:rect l="l" t="t" r="r" b="b"/>
              <a:pathLst>
                <a:path w="3604" h="8507" extrusionOk="0">
                  <a:moveTo>
                    <a:pt x="1836" y="1"/>
                  </a:moveTo>
                  <a:lnTo>
                    <a:pt x="1" y="8507"/>
                  </a:lnTo>
                  <a:lnTo>
                    <a:pt x="1569" y="8507"/>
                  </a:lnTo>
                  <a:lnTo>
                    <a:pt x="36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4"/>
            <p:cNvSpPr/>
            <p:nvPr/>
          </p:nvSpPr>
          <p:spPr>
            <a:xfrm>
              <a:off x="5266440" y="257282"/>
              <a:ext cx="278100" cy="367417"/>
            </a:xfrm>
            <a:custGeom>
              <a:avLst/>
              <a:gdLst/>
              <a:ahLst/>
              <a:cxnLst/>
              <a:rect l="l" t="t" r="r" b="b"/>
              <a:pathLst>
                <a:path w="6439" h="8507" extrusionOk="0">
                  <a:moveTo>
                    <a:pt x="4704" y="1"/>
                  </a:moveTo>
                  <a:lnTo>
                    <a:pt x="0" y="8507"/>
                  </a:lnTo>
                  <a:lnTo>
                    <a:pt x="1568" y="8507"/>
                  </a:lnTo>
                  <a:lnTo>
                    <a:pt x="64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a:off x="6477739" y="257282"/>
              <a:ext cx="402013" cy="367417"/>
            </a:xfrm>
            <a:custGeom>
              <a:avLst/>
              <a:gdLst/>
              <a:ahLst/>
              <a:cxnLst/>
              <a:rect l="l" t="t" r="r" b="b"/>
              <a:pathLst>
                <a:path w="9308" h="8507" extrusionOk="0">
                  <a:moveTo>
                    <a:pt x="7540" y="1"/>
                  </a:moveTo>
                  <a:lnTo>
                    <a:pt x="1" y="8507"/>
                  </a:lnTo>
                  <a:lnTo>
                    <a:pt x="1569" y="8507"/>
                  </a:lnTo>
                  <a:lnTo>
                    <a:pt x="9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7612880" y="257282"/>
              <a:ext cx="524456" cy="367417"/>
            </a:xfrm>
            <a:custGeom>
              <a:avLst/>
              <a:gdLst/>
              <a:ahLst/>
              <a:cxnLst/>
              <a:rect l="l" t="t" r="r" b="b"/>
              <a:pathLst>
                <a:path w="12143" h="8507" extrusionOk="0">
                  <a:moveTo>
                    <a:pt x="10408" y="1"/>
                  </a:moveTo>
                  <a:lnTo>
                    <a:pt x="1" y="8507"/>
                  </a:lnTo>
                  <a:lnTo>
                    <a:pt x="1568" y="8507"/>
                  </a:lnTo>
                  <a:lnTo>
                    <a:pt x="12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4"/>
            <p:cNvSpPr/>
            <p:nvPr/>
          </p:nvSpPr>
          <p:spPr>
            <a:xfrm>
              <a:off x="702250" y="237125"/>
              <a:ext cx="7526705" cy="98024"/>
            </a:xfrm>
            <a:custGeom>
              <a:avLst/>
              <a:gdLst/>
              <a:ahLst/>
              <a:cxnLst/>
              <a:rect l="l" t="t" r="r" b="b"/>
              <a:pathLst>
                <a:path w="167288" h="2270" extrusionOk="0">
                  <a:moveTo>
                    <a:pt x="735" y="1"/>
                  </a:moveTo>
                  <a:cubicBezTo>
                    <a:pt x="334" y="1"/>
                    <a:pt x="1" y="501"/>
                    <a:pt x="1" y="1135"/>
                  </a:cubicBezTo>
                  <a:cubicBezTo>
                    <a:pt x="1" y="1769"/>
                    <a:pt x="334" y="2269"/>
                    <a:pt x="735" y="2269"/>
                  </a:cubicBezTo>
                  <a:lnTo>
                    <a:pt x="166553" y="2269"/>
                  </a:lnTo>
                  <a:cubicBezTo>
                    <a:pt x="166954" y="2269"/>
                    <a:pt x="167287" y="1769"/>
                    <a:pt x="167287" y="1135"/>
                  </a:cubicBezTo>
                  <a:cubicBezTo>
                    <a:pt x="167287" y="501"/>
                    <a:pt x="166920" y="1"/>
                    <a:pt x="166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4"/>
            <p:cNvSpPr/>
            <p:nvPr/>
          </p:nvSpPr>
          <p:spPr>
            <a:xfrm>
              <a:off x="8630358" y="1301077"/>
              <a:ext cx="82147" cy="3181073"/>
            </a:xfrm>
            <a:custGeom>
              <a:avLst/>
              <a:gdLst/>
              <a:ahLst/>
              <a:cxnLst/>
              <a:rect l="l" t="t" r="r" b="b"/>
              <a:pathLst>
                <a:path w="1902" h="73653" extrusionOk="0">
                  <a:moveTo>
                    <a:pt x="1" y="0"/>
                  </a:moveTo>
                  <a:lnTo>
                    <a:pt x="1" y="73219"/>
                  </a:lnTo>
                  <a:cubicBezTo>
                    <a:pt x="1" y="73453"/>
                    <a:pt x="401" y="73653"/>
                    <a:pt x="935" y="73653"/>
                  </a:cubicBezTo>
                  <a:cubicBezTo>
                    <a:pt x="1468" y="73653"/>
                    <a:pt x="1902" y="73453"/>
                    <a:pt x="1902" y="73219"/>
                  </a:cubicBez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4"/>
            <p:cNvSpPr/>
            <p:nvPr/>
          </p:nvSpPr>
          <p:spPr>
            <a:xfrm>
              <a:off x="8337916" y="989847"/>
              <a:ext cx="701622" cy="704558"/>
            </a:xfrm>
            <a:custGeom>
              <a:avLst/>
              <a:gdLst/>
              <a:ahLst/>
              <a:cxnLst/>
              <a:rect l="l" t="t" r="r" b="b"/>
              <a:pathLst>
                <a:path w="16245" h="16313" extrusionOk="0">
                  <a:moveTo>
                    <a:pt x="1101" y="1"/>
                  </a:moveTo>
                  <a:cubicBezTo>
                    <a:pt x="500" y="1"/>
                    <a:pt x="0" y="501"/>
                    <a:pt x="0" y="1135"/>
                  </a:cubicBezTo>
                  <a:lnTo>
                    <a:pt x="0" y="15178"/>
                  </a:lnTo>
                  <a:cubicBezTo>
                    <a:pt x="0" y="15812"/>
                    <a:pt x="500" y="16313"/>
                    <a:pt x="1101" y="16313"/>
                  </a:cubicBezTo>
                  <a:lnTo>
                    <a:pt x="15111" y="16313"/>
                  </a:lnTo>
                  <a:cubicBezTo>
                    <a:pt x="15745" y="16313"/>
                    <a:pt x="16245" y="15812"/>
                    <a:pt x="16245" y="15178"/>
                  </a:cubicBezTo>
                  <a:lnTo>
                    <a:pt x="16245" y="1135"/>
                  </a:lnTo>
                  <a:cubicBezTo>
                    <a:pt x="16245" y="501"/>
                    <a:pt x="15745" y="1"/>
                    <a:pt x="151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4"/>
            <p:cNvSpPr/>
            <p:nvPr/>
          </p:nvSpPr>
          <p:spPr>
            <a:xfrm>
              <a:off x="8371043" y="1023017"/>
              <a:ext cx="635368" cy="638262"/>
            </a:xfrm>
            <a:custGeom>
              <a:avLst/>
              <a:gdLst/>
              <a:ahLst/>
              <a:cxnLst/>
              <a:rect l="l" t="t" r="r" b="b"/>
              <a:pathLst>
                <a:path w="14711" h="14778" extrusionOk="0">
                  <a:moveTo>
                    <a:pt x="1001" y="0"/>
                  </a:moveTo>
                  <a:cubicBezTo>
                    <a:pt x="467" y="0"/>
                    <a:pt x="0" y="467"/>
                    <a:pt x="0" y="1034"/>
                  </a:cubicBezTo>
                  <a:lnTo>
                    <a:pt x="0" y="13743"/>
                  </a:lnTo>
                  <a:cubicBezTo>
                    <a:pt x="0" y="14310"/>
                    <a:pt x="467" y="14777"/>
                    <a:pt x="1001" y="14777"/>
                  </a:cubicBezTo>
                  <a:lnTo>
                    <a:pt x="13710" y="14777"/>
                  </a:lnTo>
                  <a:cubicBezTo>
                    <a:pt x="14244" y="14777"/>
                    <a:pt x="14711" y="14310"/>
                    <a:pt x="14711" y="13743"/>
                  </a:cubicBezTo>
                  <a:lnTo>
                    <a:pt x="14711" y="1034"/>
                  </a:lnTo>
                  <a:cubicBezTo>
                    <a:pt x="14711" y="467"/>
                    <a:pt x="14244" y="0"/>
                    <a:pt x="137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4"/>
            <p:cNvSpPr/>
            <p:nvPr/>
          </p:nvSpPr>
          <p:spPr>
            <a:xfrm>
              <a:off x="8494913" y="1093590"/>
              <a:ext cx="391949" cy="497074"/>
            </a:xfrm>
            <a:custGeom>
              <a:avLst/>
              <a:gdLst/>
              <a:ahLst/>
              <a:cxnLst/>
              <a:rect l="l" t="t" r="r" b="b"/>
              <a:pathLst>
                <a:path w="9075" h="11509" extrusionOk="0">
                  <a:moveTo>
                    <a:pt x="6039" y="768"/>
                  </a:moveTo>
                  <a:lnTo>
                    <a:pt x="6039" y="1535"/>
                  </a:lnTo>
                  <a:lnTo>
                    <a:pt x="2970" y="1535"/>
                  </a:lnTo>
                  <a:lnTo>
                    <a:pt x="2970" y="768"/>
                  </a:lnTo>
                  <a:close/>
                  <a:moveTo>
                    <a:pt x="8307" y="2302"/>
                  </a:moveTo>
                  <a:lnTo>
                    <a:pt x="8307" y="6906"/>
                  </a:lnTo>
                  <a:lnTo>
                    <a:pt x="668" y="6906"/>
                  </a:lnTo>
                  <a:lnTo>
                    <a:pt x="668" y="2302"/>
                  </a:lnTo>
                  <a:close/>
                  <a:moveTo>
                    <a:pt x="1402" y="7673"/>
                  </a:moveTo>
                  <a:cubicBezTo>
                    <a:pt x="1502" y="7673"/>
                    <a:pt x="1635" y="7673"/>
                    <a:pt x="1736" y="7740"/>
                  </a:cubicBezTo>
                  <a:cubicBezTo>
                    <a:pt x="1969" y="7806"/>
                    <a:pt x="2169" y="8006"/>
                    <a:pt x="2236" y="8240"/>
                  </a:cubicBezTo>
                  <a:lnTo>
                    <a:pt x="2236" y="8307"/>
                  </a:lnTo>
                  <a:cubicBezTo>
                    <a:pt x="2236" y="8407"/>
                    <a:pt x="2236" y="8507"/>
                    <a:pt x="2236" y="8607"/>
                  </a:cubicBezTo>
                  <a:lnTo>
                    <a:pt x="2203" y="8640"/>
                  </a:lnTo>
                  <a:cubicBezTo>
                    <a:pt x="2136" y="8874"/>
                    <a:pt x="2002" y="9040"/>
                    <a:pt x="1769" y="9141"/>
                  </a:cubicBezTo>
                  <a:cubicBezTo>
                    <a:pt x="1669" y="9174"/>
                    <a:pt x="1569" y="9191"/>
                    <a:pt x="1469" y="9191"/>
                  </a:cubicBezTo>
                  <a:cubicBezTo>
                    <a:pt x="1369" y="9191"/>
                    <a:pt x="1269" y="9174"/>
                    <a:pt x="1168" y="9141"/>
                  </a:cubicBezTo>
                  <a:cubicBezTo>
                    <a:pt x="935" y="9040"/>
                    <a:pt x="768" y="8874"/>
                    <a:pt x="701" y="8640"/>
                  </a:cubicBezTo>
                  <a:cubicBezTo>
                    <a:pt x="701" y="8607"/>
                    <a:pt x="701" y="8540"/>
                    <a:pt x="701" y="8507"/>
                  </a:cubicBezTo>
                  <a:cubicBezTo>
                    <a:pt x="668" y="8440"/>
                    <a:pt x="668" y="8373"/>
                    <a:pt x="701" y="8307"/>
                  </a:cubicBezTo>
                  <a:lnTo>
                    <a:pt x="701" y="8240"/>
                  </a:lnTo>
                  <a:cubicBezTo>
                    <a:pt x="735" y="8040"/>
                    <a:pt x="868" y="7873"/>
                    <a:pt x="1068" y="7773"/>
                  </a:cubicBezTo>
                  <a:cubicBezTo>
                    <a:pt x="1168" y="7706"/>
                    <a:pt x="1269" y="7673"/>
                    <a:pt x="1402" y="7673"/>
                  </a:cubicBezTo>
                  <a:close/>
                  <a:moveTo>
                    <a:pt x="7573" y="7673"/>
                  </a:moveTo>
                  <a:cubicBezTo>
                    <a:pt x="7673" y="7673"/>
                    <a:pt x="7773" y="7673"/>
                    <a:pt x="7873" y="7706"/>
                  </a:cubicBezTo>
                  <a:cubicBezTo>
                    <a:pt x="8107" y="7806"/>
                    <a:pt x="8274" y="8006"/>
                    <a:pt x="8340" y="8240"/>
                  </a:cubicBezTo>
                  <a:lnTo>
                    <a:pt x="8340" y="8307"/>
                  </a:lnTo>
                  <a:cubicBezTo>
                    <a:pt x="8340" y="8373"/>
                    <a:pt x="8340" y="8440"/>
                    <a:pt x="8340" y="8507"/>
                  </a:cubicBezTo>
                  <a:cubicBezTo>
                    <a:pt x="8307" y="8573"/>
                    <a:pt x="8307" y="8607"/>
                    <a:pt x="8307" y="8640"/>
                  </a:cubicBezTo>
                  <a:cubicBezTo>
                    <a:pt x="8240" y="8840"/>
                    <a:pt x="8107" y="9040"/>
                    <a:pt x="7907" y="9141"/>
                  </a:cubicBezTo>
                  <a:cubicBezTo>
                    <a:pt x="7809" y="9180"/>
                    <a:pt x="7700" y="9196"/>
                    <a:pt x="7586" y="9196"/>
                  </a:cubicBezTo>
                  <a:cubicBezTo>
                    <a:pt x="7505" y="9196"/>
                    <a:pt x="7422" y="9188"/>
                    <a:pt x="7340" y="9174"/>
                  </a:cubicBezTo>
                  <a:lnTo>
                    <a:pt x="7273" y="9141"/>
                  </a:lnTo>
                  <a:cubicBezTo>
                    <a:pt x="7139" y="9074"/>
                    <a:pt x="7039" y="9007"/>
                    <a:pt x="6973" y="8907"/>
                  </a:cubicBezTo>
                  <a:cubicBezTo>
                    <a:pt x="6906" y="8807"/>
                    <a:pt x="6839" y="8674"/>
                    <a:pt x="6806" y="8573"/>
                  </a:cubicBezTo>
                  <a:cubicBezTo>
                    <a:pt x="6806" y="8473"/>
                    <a:pt x="6806" y="8373"/>
                    <a:pt x="6806" y="8307"/>
                  </a:cubicBezTo>
                  <a:lnTo>
                    <a:pt x="6806" y="8240"/>
                  </a:lnTo>
                  <a:cubicBezTo>
                    <a:pt x="6873" y="8040"/>
                    <a:pt x="7006" y="7873"/>
                    <a:pt x="7173" y="7773"/>
                  </a:cubicBezTo>
                  <a:cubicBezTo>
                    <a:pt x="7306" y="7706"/>
                    <a:pt x="7440" y="7673"/>
                    <a:pt x="7573" y="7673"/>
                  </a:cubicBezTo>
                  <a:close/>
                  <a:moveTo>
                    <a:pt x="2203" y="1"/>
                  </a:moveTo>
                  <a:cubicBezTo>
                    <a:pt x="2002" y="1"/>
                    <a:pt x="1769" y="34"/>
                    <a:pt x="1569" y="101"/>
                  </a:cubicBezTo>
                  <a:lnTo>
                    <a:pt x="1602" y="101"/>
                  </a:lnTo>
                  <a:cubicBezTo>
                    <a:pt x="1535" y="134"/>
                    <a:pt x="1435" y="167"/>
                    <a:pt x="1335" y="201"/>
                  </a:cubicBezTo>
                  <a:cubicBezTo>
                    <a:pt x="1302" y="234"/>
                    <a:pt x="1235" y="268"/>
                    <a:pt x="1168" y="301"/>
                  </a:cubicBezTo>
                  <a:cubicBezTo>
                    <a:pt x="1102" y="368"/>
                    <a:pt x="1035" y="368"/>
                    <a:pt x="968" y="434"/>
                  </a:cubicBezTo>
                  <a:cubicBezTo>
                    <a:pt x="735" y="601"/>
                    <a:pt x="535" y="835"/>
                    <a:pt x="368" y="1068"/>
                  </a:cubicBezTo>
                  <a:cubicBezTo>
                    <a:pt x="301" y="1168"/>
                    <a:pt x="268" y="1268"/>
                    <a:pt x="201" y="1368"/>
                  </a:cubicBezTo>
                  <a:cubicBezTo>
                    <a:pt x="168" y="1435"/>
                    <a:pt x="168" y="1502"/>
                    <a:pt x="134" y="1568"/>
                  </a:cubicBezTo>
                  <a:cubicBezTo>
                    <a:pt x="68" y="1735"/>
                    <a:pt x="34" y="1935"/>
                    <a:pt x="1" y="2102"/>
                  </a:cubicBezTo>
                  <a:lnTo>
                    <a:pt x="1" y="3136"/>
                  </a:lnTo>
                  <a:lnTo>
                    <a:pt x="1" y="9174"/>
                  </a:lnTo>
                  <a:cubicBezTo>
                    <a:pt x="1" y="9241"/>
                    <a:pt x="1" y="9307"/>
                    <a:pt x="1" y="9374"/>
                  </a:cubicBezTo>
                  <a:lnTo>
                    <a:pt x="1" y="9441"/>
                  </a:lnTo>
                  <a:cubicBezTo>
                    <a:pt x="34" y="9507"/>
                    <a:pt x="68" y="9541"/>
                    <a:pt x="101" y="9608"/>
                  </a:cubicBezTo>
                  <a:cubicBezTo>
                    <a:pt x="168" y="9741"/>
                    <a:pt x="301" y="9841"/>
                    <a:pt x="435" y="9908"/>
                  </a:cubicBezTo>
                  <a:cubicBezTo>
                    <a:pt x="535" y="9941"/>
                    <a:pt x="635" y="9974"/>
                    <a:pt x="735" y="9974"/>
                  </a:cubicBezTo>
                  <a:lnTo>
                    <a:pt x="735" y="10775"/>
                  </a:lnTo>
                  <a:cubicBezTo>
                    <a:pt x="735" y="10808"/>
                    <a:pt x="735" y="10842"/>
                    <a:pt x="735" y="10875"/>
                  </a:cubicBezTo>
                  <a:lnTo>
                    <a:pt x="735" y="10942"/>
                  </a:lnTo>
                  <a:cubicBezTo>
                    <a:pt x="768" y="11009"/>
                    <a:pt x="802" y="11075"/>
                    <a:pt x="802" y="11142"/>
                  </a:cubicBezTo>
                  <a:cubicBezTo>
                    <a:pt x="935" y="11342"/>
                    <a:pt x="1168" y="11476"/>
                    <a:pt x="1402" y="11509"/>
                  </a:cubicBezTo>
                  <a:lnTo>
                    <a:pt x="2069" y="11509"/>
                  </a:lnTo>
                  <a:cubicBezTo>
                    <a:pt x="2236" y="11509"/>
                    <a:pt x="2403" y="11476"/>
                    <a:pt x="2536" y="11442"/>
                  </a:cubicBezTo>
                  <a:cubicBezTo>
                    <a:pt x="2636" y="11409"/>
                    <a:pt x="2703" y="11342"/>
                    <a:pt x="2770" y="11275"/>
                  </a:cubicBezTo>
                  <a:cubicBezTo>
                    <a:pt x="2870" y="11175"/>
                    <a:pt x="2936" y="11075"/>
                    <a:pt x="2970" y="10942"/>
                  </a:cubicBezTo>
                  <a:cubicBezTo>
                    <a:pt x="2970" y="10908"/>
                    <a:pt x="2970" y="10875"/>
                    <a:pt x="2970" y="10842"/>
                  </a:cubicBezTo>
                  <a:lnTo>
                    <a:pt x="2970" y="9974"/>
                  </a:lnTo>
                  <a:lnTo>
                    <a:pt x="6039" y="9974"/>
                  </a:lnTo>
                  <a:lnTo>
                    <a:pt x="6039" y="10708"/>
                  </a:lnTo>
                  <a:cubicBezTo>
                    <a:pt x="6039" y="10775"/>
                    <a:pt x="6072" y="10842"/>
                    <a:pt x="6072" y="10908"/>
                  </a:cubicBezTo>
                  <a:cubicBezTo>
                    <a:pt x="6072" y="10975"/>
                    <a:pt x="6105" y="11075"/>
                    <a:pt x="6139" y="11142"/>
                  </a:cubicBezTo>
                  <a:lnTo>
                    <a:pt x="6205" y="11175"/>
                  </a:lnTo>
                  <a:lnTo>
                    <a:pt x="6272" y="11275"/>
                  </a:lnTo>
                  <a:cubicBezTo>
                    <a:pt x="6372" y="11375"/>
                    <a:pt x="6539" y="11442"/>
                    <a:pt x="6672" y="11476"/>
                  </a:cubicBezTo>
                  <a:lnTo>
                    <a:pt x="7406" y="11476"/>
                  </a:lnTo>
                  <a:cubicBezTo>
                    <a:pt x="7451" y="11484"/>
                    <a:pt x="7496" y="11489"/>
                    <a:pt x="7540" y="11489"/>
                  </a:cubicBezTo>
                  <a:cubicBezTo>
                    <a:pt x="7662" y="11489"/>
                    <a:pt x="7785" y="11458"/>
                    <a:pt x="7907" y="11409"/>
                  </a:cubicBezTo>
                  <a:cubicBezTo>
                    <a:pt x="7973" y="11375"/>
                    <a:pt x="8040" y="11342"/>
                    <a:pt x="8073" y="11309"/>
                  </a:cubicBezTo>
                  <a:cubicBezTo>
                    <a:pt x="8240" y="11175"/>
                    <a:pt x="8307" y="10975"/>
                    <a:pt x="8340" y="10775"/>
                  </a:cubicBezTo>
                  <a:lnTo>
                    <a:pt x="8340" y="9941"/>
                  </a:lnTo>
                  <a:cubicBezTo>
                    <a:pt x="8607" y="9941"/>
                    <a:pt x="8841" y="9808"/>
                    <a:pt x="9007" y="9574"/>
                  </a:cubicBezTo>
                  <a:cubicBezTo>
                    <a:pt x="9041" y="9507"/>
                    <a:pt x="9041" y="9441"/>
                    <a:pt x="9074" y="9407"/>
                  </a:cubicBezTo>
                  <a:lnTo>
                    <a:pt x="9074" y="9341"/>
                  </a:lnTo>
                  <a:lnTo>
                    <a:pt x="9074" y="8607"/>
                  </a:lnTo>
                  <a:lnTo>
                    <a:pt x="9074" y="2302"/>
                  </a:lnTo>
                  <a:cubicBezTo>
                    <a:pt x="9074" y="2169"/>
                    <a:pt x="9074" y="2035"/>
                    <a:pt x="9041" y="1902"/>
                  </a:cubicBezTo>
                  <a:cubicBezTo>
                    <a:pt x="9007" y="1769"/>
                    <a:pt x="8974" y="1669"/>
                    <a:pt x="8941" y="1535"/>
                  </a:cubicBezTo>
                  <a:cubicBezTo>
                    <a:pt x="8907" y="1468"/>
                    <a:pt x="8907" y="1368"/>
                    <a:pt x="8841" y="1302"/>
                  </a:cubicBezTo>
                  <a:cubicBezTo>
                    <a:pt x="8807" y="1235"/>
                    <a:pt x="8774" y="1135"/>
                    <a:pt x="8707" y="1068"/>
                  </a:cubicBezTo>
                  <a:lnTo>
                    <a:pt x="8607" y="935"/>
                  </a:lnTo>
                  <a:cubicBezTo>
                    <a:pt x="8374" y="634"/>
                    <a:pt x="8073" y="401"/>
                    <a:pt x="7740" y="234"/>
                  </a:cubicBezTo>
                  <a:cubicBezTo>
                    <a:pt x="7640" y="167"/>
                    <a:pt x="7506" y="134"/>
                    <a:pt x="7406" y="101"/>
                  </a:cubicBezTo>
                  <a:cubicBezTo>
                    <a:pt x="7206" y="34"/>
                    <a:pt x="7006" y="1"/>
                    <a:pt x="67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4"/>
            <p:cNvSpPr/>
            <p:nvPr/>
          </p:nvSpPr>
          <p:spPr>
            <a:xfrm>
              <a:off x="8424340" y="1226142"/>
              <a:ext cx="33170" cy="99467"/>
            </a:xfrm>
            <a:custGeom>
              <a:avLst/>
              <a:gdLst/>
              <a:ahLst/>
              <a:cxnLst/>
              <a:rect l="l" t="t" r="r" b="b"/>
              <a:pathLst>
                <a:path w="768" h="2303" extrusionOk="0">
                  <a:moveTo>
                    <a:pt x="367" y="1"/>
                  </a:moveTo>
                  <a:cubicBezTo>
                    <a:pt x="167" y="1"/>
                    <a:pt x="34" y="134"/>
                    <a:pt x="0" y="334"/>
                  </a:cubicBezTo>
                  <a:lnTo>
                    <a:pt x="34" y="267"/>
                  </a:lnTo>
                  <a:lnTo>
                    <a:pt x="34" y="1935"/>
                  </a:lnTo>
                  <a:cubicBezTo>
                    <a:pt x="34" y="2135"/>
                    <a:pt x="167" y="2269"/>
                    <a:pt x="367" y="2302"/>
                  </a:cubicBezTo>
                  <a:lnTo>
                    <a:pt x="768" y="2302"/>
                  </a:lnTo>
                  <a:lnTo>
                    <a:pt x="7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4"/>
            <p:cNvSpPr/>
            <p:nvPr/>
          </p:nvSpPr>
          <p:spPr>
            <a:xfrm>
              <a:off x="8919949" y="1226142"/>
              <a:ext cx="33170" cy="99467"/>
            </a:xfrm>
            <a:custGeom>
              <a:avLst/>
              <a:gdLst/>
              <a:ahLst/>
              <a:cxnLst/>
              <a:rect l="l" t="t" r="r" b="b"/>
              <a:pathLst>
                <a:path w="768" h="2303" extrusionOk="0">
                  <a:moveTo>
                    <a:pt x="0" y="1"/>
                  </a:moveTo>
                  <a:cubicBezTo>
                    <a:pt x="0" y="768"/>
                    <a:pt x="0" y="1535"/>
                    <a:pt x="0" y="2302"/>
                  </a:cubicBezTo>
                  <a:lnTo>
                    <a:pt x="367" y="2302"/>
                  </a:lnTo>
                  <a:cubicBezTo>
                    <a:pt x="467" y="2302"/>
                    <a:pt x="567" y="2269"/>
                    <a:pt x="634" y="2202"/>
                  </a:cubicBezTo>
                  <a:cubicBezTo>
                    <a:pt x="701" y="2135"/>
                    <a:pt x="768" y="2035"/>
                    <a:pt x="768" y="1935"/>
                  </a:cubicBezTo>
                  <a:lnTo>
                    <a:pt x="768" y="367"/>
                  </a:lnTo>
                  <a:cubicBezTo>
                    <a:pt x="768" y="167"/>
                    <a:pt x="601" y="1"/>
                    <a:pt x="4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4"/>
          <p:cNvSpPr txBox="1">
            <a:spLocks noGrp="1"/>
          </p:cNvSpPr>
          <p:nvPr>
            <p:ph type="title"/>
          </p:nvPr>
        </p:nvSpPr>
        <p:spPr>
          <a:xfrm>
            <a:off x="5049475" y="3651733"/>
            <a:ext cx="4585600" cy="7092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1800"/>
              <a:buNone/>
              <a:defRPr sz="2667">
                <a:solidFill>
                  <a:srgbClr val="FFFFFF"/>
                </a:solidFill>
              </a:defRPr>
            </a:lvl1pPr>
            <a:lvl2pPr lvl="1" algn="ctr" rtl="0">
              <a:spcBef>
                <a:spcPts val="0"/>
              </a:spcBef>
              <a:spcAft>
                <a:spcPts val="0"/>
              </a:spcAft>
              <a:buClr>
                <a:schemeClr val="accent6"/>
              </a:buClr>
              <a:buSzPts val="1800"/>
              <a:buNone/>
              <a:defRPr sz="2400">
                <a:solidFill>
                  <a:schemeClr val="accent6"/>
                </a:solidFill>
              </a:defRPr>
            </a:lvl2pPr>
            <a:lvl3pPr lvl="2" algn="ctr" rtl="0">
              <a:spcBef>
                <a:spcPts val="0"/>
              </a:spcBef>
              <a:spcAft>
                <a:spcPts val="0"/>
              </a:spcAft>
              <a:buClr>
                <a:schemeClr val="accent6"/>
              </a:buClr>
              <a:buSzPts val="1800"/>
              <a:buNone/>
              <a:defRPr sz="2400">
                <a:solidFill>
                  <a:schemeClr val="accent6"/>
                </a:solidFill>
              </a:defRPr>
            </a:lvl3pPr>
            <a:lvl4pPr lvl="3" algn="ctr" rtl="0">
              <a:spcBef>
                <a:spcPts val="0"/>
              </a:spcBef>
              <a:spcAft>
                <a:spcPts val="0"/>
              </a:spcAft>
              <a:buClr>
                <a:schemeClr val="accent6"/>
              </a:buClr>
              <a:buSzPts val="1800"/>
              <a:buNone/>
              <a:defRPr sz="2400">
                <a:solidFill>
                  <a:schemeClr val="accent6"/>
                </a:solidFill>
              </a:defRPr>
            </a:lvl4pPr>
            <a:lvl5pPr lvl="4" algn="ctr" rtl="0">
              <a:spcBef>
                <a:spcPts val="0"/>
              </a:spcBef>
              <a:spcAft>
                <a:spcPts val="0"/>
              </a:spcAft>
              <a:buClr>
                <a:schemeClr val="accent6"/>
              </a:buClr>
              <a:buSzPts val="1800"/>
              <a:buNone/>
              <a:defRPr sz="2400">
                <a:solidFill>
                  <a:schemeClr val="accent6"/>
                </a:solidFill>
              </a:defRPr>
            </a:lvl5pPr>
            <a:lvl6pPr lvl="5" algn="ctr" rtl="0">
              <a:spcBef>
                <a:spcPts val="0"/>
              </a:spcBef>
              <a:spcAft>
                <a:spcPts val="0"/>
              </a:spcAft>
              <a:buClr>
                <a:schemeClr val="accent6"/>
              </a:buClr>
              <a:buSzPts val="1800"/>
              <a:buNone/>
              <a:defRPr sz="2400">
                <a:solidFill>
                  <a:schemeClr val="accent6"/>
                </a:solidFill>
              </a:defRPr>
            </a:lvl6pPr>
            <a:lvl7pPr lvl="6" algn="ctr" rtl="0">
              <a:spcBef>
                <a:spcPts val="0"/>
              </a:spcBef>
              <a:spcAft>
                <a:spcPts val="0"/>
              </a:spcAft>
              <a:buClr>
                <a:schemeClr val="accent6"/>
              </a:buClr>
              <a:buSzPts val="1800"/>
              <a:buNone/>
              <a:defRPr sz="2400">
                <a:solidFill>
                  <a:schemeClr val="accent6"/>
                </a:solidFill>
              </a:defRPr>
            </a:lvl7pPr>
            <a:lvl8pPr lvl="7" algn="ctr" rtl="0">
              <a:spcBef>
                <a:spcPts val="0"/>
              </a:spcBef>
              <a:spcAft>
                <a:spcPts val="0"/>
              </a:spcAft>
              <a:buClr>
                <a:schemeClr val="accent6"/>
              </a:buClr>
              <a:buSzPts val="1800"/>
              <a:buNone/>
              <a:defRPr sz="2400">
                <a:solidFill>
                  <a:schemeClr val="accent6"/>
                </a:solidFill>
              </a:defRPr>
            </a:lvl8pPr>
            <a:lvl9pPr lvl="8" algn="ctr" rtl="0">
              <a:spcBef>
                <a:spcPts val="0"/>
              </a:spcBef>
              <a:spcAft>
                <a:spcPts val="0"/>
              </a:spcAft>
              <a:buClr>
                <a:schemeClr val="accent6"/>
              </a:buClr>
              <a:buSzPts val="1800"/>
              <a:buNone/>
              <a:defRPr sz="2400">
                <a:solidFill>
                  <a:schemeClr val="accent6"/>
                </a:solidFill>
              </a:defRPr>
            </a:lvl9pPr>
          </a:lstStyle>
          <a:p>
            <a:endParaRPr/>
          </a:p>
        </p:txBody>
      </p:sp>
      <p:sp>
        <p:nvSpPr>
          <p:cNvPr id="367" name="Google Shape;367;p14"/>
          <p:cNvSpPr txBox="1">
            <a:spLocks noGrp="1"/>
          </p:cNvSpPr>
          <p:nvPr>
            <p:ph type="subTitle" idx="1"/>
          </p:nvPr>
        </p:nvSpPr>
        <p:spPr>
          <a:xfrm>
            <a:off x="4885075" y="1418933"/>
            <a:ext cx="4750000" cy="2226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3000"/>
              <a:buNone/>
              <a:defRPr sz="29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601207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68"/>
        <p:cNvGrpSpPr/>
        <p:nvPr/>
      </p:nvGrpSpPr>
      <p:grpSpPr>
        <a:xfrm>
          <a:off x="0" y="0"/>
          <a:ext cx="0" cy="0"/>
          <a:chOff x="0" y="0"/>
          <a:chExt cx="0" cy="0"/>
        </a:xfrm>
      </p:grpSpPr>
      <p:sp>
        <p:nvSpPr>
          <p:cNvPr id="369" name="Google Shape;369;p15"/>
          <p:cNvSpPr txBox="1">
            <a:spLocks noGrp="1"/>
          </p:cNvSpPr>
          <p:nvPr>
            <p:ph type="title"/>
          </p:nvPr>
        </p:nvSpPr>
        <p:spPr>
          <a:xfrm>
            <a:off x="4751200"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0" name="Google Shape;370;p15"/>
          <p:cNvSpPr txBox="1">
            <a:spLocks noGrp="1"/>
          </p:cNvSpPr>
          <p:nvPr>
            <p:ph type="subTitle" idx="1"/>
          </p:nvPr>
        </p:nvSpPr>
        <p:spPr>
          <a:xfrm>
            <a:off x="4681400"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1" name="Google Shape;371;p15"/>
          <p:cNvSpPr txBox="1">
            <a:spLocks noGrp="1"/>
          </p:cNvSpPr>
          <p:nvPr>
            <p:ph type="title" idx="2" hasCustomPrompt="1"/>
          </p:nvPr>
        </p:nvSpPr>
        <p:spPr>
          <a:xfrm>
            <a:off x="5251600"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2" name="Google Shape;372;p15"/>
          <p:cNvSpPr txBox="1">
            <a:spLocks noGrp="1"/>
          </p:cNvSpPr>
          <p:nvPr>
            <p:ph type="title" idx="3"/>
          </p:nvPr>
        </p:nvSpPr>
        <p:spPr>
          <a:xfrm>
            <a:off x="1370933"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3" name="Google Shape;373;p15"/>
          <p:cNvSpPr txBox="1">
            <a:spLocks noGrp="1"/>
          </p:cNvSpPr>
          <p:nvPr>
            <p:ph type="subTitle" idx="4"/>
          </p:nvPr>
        </p:nvSpPr>
        <p:spPr>
          <a:xfrm>
            <a:off x="1301133"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4" name="Google Shape;374;p15"/>
          <p:cNvSpPr txBox="1">
            <a:spLocks noGrp="1"/>
          </p:cNvSpPr>
          <p:nvPr>
            <p:ph type="title" idx="5" hasCustomPrompt="1"/>
          </p:nvPr>
        </p:nvSpPr>
        <p:spPr>
          <a:xfrm>
            <a:off x="1871333"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5" name="Google Shape;375;p15"/>
          <p:cNvSpPr txBox="1">
            <a:spLocks noGrp="1"/>
          </p:cNvSpPr>
          <p:nvPr>
            <p:ph type="title" idx="6"/>
          </p:nvPr>
        </p:nvSpPr>
        <p:spPr>
          <a:xfrm>
            <a:off x="8131467"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6" name="Google Shape;376;p15"/>
          <p:cNvSpPr txBox="1">
            <a:spLocks noGrp="1"/>
          </p:cNvSpPr>
          <p:nvPr>
            <p:ph type="subTitle" idx="7"/>
          </p:nvPr>
        </p:nvSpPr>
        <p:spPr>
          <a:xfrm>
            <a:off x="8061667"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7" name="Google Shape;377;p15"/>
          <p:cNvSpPr txBox="1">
            <a:spLocks noGrp="1"/>
          </p:cNvSpPr>
          <p:nvPr>
            <p:ph type="title" idx="8" hasCustomPrompt="1"/>
          </p:nvPr>
        </p:nvSpPr>
        <p:spPr>
          <a:xfrm>
            <a:off x="8631867"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8" name="Google Shape;378;p15"/>
          <p:cNvSpPr txBox="1">
            <a:spLocks noGrp="1"/>
          </p:cNvSpPr>
          <p:nvPr>
            <p:ph type="title" idx="9"/>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79" name="Google Shape;379;p15"/>
          <p:cNvGrpSpPr/>
          <p:nvPr/>
        </p:nvGrpSpPr>
        <p:grpSpPr>
          <a:xfrm>
            <a:off x="-502540" y="-591681"/>
            <a:ext cx="14183895" cy="2633004"/>
            <a:chOff x="-376905" y="-824761"/>
            <a:chExt cx="10637921" cy="1974753"/>
          </a:xfrm>
        </p:grpSpPr>
        <p:sp>
          <p:nvSpPr>
            <p:cNvPr id="380" name="Google Shape;380;p1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847412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84"/>
        <p:cNvGrpSpPr/>
        <p:nvPr/>
      </p:nvGrpSpPr>
      <p:grpSpPr>
        <a:xfrm>
          <a:off x="0" y="0"/>
          <a:ext cx="0" cy="0"/>
          <a:chOff x="0" y="0"/>
          <a:chExt cx="0" cy="0"/>
        </a:xfrm>
      </p:grpSpPr>
      <p:grpSp>
        <p:nvGrpSpPr>
          <p:cNvPr id="385" name="Google Shape;385;p16"/>
          <p:cNvGrpSpPr/>
          <p:nvPr/>
        </p:nvGrpSpPr>
        <p:grpSpPr>
          <a:xfrm>
            <a:off x="-1269267" y="-591681"/>
            <a:ext cx="14950621" cy="7982201"/>
            <a:chOff x="-951950" y="-824761"/>
            <a:chExt cx="11212966" cy="5986651"/>
          </a:xfrm>
        </p:grpSpPr>
        <p:sp>
          <p:nvSpPr>
            <p:cNvPr id="386" name="Google Shape;386;p1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6"/>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6"/>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6"/>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6"/>
            <p:cNvSpPr/>
            <p:nvPr/>
          </p:nvSpPr>
          <p:spPr>
            <a:xfrm>
              <a:off x="-9519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6"/>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6"/>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6"/>
            <p:cNvSpPr/>
            <p:nvPr/>
          </p:nvSpPr>
          <p:spPr>
            <a:xfrm>
              <a:off x="3836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6"/>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1" name="Google Shape;401;p16"/>
          <p:cNvSpPr txBox="1">
            <a:spLocks noGrp="1"/>
          </p:cNvSpPr>
          <p:nvPr>
            <p:ph type="title" hasCustomPrompt="1"/>
          </p:nvPr>
        </p:nvSpPr>
        <p:spPr>
          <a:xfrm>
            <a:off x="3377400" y="923800"/>
            <a:ext cx="54372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000"/>
              <a:buNone/>
              <a:defRPr sz="8000">
                <a:solidFill>
                  <a:schemeClr val="accent4"/>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402" name="Google Shape;402;p16"/>
          <p:cNvSpPr txBox="1">
            <a:spLocks noGrp="1"/>
          </p:cNvSpPr>
          <p:nvPr>
            <p:ph type="subTitle" idx="1"/>
          </p:nvPr>
        </p:nvSpPr>
        <p:spPr>
          <a:xfrm>
            <a:off x="3809600" y="1813233"/>
            <a:ext cx="4572800" cy="90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03" name="Google Shape;403;p16"/>
          <p:cNvSpPr txBox="1">
            <a:spLocks noGrp="1"/>
          </p:cNvSpPr>
          <p:nvPr>
            <p:ph type="title" idx="2" hasCustomPrompt="1"/>
          </p:nvPr>
        </p:nvSpPr>
        <p:spPr>
          <a:xfrm>
            <a:off x="3377400" y="3184233"/>
            <a:ext cx="54372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000"/>
              <a:buNone/>
              <a:defRPr sz="8000">
                <a:solidFill>
                  <a:schemeClr val="lt1"/>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404" name="Google Shape;404;p16"/>
          <p:cNvSpPr txBox="1">
            <a:spLocks noGrp="1"/>
          </p:cNvSpPr>
          <p:nvPr>
            <p:ph type="subTitle" idx="3"/>
          </p:nvPr>
        </p:nvSpPr>
        <p:spPr>
          <a:xfrm>
            <a:off x="3809600" y="4074500"/>
            <a:ext cx="4572800" cy="815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21388713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16"/>
        <p:cNvGrpSpPr/>
        <p:nvPr/>
      </p:nvGrpSpPr>
      <p:grpSpPr>
        <a:xfrm>
          <a:off x="0" y="0"/>
          <a:ext cx="0" cy="0"/>
          <a:chOff x="0" y="0"/>
          <a:chExt cx="0" cy="0"/>
        </a:xfrm>
      </p:grpSpPr>
      <p:sp>
        <p:nvSpPr>
          <p:cNvPr id="417" name="Google Shape;417;p1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18" name="Google Shape;418;p18"/>
          <p:cNvGrpSpPr/>
          <p:nvPr/>
        </p:nvGrpSpPr>
        <p:grpSpPr>
          <a:xfrm flipH="1">
            <a:off x="-705740" y="-1"/>
            <a:ext cx="13790195" cy="1392157"/>
            <a:chOff x="-376905" y="-1"/>
            <a:chExt cx="10342646" cy="1044118"/>
          </a:xfrm>
        </p:grpSpPr>
        <p:sp>
          <p:nvSpPr>
            <p:cNvPr id="419" name="Google Shape;419;p1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7747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22"/>
        <p:cNvGrpSpPr/>
        <p:nvPr/>
      </p:nvGrpSpPr>
      <p:grpSpPr>
        <a:xfrm>
          <a:off x="0" y="0"/>
          <a:ext cx="0" cy="0"/>
          <a:chOff x="0" y="0"/>
          <a:chExt cx="0" cy="0"/>
        </a:xfrm>
      </p:grpSpPr>
      <p:sp>
        <p:nvSpPr>
          <p:cNvPr id="423" name="Google Shape;423;p1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4" name="Google Shape;424;p19"/>
          <p:cNvGrpSpPr/>
          <p:nvPr/>
        </p:nvGrpSpPr>
        <p:grpSpPr>
          <a:xfrm flipH="1">
            <a:off x="-1112140" y="328601"/>
            <a:ext cx="13790195" cy="1063556"/>
            <a:chOff x="-376905" y="246450"/>
            <a:chExt cx="10342646" cy="797667"/>
          </a:xfrm>
        </p:grpSpPr>
        <p:sp>
          <p:nvSpPr>
            <p:cNvPr id="425" name="Google Shape;425;p1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666093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427"/>
        <p:cNvGrpSpPr/>
        <p:nvPr/>
      </p:nvGrpSpPr>
      <p:grpSpPr>
        <a:xfrm>
          <a:off x="0" y="0"/>
          <a:ext cx="0" cy="0"/>
          <a:chOff x="0" y="0"/>
          <a:chExt cx="0" cy="0"/>
        </a:xfrm>
      </p:grpSpPr>
      <p:sp>
        <p:nvSpPr>
          <p:cNvPr id="428" name="Google Shape;428;p2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9" name="Google Shape;429;p20"/>
          <p:cNvGrpSpPr/>
          <p:nvPr/>
        </p:nvGrpSpPr>
        <p:grpSpPr>
          <a:xfrm flipH="1">
            <a:off x="-502540" y="328601"/>
            <a:ext cx="13790195" cy="2193719"/>
            <a:chOff x="-376905" y="246450"/>
            <a:chExt cx="10342646" cy="1645289"/>
          </a:xfrm>
        </p:grpSpPr>
        <p:sp>
          <p:nvSpPr>
            <p:cNvPr id="430" name="Google Shape;430;p20"/>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0"/>
            <p:cNvSpPr/>
            <p:nvPr/>
          </p:nvSpPr>
          <p:spPr>
            <a:xfrm>
              <a:off x="7199335" y="1419224"/>
              <a:ext cx="1092690" cy="472515"/>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834810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433"/>
        <p:cNvGrpSpPr/>
        <p:nvPr/>
      </p:nvGrpSpPr>
      <p:grpSpPr>
        <a:xfrm>
          <a:off x="0" y="0"/>
          <a:ext cx="0" cy="0"/>
          <a:chOff x="0" y="0"/>
          <a:chExt cx="0" cy="0"/>
        </a:xfrm>
      </p:grpSpPr>
      <p:sp>
        <p:nvSpPr>
          <p:cNvPr id="434" name="Google Shape;434;p21"/>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35" name="Google Shape;435;p21"/>
          <p:cNvGrpSpPr/>
          <p:nvPr/>
        </p:nvGrpSpPr>
        <p:grpSpPr>
          <a:xfrm flipH="1">
            <a:off x="-1112140" y="328601"/>
            <a:ext cx="13790195" cy="1063556"/>
            <a:chOff x="-376905" y="246450"/>
            <a:chExt cx="10342646" cy="797667"/>
          </a:xfrm>
        </p:grpSpPr>
        <p:sp>
          <p:nvSpPr>
            <p:cNvPr id="436" name="Google Shape;436;p21"/>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8" name="Google Shape;438;p21"/>
          <p:cNvGrpSpPr/>
          <p:nvPr/>
        </p:nvGrpSpPr>
        <p:grpSpPr>
          <a:xfrm>
            <a:off x="-647634" y="4121038"/>
            <a:ext cx="12978505" cy="3384925"/>
            <a:chOff x="-1945322" y="1131893"/>
            <a:chExt cx="12211615" cy="3184912"/>
          </a:xfrm>
        </p:grpSpPr>
        <p:sp>
          <p:nvSpPr>
            <p:cNvPr id="439" name="Google Shape;439;p2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213625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55"/>
        <p:cNvGrpSpPr/>
        <p:nvPr/>
      </p:nvGrpSpPr>
      <p:grpSpPr>
        <a:xfrm>
          <a:off x="0" y="0"/>
          <a:ext cx="0" cy="0"/>
          <a:chOff x="0" y="0"/>
          <a:chExt cx="0" cy="0"/>
        </a:xfrm>
      </p:grpSpPr>
      <p:sp>
        <p:nvSpPr>
          <p:cNvPr id="456" name="Google Shape;456;p22"/>
          <p:cNvSpPr txBox="1">
            <a:spLocks noGrp="1"/>
          </p:cNvSpPr>
          <p:nvPr>
            <p:ph type="body" idx="1"/>
          </p:nvPr>
        </p:nvSpPr>
        <p:spPr>
          <a:xfrm>
            <a:off x="1421200" y="2127067"/>
            <a:ext cx="5234800" cy="3309600"/>
          </a:xfrm>
          <a:prstGeom prst="rect">
            <a:avLst/>
          </a:prstGeom>
        </p:spPr>
        <p:txBody>
          <a:bodyPr spcFirstLastPara="1" wrap="square" lIns="91425" tIns="91425" rIns="91425" bIns="91425" anchor="t" anchorCtr="0">
            <a:normAutofit/>
          </a:bodyPr>
          <a:lstStyle>
            <a:lvl1pPr marL="609585" lvl="0" indent="-567252" rtl="0">
              <a:lnSpc>
                <a:spcPct val="100000"/>
              </a:lnSpc>
              <a:spcBef>
                <a:spcPts val="0"/>
              </a:spcBef>
              <a:spcAft>
                <a:spcPts val="0"/>
              </a:spcAft>
              <a:buClr>
                <a:schemeClr val="accent4"/>
              </a:buClr>
              <a:buSzPts val="3100"/>
              <a:buChar char="●"/>
              <a:defRPr sz="2133"/>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57" name="Google Shape;457;p2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58" name="Google Shape;458;p22"/>
          <p:cNvGrpSpPr/>
          <p:nvPr/>
        </p:nvGrpSpPr>
        <p:grpSpPr>
          <a:xfrm flipH="1">
            <a:off x="-729623" y="4432785"/>
            <a:ext cx="1868392" cy="2589073"/>
            <a:chOff x="1002412" y="3043930"/>
            <a:chExt cx="1598009" cy="2214397"/>
          </a:xfrm>
        </p:grpSpPr>
        <p:sp>
          <p:nvSpPr>
            <p:cNvPr id="459" name="Google Shape;459;p2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22"/>
          <p:cNvGrpSpPr/>
          <p:nvPr/>
        </p:nvGrpSpPr>
        <p:grpSpPr>
          <a:xfrm flipH="1">
            <a:off x="9384129" y="4252650"/>
            <a:ext cx="1293404" cy="2691756"/>
            <a:chOff x="464166" y="3124811"/>
            <a:chExt cx="1174114" cy="2443497"/>
          </a:xfrm>
        </p:grpSpPr>
        <p:sp>
          <p:nvSpPr>
            <p:cNvPr id="462" name="Google Shape;462;p22"/>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2"/>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22"/>
          <p:cNvSpPr/>
          <p:nvPr/>
        </p:nvSpPr>
        <p:spPr>
          <a:xfrm flipH="1">
            <a:off x="-274589" y="8782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22"/>
          <p:cNvSpPr/>
          <p:nvPr/>
        </p:nvSpPr>
        <p:spPr>
          <a:xfrm flipH="1">
            <a:off x="10350956" y="11703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22"/>
          <p:cNvSpPr/>
          <p:nvPr/>
        </p:nvSpPr>
        <p:spPr>
          <a:xfrm flipH="1">
            <a:off x="10325400"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8449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61ABD-648E-D603-AD1F-C7330E8135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A17E4EA-9466-8137-E079-C3AABEE659E9}"/>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4/10/2025</a:t>
            </a:fld>
            <a:endParaRPr lang="en-US"/>
          </a:p>
        </p:txBody>
      </p:sp>
      <p:sp>
        <p:nvSpPr>
          <p:cNvPr id="4" name="Footer Placeholder 3">
            <a:extLst>
              <a:ext uri="{FF2B5EF4-FFF2-40B4-BE49-F238E27FC236}">
                <a16:creationId xmlns:a16="http://schemas.microsoft.com/office/drawing/2014/main" id="{5AF0AC99-EB73-E813-5AF1-1AB5C12F04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2EDE110-E495-D68E-3FB0-F1B10EAD10A7}"/>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1429928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67"/>
        <p:cNvGrpSpPr/>
        <p:nvPr/>
      </p:nvGrpSpPr>
      <p:grpSpPr>
        <a:xfrm>
          <a:off x="0" y="0"/>
          <a:ext cx="0" cy="0"/>
          <a:chOff x="0" y="0"/>
          <a:chExt cx="0" cy="0"/>
        </a:xfrm>
      </p:grpSpPr>
      <p:sp>
        <p:nvSpPr>
          <p:cNvPr id="468" name="Google Shape;468;p23"/>
          <p:cNvSpPr txBox="1">
            <a:spLocks noGrp="1"/>
          </p:cNvSpPr>
          <p:nvPr>
            <p:ph type="title"/>
          </p:nvPr>
        </p:nvSpPr>
        <p:spPr>
          <a:xfrm>
            <a:off x="1458967" y="1434417"/>
            <a:ext cx="4383200" cy="23912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800"/>
              <a:buNone/>
              <a:defRPr sz="5333">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9" name="Google Shape;469;p23"/>
          <p:cNvSpPr txBox="1">
            <a:spLocks noGrp="1"/>
          </p:cNvSpPr>
          <p:nvPr>
            <p:ph type="subTitle" idx="1"/>
          </p:nvPr>
        </p:nvSpPr>
        <p:spPr>
          <a:xfrm>
            <a:off x="2233767" y="4184784"/>
            <a:ext cx="3608400" cy="1238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470" name="Google Shape;470;p23"/>
          <p:cNvGrpSpPr/>
          <p:nvPr/>
        </p:nvGrpSpPr>
        <p:grpSpPr>
          <a:xfrm>
            <a:off x="475151" y="4252650"/>
            <a:ext cx="1293404" cy="2691756"/>
            <a:chOff x="464166" y="3124811"/>
            <a:chExt cx="1174114" cy="2443497"/>
          </a:xfrm>
        </p:grpSpPr>
        <p:sp>
          <p:nvSpPr>
            <p:cNvPr id="471" name="Google Shape;471;p2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3" name="Google Shape;473;p23"/>
          <p:cNvSpPr/>
          <p:nvPr/>
        </p:nvSpPr>
        <p:spPr>
          <a:xfrm>
            <a:off x="-247023" y="5861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23"/>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997236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75"/>
        <p:cNvGrpSpPr/>
        <p:nvPr/>
      </p:nvGrpSpPr>
      <p:grpSpPr>
        <a:xfrm>
          <a:off x="0" y="0"/>
          <a:ext cx="0" cy="0"/>
          <a:chOff x="0" y="0"/>
          <a:chExt cx="0" cy="0"/>
        </a:xfrm>
      </p:grpSpPr>
      <p:grpSp>
        <p:nvGrpSpPr>
          <p:cNvPr id="476" name="Google Shape;476;p24"/>
          <p:cNvGrpSpPr/>
          <p:nvPr/>
        </p:nvGrpSpPr>
        <p:grpSpPr>
          <a:xfrm>
            <a:off x="-266680" y="278961"/>
            <a:ext cx="13295983" cy="6602900"/>
            <a:chOff x="-376905" y="-120993"/>
            <a:chExt cx="10637921" cy="5282883"/>
          </a:xfrm>
        </p:grpSpPr>
        <p:sp>
          <p:nvSpPr>
            <p:cNvPr id="477" name="Google Shape;477;p24"/>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514840" y="-12099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 name="Google Shape;491;p24"/>
          <p:cNvSpPr txBox="1">
            <a:spLocks noGrp="1"/>
          </p:cNvSpPr>
          <p:nvPr>
            <p:ph type="title"/>
          </p:nvPr>
        </p:nvSpPr>
        <p:spPr>
          <a:xfrm>
            <a:off x="7146397" y="4461300"/>
            <a:ext cx="3658000" cy="1228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2" name="Google Shape;492;p24"/>
          <p:cNvSpPr txBox="1">
            <a:spLocks noGrp="1"/>
          </p:cNvSpPr>
          <p:nvPr>
            <p:ph type="subTitle" idx="1"/>
          </p:nvPr>
        </p:nvSpPr>
        <p:spPr>
          <a:xfrm>
            <a:off x="7162800" y="1999100"/>
            <a:ext cx="3543200" cy="1480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22649609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93"/>
        <p:cNvGrpSpPr/>
        <p:nvPr/>
      </p:nvGrpSpPr>
      <p:grpSpPr>
        <a:xfrm>
          <a:off x="0" y="0"/>
          <a:ext cx="0" cy="0"/>
          <a:chOff x="0" y="0"/>
          <a:chExt cx="0" cy="0"/>
        </a:xfrm>
      </p:grpSpPr>
      <p:grpSp>
        <p:nvGrpSpPr>
          <p:cNvPr id="494" name="Google Shape;494;p25"/>
          <p:cNvGrpSpPr/>
          <p:nvPr/>
        </p:nvGrpSpPr>
        <p:grpSpPr>
          <a:xfrm flipH="1">
            <a:off x="-774680" y="407028"/>
            <a:ext cx="13295983" cy="6474833"/>
            <a:chOff x="-376905" y="-18529"/>
            <a:chExt cx="10637921" cy="5180419"/>
          </a:xfrm>
        </p:grpSpPr>
        <p:sp>
          <p:nvSpPr>
            <p:cNvPr id="495" name="Google Shape;495;p25"/>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5"/>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5"/>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5"/>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5"/>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5"/>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5"/>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5"/>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5"/>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5"/>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5"/>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5"/>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5"/>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25"/>
          <p:cNvSpPr txBox="1">
            <a:spLocks noGrp="1"/>
          </p:cNvSpPr>
          <p:nvPr>
            <p:ph type="title"/>
          </p:nvPr>
        </p:nvSpPr>
        <p:spPr>
          <a:xfrm>
            <a:off x="1860423" y="1404000"/>
            <a:ext cx="4181600" cy="1263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509" name="Google Shape;509;p25"/>
          <p:cNvSpPr txBox="1">
            <a:spLocks noGrp="1"/>
          </p:cNvSpPr>
          <p:nvPr>
            <p:ph type="subTitle" idx="1"/>
          </p:nvPr>
        </p:nvSpPr>
        <p:spPr>
          <a:xfrm>
            <a:off x="2301548" y="3625184"/>
            <a:ext cx="3261200" cy="142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34384242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10"/>
        <p:cNvGrpSpPr/>
        <p:nvPr/>
      </p:nvGrpSpPr>
      <p:grpSpPr>
        <a:xfrm>
          <a:off x="0" y="0"/>
          <a:ext cx="0" cy="0"/>
          <a:chOff x="0" y="0"/>
          <a:chExt cx="0" cy="0"/>
        </a:xfrm>
      </p:grpSpPr>
      <p:grpSp>
        <p:nvGrpSpPr>
          <p:cNvPr id="511" name="Google Shape;511;p26"/>
          <p:cNvGrpSpPr/>
          <p:nvPr/>
        </p:nvGrpSpPr>
        <p:grpSpPr>
          <a:xfrm>
            <a:off x="-774680" y="464145"/>
            <a:ext cx="13295983" cy="6417716"/>
            <a:chOff x="-376905" y="27170"/>
            <a:chExt cx="10637921" cy="5134720"/>
          </a:xfrm>
        </p:grpSpPr>
        <p:sp>
          <p:nvSpPr>
            <p:cNvPr id="512" name="Google Shape;512;p2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6"/>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6"/>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6"/>
            <p:cNvSpPr/>
            <p:nvPr/>
          </p:nvSpPr>
          <p:spPr>
            <a:xfrm>
              <a:off x="3793582"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6"/>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6"/>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4" name="Google Shape;524;p26"/>
          <p:cNvSpPr txBox="1">
            <a:spLocks noGrp="1"/>
          </p:cNvSpPr>
          <p:nvPr>
            <p:ph type="title"/>
          </p:nvPr>
        </p:nvSpPr>
        <p:spPr>
          <a:xfrm>
            <a:off x="4941156" y="1349767"/>
            <a:ext cx="3298000" cy="2028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25" name="Google Shape;525;p26"/>
          <p:cNvSpPr txBox="1">
            <a:spLocks noGrp="1"/>
          </p:cNvSpPr>
          <p:nvPr>
            <p:ph type="subTitle" idx="1"/>
          </p:nvPr>
        </p:nvSpPr>
        <p:spPr>
          <a:xfrm>
            <a:off x="6873795" y="4141411"/>
            <a:ext cx="3298000" cy="142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12842638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526"/>
        <p:cNvGrpSpPr/>
        <p:nvPr/>
      </p:nvGrpSpPr>
      <p:grpSpPr>
        <a:xfrm>
          <a:off x="0" y="0"/>
          <a:ext cx="0" cy="0"/>
          <a:chOff x="0" y="0"/>
          <a:chExt cx="0" cy="0"/>
        </a:xfrm>
      </p:grpSpPr>
      <p:grpSp>
        <p:nvGrpSpPr>
          <p:cNvPr id="527" name="Google Shape;527;p27"/>
          <p:cNvGrpSpPr/>
          <p:nvPr/>
        </p:nvGrpSpPr>
        <p:grpSpPr>
          <a:xfrm>
            <a:off x="-1573989" y="-570993"/>
            <a:ext cx="14616220" cy="7453848"/>
            <a:chOff x="-1180550" y="-672368"/>
            <a:chExt cx="11441566" cy="5834258"/>
          </a:xfrm>
        </p:grpSpPr>
        <p:sp>
          <p:nvSpPr>
            <p:cNvPr id="528" name="Google Shape;528;p27"/>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7"/>
            <p:cNvSpPr/>
            <p:nvPr/>
          </p:nvSpPr>
          <p:spPr>
            <a:xfrm>
              <a:off x="8587302" y="-1248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4514840" y="-672368"/>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535969" y="-45285"/>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7"/>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7"/>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7"/>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7"/>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7"/>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7"/>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7"/>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7"/>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7"/>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5" name="Google Shape;555;p27"/>
          <p:cNvSpPr/>
          <p:nvPr/>
        </p:nvSpPr>
        <p:spPr>
          <a:xfrm>
            <a:off x="1174800" y="579400"/>
            <a:ext cx="9842400" cy="5699200"/>
          </a:xfrm>
          <a:prstGeom prst="roundRect">
            <a:avLst>
              <a:gd name="adj" fmla="val 7687"/>
            </a:avLst>
          </a:prstGeom>
          <a:solidFill>
            <a:srgbClr val="FFFFFF"/>
          </a:solidFill>
          <a:ln w="762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7"/>
          <p:cNvSpPr txBox="1">
            <a:spLocks noGrp="1"/>
          </p:cNvSpPr>
          <p:nvPr>
            <p:ph type="title"/>
          </p:nvPr>
        </p:nvSpPr>
        <p:spPr>
          <a:xfrm>
            <a:off x="1937900" y="1151133"/>
            <a:ext cx="7466400" cy="1122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600"/>
              <a:buNone/>
              <a:defRPr sz="80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7" name="Google Shape;557;p27"/>
          <p:cNvSpPr txBox="1">
            <a:spLocks noGrp="1"/>
          </p:cNvSpPr>
          <p:nvPr>
            <p:ph type="subTitle" idx="1"/>
          </p:nvPr>
        </p:nvSpPr>
        <p:spPr>
          <a:xfrm>
            <a:off x="1937900" y="2916051"/>
            <a:ext cx="5813600" cy="95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Font typeface="Mouse Memoirs"/>
              <a:buNone/>
              <a:defRPr sz="4667">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8" name="Google Shape;558;p27"/>
          <p:cNvSpPr txBox="1">
            <a:spLocks noGrp="1"/>
          </p:cNvSpPr>
          <p:nvPr>
            <p:ph type="subTitle" idx="2"/>
          </p:nvPr>
        </p:nvSpPr>
        <p:spPr>
          <a:xfrm>
            <a:off x="1937900" y="2255657"/>
            <a:ext cx="58136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
        <p:nvSpPr>
          <p:cNvPr id="559" name="Google Shape;559;p27"/>
          <p:cNvSpPr txBox="1">
            <a:spLocks noGrp="1"/>
          </p:cNvSpPr>
          <p:nvPr>
            <p:ph type="subTitle" idx="3"/>
          </p:nvPr>
        </p:nvSpPr>
        <p:spPr>
          <a:xfrm>
            <a:off x="1937900" y="5265567"/>
            <a:ext cx="28704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200"/>
              <a:buNone/>
              <a:defRPr sz="1600">
                <a:solidFill>
                  <a:srgbClr val="302F2F"/>
                </a:solidFill>
              </a:defRPr>
            </a:lvl1pPr>
            <a:lvl2pPr lvl="1" algn="ctr" rtl="0">
              <a:lnSpc>
                <a:spcPct val="100000"/>
              </a:lnSpc>
              <a:spcBef>
                <a:spcPts val="0"/>
              </a:spcBef>
              <a:spcAft>
                <a:spcPts val="0"/>
              </a:spcAft>
              <a:buClr>
                <a:srgbClr val="302F2F"/>
              </a:buClr>
              <a:buSzPts val="1200"/>
              <a:buNone/>
              <a:defRPr sz="1600">
                <a:solidFill>
                  <a:srgbClr val="302F2F"/>
                </a:solidFill>
              </a:defRPr>
            </a:lvl2pPr>
            <a:lvl3pPr lvl="2" algn="ctr" rtl="0">
              <a:lnSpc>
                <a:spcPct val="100000"/>
              </a:lnSpc>
              <a:spcBef>
                <a:spcPts val="0"/>
              </a:spcBef>
              <a:spcAft>
                <a:spcPts val="0"/>
              </a:spcAft>
              <a:buClr>
                <a:srgbClr val="302F2F"/>
              </a:buClr>
              <a:buSzPts val="1200"/>
              <a:buNone/>
              <a:defRPr sz="1600">
                <a:solidFill>
                  <a:srgbClr val="302F2F"/>
                </a:solidFill>
              </a:defRPr>
            </a:lvl3pPr>
            <a:lvl4pPr lvl="3" algn="ctr" rtl="0">
              <a:lnSpc>
                <a:spcPct val="100000"/>
              </a:lnSpc>
              <a:spcBef>
                <a:spcPts val="0"/>
              </a:spcBef>
              <a:spcAft>
                <a:spcPts val="0"/>
              </a:spcAft>
              <a:buClr>
                <a:srgbClr val="302F2F"/>
              </a:buClr>
              <a:buSzPts val="1200"/>
              <a:buNone/>
              <a:defRPr sz="1600">
                <a:solidFill>
                  <a:srgbClr val="302F2F"/>
                </a:solidFill>
              </a:defRPr>
            </a:lvl4pPr>
            <a:lvl5pPr lvl="4" algn="ctr" rtl="0">
              <a:lnSpc>
                <a:spcPct val="100000"/>
              </a:lnSpc>
              <a:spcBef>
                <a:spcPts val="0"/>
              </a:spcBef>
              <a:spcAft>
                <a:spcPts val="0"/>
              </a:spcAft>
              <a:buClr>
                <a:srgbClr val="302F2F"/>
              </a:buClr>
              <a:buSzPts val="1200"/>
              <a:buNone/>
              <a:defRPr sz="1600">
                <a:solidFill>
                  <a:srgbClr val="302F2F"/>
                </a:solidFill>
              </a:defRPr>
            </a:lvl5pPr>
            <a:lvl6pPr lvl="5" algn="ctr" rtl="0">
              <a:lnSpc>
                <a:spcPct val="100000"/>
              </a:lnSpc>
              <a:spcBef>
                <a:spcPts val="0"/>
              </a:spcBef>
              <a:spcAft>
                <a:spcPts val="0"/>
              </a:spcAft>
              <a:buClr>
                <a:srgbClr val="302F2F"/>
              </a:buClr>
              <a:buSzPts val="1200"/>
              <a:buNone/>
              <a:defRPr sz="1600">
                <a:solidFill>
                  <a:srgbClr val="302F2F"/>
                </a:solidFill>
              </a:defRPr>
            </a:lvl6pPr>
            <a:lvl7pPr lvl="6" algn="ctr" rtl="0">
              <a:lnSpc>
                <a:spcPct val="100000"/>
              </a:lnSpc>
              <a:spcBef>
                <a:spcPts val="0"/>
              </a:spcBef>
              <a:spcAft>
                <a:spcPts val="0"/>
              </a:spcAft>
              <a:buClr>
                <a:srgbClr val="302F2F"/>
              </a:buClr>
              <a:buSzPts val="1200"/>
              <a:buNone/>
              <a:defRPr sz="1600">
                <a:solidFill>
                  <a:srgbClr val="302F2F"/>
                </a:solidFill>
              </a:defRPr>
            </a:lvl7pPr>
            <a:lvl8pPr lvl="7" algn="ctr" rtl="0">
              <a:lnSpc>
                <a:spcPct val="100000"/>
              </a:lnSpc>
              <a:spcBef>
                <a:spcPts val="0"/>
              </a:spcBef>
              <a:spcAft>
                <a:spcPts val="0"/>
              </a:spcAft>
              <a:buClr>
                <a:srgbClr val="302F2F"/>
              </a:buClr>
              <a:buSzPts val="1200"/>
              <a:buNone/>
              <a:defRPr sz="1600">
                <a:solidFill>
                  <a:srgbClr val="302F2F"/>
                </a:solidFill>
              </a:defRPr>
            </a:lvl8pPr>
            <a:lvl9pPr lvl="8" algn="ctr" rtl="0">
              <a:lnSpc>
                <a:spcPct val="100000"/>
              </a:lnSpc>
              <a:spcBef>
                <a:spcPts val="0"/>
              </a:spcBef>
              <a:spcAft>
                <a:spcPts val="0"/>
              </a:spcAft>
              <a:buClr>
                <a:srgbClr val="302F2F"/>
              </a:buClr>
              <a:buSzPts val="1200"/>
              <a:buNone/>
              <a:defRPr sz="1600">
                <a:solidFill>
                  <a:srgbClr val="302F2F"/>
                </a:solidFill>
              </a:defRPr>
            </a:lvl9pPr>
          </a:lstStyle>
          <a:p>
            <a:endParaRPr/>
          </a:p>
        </p:txBody>
      </p:sp>
      <p:sp>
        <p:nvSpPr>
          <p:cNvPr id="560" name="Google Shape;560;p27"/>
          <p:cNvSpPr txBox="1">
            <a:spLocks noGrp="1"/>
          </p:cNvSpPr>
          <p:nvPr>
            <p:ph type="subTitle" idx="4"/>
          </p:nvPr>
        </p:nvSpPr>
        <p:spPr>
          <a:xfrm>
            <a:off x="1937900" y="3855869"/>
            <a:ext cx="5813600" cy="88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Tree>
    <p:extLst>
      <p:ext uri="{BB962C8B-B14F-4D97-AF65-F5344CB8AC3E}">
        <p14:creationId xmlns:p14="http://schemas.microsoft.com/office/powerpoint/2010/main" val="13523613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61"/>
        <p:cNvGrpSpPr/>
        <p:nvPr/>
      </p:nvGrpSpPr>
      <p:grpSpPr>
        <a:xfrm>
          <a:off x="0" y="0"/>
          <a:ext cx="0" cy="0"/>
          <a:chOff x="0" y="0"/>
          <a:chExt cx="0" cy="0"/>
        </a:xfrm>
      </p:grpSpPr>
      <p:sp>
        <p:nvSpPr>
          <p:cNvPr id="562" name="Google Shape;562;p28"/>
          <p:cNvSpPr txBox="1">
            <a:spLocks noGrp="1"/>
          </p:cNvSpPr>
          <p:nvPr>
            <p:ph type="body" idx="1"/>
          </p:nvPr>
        </p:nvSpPr>
        <p:spPr>
          <a:xfrm>
            <a:off x="950967" y="1966133"/>
            <a:ext cx="4996000" cy="5006000"/>
          </a:xfrm>
          <a:prstGeom prst="rect">
            <a:avLst/>
          </a:prstGeom>
        </p:spPr>
        <p:txBody>
          <a:bodyPr spcFirstLastPara="1" wrap="square" lIns="91425" tIns="91425" rIns="91425" bIns="91425" anchor="t" anchorCtr="0">
            <a:normAutofit/>
          </a:bodyPr>
          <a:lstStyle>
            <a:lvl1pPr marL="609585" lvl="0" indent="-507987" rtl="0">
              <a:spcBef>
                <a:spcPts val="0"/>
              </a:spcBef>
              <a:spcAft>
                <a:spcPts val="0"/>
              </a:spcAft>
              <a:buClr>
                <a:schemeClr val="accent4"/>
              </a:buClr>
              <a:buSzPts val="2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3" name="Google Shape;563;p28"/>
          <p:cNvSpPr txBox="1">
            <a:spLocks noGrp="1"/>
          </p:cNvSpPr>
          <p:nvPr>
            <p:ph type="body" idx="2"/>
          </p:nvPr>
        </p:nvSpPr>
        <p:spPr>
          <a:xfrm>
            <a:off x="6448167" y="1961435"/>
            <a:ext cx="4768000" cy="4177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chemeClr val="accent3"/>
              </a:buClr>
              <a:buSzPts val="18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4" name="Google Shape;564;p28"/>
          <p:cNvSpPr txBox="1">
            <a:spLocks noGrp="1"/>
          </p:cNvSpPr>
          <p:nvPr>
            <p:ph type="subTitle" idx="3"/>
          </p:nvPr>
        </p:nvSpPr>
        <p:spPr>
          <a:xfrm>
            <a:off x="938367" y="1518133"/>
            <a:ext cx="10290400" cy="60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2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66" name="Google Shape;566;p28"/>
          <p:cNvGrpSpPr/>
          <p:nvPr/>
        </p:nvGrpSpPr>
        <p:grpSpPr>
          <a:xfrm flipH="1">
            <a:off x="-705740" y="-1"/>
            <a:ext cx="13790195" cy="1392157"/>
            <a:chOff x="-376905" y="-1"/>
            <a:chExt cx="10342646" cy="1044118"/>
          </a:xfrm>
        </p:grpSpPr>
        <p:sp>
          <p:nvSpPr>
            <p:cNvPr id="567" name="Google Shape;567;p2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28"/>
          <p:cNvGrpSpPr/>
          <p:nvPr/>
        </p:nvGrpSpPr>
        <p:grpSpPr>
          <a:xfrm>
            <a:off x="10550445" y="4449585"/>
            <a:ext cx="1868392" cy="2589073"/>
            <a:chOff x="1002412" y="3043930"/>
            <a:chExt cx="1598009" cy="2214397"/>
          </a:xfrm>
        </p:grpSpPr>
        <p:sp>
          <p:nvSpPr>
            <p:cNvPr id="571" name="Google Shape;571;p28"/>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8"/>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3" name="Google Shape;573;p28"/>
          <p:cNvSpPr/>
          <p:nvPr/>
        </p:nvSpPr>
        <p:spPr>
          <a:xfrm>
            <a:off x="10121916" y="53015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401090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74"/>
        <p:cNvGrpSpPr/>
        <p:nvPr/>
      </p:nvGrpSpPr>
      <p:grpSpPr>
        <a:xfrm>
          <a:off x="0" y="0"/>
          <a:ext cx="0" cy="0"/>
          <a:chOff x="0" y="0"/>
          <a:chExt cx="0" cy="0"/>
        </a:xfrm>
      </p:grpSpPr>
      <p:sp>
        <p:nvSpPr>
          <p:cNvPr id="575" name="Google Shape;575;p2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6" name="Google Shape;576;p29"/>
          <p:cNvSpPr txBox="1">
            <a:spLocks noGrp="1"/>
          </p:cNvSpPr>
          <p:nvPr>
            <p:ph type="title" idx="2"/>
          </p:nvPr>
        </p:nvSpPr>
        <p:spPr>
          <a:xfrm>
            <a:off x="1591235"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E15561"/>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77" name="Google Shape;577;p29"/>
          <p:cNvSpPr txBox="1">
            <a:spLocks noGrp="1"/>
          </p:cNvSpPr>
          <p:nvPr>
            <p:ph type="subTitle" idx="1"/>
          </p:nvPr>
        </p:nvSpPr>
        <p:spPr>
          <a:xfrm>
            <a:off x="1591235"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578" name="Google Shape;578;p29"/>
          <p:cNvSpPr txBox="1">
            <a:spLocks noGrp="1"/>
          </p:cNvSpPr>
          <p:nvPr>
            <p:ph type="title" idx="3"/>
          </p:nvPr>
        </p:nvSpPr>
        <p:spPr>
          <a:xfrm>
            <a:off x="4729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5587AC"/>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79" name="Google Shape;579;p29"/>
          <p:cNvSpPr txBox="1">
            <a:spLocks noGrp="1"/>
          </p:cNvSpPr>
          <p:nvPr>
            <p:ph type="subTitle" idx="4"/>
          </p:nvPr>
        </p:nvSpPr>
        <p:spPr>
          <a:xfrm>
            <a:off x="4729800"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580" name="Google Shape;580;p29"/>
          <p:cNvSpPr txBox="1">
            <a:spLocks noGrp="1"/>
          </p:cNvSpPr>
          <p:nvPr>
            <p:ph type="title" idx="5"/>
          </p:nvPr>
        </p:nvSpPr>
        <p:spPr>
          <a:xfrm>
            <a:off x="7868365"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D4852F"/>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81" name="Google Shape;581;p29"/>
          <p:cNvSpPr txBox="1">
            <a:spLocks noGrp="1"/>
          </p:cNvSpPr>
          <p:nvPr>
            <p:ph type="subTitle" idx="6"/>
          </p:nvPr>
        </p:nvSpPr>
        <p:spPr>
          <a:xfrm>
            <a:off x="7868365"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grpSp>
        <p:nvGrpSpPr>
          <p:cNvPr id="582" name="Google Shape;582;p29"/>
          <p:cNvGrpSpPr/>
          <p:nvPr/>
        </p:nvGrpSpPr>
        <p:grpSpPr>
          <a:xfrm>
            <a:off x="-239011" y="5937398"/>
            <a:ext cx="13259732" cy="956535"/>
            <a:chOff x="-179259" y="4453048"/>
            <a:chExt cx="9944799" cy="717401"/>
          </a:xfrm>
        </p:grpSpPr>
        <p:sp>
          <p:nvSpPr>
            <p:cNvPr id="583" name="Google Shape;583;p29"/>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9"/>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5" name="Google Shape;585;p29"/>
          <p:cNvGrpSpPr/>
          <p:nvPr/>
        </p:nvGrpSpPr>
        <p:grpSpPr>
          <a:xfrm>
            <a:off x="-502540" y="328600"/>
            <a:ext cx="13790195" cy="1699240"/>
            <a:chOff x="-376905" y="246450"/>
            <a:chExt cx="10342646" cy="1274430"/>
          </a:xfrm>
        </p:grpSpPr>
        <p:sp>
          <p:nvSpPr>
            <p:cNvPr id="586" name="Google Shape;586;p2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9"/>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991781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89"/>
        <p:cNvGrpSpPr/>
        <p:nvPr/>
      </p:nvGrpSpPr>
      <p:grpSpPr>
        <a:xfrm>
          <a:off x="0" y="0"/>
          <a:ext cx="0" cy="0"/>
          <a:chOff x="0" y="0"/>
          <a:chExt cx="0" cy="0"/>
        </a:xfrm>
      </p:grpSpPr>
      <p:sp>
        <p:nvSpPr>
          <p:cNvPr id="590" name="Google Shape;590;p30"/>
          <p:cNvSpPr txBox="1">
            <a:spLocks noGrp="1"/>
          </p:cNvSpPr>
          <p:nvPr>
            <p:ph type="subTitle" idx="1"/>
          </p:nvPr>
        </p:nvSpPr>
        <p:spPr>
          <a:xfrm>
            <a:off x="14118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lt1"/>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1" name="Google Shape;591;p30"/>
          <p:cNvSpPr txBox="1">
            <a:spLocks noGrp="1"/>
          </p:cNvSpPr>
          <p:nvPr>
            <p:ph type="subTitle" idx="2"/>
          </p:nvPr>
        </p:nvSpPr>
        <p:spPr>
          <a:xfrm>
            <a:off x="14118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2" name="Google Shape;592;p30"/>
          <p:cNvSpPr txBox="1">
            <a:spLocks noGrp="1"/>
          </p:cNvSpPr>
          <p:nvPr>
            <p:ph type="subTitle" idx="3"/>
          </p:nvPr>
        </p:nvSpPr>
        <p:spPr>
          <a:xfrm>
            <a:off x="46872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3" name="Google Shape;593;p30"/>
          <p:cNvSpPr txBox="1">
            <a:spLocks noGrp="1"/>
          </p:cNvSpPr>
          <p:nvPr>
            <p:ph type="subTitle" idx="4"/>
          </p:nvPr>
        </p:nvSpPr>
        <p:spPr>
          <a:xfrm>
            <a:off x="46872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4" name="Google Shape;594;p30"/>
          <p:cNvSpPr txBox="1">
            <a:spLocks noGrp="1"/>
          </p:cNvSpPr>
          <p:nvPr>
            <p:ph type="subTitle" idx="5"/>
          </p:nvPr>
        </p:nvSpPr>
        <p:spPr>
          <a:xfrm>
            <a:off x="79626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3"/>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5" name="Google Shape;595;p30"/>
          <p:cNvSpPr txBox="1">
            <a:spLocks noGrp="1"/>
          </p:cNvSpPr>
          <p:nvPr>
            <p:ph type="subTitle" idx="6"/>
          </p:nvPr>
        </p:nvSpPr>
        <p:spPr>
          <a:xfrm>
            <a:off x="79626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6" name="Google Shape;596;p3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97" name="Google Shape;597;p30"/>
          <p:cNvGrpSpPr/>
          <p:nvPr/>
        </p:nvGrpSpPr>
        <p:grpSpPr>
          <a:xfrm flipH="1">
            <a:off x="-1010540" y="-286881"/>
            <a:ext cx="14183895" cy="2633004"/>
            <a:chOff x="-376905" y="-824761"/>
            <a:chExt cx="10637921" cy="1974753"/>
          </a:xfrm>
        </p:grpSpPr>
        <p:sp>
          <p:nvSpPr>
            <p:cNvPr id="598" name="Google Shape;598;p30"/>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0"/>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0"/>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039160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602"/>
        <p:cNvGrpSpPr/>
        <p:nvPr/>
      </p:nvGrpSpPr>
      <p:grpSpPr>
        <a:xfrm>
          <a:off x="0" y="0"/>
          <a:ext cx="0" cy="0"/>
          <a:chOff x="0" y="0"/>
          <a:chExt cx="0" cy="0"/>
        </a:xfrm>
      </p:grpSpPr>
      <p:grpSp>
        <p:nvGrpSpPr>
          <p:cNvPr id="603" name="Google Shape;603;p31"/>
          <p:cNvGrpSpPr/>
          <p:nvPr/>
        </p:nvGrpSpPr>
        <p:grpSpPr>
          <a:xfrm>
            <a:off x="-89745" y="4034064"/>
            <a:ext cx="12192076" cy="3179816"/>
            <a:chOff x="-1945322" y="1131893"/>
            <a:chExt cx="12211615" cy="3184912"/>
          </a:xfrm>
        </p:grpSpPr>
        <p:sp>
          <p:nvSpPr>
            <p:cNvPr id="604" name="Google Shape;604;p3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31"/>
          <p:cNvGrpSpPr/>
          <p:nvPr/>
        </p:nvGrpSpPr>
        <p:grpSpPr>
          <a:xfrm flipH="1">
            <a:off x="-1010540" y="-490081"/>
            <a:ext cx="14183895" cy="2633004"/>
            <a:chOff x="-376905" y="-824761"/>
            <a:chExt cx="10637921" cy="1974753"/>
          </a:xfrm>
        </p:grpSpPr>
        <p:sp>
          <p:nvSpPr>
            <p:cNvPr id="621" name="Google Shape;621;p31"/>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1"/>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1"/>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5" name="Google Shape;625;p31"/>
          <p:cNvSpPr txBox="1">
            <a:spLocks noGrp="1"/>
          </p:cNvSpPr>
          <p:nvPr>
            <p:ph type="title"/>
          </p:nvPr>
        </p:nvSpPr>
        <p:spPr>
          <a:xfrm>
            <a:off x="1427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6" name="Google Shape;626;p31"/>
          <p:cNvSpPr txBox="1">
            <a:spLocks noGrp="1"/>
          </p:cNvSpPr>
          <p:nvPr>
            <p:ph type="subTitle" idx="1"/>
          </p:nvPr>
        </p:nvSpPr>
        <p:spPr>
          <a:xfrm>
            <a:off x="1427800"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7" name="Google Shape;627;p31"/>
          <p:cNvSpPr txBox="1">
            <a:spLocks noGrp="1"/>
          </p:cNvSpPr>
          <p:nvPr>
            <p:ph type="title" idx="2"/>
          </p:nvPr>
        </p:nvSpPr>
        <p:spPr>
          <a:xfrm>
            <a:off x="4729800" y="36555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8" name="Google Shape;628;p31"/>
          <p:cNvSpPr txBox="1">
            <a:spLocks noGrp="1"/>
          </p:cNvSpPr>
          <p:nvPr>
            <p:ph type="subTitle" idx="3"/>
          </p:nvPr>
        </p:nvSpPr>
        <p:spPr>
          <a:xfrm>
            <a:off x="4729800" y="43031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9" name="Google Shape;629;p31"/>
          <p:cNvSpPr txBox="1">
            <a:spLocks noGrp="1"/>
          </p:cNvSpPr>
          <p:nvPr>
            <p:ph type="title" idx="4"/>
          </p:nvPr>
        </p:nvSpPr>
        <p:spPr>
          <a:xfrm>
            <a:off x="8003583"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30" name="Google Shape;630;p31"/>
          <p:cNvSpPr txBox="1">
            <a:spLocks noGrp="1"/>
          </p:cNvSpPr>
          <p:nvPr>
            <p:ph type="subTitle" idx="5"/>
          </p:nvPr>
        </p:nvSpPr>
        <p:spPr>
          <a:xfrm>
            <a:off x="8003583"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1" name="Google Shape;631;p31"/>
          <p:cNvSpPr txBox="1">
            <a:spLocks noGrp="1"/>
          </p:cNvSpPr>
          <p:nvPr>
            <p:ph type="title" idx="6"/>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285406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32"/>
        <p:cNvGrpSpPr/>
        <p:nvPr/>
      </p:nvGrpSpPr>
      <p:grpSpPr>
        <a:xfrm>
          <a:off x="0" y="0"/>
          <a:ext cx="0" cy="0"/>
          <a:chOff x="0" y="0"/>
          <a:chExt cx="0" cy="0"/>
        </a:xfrm>
      </p:grpSpPr>
      <p:sp>
        <p:nvSpPr>
          <p:cNvPr id="633" name="Google Shape;633;p32"/>
          <p:cNvSpPr txBox="1">
            <a:spLocks noGrp="1"/>
          </p:cNvSpPr>
          <p:nvPr>
            <p:ph type="subTitle" idx="1"/>
          </p:nvPr>
        </p:nvSpPr>
        <p:spPr>
          <a:xfrm>
            <a:off x="3051444" y="4275404"/>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lt1"/>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4" name="Google Shape;634;p32"/>
          <p:cNvSpPr txBox="1">
            <a:spLocks noGrp="1"/>
          </p:cNvSpPr>
          <p:nvPr>
            <p:ph type="subTitle" idx="2"/>
          </p:nvPr>
        </p:nvSpPr>
        <p:spPr>
          <a:xfrm>
            <a:off x="3051447" y="4901800"/>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5" name="Google Shape;635;p32"/>
          <p:cNvSpPr txBox="1">
            <a:spLocks noGrp="1"/>
          </p:cNvSpPr>
          <p:nvPr>
            <p:ph type="subTitle" idx="3"/>
          </p:nvPr>
        </p:nvSpPr>
        <p:spPr>
          <a:xfrm>
            <a:off x="8048411" y="4275407"/>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dk2"/>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6" name="Google Shape;636;p32"/>
          <p:cNvSpPr txBox="1">
            <a:spLocks noGrp="1"/>
          </p:cNvSpPr>
          <p:nvPr>
            <p:ph type="subTitle" idx="4"/>
          </p:nvPr>
        </p:nvSpPr>
        <p:spPr>
          <a:xfrm>
            <a:off x="8048413" y="4901804"/>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7" name="Google Shape;637;p32"/>
          <p:cNvSpPr txBox="1">
            <a:spLocks noGrp="1"/>
          </p:cNvSpPr>
          <p:nvPr>
            <p:ph type="subTitle" idx="5"/>
          </p:nvPr>
        </p:nvSpPr>
        <p:spPr>
          <a:xfrm>
            <a:off x="3051444"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4"/>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8" name="Google Shape;638;p32"/>
          <p:cNvSpPr txBox="1">
            <a:spLocks noGrp="1"/>
          </p:cNvSpPr>
          <p:nvPr>
            <p:ph type="subTitle" idx="6"/>
          </p:nvPr>
        </p:nvSpPr>
        <p:spPr>
          <a:xfrm>
            <a:off x="3051447" y="2659796"/>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9" name="Google Shape;639;p32"/>
          <p:cNvSpPr txBox="1">
            <a:spLocks noGrp="1"/>
          </p:cNvSpPr>
          <p:nvPr>
            <p:ph type="subTitle" idx="7"/>
          </p:nvPr>
        </p:nvSpPr>
        <p:spPr>
          <a:xfrm>
            <a:off x="8048411"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3"/>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40" name="Google Shape;640;p32"/>
          <p:cNvSpPr txBox="1">
            <a:spLocks noGrp="1"/>
          </p:cNvSpPr>
          <p:nvPr>
            <p:ph type="subTitle" idx="8"/>
          </p:nvPr>
        </p:nvSpPr>
        <p:spPr>
          <a:xfrm>
            <a:off x="8048413" y="2659797"/>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41" name="Google Shape;641;p3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42" name="Google Shape;642;p32"/>
          <p:cNvGrpSpPr/>
          <p:nvPr/>
        </p:nvGrpSpPr>
        <p:grpSpPr>
          <a:xfrm>
            <a:off x="453945" y="4284485"/>
            <a:ext cx="1868392" cy="2589073"/>
            <a:chOff x="1002412" y="3043930"/>
            <a:chExt cx="1598009" cy="2214397"/>
          </a:xfrm>
        </p:grpSpPr>
        <p:sp>
          <p:nvSpPr>
            <p:cNvPr id="643" name="Google Shape;643;p3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5" name="Google Shape;645;p32"/>
          <p:cNvSpPr/>
          <p:nvPr/>
        </p:nvSpPr>
        <p:spPr>
          <a:xfrm>
            <a:off x="25416"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6" name="Google Shape;646;p32"/>
          <p:cNvGrpSpPr/>
          <p:nvPr/>
        </p:nvGrpSpPr>
        <p:grpSpPr>
          <a:xfrm flipH="1">
            <a:off x="-1010540" y="-490081"/>
            <a:ext cx="14183895" cy="2633004"/>
            <a:chOff x="-376905" y="-824761"/>
            <a:chExt cx="10637921" cy="1974753"/>
          </a:xfrm>
        </p:grpSpPr>
        <p:sp>
          <p:nvSpPr>
            <p:cNvPr id="647" name="Google Shape;647;p3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2"/>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2"/>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7742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8A1AF-831A-3605-264B-1FFCDACE3B3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4/10/2025</a:t>
            </a:fld>
            <a:endParaRPr lang="en-US"/>
          </a:p>
        </p:txBody>
      </p:sp>
      <p:sp>
        <p:nvSpPr>
          <p:cNvPr id="3" name="Footer Placeholder 2">
            <a:extLst>
              <a:ext uri="{FF2B5EF4-FFF2-40B4-BE49-F238E27FC236}">
                <a16:creationId xmlns:a16="http://schemas.microsoft.com/office/drawing/2014/main" id="{9152B55F-94FA-58E5-8A3B-4F7F38B44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CE5CF3E-6DC2-DE36-FA20-DDFE8013AE6E}"/>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1080673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51"/>
        <p:cNvGrpSpPr/>
        <p:nvPr/>
      </p:nvGrpSpPr>
      <p:grpSpPr>
        <a:xfrm>
          <a:off x="0" y="0"/>
          <a:ext cx="0" cy="0"/>
          <a:chOff x="0" y="0"/>
          <a:chExt cx="0" cy="0"/>
        </a:xfrm>
      </p:grpSpPr>
      <p:sp>
        <p:nvSpPr>
          <p:cNvPr id="652" name="Google Shape;652;p33"/>
          <p:cNvSpPr txBox="1">
            <a:spLocks noGrp="1"/>
          </p:cNvSpPr>
          <p:nvPr>
            <p:ph type="title"/>
          </p:nvPr>
        </p:nvSpPr>
        <p:spPr>
          <a:xfrm>
            <a:off x="10214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3" name="Google Shape;653;p33"/>
          <p:cNvSpPr txBox="1">
            <a:spLocks noGrp="1"/>
          </p:cNvSpPr>
          <p:nvPr>
            <p:ph type="subTitle" idx="1"/>
          </p:nvPr>
        </p:nvSpPr>
        <p:spPr>
          <a:xfrm>
            <a:off x="9516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4" name="Google Shape;654;p33"/>
          <p:cNvSpPr txBox="1">
            <a:spLocks noGrp="1"/>
          </p:cNvSpPr>
          <p:nvPr>
            <p:ph type="title" idx="2"/>
          </p:nvPr>
        </p:nvSpPr>
        <p:spPr>
          <a:xfrm>
            <a:off x="4751200"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5" name="Google Shape;655;p33"/>
          <p:cNvSpPr txBox="1">
            <a:spLocks noGrp="1"/>
          </p:cNvSpPr>
          <p:nvPr>
            <p:ph type="subTitle" idx="3"/>
          </p:nvPr>
        </p:nvSpPr>
        <p:spPr>
          <a:xfrm>
            <a:off x="4681400"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6" name="Google Shape;656;p33"/>
          <p:cNvSpPr txBox="1">
            <a:spLocks noGrp="1"/>
          </p:cNvSpPr>
          <p:nvPr>
            <p:ph type="title" idx="4"/>
          </p:nvPr>
        </p:nvSpPr>
        <p:spPr>
          <a:xfrm>
            <a:off x="84809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7" name="Google Shape;657;p33"/>
          <p:cNvSpPr txBox="1">
            <a:spLocks noGrp="1"/>
          </p:cNvSpPr>
          <p:nvPr>
            <p:ph type="subTitle" idx="5"/>
          </p:nvPr>
        </p:nvSpPr>
        <p:spPr>
          <a:xfrm>
            <a:off x="84111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8" name="Google Shape;658;p33"/>
          <p:cNvSpPr txBox="1">
            <a:spLocks noGrp="1"/>
          </p:cNvSpPr>
          <p:nvPr>
            <p:ph type="title" idx="6"/>
          </p:nvPr>
        </p:nvSpPr>
        <p:spPr>
          <a:xfrm>
            <a:off x="10214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9" name="Google Shape;659;p33"/>
          <p:cNvSpPr txBox="1">
            <a:spLocks noGrp="1"/>
          </p:cNvSpPr>
          <p:nvPr>
            <p:ph type="subTitle" idx="7"/>
          </p:nvPr>
        </p:nvSpPr>
        <p:spPr>
          <a:xfrm>
            <a:off x="9516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0" name="Google Shape;660;p33"/>
          <p:cNvSpPr txBox="1">
            <a:spLocks noGrp="1"/>
          </p:cNvSpPr>
          <p:nvPr>
            <p:ph type="title" idx="8"/>
          </p:nvPr>
        </p:nvSpPr>
        <p:spPr>
          <a:xfrm>
            <a:off x="4751200"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1" name="Google Shape;661;p33"/>
          <p:cNvSpPr txBox="1">
            <a:spLocks noGrp="1"/>
          </p:cNvSpPr>
          <p:nvPr>
            <p:ph type="subTitle" idx="9"/>
          </p:nvPr>
        </p:nvSpPr>
        <p:spPr>
          <a:xfrm>
            <a:off x="4681400"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2" name="Google Shape;662;p33"/>
          <p:cNvSpPr txBox="1">
            <a:spLocks noGrp="1"/>
          </p:cNvSpPr>
          <p:nvPr>
            <p:ph type="title" idx="13"/>
          </p:nvPr>
        </p:nvSpPr>
        <p:spPr>
          <a:xfrm>
            <a:off x="84809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3" name="Google Shape;663;p33"/>
          <p:cNvSpPr txBox="1">
            <a:spLocks noGrp="1"/>
          </p:cNvSpPr>
          <p:nvPr>
            <p:ph type="subTitle" idx="14"/>
          </p:nvPr>
        </p:nvSpPr>
        <p:spPr>
          <a:xfrm>
            <a:off x="84111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4" name="Google Shape;664;p33"/>
          <p:cNvSpPr txBox="1">
            <a:spLocks noGrp="1"/>
          </p:cNvSpPr>
          <p:nvPr>
            <p:ph type="title" idx="15"/>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5" name="Google Shape;665;p33"/>
          <p:cNvSpPr/>
          <p:nvPr/>
        </p:nvSpPr>
        <p:spPr>
          <a:xfrm>
            <a:off x="-239012" y="6087290"/>
            <a:ext cx="13259720" cy="1100927"/>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6" name="Google Shape;666;p33"/>
          <p:cNvGrpSpPr/>
          <p:nvPr/>
        </p:nvGrpSpPr>
        <p:grpSpPr>
          <a:xfrm>
            <a:off x="265268" y="326033"/>
            <a:ext cx="12773120" cy="6012087"/>
            <a:chOff x="-4046588" y="-2315520"/>
            <a:chExt cx="12952732" cy="6096626"/>
          </a:xfrm>
        </p:grpSpPr>
        <p:sp>
          <p:nvSpPr>
            <p:cNvPr id="667" name="Google Shape;667;p33"/>
            <p:cNvSpPr/>
            <p:nvPr/>
          </p:nvSpPr>
          <p:spPr>
            <a:xfrm>
              <a:off x="-4046588" y="-23155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3"/>
            <p:cNvSpPr/>
            <p:nvPr/>
          </p:nvSpPr>
          <p:spPr>
            <a:xfrm>
              <a:off x="6344935" y="-1765791"/>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3"/>
            <p:cNvSpPr/>
            <p:nvPr/>
          </p:nvSpPr>
          <p:spPr>
            <a:xfrm>
              <a:off x="7828364" y="3063715"/>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3"/>
            <p:cNvSpPr/>
            <p:nvPr/>
          </p:nvSpPr>
          <p:spPr>
            <a:xfrm>
              <a:off x="6954167" y="1072501"/>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1" name="Google Shape;671;p33"/>
          <p:cNvSpPr/>
          <p:nvPr/>
        </p:nvSpPr>
        <p:spPr>
          <a:xfrm>
            <a:off x="-1111904" y="4162696"/>
            <a:ext cx="1961267" cy="2180309"/>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33"/>
          <p:cNvSpPr/>
          <p:nvPr/>
        </p:nvSpPr>
        <p:spPr>
          <a:xfrm>
            <a:off x="-239000" y="6604006"/>
            <a:ext cx="13259720" cy="685809"/>
          </a:xfrm>
          <a:custGeom>
            <a:avLst/>
            <a:gdLst/>
            <a:ahLst/>
            <a:cxnLst/>
            <a:rect l="l" t="t" r="r" b="b"/>
            <a:pathLst>
              <a:path w="209001" h="17352" extrusionOk="0">
                <a:moveTo>
                  <a:pt x="0" y="0"/>
                </a:moveTo>
                <a:lnTo>
                  <a:pt x="0" y="17352"/>
                </a:lnTo>
                <a:lnTo>
                  <a:pt x="209000" y="17352"/>
                </a:lnTo>
                <a:lnTo>
                  <a:pt x="20900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676953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73"/>
        <p:cNvGrpSpPr/>
        <p:nvPr/>
      </p:nvGrpSpPr>
      <p:grpSpPr>
        <a:xfrm>
          <a:off x="0" y="0"/>
          <a:ext cx="0" cy="0"/>
          <a:chOff x="0" y="0"/>
          <a:chExt cx="0" cy="0"/>
        </a:xfrm>
      </p:grpSpPr>
      <p:sp>
        <p:nvSpPr>
          <p:cNvPr id="674" name="Google Shape;674;p34"/>
          <p:cNvSpPr/>
          <p:nvPr/>
        </p:nvSpPr>
        <p:spPr>
          <a:xfrm>
            <a:off x="-1062333" y="5207235"/>
            <a:ext cx="13251673" cy="1762667"/>
          </a:xfrm>
          <a:custGeom>
            <a:avLst/>
            <a:gdLst/>
            <a:ahLst/>
            <a:cxnLst/>
            <a:rect l="l" t="t" r="r" b="b"/>
            <a:pathLst>
              <a:path w="208962" h="27795" extrusionOk="0">
                <a:moveTo>
                  <a:pt x="1" y="1"/>
                </a:moveTo>
                <a:lnTo>
                  <a:pt x="1" y="27794"/>
                </a:lnTo>
                <a:lnTo>
                  <a:pt x="208962" y="27794"/>
                </a:lnTo>
                <a:lnTo>
                  <a:pt x="208962" y="1"/>
                </a:lnTo>
                <a:close/>
              </a:path>
            </a:pathLst>
          </a:custGeom>
          <a:solidFill>
            <a:srgbClr val="7BA1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34"/>
          <p:cNvSpPr/>
          <p:nvPr/>
        </p:nvSpPr>
        <p:spPr>
          <a:xfrm>
            <a:off x="5273267" y="719336"/>
            <a:ext cx="1462300" cy="696880"/>
          </a:xfrm>
          <a:custGeom>
            <a:avLst/>
            <a:gdLst/>
            <a:ahLst/>
            <a:cxnLst/>
            <a:rect l="l" t="t" r="r" b="b"/>
            <a:pathLst>
              <a:path w="35174" h="16764" extrusionOk="0">
                <a:moveTo>
                  <a:pt x="16645" y="1"/>
                </a:moveTo>
                <a:cubicBezTo>
                  <a:pt x="10796" y="1"/>
                  <a:pt x="6046" y="2866"/>
                  <a:pt x="6046" y="6399"/>
                </a:cubicBezTo>
                <a:cubicBezTo>
                  <a:pt x="6046" y="7302"/>
                  <a:pt x="6360" y="8205"/>
                  <a:pt x="6910" y="8951"/>
                </a:cubicBezTo>
                <a:cubicBezTo>
                  <a:pt x="2945" y="9304"/>
                  <a:pt x="0" y="10914"/>
                  <a:pt x="0" y="12837"/>
                </a:cubicBezTo>
                <a:cubicBezTo>
                  <a:pt x="0" y="14997"/>
                  <a:pt x="3887" y="16763"/>
                  <a:pt x="8637" y="16763"/>
                </a:cubicBezTo>
                <a:cubicBezTo>
                  <a:pt x="11660" y="16763"/>
                  <a:pt x="14329" y="16056"/>
                  <a:pt x="15860" y="14997"/>
                </a:cubicBezTo>
                <a:cubicBezTo>
                  <a:pt x="18320" y="16019"/>
                  <a:pt x="20964" y="16530"/>
                  <a:pt x="23648" y="16530"/>
                </a:cubicBezTo>
                <a:cubicBezTo>
                  <a:pt x="23748" y="16530"/>
                  <a:pt x="23847" y="16529"/>
                  <a:pt x="23947" y="16528"/>
                </a:cubicBezTo>
                <a:cubicBezTo>
                  <a:pt x="30149" y="16528"/>
                  <a:pt x="35174" y="14251"/>
                  <a:pt x="35174" y="11503"/>
                </a:cubicBezTo>
                <a:cubicBezTo>
                  <a:pt x="35174" y="9226"/>
                  <a:pt x="31837" y="7342"/>
                  <a:pt x="27244" y="6674"/>
                </a:cubicBezTo>
                <a:lnTo>
                  <a:pt x="27244" y="6399"/>
                </a:lnTo>
                <a:cubicBezTo>
                  <a:pt x="27244" y="2866"/>
                  <a:pt x="22494" y="1"/>
                  <a:pt x="1664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34"/>
          <p:cNvSpPr/>
          <p:nvPr/>
        </p:nvSpPr>
        <p:spPr>
          <a:xfrm>
            <a:off x="9988916" y="3694171"/>
            <a:ext cx="2101941" cy="1004091"/>
          </a:xfrm>
          <a:custGeom>
            <a:avLst/>
            <a:gdLst/>
            <a:ahLst/>
            <a:cxnLst/>
            <a:rect l="l" t="t" r="r" b="b"/>
            <a:pathLst>
              <a:path w="35175" h="16803" extrusionOk="0">
                <a:moveTo>
                  <a:pt x="16645" y="0"/>
                </a:moveTo>
                <a:cubicBezTo>
                  <a:pt x="10796" y="0"/>
                  <a:pt x="6046" y="2905"/>
                  <a:pt x="6046" y="6439"/>
                </a:cubicBezTo>
                <a:cubicBezTo>
                  <a:pt x="6046" y="7341"/>
                  <a:pt x="6360" y="8244"/>
                  <a:pt x="6910" y="8951"/>
                </a:cubicBezTo>
                <a:cubicBezTo>
                  <a:pt x="2945" y="9343"/>
                  <a:pt x="1" y="10914"/>
                  <a:pt x="1" y="12877"/>
                </a:cubicBezTo>
                <a:cubicBezTo>
                  <a:pt x="1" y="14996"/>
                  <a:pt x="3887" y="16802"/>
                  <a:pt x="8637" y="16802"/>
                </a:cubicBezTo>
                <a:cubicBezTo>
                  <a:pt x="11660" y="16802"/>
                  <a:pt x="14329" y="16096"/>
                  <a:pt x="15860" y="14996"/>
                </a:cubicBezTo>
                <a:cubicBezTo>
                  <a:pt x="18251" y="15990"/>
                  <a:pt x="20815" y="16535"/>
                  <a:pt x="23422" y="16535"/>
                </a:cubicBezTo>
                <a:cubicBezTo>
                  <a:pt x="23597" y="16535"/>
                  <a:pt x="23772" y="16532"/>
                  <a:pt x="23947" y="16527"/>
                </a:cubicBezTo>
                <a:cubicBezTo>
                  <a:pt x="30150" y="16527"/>
                  <a:pt x="35174" y="14290"/>
                  <a:pt x="35174" y="11503"/>
                </a:cubicBezTo>
                <a:cubicBezTo>
                  <a:pt x="35174" y="9265"/>
                  <a:pt x="31838" y="7341"/>
                  <a:pt x="27245" y="6713"/>
                </a:cubicBezTo>
                <a:lnTo>
                  <a:pt x="27245" y="6439"/>
                </a:lnTo>
                <a:cubicBezTo>
                  <a:pt x="27245" y="2905"/>
                  <a:pt x="22495" y="0"/>
                  <a:pt x="1664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34"/>
          <p:cNvSpPr/>
          <p:nvPr/>
        </p:nvSpPr>
        <p:spPr>
          <a:xfrm>
            <a:off x="11791334" y="1623888"/>
            <a:ext cx="2104271" cy="1001761"/>
          </a:xfrm>
          <a:custGeom>
            <a:avLst/>
            <a:gdLst/>
            <a:ahLst/>
            <a:cxnLst/>
            <a:rect l="l" t="t" r="r" b="b"/>
            <a:pathLst>
              <a:path w="35214" h="16764" extrusionOk="0">
                <a:moveTo>
                  <a:pt x="18530" y="1"/>
                </a:moveTo>
                <a:cubicBezTo>
                  <a:pt x="12680" y="1"/>
                  <a:pt x="7930" y="2866"/>
                  <a:pt x="7930" y="6400"/>
                </a:cubicBezTo>
                <a:lnTo>
                  <a:pt x="7930" y="6714"/>
                </a:lnTo>
                <a:cubicBezTo>
                  <a:pt x="3337" y="7342"/>
                  <a:pt x="1" y="9226"/>
                  <a:pt x="1" y="11503"/>
                </a:cubicBezTo>
                <a:cubicBezTo>
                  <a:pt x="1" y="14290"/>
                  <a:pt x="5065" y="16528"/>
                  <a:pt x="11267" y="16528"/>
                </a:cubicBezTo>
                <a:cubicBezTo>
                  <a:pt x="11365" y="16529"/>
                  <a:pt x="11463" y="16530"/>
                  <a:pt x="11562" y="16530"/>
                </a:cubicBezTo>
                <a:cubicBezTo>
                  <a:pt x="14211" y="16530"/>
                  <a:pt x="16854" y="16019"/>
                  <a:pt x="19315" y="14997"/>
                </a:cubicBezTo>
                <a:cubicBezTo>
                  <a:pt x="20885" y="16057"/>
                  <a:pt x="23515" y="16763"/>
                  <a:pt x="26538" y="16763"/>
                </a:cubicBezTo>
                <a:cubicBezTo>
                  <a:pt x="31327" y="16763"/>
                  <a:pt x="35174" y="14997"/>
                  <a:pt x="35174" y="12838"/>
                </a:cubicBezTo>
                <a:cubicBezTo>
                  <a:pt x="35213" y="10914"/>
                  <a:pt x="32230" y="9305"/>
                  <a:pt x="28304" y="8951"/>
                </a:cubicBezTo>
                <a:cubicBezTo>
                  <a:pt x="28854" y="8205"/>
                  <a:pt x="29129" y="7342"/>
                  <a:pt x="29168" y="6400"/>
                </a:cubicBezTo>
                <a:cubicBezTo>
                  <a:pt x="29168" y="2866"/>
                  <a:pt x="24418" y="1"/>
                  <a:pt x="1853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34"/>
          <p:cNvSpPr/>
          <p:nvPr/>
        </p:nvSpPr>
        <p:spPr>
          <a:xfrm>
            <a:off x="-630648" y="921881"/>
            <a:ext cx="1611637" cy="696883"/>
          </a:xfrm>
          <a:custGeom>
            <a:avLst/>
            <a:gdLst/>
            <a:ahLst/>
            <a:cxnLst/>
            <a:rect l="l" t="t" r="r" b="b"/>
            <a:pathLst>
              <a:path w="26970" h="11662" extrusionOk="0">
                <a:moveTo>
                  <a:pt x="16331" y="0"/>
                </a:moveTo>
                <a:cubicBezTo>
                  <a:pt x="13544" y="0"/>
                  <a:pt x="11306" y="1060"/>
                  <a:pt x="10914" y="2434"/>
                </a:cubicBezTo>
                <a:cubicBezTo>
                  <a:pt x="10560" y="2395"/>
                  <a:pt x="10207" y="2395"/>
                  <a:pt x="9815" y="2395"/>
                </a:cubicBezTo>
                <a:cubicBezTo>
                  <a:pt x="6713" y="2395"/>
                  <a:pt x="4201" y="3455"/>
                  <a:pt x="4201" y="4789"/>
                </a:cubicBezTo>
                <a:cubicBezTo>
                  <a:pt x="4201" y="4907"/>
                  <a:pt x="4201" y="4986"/>
                  <a:pt x="4240" y="5103"/>
                </a:cubicBezTo>
                <a:cubicBezTo>
                  <a:pt x="1728" y="5653"/>
                  <a:pt x="1" y="6831"/>
                  <a:pt x="1" y="8205"/>
                </a:cubicBezTo>
                <a:cubicBezTo>
                  <a:pt x="1" y="10089"/>
                  <a:pt x="3455" y="11659"/>
                  <a:pt x="7734" y="11659"/>
                </a:cubicBezTo>
                <a:cubicBezTo>
                  <a:pt x="10403" y="11659"/>
                  <a:pt x="12759" y="11031"/>
                  <a:pt x="14172" y="10089"/>
                </a:cubicBezTo>
                <a:cubicBezTo>
                  <a:pt x="15766" y="11113"/>
                  <a:pt x="17616" y="11661"/>
                  <a:pt x="19511" y="11661"/>
                </a:cubicBezTo>
                <a:cubicBezTo>
                  <a:pt x="19576" y="11661"/>
                  <a:pt x="19642" y="11661"/>
                  <a:pt x="19707" y="11659"/>
                </a:cubicBezTo>
                <a:cubicBezTo>
                  <a:pt x="23711" y="11659"/>
                  <a:pt x="26970" y="9696"/>
                  <a:pt x="26970" y="7223"/>
                </a:cubicBezTo>
                <a:cubicBezTo>
                  <a:pt x="26970" y="5221"/>
                  <a:pt x="24771" y="3533"/>
                  <a:pt x="21748" y="3023"/>
                </a:cubicBezTo>
                <a:cubicBezTo>
                  <a:pt x="21748" y="2944"/>
                  <a:pt x="21748" y="2866"/>
                  <a:pt x="21748" y="2827"/>
                </a:cubicBezTo>
                <a:cubicBezTo>
                  <a:pt x="21748" y="1256"/>
                  <a:pt x="19315" y="0"/>
                  <a:pt x="1633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34"/>
          <p:cNvSpPr/>
          <p:nvPr/>
        </p:nvSpPr>
        <p:spPr>
          <a:xfrm>
            <a:off x="6655483" y="3996782"/>
            <a:ext cx="1653885" cy="713615"/>
          </a:xfrm>
          <a:custGeom>
            <a:avLst/>
            <a:gdLst/>
            <a:ahLst/>
            <a:cxnLst/>
            <a:rect l="l" t="t" r="r" b="b"/>
            <a:pathLst>
              <a:path w="27677" h="11942" extrusionOk="0">
                <a:moveTo>
                  <a:pt x="16763" y="1"/>
                </a:moveTo>
                <a:cubicBezTo>
                  <a:pt x="13937" y="1"/>
                  <a:pt x="11581" y="1100"/>
                  <a:pt x="11228" y="2513"/>
                </a:cubicBezTo>
                <a:cubicBezTo>
                  <a:pt x="10835" y="2474"/>
                  <a:pt x="10482" y="2474"/>
                  <a:pt x="10090" y="2474"/>
                </a:cubicBezTo>
                <a:cubicBezTo>
                  <a:pt x="6910" y="2474"/>
                  <a:pt x="4319" y="3573"/>
                  <a:pt x="4319" y="4908"/>
                </a:cubicBezTo>
                <a:cubicBezTo>
                  <a:pt x="4319" y="5025"/>
                  <a:pt x="4358" y="5143"/>
                  <a:pt x="4397" y="5222"/>
                </a:cubicBezTo>
                <a:cubicBezTo>
                  <a:pt x="1807" y="5810"/>
                  <a:pt x="1" y="7027"/>
                  <a:pt x="40" y="8401"/>
                </a:cubicBezTo>
                <a:cubicBezTo>
                  <a:pt x="40" y="10364"/>
                  <a:pt x="3573" y="11934"/>
                  <a:pt x="7930" y="11934"/>
                </a:cubicBezTo>
                <a:cubicBezTo>
                  <a:pt x="10678" y="11934"/>
                  <a:pt x="13112" y="11306"/>
                  <a:pt x="14526" y="10364"/>
                </a:cubicBezTo>
                <a:cubicBezTo>
                  <a:pt x="16108" y="11394"/>
                  <a:pt x="17966" y="11942"/>
                  <a:pt x="19841" y="11942"/>
                </a:cubicBezTo>
                <a:cubicBezTo>
                  <a:pt x="19966" y="11942"/>
                  <a:pt x="20092" y="11939"/>
                  <a:pt x="20218" y="11934"/>
                </a:cubicBezTo>
                <a:cubicBezTo>
                  <a:pt x="24340" y="11934"/>
                  <a:pt x="27676" y="9932"/>
                  <a:pt x="27676" y="7420"/>
                </a:cubicBezTo>
                <a:cubicBezTo>
                  <a:pt x="27676" y="5379"/>
                  <a:pt x="25399" y="3651"/>
                  <a:pt x="22338" y="3102"/>
                </a:cubicBezTo>
                <a:cubicBezTo>
                  <a:pt x="22338" y="3023"/>
                  <a:pt x="22338" y="2984"/>
                  <a:pt x="22338" y="2906"/>
                </a:cubicBezTo>
                <a:cubicBezTo>
                  <a:pt x="22338" y="1296"/>
                  <a:pt x="19825" y="1"/>
                  <a:pt x="1676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34"/>
          <p:cNvSpPr/>
          <p:nvPr/>
        </p:nvSpPr>
        <p:spPr>
          <a:xfrm>
            <a:off x="9543114" y="133493"/>
            <a:ext cx="1825148" cy="788369"/>
          </a:xfrm>
          <a:custGeom>
            <a:avLst/>
            <a:gdLst/>
            <a:ahLst/>
            <a:cxnLst/>
            <a:rect l="l" t="t" r="r" b="b"/>
            <a:pathLst>
              <a:path w="30543" h="13193" extrusionOk="0">
                <a:moveTo>
                  <a:pt x="12013" y="1"/>
                </a:moveTo>
                <a:cubicBezTo>
                  <a:pt x="8637" y="1"/>
                  <a:pt x="5889" y="1414"/>
                  <a:pt x="5889" y="3220"/>
                </a:cubicBezTo>
                <a:cubicBezTo>
                  <a:pt x="5850" y="3259"/>
                  <a:pt x="5850" y="3337"/>
                  <a:pt x="5889" y="3416"/>
                </a:cubicBezTo>
                <a:cubicBezTo>
                  <a:pt x="2435" y="4005"/>
                  <a:pt x="1" y="5928"/>
                  <a:pt x="1" y="8205"/>
                </a:cubicBezTo>
                <a:cubicBezTo>
                  <a:pt x="1" y="10953"/>
                  <a:pt x="3691" y="13191"/>
                  <a:pt x="8245" y="13191"/>
                </a:cubicBezTo>
                <a:cubicBezTo>
                  <a:pt x="8313" y="13192"/>
                  <a:pt x="8382" y="13193"/>
                  <a:pt x="8451" y="13193"/>
                </a:cubicBezTo>
                <a:cubicBezTo>
                  <a:pt x="10580" y="13193"/>
                  <a:pt x="12699" y="12603"/>
                  <a:pt x="14486" y="11424"/>
                </a:cubicBezTo>
                <a:cubicBezTo>
                  <a:pt x="16057" y="12484"/>
                  <a:pt x="18726" y="13191"/>
                  <a:pt x="21788" y="13191"/>
                </a:cubicBezTo>
                <a:cubicBezTo>
                  <a:pt x="26617" y="13191"/>
                  <a:pt x="30503" y="11424"/>
                  <a:pt x="30503" y="9265"/>
                </a:cubicBezTo>
                <a:cubicBezTo>
                  <a:pt x="30542" y="7734"/>
                  <a:pt x="28579" y="6399"/>
                  <a:pt x="25714" y="5771"/>
                </a:cubicBezTo>
                <a:cubicBezTo>
                  <a:pt x="25753" y="5653"/>
                  <a:pt x="25753" y="5536"/>
                  <a:pt x="25753" y="5418"/>
                </a:cubicBezTo>
                <a:cubicBezTo>
                  <a:pt x="25753" y="3926"/>
                  <a:pt x="22926" y="2709"/>
                  <a:pt x="19393" y="2709"/>
                </a:cubicBezTo>
                <a:cubicBezTo>
                  <a:pt x="18962" y="2709"/>
                  <a:pt x="18530" y="2709"/>
                  <a:pt x="18137" y="2749"/>
                </a:cubicBezTo>
                <a:cubicBezTo>
                  <a:pt x="17705" y="1178"/>
                  <a:pt x="15154" y="1"/>
                  <a:pt x="1201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34"/>
          <p:cNvSpPr/>
          <p:nvPr/>
        </p:nvSpPr>
        <p:spPr>
          <a:xfrm>
            <a:off x="672921" y="5207235"/>
            <a:ext cx="11518940" cy="1762667"/>
          </a:xfrm>
          <a:custGeom>
            <a:avLst/>
            <a:gdLst/>
            <a:ahLst/>
            <a:cxnLst/>
            <a:rect l="l" t="t" r="r" b="b"/>
            <a:pathLst>
              <a:path w="181639" h="27795" extrusionOk="0">
                <a:moveTo>
                  <a:pt x="37726" y="1"/>
                </a:moveTo>
                <a:cubicBezTo>
                  <a:pt x="37726" y="1"/>
                  <a:pt x="0" y="3377"/>
                  <a:pt x="0" y="27794"/>
                </a:cubicBezTo>
                <a:lnTo>
                  <a:pt x="181639" y="27794"/>
                </a:lnTo>
                <a:cubicBezTo>
                  <a:pt x="181639" y="27794"/>
                  <a:pt x="58845" y="17705"/>
                  <a:pt x="45106" y="10914"/>
                </a:cubicBezTo>
                <a:cubicBezTo>
                  <a:pt x="30777" y="3809"/>
                  <a:pt x="50248" y="1"/>
                  <a:pt x="50248" y="1"/>
                </a:cubicBezTo>
                <a:close/>
              </a:path>
            </a:pathLst>
          </a:custGeom>
          <a:solidFill>
            <a:srgbClr val="A8A8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34"/>
          <p:cNvSpPr/>
          <p:nvPr/>
        </p:nvSpPr>
        <p:spPr>
          <a:xfrm>
            <a:off x="2843516" y="5268234"/>
            <a:ext cx="133795" cy="42308"/>
          </a:xfrm>
          <a:custGeom>
            <a:avLst/>
            <a:gdLst/>
            <a:ahLst/>
            <a:cxnLst/>
            <a:rect l="l" t="t" r="r" b="b"/>
            <a:pathLst>
              <a:path w="2239" h="708" fill="none" extrusionOk="0">
                <a:moveTo>
                  <a:pt x="0" y="707"/>
                </a:moveTo>
                <a:cubicBezTo>
                  <a:pt x="786" y="432"/>
                  <a:pt x="1531" y="236"/>
                  <a:pt x="2238" y="0"/>
                </a:cubicBezTo>
              </a:path>
            </a:pathLst>
          </a:custGeom>
          <a:noFill/>
          <a:ln w="176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34"/>
          <p:cNvSpPr/>
          <p:nvPr/>
        </p:nvSpPr>
        <p:spPr>
          <a:xfrm>
            <a:off x="2512760" y="5366774"/>
            <a:ext cx="175984" cy="77444"/>
          </a:xfrm>
          <a:custGeom>
            <a:avLst/>
            <a:gdLst/>
            <a:ahLst/>
            <a:cxnLst/>
            <a:rect l="l" t="t" r="r" b="b"/>
            <a:pathLst>
              <a:path w="2945" h="1296" fill="none" extrusionOk="0">
                <a:moveTo>
                  <a:pt x="0" y="1296"/>
                </a:moveTo>
                <a:cubicBezTo>
                  <a:pt x="982" y="825"/>
                  <a:pt x="1963" y="393"/>
                  <a:pt x="2945" y="0"/>
                </a:cubicBezTo>
              </a:path>
            </a:pathLst>
          </a:custGeom>
          <a:noFill/>
          <a:ln w="2650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34"/>
          <p:cNvSpPr/>
          <p:nvPr/>
        </p:nvSpPr>
        <p:spPr>
          <a:xfrm>
            <a:off x="2045938" y="5584947"/>
            <a:ext cx="225223" cy="211180"/>
          </a:xfrm>
          <a:custGeom>
            <a:avLst/>
            <a:gdLst/>
            <a:ahLst/>
            <a:cxnLst/>
            <a:rect l="l" t="t" r="r" b="b"/>
            <a:pathLst>
              <a:path w="3769" h="3534" fill="none" extrusionOk="0">
                <a:moveTo>
                  <a:pt x="0" y="3533"/>
                </a:moveTo>
                <a:cubicBezTo>
                  <a:pt x="275" y="3141"/>
                  <a:pt x="589" y="2787"/>
                  <a:pt x="943" y="2434"/>
                </a:cubicBezTo>
                <a:cubicBezTo>
                  <a:pt x="1806" y="1531"/>
                  <a:pt x="2748" y="707"/>
                  <a:pt x="3769" y="0"/>
                </a:cubicBezTo>
              </a:path>
            </a:pathLst>
          </a:custGeom>
          <a:noFill/>
          <a:ln w="3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34"/>
          <p:cNvSpPr/>
          <p:nvPr/>
        </p:nvSpPr>
        <p:spPr>
          <a:xfrm>
            <a:off x="1923974" y="6136205"/>
            <a:ext cx="258089" cy="387104"/>
          </a:xfrm>
          <a:custGeom>
            <a:avLst/>
            <a:gdLst/>
            <a:ahLst/>
            <a:cxnLst/>
            <a:rect l="l" t="t" r="r" b="b"/>
            <a:pathLst>
              <a:path w="4319" h="6478" fill="none" extrusionOk="0">
                <a:moveTo>
                  <a:pt x="4318" y="6478"/>
                </a:moveTo>
                <a:cubicBezTo>
                  <a:pt x="4004" y="6281"/>
                  <a:pt x="3729" y="6085"/>
                  <a:pt x="3455" y="5889"/>
                </a:cubicBezTo>
                <a:cubicBezTo>
                  <a:pt x="1335" y="4318"/>
                  <a:pt x="0" y="2395"/>
                  <a:pt x="0" y="0"/>
                </a:cubicBezTo>
              </a:path>
            </a:pathLst>
          </a:custGeom>
          <a:noFill/>
          <a:ln w="43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34"/>
          <p:cNvSpPr/>
          <p:nvPr/>
        </p:nvSpPr>
        <p:spPr>
          <a:xfrm>
            <a:off x="2761410" y="6743756"/>
            <a:ext cx="975945" cy="124413"/>
          </a:xfrm>
          <a:custGeom>
            <a:avLst/>
            <a:gdLst/>
            <a:ahLst/>
            <a:cxnLst/>
            <a:rect l="l" t="t" r="r" b="b"/>
            <a:pathLst>
              <a:path w="16332" h="2082" fill="none" extrusionOk="0">
                <a:moveTo>
                  <a:pt x="16331" y="2081"/>
                </a:moveTo>
                <a:cubicBezTo>
                  <a:pt x="10835" y="1885"/>
                  <a:pt x="5379" y="1178"/>
                  <a:pt x="0" y="1"/>
                </a:cubicBezTo>
              </a:path>
            </a:pathLst>
          </a:custGeom>
          <a:noFill/>
          <a:ln w="43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34"/>
          <p:cNvSpPr/>
          <p:nvPr/>
        </p:nvSpPr>
        <p:spPr>
          <a:xfrm>
            <a:off x="10938876" y="5441768"/>
            <a:ext cx="1013473" cy="1128445"/>
          </a:xfrm>
          <a:custGeom>
            <a:avLst/>
            <a:gdLst/>
            <a:ahLst/>
            <a:cxnLst/>
            <a:rect l="l" t="t" r="r" b="b"/>
            <a:pathLst>
              <a:path w="16960" h="18884" extrusionOk="0">
                <a:moveTo>
                  <a:pt x="9139" y="0"/>
                </a:moveTo>
                <a:cubicBezTo>
                  <a:pt x="6895" y="0"/>
                  <a:pt x="6423" y="1605"/>
                  <a:pt x="6440" y="1649"/>
                </a:cubicBezTo>
                <a:lnTo>
                  <a:pt x="6440" y="1649"/>
                </a:lnTo>
                <a:cubicBezTo>
                  <a:pt x="6008" y="1245"/>
                  <a:pt x="4986" y="879"/>
                  <a:pt x="4247" y="879"/>
                </a:cubicBezTo>
                <a:cubicBezTo>
                  <a:pt x="3910" y="879"/>
                  <a:pt x="3632" y="955"/>
                  <a:pt x="3496" y="1140"/>
                </a:cubicBezTo>
                <a:cubicBezTo>
                  <a:pt x="3029" y="1725"/>
                  <a:pt x="4303" y="2890"/>
                  <a:pt x="4321" y="2906"/>
                </a:cubicBezTo>
                <a:lnTo>
                  <a:pt x="4321" y="2906"/>
                </a:lnTo>
                <a:cubicBezTo>
                  <a:pt x="4308" y="2895"/>
                  <a:pt x="3634" y="2285"/>
                  <a:pt x="2855" y="2285"/>
                </a:cubicBezTo>
                <a:cubicBezTo>
                  <a:pt x="2524" y="2285"/>
                  <a:pt x="2174" y="2396"/>
                  <a:pt x="1848" y="2710"/>
                </a:cubicBezTo>
                <a:cubicBezTo>
                  <a:pt x="788" y="3770"/>
                  <a:pt x="3339" y="4908"/>
                  <a:pt x="3339" y="4908"/>
                </a:cubicBezTo>
                <a:cubicBezTo>
                  <a:pt x="3339" y="4908"/>
                  <a:pt x="2586" y="4609"/>
                  <a:pt x="1808" y="4609"/>
                </a:cubicBezTo>
                <a:cubicBezTo>
                  <a:pt x="1016" y="4609"/>
                  <a:pt x="199" y="4918"/>
                  <a:pt x="120" y="6165"/>
                </a:cubicBezTo>
                <a:cubicBezTo>
                  <a:pt x="0" y="8028"/>
                  <a:pt x="1904" y="8856"/>
                  <a:pt x="2804" y="9142"/>
                </a:cubicBezTo>
                <a:lnTo>
                  <a:pt x="2804" y="9142"/>
                </a:lnTo>
                <a:cubicBezTo>
                  <a:pt x="2781" y="9140"/>
                  <a:pt x="2757" y="9139"/>
                  <a:pt x="2734" y="9139"/>
                </a:cubicBezTo>
                <a:cubicBezTo>
                  <a:pt x="2370" y="9139"/>
                  <a:pt x="1948" y="9351"/>
                  <a:pt x="1926" y="10326"/>
                </a:cubicBezTo>
                <a:cubicBezTo>
                  <a:pt x="1869" y="11588"/>
                  <a:pt x="3173" y="12326"/>
                  <a:pt x="4141" y="12326"/>
                </a:cubicBezTo>
                <a:cubicBezTo>
                  <a:pt x="4497" y="12326"/>
                  <a:pt x="4808" y="12225"/>
                  <a:pt x="4988" y="12014"/>
                </a:cubicBezTo>
                <a:cubicBezTo>
                  <a:pt x="5178" y="11689"/>
                  <a:pt x="5517" y="11513"/>
                  <a:pt x="5864" y="11513"/>
                </a:cubicBezTo>
                <a:cubicBezTo>
                  <a:pt x="6020" y="11513"/>
                  <a:pt x="6177" y="11548"/>
                  <a:pt x="6323" y="11621"/>
                </a:cubicBezTo>
                <a:cubicBezTo>
                  <a:pt x="8403" y="12917"/>
                  <a:pt x="7108" y="18884"/>
                  <a:pt x="7108" y="18884"/>
                </a:cubicBezTo>
                <a:lnTo>
                  <a:pt x="8717" y="18884"/>
                </a:lnTo>
                <a:cubicBezTo>
                  <a:pt x="7814" y="13702"/>
                  <a:pt x="9267" y="11935"/>
                  <a:pt x="9267" y="11935"/>
                </a:cubicBezTo>
                <a:cubicBezTo>
                  <a:pt x="9393" y="11847"/>
                  <a:pt x="9521" y="11812"/>
                  <a:pt x="9653" y="11812"/>
                </a:cubicBezTo>
                <a:cubicBezTo>
                  <a:pt x="10222" y="11812"/>
                  <a:pt x="10853" y="12475"/>
                  <a:pt x="11572" y="12475"/>
                </a:cubicBezTo>
                <a:cubicBezTo>
                  <a:pt x="11728" y="12475"/>
                  <a:pt x="11889" y="12444"/>
                  <a:pt x="12054" y="12367"/>
                </a:cubicBezTo>
                <a:cubicBezTo>
                  <a:pt x="13153" y="11857"/>
                  <a:pt x="12173" y="10641"/>
                  <a:pt x="12172" y="10640"/>
                </a:cubicBezTo>
                <a:lnTo>
                  <a:pt x="12172" y="10640"/>
                </a:lnTo>
                <a:cubicBezTo>
                  <a:pt x="12697" y="11250"/>
                  <a:pt x="13273" y="11445"/>
                  <a:pt x="13795" y="11445"/>
                </a:cubicBezTo>
                <a:cubicBezTo>
                  <a:pt x="14717" y="11445"/>
                  <a:pt x="15469" y="10836"/>
                  <a:pt x="15469" y="10836"/>
                </a:cubicBezTo>
                <a:cubicBezTo>
                  <a:pt x="16959" y="8826"/>
                  <a:pt x="14167" y="7642"/>
                  <a:pt x="13492" y="7392"/>
                </a:cubicBezTo>
                <a:lnTo>
                  <a:pt x="13492" y="7392"/>
                </a:lnTo>
                <a:cubicBezTo>
                  <a:pt x="13739" y="7474"/>
                  <a:pt x="14274" y="7627"/>
                  <a:pt x="14801" y="7627"/>
                </a:cubicBezTo>
                <a:cubicBezTo>
                  <a:pt x="15495" y="7627"/>
                  <a:pt x="16176" y="7362"/>
                  <a:pt x="16176" y="6322"/>
                </a:cubicBezTo>
                <a:cubicBezTo>
                  <a:pt x="16176" y="4202"/>
                  <a:pt x="12957" y="3849"/>
                  <a:pt x="12957" y="3849"/>
                </a:cubicBezTo>
                <a:cubicBezTo>
                  <a:pt x="15038" y="3613"/>
                  <a:pt x="14292" y="1415"/>
                  <a:pt x="11426" y="433"/>
                </a:cubicBezTo>
                <a:cubicBezTo>
                  <a:pt x="10511" y="123"/>
                  <a:pt x="9757" y="0"/>
                  <a:pt x="9139"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34"/>
          <p:cNvSpPr/>
          <p:nvPr/>
        </p:nvSpPr>
        <p:spPr>
          <a:xfrm>
            <a:off x="-1461867" y="6096527"/>
            <a:ext cx="1015744" cy="1128205"/>
          </a:xfrm>
          <a:custGeom>
            <a:avLst/>
            <a:gdLst/>
            <a:ahLst/>
            <a:cxnLst/>
            <a:rect l="l" t="t" r="r" b="b"/>
            <a:pathLst>
              <a:path w="16998" h="18880" extrusionOk="0">
                <a:moveTo>
                  <a:pt x="9163" y="0"/>
                </a:moveTo>
                <a:cubicBezTo>
                  <a:pt x="6926" y="0"/>
                  <a:pt x="6409" y="1585"/>
                  <a:pt x="6411" y="1644"/>
                </a:cubicBezTo>
                <a:lnTo>
                  <a:pt x="6411" y="1644"/>
                </a:lnTo>
                <a:cubicBezTo>
                  <a:pt x="6007" y="1269"/>
                  <a:pt x="4981" y="912"/>
                  <a:pt x="4235" y="912"/>
                </a:cubicBezTo>
                <a:cubicBezTo>
                  <a:pt x="3890" y="912"/>
                  <a:pt x="3604" y="989"/>
                  <a:pt x="3468" y="1175"/>
                </a:cubicBezTo>
                <a:cubicBezTo>
                  <a:pt x="3039" y="1759"/>
                  <a:pt x="4274" y="2885"/>
                  <a:pt x="4292" y="2902"/>
                </a:cubicBezTo>
                <a:lnTo>
                  <a:pt x="4292" y="2902"/>
                </a:lnTo>
                <a:cubicBezTo>
                  <a:pt x="4279" y="2890"/>
                  <a:pt x="3637" y="2311"/>
                  <a:pt x="2880" y="2311"/>
                </a:cubicBezTo>
                <a:cubicBezTo>
                  <a:pt x="2547" y="2311"/>
                  <a:pt x="2192" y="2423"/>
                  <a:pt x="1858" y="2745"/>
                </a:cubicBezTo>
                <a:cubicBezTo>
                  <a:pt x="759" y="3805"/>
                  <a:pt x="3311" y="4943"/>
                  <a:pt x="3311" y="4943"/>
                </a:cubicBezTo>
                <a:cubicBezTo>
                  <a:pt x="3311" y="4943"/>
                  <a:pt x="2545" y="4639"/>
                  <a:pt x="1760" y="4639"/>
                </a:cubicBezTo>
                <a:cubicBezTo>
                  <a:pt x="975" y="4639"/>
                  <a:pt x="170" y="4943"/>
                  <a:pt x="92" y="6160"/>
                </a:cubicBezTo>
                <a:cubicBezTo>
                  <a:pt x="1" y="8071"/>
                  <a:pt x="1924" y="8880"/>
                  <a:pt x="2804" y="9150"/>
                </a:cubicBezTo>
                <a:lnTo>
                  <a:pt x="2804" y="9150"/>
                </a:lnTo>
                <a:cubicBezTo>
                  <a:pt x="2782" y="9148"/>
                  <a:pt x="2759" y="9147"/>
                  <a:pt x="2735" y="9147"/>
                </a:cubicBezTo>
                <a:cubicBezTo>
                  <a:pt x="2375" y="9147"/>
                  <a:pt x="1943" y="9354"/>
                  <a:pt x="1898" y="10321"/>
                </a:cubicBezTo>
                <a:cubicBezTo>
                  <a:pt x="1840" y="11580"/>
                  <a:pt x="3138" y="12338"/>
                  <a:pt x="4105" y="12338"/>
                </a:cubicBezTo>
                <a:cubicBezTo>
                  <a:pt x="4464" y="12338"/>
                  <a:pt x="4779" y="12233"/>
                  <a:pt x="4960" y="12009"/>
                </a:cubicBezTo>
                <a:cubicBezTo>
                  <a:pt x="5149" y="11684"/>
                  <a:pt x="5489" y="11509"/>
                  <a:pt x="5849" y="11509"/>
                </a:cubicBezTo>
                <a:cubicBezTo>
                  <a:pt x="6010" y="11509"/>
                  <a:pt x="6176" y="11544"/>
                  <a:pt x="6334" y="11617"/>
                </a:cubicBezTo>
                <a:cubicBezTo>
                  <a:pt x="8414" y="12912"/>
                  <a:pt x="7079" y="18879"/>
                  <a:pt x="7079" y="18879"/>
                </a:cubicBezTo>
                <a:lnTo>
                  <a:pt x="8689" y="18879"/>
                </a:lnTo>
                <a:cubicBezTo>
                  <a:pt x="7786" y="13697"/>
                  <a:pt x="9278" y="11931"/>
                  <a:pt x="9278" y="11931"/>
                </a:cubicBezTo>
                <a:cubicBezTo>
                  <a:pt x="9390" y="11854"/>
                  <a:pt x="9506" y="11823"/>
                  <a:pt x="9626" y="11823"/>
                </a:cubicBezTo>
                <a:cubicBezTo>
                  <a:pt x="10188" y="11823"/>
                  <a:pt x="10841" y="12510"/>
                  <a:pt x="11557" y="12510"/>
                </a:cubicBezTo>
                <a:cubicBezTo>
                  <a:pt x="11711" y="12510"/>
                  <a:pt x="11867" y="12478"/>
                  <a:pt x="12026" y="12402"/>
                </a:cubicBezTo>
                <a:cubicBezTo>
                  <a:pt x="13125" y="11892"/>
                  <a:pt x="12144" y="10636"/>
                  <a:pt x="12144" y="10635"/>
                </a:cubicBezTo>
                <a:lnTo>
                  <a:pt x="12144" y="10635"/>
                </a:lnTo>
                <a:cubicBezTo>
                  <a:pt x="12692" y="11256"/>
                  <a:pt x="13282" y="11452"/>
                  <a:pt x="13810" y="11452"/>
                </a:cubicBezTo>
                <a:cubicBezTo>
                  <a:pt x="14719" y="11452"/>
                  <a:pt x="15441" y="10871"/>
                  <a:pt x="15441" y="10871"/>
                </a:cubicBezTo>
                <a:cubicBezTo>
                  <a:pt x="16997" y="8819"/>
                  <a:pt x="14028" y="7596"/>
                  <a:pt x="13425" y="7375"/>
                </a:cubicBezTo>
                <a:lnTo>
                  <a:pt x="13425" y="7375"/>
                </a:lnTo>
                <a:cubicBezTo>
                  <a:pt x="13654" y="7451"/>
                  <a:pt x="14228" y="7623"/>
                  <a:pt x="14793" y="7623"/>
                </a:cubicBezTo>
                <a:cubicBezTo>
                  <a:pt x="15496" y="7623"/>
                  <a:pt x="16187" y="7358"/>
                  <a:pt x="16187" y="6317"/>
                </a:cubicBezTo>
                <a:cubicBezTo>
                  <a:pt x="16187" y="4197"/>
                  <a:pt x="12968" y="3844"/>
                  <a:pt x="12968" y="3844"/>
                </a:cubicBezTo>
                <a:cubicBezTo>
                  <a:pt x="15009" y="3608"/>
                  <a:pt x="14263" y="1410"/>
                  <a:pt x="11437" y="429"/>
                </a:cubicBezTo>
                <a:cubicBezTo>
                  <a:pt x="10531" y="121"/>
                  <a:pt x="9781" y="0"/>
                  <a:pt x="9163"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9" name="Google Shape;689;p34"/>
          <p:cNvSpPr/>
          <p:nvPr/>
        </p:nvSpPr>
        <p:spPr>
          <a:xfrm>
            <a:off x="279516" y="5186127"/>
            <a:ext cx="84496" cy="298007"/>
          </a:xfrm>
          <a:custGeom>
            <a:avLst/>
            <a:gdLst/>
            <a:ahLst/>
            <a:cxnLst/>
            <a:rect l="l" t="t" r="r" b="b"/>
            <a:pathLst>
              <a:path w="1414" h="4987" extrusionOk="0">
                <a:moveTo>
                  <a:pt x="0" y="0"/>
                </a:moveTo>
                <a:lnTo>
                  <a:pt x="0" y="4986"/>
                </a:lnTo>
                <a:lnTo>
                  <a:pt x="1414" y="4986"/>
                </a:lnTo>
                <a:lnTo>
                  <a:pt x="1414"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0" name="Google Shape;690;p34"/>
          <p:cNvSpPr/>
          <p:nvPr/>
        </p:nvSpPr>
        <p:spPr>
          <a:xfrm>
            <a:off x="-84106" y="4355683"/>
            <a:ext cx="814065" cy="946068"/>
          </a:xfrm>
          <a:custGeom>
            <a:avLst/>
            <a:gdLst/>
            <a:ahLst/>
            <a:cxnLst/>
            <a:rect l="l" t="t" r="r" b="b"/>
            <a:pathLst>
              <a:path w="13623" h="15832" extrusionOk="0">
                <a:moveTo>
                  <a:pt x="6910" y="1"/>
                </a:moveTo>
                <a:lnTo>
                  <a:pt x="6910" y="40"/>
                </a:lnTo>
                <a:cubicBezTo>
                  <a:pt x="6910" y="4869"/>
                  <a:pt x="3063" y="7734"/>
                  <a:pt x="1610" y="7734"/>
                </a:cubicBezTo>
                <a:cubicBezTo>
                  <a:pt x="1910" y="7822"/>
                  <a:pt x="2218" y="7865"/>
                  <a:pt x="2525" y="7865"/>
                </a:cubicBezTo>
                <a:cubicBezTo>
                  <a:pt x="3182" y="7865"/>
                  <a:pt x="3835" y="7665"/>
                  <a:pt x="4397" y="7263"/>
                </a:cubicBezTo>
                <a:lnTo>
                  <a:pt x="4397" y="7263"/>
                </a:lnTo>
                <a:cubicBezTo>
                  <a:pt x="3612" y="8127"/>
                  <a:pt x="2552" y="8716"/>
                  <a:pt x="1414" y="8912"/>
                </a:cubicBezTo>
                <a:cubicBezTo>
                  <a:pt x="1414" y="8912"/>
                  <a:pt x="1850" y="9156"/>
                  <a:pt x="2641" y="9156"/>
                </a:cubicBezTo>
                <a:cubicBezTo>
                  <a:pt x="3037" y="9156"/>
                  <a:pt x="3521" y="9095"/>
                  <a:pt x="4083" y="8912"/>
                </a:cubicBezTo>
                <a:lnTo>
                  <a:pt x="4083" y="8912"/>
                </a:lnTo>
                <a:cubicBezTo>
                  <a:pt x="3220" y="10050"/>
                  <a:pt x="2121" y="11032"/>
                  <a:pt x="825" y="11660"/>
                </a:cubicBezTo>
                <a:cubicBezTo>
                  <a:pt x="825" y="11730"/>
                  <a:pt x="924" y="11759"/>
                  <a:pt x="1086" y="11759"/>
                </a:cubicBezTo>
                <a:cubicBezTo>
                  <a:pt x="1655" y="11759"/>
                  <a:pt x="3002" y="11403"/>
                  <a:pt x="3612" y="11189"/>
                </a:cubicBezTo>
                <a:lnTo>
                  <a:pt x="3612" y="11189"/>
                </a:lnTo>
                <a:cubicBezTo>
                  <a:pt x="3141" y="12170"/>
                  <a:pt x="1807" y="14015"/>
                  <a:pt x="1" y="14251"/>
                </a:cubicBezTo>
                <a:cubicBezTo>
                  <a:pt x="1" y="14251"/>
                  <a:pt x="595" y="14424"/>
                  <a:pt x="1415" y="14424"/>
                </a:cubicBezTo>
                <a:cubicBezTo>
                  <a:pt x="2158" y="14424"/>
                  <a:pt x="3087" y="14282"/>
                  <a:pt x="3926" y="13740"/>
                </a:cubicBezTo>
                <a:lnTo>
                  <a:pt x="3926" y="13740"/>
                </a:lnTo>
                <a:cubicBezTo>
                  <a:pt x="3926" y="14526"/>
                  <a:pt x="1571" y="15821"/>
                  <a:pt x="1571" y="15821"/>
                </a:cubicBezTo>
                <a:cubicBezTo>
                  <a:pt x="1789" y="15828"/>
                  <a:pt x="1999" y="15831"/>
                  <a:pt x="2200" y="15831"/>
                </a:cubicBezTo>
                <a:cubicBezTo>
                  <a:pt x="6619" y="15831"/>
                  <a:pt x="6871" y="14251"/>
                  <a:pt x="6871" y="14251"/>
                </a:cubicBezTo>
                <a:cubicBezTo>
                  <a:pt x="6871" y="14251"/>
                  <a:pt x="7277" y="15810"/>
                  <a:pt x="11210" y="15810"/>
                </a:cubicBezTo>
                <a:cubicBezTo>
                  <a:pt x="11509" y="15810"/>
                  <a:pt x="11829" y="15801"/>
                  <a:pt x="12170" y="15782"/>
                </a:cubicBezTo>
                <a:cubicBezTo>
                  <a:pt x="11110" y="15468"/>
                  <a:pt x="10011" y="13897"/>
                  <a:pt x="9933" y="13623"/>
                </a:cubicBezTo>
                <a:lnTo>
                  <a:pt x="9933" y="13623"/>
                </a:lnTo>
                <a:cubicBezTo>
                  <a:pt x="10718" y="14055"/>
                  <a:pt x="11640" y="14162"/>
                  <a:pt x="12366" y="14162"/>
                </a:cubicBezTo>
                <a:cubicBezTo>
                  <a:pt x="13093" y="14162"/>
                  <a:pt x="13623" y="14055"/>
                  <a:pt x="13623" y="14055"/>
                </a:cubicBezTo>
                <a:cubicBezTo>
                  <a:pt x="11778" y="13819"/>
                  <a:pt x="10678" y="12092"/>
                  <a:pt x="10168" y="11110"/>
                </a:cubicBezTo>
                <a:lnTo>
                  <a:pt x="10168" y="11110"/>
                </a:lnTo>
                <a:cubicBezTo>
                  <a:pt x="11071" y="11385"/>
                  <a:pt x="12013" y="11542"/>
                  <a:pt x="12955" y="11581"/>
                </a:cubicBezTo>
                <a:cubicBezTo>
                  <a:pt x="11699" y="10993"/>
                  <a:pt x="10639" y="10090"/>
                  <a:pt x="9854" y="8951"/>
                </a:cubicBezTo>
                <a:lnTo>
                  <a:pt x="9854" y="8951"/>
                </a:lnTo>
                <a:cubicBezTo>
                  <a:pt x="10309" y="9080"/>
                  <a:pt x="10709" y="9125"/>
                  <a:pt x="11046" y="9125"/>
                </a:cubicBezTo>
                <a:cubicBezTo>
                  <a:pt x="11842" y="9125"/>
                  <a:pt x="12288" y="8873"/>
                  <a:pt x="12288" y="8873"/>
                </a:cubicBezTo>
                <a:cubicBezTo>
                  <a:pt x="10992" y="8637"/>
                  <a:pt x="9776" y="7931"/>
                  <a:pt x="8990" y="6871"/>
                </a:cubicBezTo>
                <a:lnTo>
                  <a:pt x="8990" y="6871"/>
                </a:lnTo>
                <a:cubicBezTo>
                  <a:pt x="8991" y="6871"/>
                  <a:pt x="10199" y="7798"/>
                  <a:pt x="11498" y="7798"/>
                </a:cubicBezTo>
                <a:cubicBezTo>
                  <a:pt x="11735" y="7798"/>
                  <a:pt x="11974" y="7767"/>
                  <a:pt x="12209" y="7695"/>
                </a:cubicBezTo>
                <a:cubicBezTo>
                  <a:pt x="9972" y="7302"/>
                  <a:pt x="6910" y="4829"/>
                  <a:pt x="6910" y="1"/>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34"/>
          <p:cNvSpPr/>
          <p:nvPr/>
        </p:nvSpPr>
        <p:spPr>
          <a:xfrm>
            <a:off x="-1020082" y="5401970"/>
            <a:ext cx="86887" cy="302668"/>
          </a:xfrm>
          <a:custGeom>
            <a:avLst/>
            <a:gdLst/>
            <a:ahLst/>
            <a:cxnLst/>
            <a:rect l="l" t="t" r="r" b="b"/>
            <a:pathLst>
              <a:path w="1454" h="5065" extrusionOk="0">
                <a:moveTo>
                  <a:pt x="1" y="0"/>
                </a:moveTo>
                <a:lnTo>
                  <a:pt x="1" y="5064"/>
                </a:lnTo>
                <a:lnTo>
                  <a:pt x="1453" y="5064"/>
                </a:lnTo>
                <a:lnTo>
                  <a:pt x="1453"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34"/>
          <p:cNvSpPr/>
          <p:nvPr/>
        </p:nvSpPr>
        <p:spPr>
          <a:xfrm>
            <a:off x="-1390695" y="4559813"/>
            <a:ext cx="828108" cy="960051"/>
          </a:xfrm>
          <a:custGeom>
            <a:avLst/>
            <a:gdLst/>
            <a:ahLst/>
            <a:cxnLst/>
            <a:rect l="l" t="t" r="r" b="b"/>
            <a:pathLst>
              <a:path w="13858" h="16066" extrusionOk="0">
                <a:moveTo>
                  <a:pt x="6988" y="0"/>
                </a:moveTo>
                <a:lnTo>
                  <a:pt x="6988" y="39"/>
                </a:lnTo>
                <a:cubicBezTo>
                  <a:pt x="6988" y="4946"/>
                  <a:pt x="3101" y="7851"/>
                  <a:pt x="1649" y="7851"/>
                </a:cubicBezTo>
                <a:cubicBezTo>
                  <a:pt x="1934" y="7935"/>
                  <a:pt x="2231" y="7975"/>
                  <a:pt x="2527" y="7975"/>
                </a:cubicBezTo>
                <a:cubicBezTo>
                  <a:pt x="3208" y="7975"/>
                  <a:pt x="3889" y="7763"/>
                  <a:pt x="4436" y="7380"/>
                </a:cubicBezTo>
                <a:lnTo>
                  <a:pt x="4436" y="7380"/>
                </a:lnTo>
                <a:cubicBezTo>
                  <a:pt x="3651" y="8244"/>
                  <a:pt x="2591" y="8793"/>
                  <a:pt x="1413" y="8990"/>
                </a:cubicBezTo>
                <a:cubicBezTo>
                  <a:pt x="1413" y="8990"/>
                  <a:pt x="1867" y="9251"/>
                  <a:pt x="2669" y="9251"/>
                </a:cubicBezTo>
                <a:cubicBezTo>
                  <a:pt x="3071" y="9251"/>
                  <a:pt x="3559" y="9186"/>
                  <a:pt x="4122" y="8990"/>
                </a:cubicBezTo>
                <a:lnTo>
                  <a:pt x="4122" y="8990"/>
                </a:lnTo>
                <a:cubicBezTo>
                  <a:pt x="3298" y="10207"/>
                  <a:pt x="2159" y="11149"/>
                  <a:pt x="864" y="11777"/>
                </a:cubicBezTo>
                <a:cubicBezTo>
                  <a:pt x="864" y="11862"/>
                  <a:pt x="981" y="11897"/>
                  <a:pt x="1169" y="11897"/>
                </a:cubicBezTo>
                <a:cubicBezTo>
                  <a:pt x="1761" y="11897"/>
                  <a:pt x="3056" y="11553"/>
                  <a:pt x="3651" y="11345"/>
                </a:cubicBezTo>
                <a:lnTo>
                  <a:pt x="3651" y="11345"/>
                </a:lnTo>
                <a:cubicBezTo>
                  <a:pt x="3180" y="12327"/>
                  <a:pt x="1845" y="14172"/>
                  <a:pt x="0" y="14407"/>
                </a:cubicBezTo>
                <a:cubicBezTo>
                  <a:pt x="0" y="14407"/>
                  <a:pt x="640" y="14601"/>
                  <a:pt x="1520" y="14601"/>
                </a:cubicBezTo>
                <a:cubicBezTo>
                  <a:pt x="2270" y="14601"/>
                  <a:pt x="3194" y="14460"/>
                  <a:pt x="4043" y="13936"/>
                </a:cubicBezTo>
                <a:lnTo>
                  <a:pt x="4043" y="13936"/>
                </a:lnTo>
                <a:cubicBezTo>
                  <a:pt x="4043" y="14721"/>
                  <a:pt x="1649" y="16056"/>
                  <a:pt x="1649" y="16056"/>
                </a:cubicBezTo>
                <a:cubicBezTo>
                  <a:pt x="1864" y="16063"/>
                  <a:pt x="2071" y="16066"/>
                  <a:pt x="2270" y="16066"/>
                </a:cubicBezTo>
                <a:cubicBezTo>
                  <a:pt x="6739" y="16066"/>
                  <a:pt x="7027" y="14446"/>
                  <a:pt x="7027" y="14446"/>
                </a:cubicBezTo>
                <a:cubicBezTo>
                  <a:pt x="7027" y="14446"/>
                  <a:pt x="7442" y="16038"/>
                  <a:pt x="11520" y="16038"/>
                </a:cubicBezTo>
                <a:cubicBezTo>
                  <a:pt x="11786" y="16038"/>
                  <a:pt x="12068" y="16031"/>
                  <a:pt x="12366" y="16017"/>
                </a:cubicBezTo>
                <a:cubicBezTo>
                  <a:pt x="11306" y="15663"/>
                  <a:pt x="10207" y="14093"/>
                  <a:pt x="10128" y="13818"/>
                </a:cubicBezTo>
                <a:lnTo>
                  <a:pt x="10128" y="13818"/>
                </a:lnTo>
                <a:cubicBezTo>
                  <a:pt x="10933" y="14250"/>
                  <a:pt x="11865" y="14358"/>
                  <a:pt x="12596" y="14358"/>
                </a:cubicBezTo>
                <a:cubicBezTo>
                  <a:pt x="13328" y="14358"/>
                  <a:pt x="13857" y="14250"/>
                  <a:pt x="13857" y="14250"/>
                </a:cubicBezTo>
                <a:cubicBezTo>
                  <a:pt x="12012" y="14015"/>
                  <a:pt x="10835" y="12327"/>
                  <a:pt x="10364" y="11306"/>
                </a:cubicBezTo>
                <a:lnTo>
                  <a:pt x="10364" y="11306"/>
                </a:lnTo>
                <a:cubicBezTo>
                  <a:pt x="11267" y="11581"/>
                  <a:pt x="12209" y="11738"/>
                  <a:pt x="13190" y="11777"/>
                </a:cubicBezTo>
                <a:cubicBezTo>
                  <a:pt x="11895" y="11149"/>
                  <a:pt x="10796" y="10246"/>
                  <a:pt x="10010" y="9068"/>
                </a:cubicBezTo>
                <a:lnTo>
                  <a:pt x="10010" y="9068"/>
                </a:lnTo>
                <a:cubicBezTo>
                  <a:pt x="10481" y="9210"/>
                  <a:pt x="10892" y="9259"/>
                  <a:pt x="11237" y="9259"/>
                </a:cubicBezTo>
                <a:cubicBezTo>
                  <a:pt x="12041" y="9259"/>
                  <a:pt x="12484" y="8990"/>
                  <a:pt x="12484" y="8990"/>
                </a:cubicBezTo>
                <a:cubicBezTo>
                  <a:pt x="11149" y="8754"/>
                  <a:pt x="9932" y="8048"/>
                  <a:pt x="9107" y="6988"/>
                </a:cubicBezTo>
                <a:lnTo>
                  <a:pt x="9107" y="6988"/>
                </a:lnTo>
                <a:cubicBezTo>
                  <a:pt x="9108" y="6988"/>
                  <a:pt x="10344" y="7915"/>
                  <a:pt x="11652" y="7915"/>
                </a:cubicBezTo>
                <a:cubicBezTo>
                  <a:pt x="11890" y="7915"/>
                  <a:pt x="12130" y="7885"/>
                  <a:pt x="12366" y="7812"/>
                </a:cubicBezTo>
                <a:cubicBezTo>
                  <a:pt x="10128" y="7380"/>
                  <a:pt x="6988" y="4907"/>
                  <a:pt x="6988"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3" name="Google Shape;693;p34"/>
          <p:cNvSpPr/>
          <p:nvPr/>
        </p:nvSpPr>
        <p:spPr>
          <a:xfrm>
            <a:off x="-311662" y="6065813"/>
            <a:ext cx="79835" cy="401207"/>
          </a:xfrm>
          <a:custGeom>
            <a:avLst/>
            <a:gdLst/>
            <a:ahLst/>
            <a:cxnLst/>
            <a:rect l="l" t="t" r="r" b="b"/>
            <a:pathLst>
              <a:path w="1336" h="6714" extrusionOk="0">
                <a:moveTo>
                  <a:pt x="1" y="1"/>
                </a:moveTo>
                <a:lnTo>
                  <a:pt x="1" y="6713"/>
                </a:lnTo>
                <a:lnTo>
                  <a:pt x="1336" y="6713"/>
                </a:lnTo>
                <a:lnTo>
                  <a:pt x="1336" y="1"/>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4" name="Google Shape;694;p34"/>
          <p:cNvSpPr/>
          <p:nvPr/>
        </p:nvSpPr>
        <p:spPr>
          <a:xfrm>
            <a:off x="-630645" y="5160313"/>
            <a:ext cx="717857" cy="948457"/>
          </a:xfrm>
          <a:custGeom>
            <a:avLst/>
            <a:gdLst/>
            <a:ahLst/>
            <a:cxnLst/>
            <a:rect l="l" t="t" r="r" b="b"/>
            <a:pathLst>
              <a:path w="12013" h="15872" extrusionOk="0">
                <a:moveTo>
                  <a:pt x="6006" y="1"/>
                </a:moveTo>
                <a:cubicBezTo>
                  <a:pt x="3847" y="1"/>
                  <a:pt x="2120" y="1100"/>
                  <a:pt x="2120" y="2474"/>
                </a:cubicBezTo>
                <a:cubicBezTo>
                  <a:pt x="2120" y="2631"/>
                  <a:pt x="2159" y="2749"/>
                  <a:pt x="2198" y="2906"/>
                </a:cubicBezTo>
                <a:cubicBezTo>
                  <a:pt x="1531" y="3141"/>
                  <a:pt x="1060" y="3730"/>
                  <a:pt x="981" y="4437"/>
                </a:cubicBezTo>
                <a:cubicBezTo>
                  <a:pt x="1021" y="4947"/>
                  <a:pt x="1296" y="5418"/>
                  <a:pt x="1727" y="5732"/>
                </a:cubicBezTo>
                <a:cubicBezTo>
                  <a:pt x="1060" y="5968"/>
                  <a:pt x="589" y="6556"/>
                  <a:pt x="510" y="7263"/>
                </a:cubicBezTo>
                <a:cubicBezTo>
                  <a:pt x="589" y="7891"/>
                  <a:pt x="942" y="8441"/>
                  <a:pt x="1492" y="8676"/>
                </a:cubicBezTo>
                <a:cubicBezTo>
                  <a:pt x="903" y="8951"/>
                  <a:pt x="510" y="9540"/>
                  <a:pt x="471" y="10168"/>
                </a:cubicBezTo>
                <a:cubicBezTo>
                  <a:pt x="510" y="10678"/>
                  <a:pt x="785" y="11149"/>
                  <a:pt x="1217" y="11424"/>
                </a:cubicBezTo>
                <a:cubicBezTo>
                  <a:pt x="550" y="11699"/>
                  <a:pt x="79" y="12288"/>
                  <a:pt x="0" y="12994"/>
                </a:cubicBezTo>
                <a:cubicBezTo>
                  <a:pt x="0" y="14094"/>
                  <a:pt x="1374" y="14957"/>
                  <a:pt x="3023" y="14957"/>
                </a:cubicBezTo>
                <a:lnTo>
                  <a:pt x="3337" y="14957"/>
                </a:lnTo>
                <a:cubicBezTo>
                  <a:pt x="4014" y="15527"/>
                  <a:pt x="4852" y="15871"/>
                  <a:pt x="5735" y="15871"/>
                </a:cubicBezTo>
                <a:cubicBezTo>
                  <a:pt x="5825" y="15871"/>
                  <a:pt x="5916" y="15867"/>
                  <a:pt x="6006" y="15860"/>
                </a:cubicBezTo>
                <a:cubicBezTo>
                  <a:pt x="6097" y="15867"/>
                  <a:pt x="6187" y="15871"/>
                  <a:pt x="6277" y="15871"/>
                </a:cubicBezTo>
                <a:cubicBezTo>
                  <a:pt x="7160" y="15871"/>
                  <a:pt x="7999" y="15527"/>
                  <a:pt x="8676" y="14957"/>
                </a:cubicBezTo>
                <a:lnTo>
                  <a:pt x="8990" y="14957"/>
                </a:lnTo>
                <a:cubicBezTo>
                  <a:pt x="10638" y="14957"/>
                  <a:pt x="12012" y="14054"/>
                  <a:pt x="12012" y="12994"/>
                </a:cubicBezTo>
                <a:cubicBezTo>
                  <a:pt x="11934" y="12288"/>
                  <a:pt x="11463" y="11660"/>
                  <a:pt x="10796" y="11424"/>
                </a:cubicBezTo>
                <a:cubicBezTo>
                  <a:pt x="11227" y="11149"/>
                  <a:pt x="11502" y="10678"/>
                  <a:pt x="11541" y="10168"/>
                </a:cubicBezTo>
                <a:cubicBezTo>
                  <a:pt x="11463" y="9540"/>
                  <a:pt x="11070" y="8951"/>
                  <a:pt x="10481" y="8676"/>
                </a:cubicBezTo>
                <a:cubicBezTo>
                  <a:pt x="11031" y="8441"/>
                  <a:pt x="11424" y="7891"/>
                  <a:pt x="11463" y="7263"/>
                </a:cubicBezTo>
                <a:cubicBezTo>
                  <a:pt x="11384" y="6556"/>
                  <a:pt x="10913" y="5968"/>
                  <a:pt x="10285" y="5732"/>
                </a:cubicBezTo>
                <a:cubicBezTo>
                  <a:pt x="10717" y="5418"/>
                  <a:pt x="10992" y="4947"/>
                  <a:pt x="10992" y="4437"/>
                </a:cubicBezTo>
                <a:cubicBezTo>
                  <a:pt x="10953" y="3730"/>
                  <a:pt x="10481" y="3141"/>
                  <a:pt x="9814" y="2906"/>
                </a:cubicBezTo>
                <a:cubicBezTo>
                  <a:pt x="9853" y="2749"/>
                  <a:pt x="9853" y="2631"/>
                  <a:pt x="9853" y="2474"/>
                </a:cubicBezTo>
                <a:cubicBezTo>
                  <a:pt x="9853" y="1100"/>
                  <a:pt x="8126" y="1"/>
                  <a:pt x="6006" y="1"/>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34"/>
          <p:cNvSpPr/>
          <p:nvPr/>
        </p:nvSpPr>
        <p:spPr>
          <a:xfrm>
            <a:off x="10333774" y="4456553"/>
            <a:ext cx="609996" cy="805879"/>
          </a:xfrm>
          <a:custGeom>
            <a:avLst/>
            <a:gdLst/>
            <a:ahLst/>
            <a:cxnLst/>
            <a:rect l="l" t="t" r="r" b="b"/>
            <a:pathLst>
              <a:path w="10208" h="13486" extrusionOk="0">
                <a:moveTo>
                  <a:pt x="5104" y="1"/>
                </a:moveTo>
                <a:cubicBezTo>
                  <a:pt x="3298" y="1"/>
                  <a:pt x="1806" y="982"/>
                  <a:pt x="1806" y="2121"/>
                </a:cubicBezTo>
                <a:cubicBezTo>
                  <a:pt x="1806" y="2238"/>
                  <a:pt x="1845" y="2356"/>
                  <a:pt x="1845" y="2474"/>
                </a:cubicBezTo>
                <a:cubicBezTo>
                  <a:pt x="1296" y="2670"/>
                  <a:pt x="903" y="3181"/>
                  <a:pt x="864" y="3809"/>
                </a:cubicBezTo>
                <a:cubicBezTo>
                  <a:pt x="864" y="4240"/>
                  <a:pt x="1100" y="4633"/>
                  <a:pt x="1492" y="4869"/>
                </a:cubicBezTo>
                <a:cubicBezTo>
                  <a:pt x="903" y="5065"/>
                  <a:pt x="511" y="5575"/>
                  <a:pt x="471" y="6203"/>
                </a:cubicBezTo>
                <a:cubicBezTo>
                  <a:pt x="511" y="6714"/>
                  <a:pt x="825" y="7185"/>
                  <a:pt x="1296" y="7420"/>
                </a:cubicBezTo>
                <a:cubicBezTo>
                  <a:pt x="786" y="7617"/>
                  <a:pt x="432" y="8088"/>
                  <a:pt x="393" y="8637"/>
                </a:cubicBezTo>
                <a:cubicBezTo>
                  <a:pt x="432" y="9108"/>
                  <a:pt x="668" y="9501"/>
                  <a:pt x="1021" y="9736"/>
                </a:cubicBezTo>
                <a:cubicBezTo>
                  <a:pt x="471" y="9933"/>
                  <a:pt x="79" y="10443"/>
                  <a:pt x="0" y="11071"/>
                </a:cubicBezTo>
                <a:cubicBezTo>
                  <a:pt x="0" y="11974"/>
                  <a:pt x="1178" y="12720"/>
                  <a:pt x="2591" y="12720"/>
                </a:cubicBezTo>
                <a:lnTo>
                  <a:pt x="2827" y="12720"/>
                </a:lnTo>
                <a:cubicBezTo>
                  <a:pt x="3494" y="13230"/>
                  <a:pt x="4299" y="13485"/>
                  <a:pt x="5104" y="13485"/>
                </a:cubicBezTo>
                <a:cubicBezTo>
                  <a:pt x="5908" y="13485"/>
                  <a:pt x="6713" y="13230"/>
                  <a:pt x="7381" y="12720"/>
                </a:cubicBezTo>
                <a:lnTo>
                  <a:pt x="7616" y="12720"/>
                </a:lnTo>
                <a:cubicBezTo>
                  <a:pt x="9069" y="12720"/>
                  <a:pt x="10207" y="11974"/>
                  <a:pt x="10207" y="11071"/>
                </a:cubicBezTo>
                <a:cubicBezTo>
                  <a:pt x="10129" y="10443"/>
                  <a:pt x="9736" y="9933"/>
                  <a:pt x="9186" y="9736"/>
                </a:cubicBezTo>
                <a:cubicBezTo>
                  <a:pt x="9540" y="9501"/>
                  <a:pt x="9775" y="9108"/>
                  <a:pt x="9814" y="8637"/>
                </a:cubicBezTo>
                <a:cubicBezTo>
                  <a:pt x="9775" y="8088"/>
                  <a:pt x="9422" y="7617"/>
                  <a:pt x="8951" y="7420"/>
                </a:cubicBezTo>
                <a:cubicBezTo>
                  <a:pt x="9383" y="7185"/>
                  <a:pt x="9697" y="6714"/>
                  <a:pt x="9736" y="6203"/>
                </a:cubicBezTo>
                <a:cubicBezTo>
                  <a:pt x="9697" y="5575"/>
                  <a:pt x="9304" y="5065"/>
                  <a:pt x="8715" y="4869"/>
                </a:cubicBezTo>
                <a:cubicBezTo>
                  <a:pt x="9108" y="4633"/>
                  <a:pt x="9343" y="4240"/>
                  <a:pt x="9343" y="3809"/>
                </a:cubicBezTo>
                <a:cubicBezTo>
                  <a:pt x="9304" y="3181"/>
                  <a:pt x="8912" y="2670"/>
                  <a:pt x="8362" y="2474"/>
                </a:cubicBezTo>
                <a:cubicBezTo>
                  <a:pt x="8362" y="2356"/>
                  <a:pt x="8401" y="2238"/>
                  <a:pt x="8401" y="2121"/>
                </a:cubicBezTo>
                <a:cubicBezTo>
                  <a:pt x="8401" y="982"/>
                  <a:pt x="6910" y="1"/>
                  <a:pt x="5104" y="1"/>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34"/>
          <p:cNvSpPr/>
          <p:nvPr/>
        </p:nvSpPr>
        <p:spPr>
          <a:xfrm>
            <a:off x="10605909" y="5225986"/>
            <a:ext cx="65732" cy="342585"/>
          </a:xfrm>
          <a:custGeom>
            <a:avLst/>
            <a:gdLst/>
            <a:ahLst/>
            <a:cxnLst/>
            <a:rect l="l" t="t" r="r" b="b"/>
            <a:pathLst>
              <a:path w="1100" h="5733" extrusionOk="0">
                <a:moveTo>
                  <a:pt x="0" y="1"/>
                </a:moveTo>
                <a:lnTo>
                  <a:pt x="0" y="5732"/>
                </a:lnTo>
                <a:lnTo>
                  <a:pt x="1099" y="5732"/>
                </a:lnTo>
                <a:lnTo>
                  <a:pt x="1099"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34"/>
          <p:cNvSpPr/>
          <p:nvPr/>
        </p:nvSpPr>
        <p:spPr>
          <a:xfrm>
            <a:off x="6252003" y="4184479"/>
            <a:ext cx="689712" cy="904955"/>
          </a:xfrm>
          <a:custGeom>
            <a:avLst/>
            <a:gdLst/>
            <a:ahLst/>
            <a:cxnLst/>
            <a:rect l="l" t="t" r="r" b="b"/>
            <a:pathLst>
              <a:path w="11542" h="15144" extrusionOk="0">
                <a:moveTo>
                  <a:pt x="5771" y="0"/>
                </a:moveTo>
                <a:cubicBezTo>
                  <a:pt x="3730" y="0"/>
                  <a:pt x="2081" y="1060"/>
                  <a:pt x="2081" y="2395"/>
                </a:cubicBezTo>
                <a:cubicBezTo>
                  <a:pt x="2081" y="2512"/>
                  <a:pt x="2081" y="2669"/>
                  <a:pt x="2121" y="2787"/>
                </a:cubicBezTo>
                <a:cubicBezTo>
                  <a:pt x="1492" y="3023"/>
                  <a:pt x="1061" y="3572"/>
                  <a:pt x="982" y="4240"/>
                </a:cubicBezTo>
                <a:cubicBezTo>
                  <a:pt x="1021" y="4750"/>
                  <a:pt x="1257" y="5182"/>
                  <a:pt x="1689" y="5457"/>
                </a:cubicBezTo>
                <a:cubicBezTo>
                  <a:pt x="1061" y="5692"/>
                  <a:pt x="629" y="6281"/>
                  <a:pt x="550" y="6948"/>
                </a:cubicBezTo>
                <a:cubicBezTo>
                  <a:pt x="590" y="7537"/>
                  <a:pt x="943" y="8048"/>
                  <a:pt x="1453" y="8322"/>
                </a:cubicBezTo>
                <a:cubicBezTo>
                  <a:pt x="904" y="8558"/>
                  <a:pt x="511" y="9108"/>
                  <a:pt x="472" y="9736"/>
                </a:cubicBezTo>
                <a:cubicBezTo>
                  <a:pt x="511" y="10207"/>
                  <a:pt x="747" y="10678"/>
                  <a:pt x="1178" y="10953"/>
                </a:cubicBezTo>
                <a:cubicBezTo>
                  <a:pt x="550" y="11188"/>
                  <a:pt x="79" y="11738"/>
                  <a:pt x="1" y="12405"/>
                </a:cubicBezTo>
                <a:cubicBezTo>
                  <a:pt x="1" y="13465"/>
                  <a:pt x="1335" y="14289"/>
                  <a:pt x="2906" y="14289"/>
                </a:cubicBezTo>
                <a:lnTo>
                  <a:pt x="3220" y="14289"/>
                </a:lnTo>
                <a:cubicBezTo>
                  <a:pt x="3966" y="14859"/>
                  <a:pt x="4868" y="15143"/>
                  <a:pt x="5771" y="15143"/>
                </a:cubicBezTo>
                <a:cubicBezTo>
                  <a:pt x="6674" y="15143"/>
                  <a:pt x="7577" y="14859"/>
                  <a:pt x="8323" y="14289"/>
                </a:cubicBezTo>
                <a:lnTo>
                  <a:pt x="8637" y="14289"/>
                </a:lnTo>
                <a:cubicBezTo>
                  <a:pt x="10247" y="14289"/>
                  <a:pt x="11542" y="13465"/>
                  <a:pt x="11542" y="12405"/>
                </a:cubicBezTo>
                <a:cubicBezTo>
                  <a:pt x="11463" y="11738"/>
                  <a:pt x="10992" y="11188"/>
                  <a:pt x="10364" y="10953"/>
                </a:cubicBezTo>
                <a:cubicBezTo>
                  <a:pt x="10796" y="10678"/>
                  <a:pt x="11071" y="10207"/>
                  <a:pt x="11071" y="9736"/>
                </a:cubicBezTo>
                <a:cubicBezTo>
                  <a:pt x="11032" y="9108"/>
                  <a:pt x="10678" y="8558"/>
                  <a:pt x="10090" y="8322"/>
                </a:cubicBezTo>
                <a:cubicBezTo>
                  <a:pt x="10639" y="8048"/>
                  <a:pt x="10992" y="7537"/>
                  <a:pt x="11032" y="6948"/>
                </a:cubicBezTo>
                <a:cubicBezTo>
                  <a:pt x="10953" y="6281"/>
                  <a:pt x="10521" y="5692"/>
                  <a:pt x="9893" y="5457"/>
                </a:cubicBezTo>
                <a:cubicBezTo>
                  <a:pt x="10286" y="5182"/>
                  <a:pt x="10561" y="4750"/>
                  <a:pt x="10600" y="4240"/>
                </a:cubicBezTo>
                <a:cubicBezTo>
                  <a:pt x="10521" y="3572"/>
                  <a:pt x="10090" y="3023"/>
                  <a:pt x="9461" y="2787"/>
                </a:cubicBezTo>
                <a:cubicBezTo>
                  <a:pt x="9461" y="2669"/>
                  <a:pt x="9501" y="2512"/>
                  <a:pt x="9501" y="2395"/>
                </a:cubicBezTo>
                <a:cubicBezTo>
                  <a:pt x="9501" y="1060"/>
                  <a:pt x="7852" y="0"/>
                  <a:pt x="5771" y="0"/>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34"/>
          <p:cNvSpPr/>
          <p:nvPr/>
        </p:nvSpPr>
        <p:spPr>
          <a:xfrm>
            <a:off x="6561664" y="5050060"/>
            <a:ext cx="72784" cy="384773"/>
          </a:xfrm>
          <a:custGeom>
            <a:avLst/>
            <a:gdLst/>
            <a:ahLst/>
            <a:cxnLst/>
            <a:rect l="l" t="t" r="r" b="b"/>
            <a:pathLst>
              <a:path w="1218" h="6439" extrusionOk="0">
                <a:moveTo>
                  <a:pt x="0" y="1"/>
                </a:moveTo>
                <a:lnTo>
                  <a:pt x="0" y="6439"/>
                </a:lnTo>
                <a:lnTo>
                  <a:pt x="1217" y="6439"/>
                </a:lnTo>
                <a:lnTo>
                  <a:pt x="1217"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9" name="Google Shape;699;p34"/>
          <p:cNvSpPr/>
          <p:nvPr/>
        </p:nvSpPr>
        <p:spPr>
          <a:xfrm>
            <a:off x="5998692" y="5943848"/>
            <a:ext cx="107920" cy="375392"/>
          </a:xfrm>
          <a:custGeom>
            <a:avLst/>
            <a:gdLst/>
            <a:ahLst/>
            <a:cxnLst/>
            <a:rect l="l" t="t" r="r" b="b"/>
            <a:pathLst>
              <a:path w="1806" h="6282" extrusionOk="0">
                <a:moveTo>
                  <a:pt x="0" y="0"/>
                </a:moveTo>
                <a:lnTo>
                  <a:pt x="0" y="6281"/>
                </a:lnTo>
                <a:lnTo>
                  <a:pt x="1806" y="6281"/>
                </a:lnTo>
                <a:lnTo>
                  <a:pt x="1806"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0" name="Google Shape;700;p34"/>
          <p:cNvSpPr/>
          <p:nvPr/>
        </p:nvSpPr>
        <p:spPr>
          <a:xfrm>
            <a:off x="5538862" y="4921045"/>
            <a:ext cx="1027516" cy="1165375"/>
          </a:xfrm>
          <a:custGeom>
            <a:avLst/>
            <a:gdLst/>
            <a:ahLst/>
            <a:cxnLst/>
            <a:rect l="l" t="t" r="r" b="b"/>
            <a:pathLst>
              <a:path w="17195" h="19502" extrusionOk="0">
                <a:moveTo>
                  <a:pt x="8716" y="1"/>
                </a:moveTo>
                <a:lnTo>
                  <a:pt x="8716" y="40"/>
                </a:lnTo>
                <a:cubicBezTo>
                  <a:pt x="8716" y="6125"/>
                  <a:pt x="3848" y="9304"/>
                  <a:pt x="2042" y="9304"/>
                </a:cubicBezTo>
                <a:cubicBezTo>
                  <a:pt x="2425" y="9419"/>
                  <a:pt x="2821" y="9476"/>
                  <a:pt x="3215" y="9476"/>
                </a:cubicBezTo>
                <a:cubicBezTo>
                  <a:pt x="4033" y="9476"/>
                  <a:pt x="4847" y="9231"/>
                  <a:pt x="5536" y="8755"/>
                </a:cubicBezTo>
                <a:lnTo>
                  <a:pt x="5536" y="8755"/>
                </a:lnTo>
                <a:cubicBezTo>
                  <a:pt x="4515" y="9815"/>
                  <a:pt x="3220" y="10521"/>
                  <a:pt x="1767" y="10796"/>
                </a:cubicBezTo>
                <a:cubicBezTo>
                  <a:pt x="1767" y="10796"/>
                  <a:pt x="2308" y="11110"/>
                  <a:pt x="3308" y="11110"/>
                </a:cubicBezTo>
                <a:cubicBezTo>
                  <a:pt x="3809" y="11110"/>
                  <a:pt x="4424" y="11032"/>
                  <a:pt x="5143" y="10796"/>
                </a:cubicBezTo>
                <a:lnTo>
                  <a:pt x="5143" y="10796"/>
                </a:lnTo>
                <a:cubicBezTo>
                  <a:pt x="4083" y="12248"/>
                  <a:pt x="2670" y="13465"/>
                  <a:pt x="1061" y="14251"/>
                </a:cubicBezTo>
                <a:cubicBezTo>
                  <a:pt x="1061" y="14339"/>
                  <a:pt x="1187" y="14375"/>
                  <a:pt x="1394" y="14375"/>
                </a:cubicBezTo>
                <a:cubicBezTo>
                  <a:pt x="2110" y="14375"/>
                  <a:pt x="3793" y="13936"/>
                  <a:pt x="4555" y="13662"/>
                </a:cubicBezTo>
                <a:lnTo>
                  <a:pt x="4555" y="13662"/>
                </a:lnTo>
                <a:cubicBezTo>
                  <a:pt x="3926" y="14918"/>
                  <a:pt x="2317" y="17234"/>
                  <a:pt x="1" y="17509"/>
                </a:cubicBezTo>
                <a:cubicBezTo>
                  <a:pt x="1" y="17509"/>
                  <a:pt x="742" y="17721"/>
                  <a:pt x="1774" y="17721"/>
                </a:cubicBezTo>
                <a:cubicBezTo>
                  <a:pt x="2729" y="17721"/>
                  <a:pt x="3932" y="17539"/>
                  <a:pt x="5026" y="16841"/>
                </a:cubicBezTo>
                <a:lnTo>
                  <a:pt x="5026" y="16841"/>
                </a:lnTo>
                <a:cubicBezTo>
                  <a:pt x="5026" y="17823"/>
                  <a:pt x="2042" y="19472"/>
                  <a:pt x="2042" y="19472"/>
                </a:cubicBezTo>
                <a:cubicBezTo>
                  <a:pt x="2315" y="19480"/>
                  <a:pt x="2577" y="19484"/>
                  <a:pt x="2828" y="19484"/>
                </a:cubicBezTo>
                <a:cubicBezTo>
                  <a:pt x="8357" y="19484"/>
                  <a:pt x="8716" y="17509"/>
                  <a:pt x="8716" y="17509"/>
                </a:cubicBezTo>
                <a:cubicBezTo>
                  <a:pt x="8716" y="17509"/>
                  <a:pt x="9231" y="19501"/>
                  <a:pt x="14247" y="19501"/>
                </a:cubicBezTo>
                <a:cubicBezTo>
                  <a:pt x="14593" y="19501"/>
                  <a:pt x="14960" y="19492"/>
                  <a:pt x="15350" y="19472"/>
                </a:cubicBezTo>
                <a:cubicBezTo>
                  <a:pt x="14015" y="19040"/>
                  <a:pt x="12681" y="17077"/>
                  <a:pt x="12563" y="16724"/>
                </a:cubicBezTo>
                <a:lnTo>
                  <a:pt x="12563" y="16724"/>
                </a:lnTo>
                <a:cubicBezTo>
                  <a:pt x="13601" y="17294"/>
                  <a:pt x="14808" y="17431"/>
                  <a:pt x="15729" y="17431"/>
                </a:cubicBezTo>
                <a:cubicBezTo>
                  <a:pt x="16585" y="17431"/>
                  <a:pt x="17195" y="17313"/>
                  <a:pt x="17195" y="17313"/>
                </a:cubicBezTo>
                <a:cubicBezTo>
                  <a:pt x="14879" y="16998"/>
                  <a:pt x="13466" y="14879"/>
                  <a:pt x="12838" y="13622"/>
                </a:cubicBezTo>
                <a:lnTo>
                  <a:pt x="12838" y="13622"/>
                </a:lnTo>
                <a:cubicBezTo>
                  <a:pt x="13687" y="13894"/>
                  <a:pt x="15623" y="14195"/>
                  <a:pt x="16180" y="14195"/>
                </a:cubicBezTo>
                <a:cubicBezTo>
                  <a:pt x="16267" y="14195"/>
                  <a:pt x="16321" y="14188"/>
                  <a:pt x="16331" y="14172"/>
                </a:cubicBezTo>
                <a:cubicBezTo>
                  <a:pt x="14761" y="13426"/>
                  <a:pt x="13426" y="12288"/>
                  <a:pt x="12406" y="10835"/>
                </a:cubicBezTo>
                <a:lnTo>
                  <a:pt x="12406" y="10835"/>
                </a:lnTo>
                <a:cubicBezTo>
                  <a:pt x="13007" y="11016"/>
                  <a:pt x="13530" y="11078"/>
                  <a:pt x="13968" y="11078"/>
                </a:cubicBezTo>
                <a:cubicBezTo>
                  <a:pt x="14959" y="11078"/>
                  <a:pt x="15507" y="10757"/>
                  <a:pt x="15507" y="10757"/>
                </a:cubicBezTo>
                <a:cubicBezTo>
                  <a:pt x="13819" y="10482"/>
                  <a:pt x="12327" y="9579"/>
                  <a:pt x="11346" y="8244"/>
                </a:cubicBezTo>
                <a:lnTo>
                  <a:pt x="11346" y="8244"/>
                </a:lnTo>
                <a:cubicBezTo>
                  <a:pt x="11346" y="8245"/>
                  <a:pt x="12833" y="9395"/>
                  <a:pt x="14455" y="9395"/>
                </a:cubicBezTo>
                <a:cubicBezTo>
                  <a:pt x="14751" y="9395"/>
                  <a:pt x="15053" y="9356"/>
                  <a:pt x="15350" y="9265"/>
                </a:cubicBezTo>
                <a:cubicBezTo>
                  <a:pt x="12602" y="8755"/>
                  <a:pt x="8716" y="6085"/>
                  <a:pt x="8716" y="1"/>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1" name="Google Shape;701;p34"/>
          <p:cNvSpPr/>
          <p:nvPr/>
        </p:nvSpPr>
        <p:spPr>
          <a:xfrm>
            <a:off x="8459433" y="5134498"/>
            <a:ext cx="103260" cy="366009"/>
          </a:xfrm>
          <a:custGeom>
            <a:avLst/>
            <a:gdLst/>
            <a:ahLst/>
            <a:cxnLst/>
            <a:rect l="l" t="t" r="r" b="b"/>
            <a:pathLst>
              <a:path w="1728" h="6125" extrusionOk="0">
                <a:moveTo>
                  <a:pt x="1" y="1"/>
                </a:moveTo>
                <a:lnTo>
                  <a:pt x="1" y="6125"/>
                </a:lnTo>
                <a:lnTo>
                  <a:pt x="1728" y="6125"/>
                </a:lnTo>
                <a:lnTo>
                  <a:pt x="1728"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2" name="Google Shape;702;p34"/>
          <p:cNvSpPr/>
          <p:nvPr/>
        </p:nvSpPr>
        <p:spPr>
          <a:xfrm>
            <a:off x="8013763" y="4118746"/>
            <a:ext cx="996980" cy="1157367"/>
          </a:xfrm>
          <a:custGeom>
            <a:avLst/>
            <a:gdLst/>
            <a:ahLst/>
            <a:cxnLst/>
            <a:rect l="l" t="t" r="r" b="b"/>
            <a:pathLst>
              <a:path w="16684" h="19368" extrusionOk="0">
                <a:moveTo>
                  <a:pt x="8440" y="1"/>
                </a:moveTo>
                <a:lnTo>
                  <a:pt x="8440" y="40"/>
                </a:lnTo>
                <a:cubicBezTo>
                  <a:pt x="8440" y="5929"/>
                  <a:pt x="3729" y="9422"/>
                  <a:pt x="1963" y="9422"/>
                </a:cubicBezTo>
                <a:cubicBezTo>
                  <a:pt x="2333" y="9537"/>
                  <a:pt x="2716" y="9594"/>
                  <a:pt x="3097" y="9594"/>
                </a:cubicBezTo>
                <a:cubicBezTo>
                  <a:pt x="3889" y="9594"/>
                  <a:pt x="4677" y="9350"/>
                  <a:pt x="5339" y="8873"/>
                </a:cubicBezTo>
                <a:lnTo>
                  <a:pt x="5339" y="8873"/>
                </a:lnTo>
                <a:cubicBezTo>
                  <a:pt x="4397" y="9933"/>
                  <a:pt x="3101" y="10600"/>
                  <a:pt x="1688" y="10836"/>
                </a:cubicBezTo>
                <a:cubicBezTo>
                  <a:pt x="1688" y="10836"/>
                  <a:pt x="2229" y="11150"/>
                  <a:pt x="3206" y="11150"/>
                </a:cubicBezTo>
                <a:cubicBezTo>
                  <a:pt x="3695" y="11150"/>
                  <a:pt x="4292" y="11071"/>
                  <a:pt x="4986" y="10836"/>
                </a:cubicBezTo>
                <a:lnTo>
                  <a:pt x="4986" y="10836"/>
                </a:lnTo>
                <a:cubicBezTo>
                  <a:pt x="3965" y="12288"/>
                  <a:pt x="2591" y="13427"/>
                  <a:pt x="1021" y="14212"/>
                </a:cubicBezTo>
                <a:cubicBezTo>
                  <a:pt x="1021" y="14312"/>
                  <a:pt x="1150" y="14353"/>
                  <a:pt x="1360" y="14353"/>
                </a:cubicBezTo>
                <a:cubicBezTo>
                  <a:pt x="2056" y="14353"/>
                  <a:pt x="3643" y="13903"/>
                  <a:pt x="4397" y="13662"/>
                </a:cubicBezTo>
                <a:lnTo>
                  <a:pt x="4397" y="13662"/>
                </a:lnTo>
                <a:cubicBezTo>
                  <a:pt x="3808" y="14879"/>
                  <a:pt x="2198" y="17117"/>
                  <a:pt x="0" y="17391"/>
                </a:cubicBezTo>
                <a:cubicBezTo>
                  <a:pt x="0" y="17391"/>
                  <a:pt x="748" y="17615"/>
                  <a:pt x="1786" y="17615"/>
                </a:cubicBezTo>
                <a:cubicBezTo>
                  <a:pt x="2694" y="17615"/>
                  <a:pt x="3824" y="17444"/>
                  <a:pt x="4868" y="16803"/>
                </a:cubicBezTo>
                <a:lnTo>
                  <a:pt x="4868" y="16803"/>
                </a:lnTo>
                <a:cubicBezTo>
                  <a:pt x="4868" y="17784"/>
                  <a:pt x="1963" y="19354"/>
                  <a:pt x="1963" y="19354"/>
                </a:cubicBezTo>
                <a:cubicBezTo>
                  <a:pt x="2234" y="19363"/>
                  <a:pt x="2494" y="19367"/>
                  <a:pt x="2742" y="19367"/>
                </a:cubicBezTo>
                <a:cubicBezTo>
                  <a:pt x="8117" y="19367"/>
                  <a:pt x="8440" y="17431"/>
                  <a:pt x="8440" y="17431"/>
                </a:cubicBezTo>
                <a:cubicBezTo>
                  <a:pt x="8440" y="17431"/>
                  <a:pt x="8953" y="19346"/>
                  <a:pt x="13809" y="19346"/>
                </a:cubicBezTo>
                <a:cubicBezTo>
                  <a:pt x="14156" y="19346"/>
                  <a:pt x="14525" y="19336"/>
                  <a:pt x="14917" y="19315"/>
                </a:cubicBezTo>
                <a:cubicBezTo>
                  <a:pt x="13622" y="18922"/>
                  <a:pt x="12287" y="17038"/>
                  <a:pt x="12169" y="16685"/>
                </a:cubicBezTo>
                <a:lnTo>
                  <a:pt x="12169" y="16685"/>
                </a:lnTo>
                <a:cubicBezTo>
                  <a:pt x="13169" y="17225"/>
                  <a:pt x="14322" y="17357"/>
                  <a:pt x="15212" y="17357"/>
                </a:cubicBezTo>
                <a:cubicBezTo>
                  <a:pt x="16070" y="17357"/>
                  <a:pt x="16684" y="17234"/>
                  <a:pt x="16684" y="17234"/>
                </a:cubicBezTo>
                <a:cubicBezTo>
                  <a:pt x="14446" y="16920"/>
                  <a:pt x="13033" y="14840"/>
                  <a:pt x="12444" y="13623"/>
                </a:cubicBezTo>
                <a:lnTo>
                  <a:pt x="12444" y="13623"/>
                </a:lnTo>
                <a:cubicBezTo>
                  <a:pt x="13288" y="13939"/>
                  <a:pt x="15263" y="14224"/>
                  <a:pt x="15753" y="14224"/>
                </a:cubicBezTo>
                <a:cubicBezTo>
                  <a:pt x="15810" y="14224"/>
                  <a:pt x="15847" y="14220"/>
                  <a:pt x="15860" y="14212"/>
                </a:cubicBezTo>
                <a:cubicBezTo>
                  <a:pt x="14329" y="13466"/>
                  <a:pt x="12994" y="12367"/>
                  <a:pt x="12052" y="10953"/>
                </a:cubicBezTo>
                <a:lnTo>
                  <a:pt x="12052" y="10953"/>
                </a:lnTo>
                <a:cubicBezTo>
                  <a:pt x="12625" y="11121"/>
                  <a:pt x="13126" y="11179"/>
                  <a:pt x="13545" y="11179"/>
                </a:cubicBezTo>
                <a:cubicBezTo>
                  <a:pt x="14503" y="11179"/>
                  <a:pt x="15035" y="10875"/>
                  <a:pt x="15035" y="10875"/>
                </a:cubicBezTo>
                <a:cubicBezTo>
                  <a:pt x="13426" y="10600"/>
                  <a:pt x="11973" y="9736"/>
                  <a:pt x="10992" y="8441"/>
                </a:cubicBezTo>
                <a:lnTo>
                  <a:pt x="10992" y="8441"/>
                </a:lnTo>
                <a:cubicBezTo>
                  <a:pt x="10992" y="8441"/>
                  <a:pt x="12459" y="9541"/>
                  <a:pt x="14054" y="9541"/>
                </a:cubicBezTo>
                <a:cubicBezTo>
                  <a:pt x="14340" y="9541"/>
                  <a:pt x="14631" y="9506"/>
                  <a:pt x="14917" y="9422"/>
                </a:cubicBezTo>
                <a:cubicBezTo>
                  <a:pt x="12209" y="8912"/>
                  <a:pt x="8440" y="5889"/>
                  <a:pt x="8440" y="1"/>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3" name="Google Shape;703;p34"/>
          <p:cNvSpPr/>
          <p:nvPr/>
        </p:nvSpPr>
        <p:spPr>
          <a:xfrm>
            <a:off x="8978243" y="4783065"/>
            <a:ext cx="1282139" cy="1423523"/>
          </a:xfrm>
          <a:custGeom>
            <a:avLst/>
            <a:gdLst/>
            <a:ahLst/>
            <a:cxnLst/>
            <a:rect l="l" t="t" r="r" b="b"/>
            <a:pathLst>
              <a:path w="21456" h="23822" extrusionOk="0">
                <a:moveTo>
                  <a:pt x="11591" y="0"/>
                </a:moveTo>
                <a:cubicBezTo>
                  <a:pt x="8713" y="0"/>
                  <a:pt x="8090" y="2114"/>
                  <a:pt x="8081" y="2114"/>
                </a:cubicBezTo>
                <a:cubicBezTo>
                  <a:pt x="8081" y="2114"/>
                  <a:pt x="8081" y="2113"/>
                  <a:pt x="8081" y="2113"/>
                </a:cubicBezTo>
                <a:cubicBezTo>
                  <a:pt x="7565" y="1597"/>
                  <a:pt x="6259" y="1137"/>
                  <a:pt x="5322" y="1137"/>
                </a:cubicBezTo>
                <a:cubicBezTo>
                  <a:pt x="4904" y="1137"/>
                  <a:pt x="4560" y="1228"/>
                  <a:pt x="4391" y="1446"/>
                </a:cubicBezTo>
                <a:cubicBezTo>
                  <a:pt x="3841" y="2192"/>
                  <a:pt x="5451" y="3683"/>
                  <a:pt x="5451" y="3683"/>
                </a:cubicBezTo>
                <a:cubicBezTo>
                  <a:pt x="5451" y="3683"/>
                  <a:pt x="4600" y="2910"/>
                  <a:pt x="3618" y="2910"/>
                </a:cubicBezTo>
                <a:cubicBezTo>
                  <a:pt x="3201" y="2910"/>
                  <a:pt x="2760" y="3050"/>
                  <a:pt x="2350" y="3448"/>
                </a:cubicBezTo>
                <a:cubicBezTo>
                  <a:pt x="976" y="4783"/>
                  <a:pt x="4195" y="6196"/>
                  <a:pt x="4195" y="6196"/>
                </a:cubicBezTo>
                <a:cubicBezTo>
                  <a:pt x="4195" y="6196"/>
                  <a:pt x="3245" y="5818"/>
                  <a:pt x="2266" y="5818"/>
                </a:cubicBezTo>
                <a:cubicBezTo>
                  <a:pt x="1273" y="5818"/>
                  <a:pt x="250" y="6206"/>
                  <a:pt x="151" y="7766"/>
                </a:cubicBezTo>
                <a:cubicBezTo>
                  <a:pt x="1" y="10147"/>
                  <a:pt x="2419" y="11186"/>
                  <a:pt x="3550" y="11540"/>
                </a:cubicBezTo>
                <a:lnTo>
                  <a:pt x="3550" y="11540"/>
                </a:lnTo>
                <a:cubicBezTo>
                  <a:pt x="3521" y="11538"/>
                  <a:pt x="3492" y="11537"/>
                  <a:pt x="3463" y="11537"/>
                </a:cubicBezTo>
                <a:cubicBezTo>
                  <a:pt x="3002" y="11537"/>
                  <a:pt x="2456" y="11802"/>
                  <a:pt x="2389" y="13026"/>
                </a:cubicBezTo>
                <a:cubicBezTo>
                  <a:pt x="2332" y="14603"/>
                  <a:pt x="3990" y="15551"/>
                  <a:pt x="5211" y="15551"/>
                </a:cubicBezTo>
                <a:cubicBezTo>
                  <a:pt x="5662" y="15551"/>
                  <a:pt x="6053" y="15422"/>
                  <a:pt x="6275" y="15146"/>
                </a:cubicBezTo>
                <a:cubicBezTo>
                  <a:pt x="6688" y="14636"/>
                  <a:pt x="7110" y="14508"/>
                  <a:pt x="7428" y="14508"/>
                </a:cubicBezTo>
                <a:cubicBezTo>
                  <a:pt x="7747" y="14508"/>
                  <a:pt x="7963" y="14636"/>
                  <a:pt x="7963" y="14636"/>
                </a:cubicBezTo>
                <a:cubicBezTo>
                  <a:pt x="10594" y="16285"/>
                  <a:pt x="8945" y="23822"/>
                  <a:pt x="8945" y="23822"/>
                </a:cubicBezTo>
                <a:lnTo>
                  <a:pt x="10986" y="23822"/>
                </a:lnTo>
                <a:cubicBezTo>
                  <a:pt x="9887" y="17266"/>
                  <a:pt x="11732" y="15029"/>
                  <a:pt x="11732" y="15029"/>
                </a:cubicBezTo>
                <a:cubicBezTo>
                  <a:pt x="11877" y="14925"/>
                  <a:pt x="12029" y="14883"/>
                  <a:pt x="12185" y="14883"/>
                </a:cubicBezTo>
                <a:cubicBezTo>
                  <a:pt x="12894" y="14883"/>
                  <a:pt x="13715" y="15748"/>
                  <a:pt x="14634" y="15748"/>
                </a:cubicBezTo>
                <a:cubicBezTo>
                  <a:pt x="14827" y="15748"/>
                  <a:pt x="15024" y="15710"/>
                  <a:pt x="15226" y="15617"/>
                </a:cubicBezTo>
                <a:cubicBezTo>
                  <a:pt x="16599" y="14950"/>
                  <a:pt x="15383" y="13381"/>
                  <a:pt x="15383" y="13380"/>
                </a:cubicBezTo>
                <a:lnTo>
                  <a:pt x="15383" y="13380"/>
                </a:lnTo>
                <a:cubicBezTo>
                  <a:pt x="16056" y="14153"/>
                  <a:pt x="16787" y="14399"/>
                  <a:pt x="17443" y="14399"/>
                </a:cubicBezTo>
                <a:cubicBezTo>
                  <a:pt x="18586" y="14399"/>
                  <a:pt x="19505" y="13655"/>
                  <a:pt x="19505" y="13655"/>
                </a:cubicBezTo>
                <a:cubicBezTo>
                  <a:pt x="21455" y="11101"/>
                  <a:pt x="17703" y="9573"/>
                  <a:pt x="16960" y="9302"/>
                </a:cubicBezTo>
                <a:lnTo>
                  <a:pt x="16960" y="9302"/>
                </a:lnTo>
                <a:cubicBezTo>
                  <a:pt x="17243" y="9396"/>
                  <a:pt x="17966" y="9611"/>
                  <a:pt x="18680" y="9611"/>
                </a:cubicBezTo>
                <a:cubicBezTo>
                  <a:pt x="19570" y="9611"/>
                  <a:pt x="20447" y="9278"/>
                  <a:pt x="20447" y="7962"/>
                </a:cubicBezTo>
                <a:cubicBezTo>
                  <a:pt x="20447" y="5293"/>
                  <a:pt x="16364" y="4822"/>
                  <a:pt x="16364" y="4822"/>
                </a:cubicBezTo>
                <a:cubicBezTo>
                  <a:pt x="18955" y="4547"/>
                  <a:pt x="18052" y="1760"/>
                  <a:pt x="14441" y="543"/>
                </a:cubicBezTo>
                <a:cubicBezTo>
                  <a:pt x="13306" y="154"/>
                  <a:pt x="12367" y="0"/>
                  <a:pt x="11591"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34"/>
          <p:cNvSpPr/>
          <p:nvPr/>
        </p:nvSpPr>
        <p:spPr>
          <a:xfrm>
            <a:off x="7026156" y="4707592"/>
            <a:ext cx="851592" cy="1123664"/>
          </a:xfrm>
          <a:custGeom>
            <a:avLst/>
            <a:gdLst/>
            <a:ahLst/>
            <a:cxnLst/>
            <a:rect l="l" t="t" r="r" b="b"/>
            <a:pathLst>
              <a:path w="14251" h="18804" extrusionOk="0">
                <a:moveTo>
                  <a:pt x="7106" y="0"/>
                </a:moveTo>
                <a:cubicBezTo>
                  <a:pt x="4593" y="0"/>
                  <a:pt x="2513" y="1335"/>
                  <a:pt x="2513" y="2944"/>
                </a:cubicBezTo>
                <a:cubicBezTo>
                  <a:pt x="2513" y="3141"/>
                  <a:pt x="2552" y="3298"/>
                  <a:pt x="2591" y="3455"/>
                </a:cubicBezTo>
                <a:cubicBezTo>
                  <a:pt x="1727" y="3887"/>
                  <a:pt x="1178" y="4554"/>
                  <a:pt x="1178" y="5300"/>
                </a:cubicBezTo>
                <a:cubicBezTo>
                  <a:pt x="1217" y="5889"/>
                  <a:pt x="1531" y="6477"/>
                  <a:pt x="2042" y="6792"/>
                </a:cubicBezTo>
                <a:cubicBezTo>
                  <a:pt x="1178" y="7223"/>
                  <a:pt x="628" y="7891"/>
                  <a:pt x="628" y="8637"/>
                </a:cubicBezTo>
                <a:cubicBezTo>
                  <a:pt x="668" y="9382"/>
                  <a:pt x="1099" y="10011"/>
                  <a:pt x="1767" y="10325"/>
                </a:cubicBezTo>
                <a:cubicBezTo>
                  <a:pt x="1060" y="10639"/>
                  <a:pt x="589" y="11306"/>
                  <a:pt x="550" y="12091"/>
                </a:cubicBezTo>
                <a:cubicBezTo>
                  <a:pt x="550" y="12680"/>
                  <a:pt x="903" y="13230"/>
                  <a:pt x="1413" y="13583"/>
                </a:cubicBezTo>
                <a:cubicBezTo>
                  <a:pt x="550" y="14015"/>
                  <a:pt x="0" y="14682"/>
                  <a:pt x="0" y="15428"/>
                </a:cubicBezTo>
                <a:cubicBezTo>
                  <a:pt x="0" y="16684"/>
                  <a:pt x="1610" y="17744"/>
                  <a:pt x="3573" y="17744"/>
                </a:cubicBezTo>
                <a:lnTo>
                  <a:pt x="3926" y="17744"/>
                </a:lnTo>
                <a:cubicBezTo>
                  <a:pt x="4515" y="18372"/>
                  <a:pt x="5732" y="18804"/>
                  <a:pt x="7106" y="18804"/>
                </a:cubicBezTo>
                <a:cubicBezTo>
                  <a:pt x="8519" y="18804"/>
                  <a:pt x="9696" y="18372"/>
                  <a:pt x="10285" y="17744"/>
                </a:cubicBezTo>
                <a:lnTo>
                  <a:pt x="10639" y="17744"/>
                </a:lnTo>
                <a:cubicBezTo>
                  <a:pt x="12641" y="17744"/>
                  <a:pt x="14250" y="16723"/>
                  <a:pt x="14250" y="15428"/>
                </a:cubicBezTo>
                <a:cubicBezTo>
                  <a:pt x="14250" y="14682"/>
                  <a:pt x="13701" y="14015"/>
                  <a:pt x="12798" y="13583"/>
                </a:cubicBezTo>
                <a:cubicBezTo>
                  <a:pt x="13347" y="13230"/>
                  <a:pt x="13661" y="12680"/>
                  <a:pt x="13701" y="12091"/>
                </a:cubicBezTo>
                <a:cubicBezTo>
                  <a:pt x="13622" y="11306"/>
                  <a:pt x="13151" y="10639"/>
                  <a:pt x="12444" y="10325"/>
                </a:cubicBezTo>
                <a:cubicBezTo>
                  <a:pt x="13112" y="10011"/>
                  <a:pt x="13544" y="9382"/>
                  <a:pt x="13583" y="8637"/>
                </a:cubicBezTo>
                <a:cubicBezTo>
                  <a:pt x="13583" y="7891"/>
                  <a:pt x="13033" y="7223"/>
                  <a:pt x="12170" y="6792"/>
                </a:cubicBezTo>
                <a:cubicBezTo>
                  <a:pt x="12680" y="6477"/>
                  <a:pt x="12994" y="5889"/>
                  <a:pt x="13033" y="5300"/>
                </a:cubicBezTo>
                <a:cubicBezTo>
                  <a:pt x="13033" y="4554"/>
                  <a:pt x="12484" y="3887"/>
                  <a:pt x="11620" y="3455"/>
                </a:cubicBezTo>
                <a:cubicBezTo>
                  <a:pt x="11659" y="3298"/>
                  <a:pt x="11699" y="3141"/>
                  <a:pt x="11699" y="2944"/>
                </a:cubicBezTo>
                <a:cubicBezTo>
                  <a:pt x="11699" y="1335"/>
                  <a:pt x="9657" y="0"/>
                  <a:pt x="7106" y="0"/>
                </a:cubicBezTo>
                <a:close/>
              </a:path>
            </a:pathLst>
          </a:custGeom>
          <a:solidFill>
            <a:srgbClr val="A0CC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5" name="Google Shape;705;p34"/>
          <p:cNvSpPr/>
          <p:nvPr/>
        </p:nvSpPr>
        <p:spPr>
          <a:xfrm>
            <a:off x="7403822" y="5781966"/>
            <a:ext cx="93877" cy="476260"/>
          </a:xfrm>
          <a:custGeom>
            <a:avLst/>
            <a:gdLst/>
            <a:ahLst/>
            <a:cxnLst/>
            <a:rect l="l" t="t" r="r" b="b"/>
            <a:pathLst>
              <a:path w="1571" h="7970" extrusionOk="0">
                <a:moveTo>
                  <a:pt x="0" y="1"/>
                </a:moveTo>
                <a:lnTo>
                  <a:pt x="0" y="7970"/>
                </a:lnTo>
                <a:lnTo>
                  <a:pt x="1571" y="7970"/>
                </a:lnTo>
                <a:lnTo>
                  <a:pt x="1571" y="1"/>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6" name="Google Shape;706;p34"/>
          <p:cNvSpPr/>
          <p:nvPr/>
        </p:nvSpPr>
        <p:spPr>
          <a:xfrm>
            <a:off x="564976" y="4921165"/>
            <a:ext cx="804085" cy="893721"/>
          </a:xfrm>
          <a:custGeom>
            <a:avLst/>
            <a:gdLst/>
            <a:ahLst/>
            <a:cxnLst/>
            <a:rect l="l" t="t" r="r" b="b"/>
            <a:pathLst>
              <a:path w="13456" h="14956" extrusionOk="0">
                <a:moveTo>
                  <a:pt x="7233" y="0"/>
                </a:moveTo>
                <a:cubicBezTo>
                  <a:pt x="5438" y="0"/>
                  <a:pt x="5068" y="1333"/>
                  <a:pt x="5037" y="1333"/>
                </a:cubicBezTo>
                <a:cubicBezTo>
                  <a:pt x="4743" y="1012"/>
                  <a:pt x="3940" y="728"/>
                  <a:pt x="3345" y="728"/>
                </a:cubicBezTo>
                <a:cubicBezTo>
                  <a:pt x="3067" y="728"/>
                  <a:pt x="2834" y="790"/>
                  <a:pt x="2721" y="941"/>
                </a:cubicBezTo>
                <a:cubicBezTo>
                  <a:pt x="2407" y="1372"/>
                  <a:pt x="3389" y="2315"/>
                  <a:pt x="3389" y="2315"/>
                </a:cubicBezTo>
                <a:cubicBezTo>
                  <a:pt x="3389" y="2315"/>
                  <a:pt x="2863" y="1828"/>
                  <a:pt x="2251" y="1828"/>
                </a:cubicBezTo>
                <a:cubicBezTo>
                  <a:pt x="1993" y="1828"/>
                  <a:pt x="1721" y="1914"/>
                  <a:pt x="1465" y="2158"/>
                </a:cubicBezTo>
                <a:cubicBezTo>
                  <a:pt x="602" y="3021"/>
                  <a:pt x="2643" y="3885"/>
                  <a:pt x="2643" y="3885"/>
                </a:cubicBezTo>
                <a:cubicBezTo>
                  <a:pt x="2643" y="3885"/>
                  <a:pt x="2047" y="3654"/>
                  <a:pt x="1430" y="3654"/>
                </a:cubicBezTo>
                <a:cubicBezTo>
                  <a:pt x="801" y="3654"/>
                  <a:pt x="151" y="3895"/>
                  <a:pt x="91" y="4866"/>
                </a:cubicBezTo>
                <a:cubicBezTo>
                  <a:pt x="1" y="6376"/>
                  <a:pt x="1512" y="7026"/>
                  <a:pt x="2215" y="7246"/>
                </a:cubicBezTo>
                <a:lnTo>
                  <a:pt x="2215" y="7246"/>
                </a:lnTo>
                <a:cubicBezTo>
                  <a:pt x="2194" y="7245"/>
                  <a:pt x="2173" y="7244"/>
                  <a:pt x="2152" y="7244"/>
                </a:cubicBezTo>
                <a:cubicBezTo>
                  <a:pt x="1864" y="7244"/>
                  <a:pt x="1527" y="7407"/>
                  <a:pt x="1504" y="8164"/>
                </a:cubicBezTo>
                <a:cubicBezTo>
                  <a:pt x="1447" y="9165"/>
                  <a:pt x="2495" y="9750"/>
                  <a:pt x="3266" y="9750"/>
                </a:cubicBezTo>
                <a:cubicBezTo>
                  <a:pt x="3552" y="9750"/>
                  <a:pt x="3800" y="9669"/>
                  <a:pt x="3938" y="9499"/>
                </a:cubicBezTo>
                <a:cubicBezTo>
                  <a:pt x="4076" y="9250"/>
                  <a:pt x="4350" y="9099"/>
                  <a:pt x="4636" y="9099"/>
                </a:cubicBezTo>
                <a:cubicBezTo>
                  <a:pt x="4758" y="9099"/>
                  <a:pt x="4881" y="9126"/>
                  <a:pt x="4998" y="9184"/>
                </a:cubicBezTo>
                <a:cubicBezTo>
                  <a:pt x="6647" y="10205"/>
                  <a:pt x="5626" y="14955"/>
                  <a:pt x="5626" y="14955"/>
                </a:cubicBezTo>
                <a:lnTo>
                  <a:pt x="6883" y="14955"/>
                </a:lnTo>
                <a:cubicBezTo>
                  <a:pt x="6176" y="10833"/>
                  <a:pt x="7354" y="9420"/>
                  <a:pt x="7354" y="9420"/>
                </a:cubicBezTo>
                <a:cubicBezTo>
                  <a:pt x="7440" y="9362"/>
                  <a:pt x="7529" y="9339"/>
                  <a:pt x="7621" y="9339"/>
                </a:cubicBezTo>
                <a:cubicBezTo>
                  <a:pt x="8055" y="9339"/>
                  <a:pt x="8551" y="9870"/>
                  <a:pt x="9135" y="9870"/>
                </a:cubicBezTo>
                <a:cubicBezTo>
                  <a:pt x="9269" y="9870"/>
                  <a:pt x="9408" y="9842"/>
                  <a:pt x="9552" y="9773"/>
                </a:cubicBezTo>
                <a:cubicBezTo>
                  <a:pt x="10415" y="9381"/>
                  <a:pt x="9631" y="8400"/>
                  <a:pt x="9630" y="8399"/>
                </a:cubicBezTo>
                <a:lnTo>
                  <a:pt x="9630" y="8399"/>
                </a:lnTo>
                <a:cubicBezTo>
                  <a:pt x="10051" y="8893"/>
                  <a:pt x="10515" y="9048"/>
                  <a:pt x="10932" y="9048"/>
                </a:cubicBezTo>
                <a:cubicBezTo>
                  <a:pt x="11644" y="9048"/>
                  <a:pt x="12221" y="8596"/>
                  <a:pt x="12221" y="8596"/>
                </a:cubicBezTo>
                <a:cubicBezTo>
                  <a:pt x="13455" y="6974"/>
                  <a:pt x="11111" y="6017"/>
                  <a:pt x="10621" y="5839"/>
                </a:cubicBezTo>
                <a:lnTo>
                  <a:pt x="10621" y="5839"/>
                </a:lnTo>
                <a:cubicBezTo>
                  <a:pt x="10804" y="5899"/>
                  <a:pt x="11250" y="6029"/>
                  <a:pt x="11691" y="6029"/>
                </a:cubicBezTo>
                <a:cubicBezTo>
                  <a:pt x="12254" y="6029"/>
                  <a:pt x="12810" y="5818"/>
                  <a:pt x="12810" y="4984"/>
                </a:cubicBezTo>
                <a:cubicBezTo>
                  <a:pt x="12810" y="3335"/>
                  <a:pt x="10259" y="3021"/>
                  <a:pt x="10259" y="3021"/>
                </a:cubicBezTo>
                <a:cubicBezTo>
                  <a:pt x="11868" y="2864"/>
                  <a:pt x="11318" y="1098"/>
                  <a:pt x="9042" y="352"/>
                </a:cubicBezTo>
                <a:cubicBezTo>
                  <a:pt x="8318" y="99"/>
                  <a:pt x="7723" y="0"/>
                  <a:pt x="7233"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7" name="Google Shape;707;p34"/>
          <p:cNvSpPr txBox="1"/>
          <p:nvPr/>
        </p:nvSpPr>
        <p:spPr>
          <a:xfrm>
            <a:off x="1051067" y="1476084"/>
            <a:ext cx="4226800" cy="826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600" b="1">
                <a:solidFill>
                  <a:srgbClr val="3B3B3B"/>
                </a:solidFill>
                <a:latin typeface="Catamaran"/>
                <a:ea typeface="Catamaran"/>
                <a:cs typeface="Catamaran"/>
                <a:sym typeface="Catamaran"/>
              </a:rPr>
              <a:t>CREDITS: </a:t>
            </a:r>
            <a:r>
              <a:rPr lang="en" sz="1600">
                <a:solidFill>
                  <a:srgbClr val="3B3B3B"/>
                </a:solidFill>
                <a:latin typeface="Catamaran"/>
                <a:ea typeface="Catamaran"/>
                <a:cs typeface="Catamaran"/>
                <a:sym typeface="Catamaran"/>
              </a:rPr>
              <a:t>This presentation template was created by </a:t>
            </a:r>
            <a:r>
              <a:rPr lang="en" sz="1600" b="1">
                <a:solidFill>
                  <a:srgbClr val="3B3B3B"/>
                </a:solidFill>
                <a:uFill>
                  <a:noFill/>
                </a:uFill>
                <a:latin typeface="Catamaran"/>
                <a:ea typeface="Catamaran"/>
                <a:cs typeface="Catamaran"/>
                <a:sym typeface="Catamaran"/>
                <a:hlinkClick r:id="rId2">
                  <a:extLst>
                    <a:ext uri="{A12FA001-AC4F-418D-AE19-62706E023703}">
                      <ahyp:hlinkClr xmlns:ahyp="http://schemas.microsoft.com/office/drawing/2018/hyperlinkcolor" val="tx"/>
                    </a:ext>
                  </a:extLst>
                </a:hlinkClick>
              </a:rPr>
              <a:t>Slidesgo</a:t>
            </a:r>
            <a:r>
              <a:rPr lang="en" sz="1600" b="1">
                <a:solidFill>
                  <a:srgbClr val="3B3B3B"/>
                </a:solidFill>
                <a:latin typeface="Catamaran"/>
                <a:ea typeface="Catamaran"/>
                <a:cs typeface="Catamaran"/>
                <a:sym typeface="Catamaran"/>
              </a:rPr>
              <a:t>,  </a:t>
            </a:r>
            <a:r>
              <a:rPr lang="en" sz="1600">
                <a:solidFill>
                  <a:srgbClr val="3B3B3B"/>
                </a:solidFill>
                <a:latin typeface="Catamaran"/>
                <a:ea typeface="Catamaran"/>
                <a:cs typeface="Catamaran"/>
                <a:sym typeface="Catamaran"/>
              </a:rPr>
              <a:t>including icons from </a:t>
            </a:r>
            <a:r>
              <a:rPr lang="en" sz="1600" b="1">
                <a:solidFill>
                  <a:srgbClr val="3B3B3B"/>
                </a:solidFill>
                <a:uFill>
                  <a:noFill/>
                </a:uFill>
                <a:latin typeface="Catamaran"/>
                <a:ea typeface="Catamaran"/>
                <a:cs typeface="Catamaran"/>
                <a:sym typeface="Catamaran"/>
                <a:hlinkClick r:id="rId3">
                  <a:extLst>
                    <a:ext uri="{A12FA001-AC4F-418D-AE19-62706E023703}">
                      <ahyp:hlinkClr xmlns:ahyp="http://schemas.microsoft.com/office/drawing/2018/hyperlinkcolor" val="tx"/>
                    </a:ext>
                  </a:extLst>
                </a:hlinkClick>
              </a:rPr>
              <a:t>Flaticon</a:t>
            </a:r>
            <a:r>
              <a:rPr lang="en" sz="1600" b="1">
                <a:solidFill>
                  <a:srgbClr val="3B3B3B"/>
                </a:solidFill>
                <a:latin typeface="Catamaran"/>
                <a:ea typeface="Catamaran"/>
                <a:cs typeface="Catamaran"/>
                <a:sym typeface="Catamaran"/>
              </a:rPr>
              <a:t>, </a:t>
            </a:r>
            <a:r>
              <a:rPr lang="en" sz="1600">
                <a:solidFill>
                  <a:srgbClr val="3B3B3B"/>
                </a:solidFill>
                <a:latin typeface="Catamaran"/>
                <a:ea typeface="Catamaran"/>
                <a:cs typeface="Catamaran"/>
                <a:sym typeface="Catamaran"/>
              </a:rPr>
              <a:t>infographics &amp; images by </a:t>
            </a:r>
            <a:r>
              <a:rPr lang="en" sz="1600" b="1">
                <a:solidFill>
                  <a:srgbClr val="3B3B3B"/>
                </a:solidFill>
                <a:uFill>
                  <a:noFill/>
                </a:uFill>
                <a:latin typeface="Catamaran"/>
                <a:ea typeface="Catamaran"/>
                <a:cs typeface="Catamaran"/>
                <a:sym typeface="Catamaran"/>
                <a:hlinkClick r:id="rId4">
                  <a:extLst>
                    <a:ext uri="{A12FA001-AC4F-418D-AE19-62706E023703}">
                      <ahyp:hlinkClr xmlns:ahyp="http://schemas.microsoft.com/office/drawing/2018/hyperlinkcolor" val="tx"/>
                    </a:ext>
                  </a:extLst>
                </a:hlinkClick>
              </a:rPr>
              <a:t>Freepik</a:t>
            </a:r>
            <a:r>
              <a:rPr lang="en" sz="1600" b="1">
                <a:solidFill>
                  <a:srgbClr val="3B3B3B"/>
                </a:solidFill>
                <a:uFill>
                  <a:noFill/>
                </a:uFill>
                <a:latin typeface="Catamaran"/>
                <a:ea typeface="Catamaran"/>
                <a:cs typeface="Catamaran"/>
                <a:sym typeface="Catamaran"/>
                <a:hlinkClick r:id="rId5">
                  <a:extLst>
                    <a:ext uri="{A12FA001-AC4F-418D-AE19-62706E023703}">
                      <ahyp:hlinkClr xmlns:ahyp="http://schemas.microsoft.com/office/drawing/2018/hyperlinkcolor" val="tx"/>
                    </a:ext>
                  </a:extLst>
                </a:hlinkClick>
              </a:rPr>
              <a:t>.</a:t>
            </a:r>
            <a:endParaRPr sz="1600" b="1">
              <a:solidFill>
                <a:srgbClr val="3B3B3B"/>
              </a:solidFill>
              <a:latin typeface="Catamaran"/>
              <a:ea typeface="Catamaran"/>
              <a:cs typeface="Catamaran"/>
              <a:sym typeface="Catamaran"/>
            </a:endParaRPr>
          </a:p>
        </p:txBody>
      </p:sp>
      <p:grpSp>
        <p:nvGrpSpPr>
          <p:cNvPr id="708" name="Google Shape;708;p34"/>
          <p:cNvGrpSpPr/>
          <p:nvPr/>
        </p:nvGrpSpPr>
        <p:grpSpPr>
          <a:xfrm>
            <a:off x="1192627" y="2728920"/>
            <a:ext cx="3922503" cy="2506635"/>
            <a:chOff x="603720" y="1681555"/>
            <a:chExt cx="3513528" cy="2245015"/>
          </a:xfrm>
        </p:grpSpPr>
        <p:sp>
          <p:nvSpPr>
            <p:cNvPr id="709" name="Google Shape;709;p34"/>
            <p:cNvSpPr/>
            <p:nvPr/>
          </p:nvSpPr>
          <p:spPr>
            <a:xfrm>
              <a:off x="1267025" y="2584141"/>
              <a:ext cx="1915993" cy="826928"/>
            </a:xfrm>
            <a:custGeom>
              <a:avLst/>
              <a:gdLst/>
              <a:ahLst/>
              <a:cxnLst/>
              <a:rect l="l" t="t" r="r" b="b"/>
              <a:pathLst>
                <a:path w="42751" h="18451" extrusionOk="0">
                  <a:moveTo>
                    <a:pt x="25870" y="0"/>
                  </a:moveTo>
                  <a:cubicBezTo>
                    <a:pt x="21513" y="0"/>
                    <a:pt x="17901" y="1688"/>
                    <a:pt x="17352" y="3887"/>
                  </a:cubicBezTo>
                  <a:cubicBezTo>
                    <a:pt x="16763" y="3808"/>
                    <a:pt x="16174" y="3808"/>
                    <a:pt x="15585" y="3808"/>
                  </a:cubicBezTo>
                  <a:cubicBezTo>
                    <a:pt x="10678" y="3808"/>
                    <a:pt x="6674" y="5496"/>
                    <a:pt x="6674" y="7616"/>
                  </a:cubicBezTo>
                  <a:cubicBezTo>
                    <a:pt x="6674" y="7773"/>
                    <a:pt x="6713" y="7930"/>
                    <a:pt x="6752" y="8087"/>
                  </a:cubicBezTo>
                  <a:cubicBezTo>
                    <a:pt x="2748" y="8990"/>
                    <a:pt x="0" y="10835"/>
                    <a:pt x="0" y="12955"/>
                  </a:cubicBezTo>
                  <a:cubicBezTo>
                    <a:pt x="0" y="15978"/>
                    <a:pt x="5496" y="18451"/>
                    <a:pt x="12248" y="18451"/>
                  </a:cubicBezTo>
                  <a:cubicBezTo>
                    <a:pt x="16527" y="18451"/>
                    <a:pt x="20257" y="17469"/>
                    <a:pt x="22455" y="15978"/>
                  </a:cubicBezTo>
                  <a:cubicBezTo>
                    <a:pt x="24575" y="17509"/>
                    <a:pt x="27715" y="18451"/>
                    <a:pt x="31209" y="18451"/>
                  </a:cubicBezTo>
                  <a:cubicBezTo>
                    <a:pt x="37608" y="18451"/>
                    <a:pt x="42750" y="15310"/>
                    <a:pt x="42750" y="11463"/>
                  </a:cubicBezTo>
                  <a:cubicBezTo>
                    <a:pt x="42750" y="8283"/>
                    <a:pt x="39257" y="5614"/>
                    <a:pt x="34507" y="4790"/>
                  </a:cubicBezTo>
                  <a:cubicBezTo>
                    <a:pt x="34507" y="4672"/>
                    <a:pt x="34507" y="4593"/>
                    <a:pt x="34507" y="4476"/>
                  </a:cubicBezTo>
                  <a:cubicBezTo>
                    <a:pt x="34507" y="2002"/>
                    <a:pt x="30620" y="0"/>
                    <a:pt x="25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4"/>
            <p:cNvSpPr/>
            <p:nvPr/>
          </p:nvSpPr>
          <p:spPr>
            <a:xfrm>
              <a:off x="2324412" y="3905416"/>
              <a:ext cx="98554" cy="21154"/>
            </a:xfrm>
            <a:custGeom>
              <a:avLst/>
              <a:gdLst/>
              <a:ahLst/>
              <a:cxnLst/>
              <a:rect l="l" t="t" r="r" b="b"/>
              <a:pathLst>
                <a:path w="2199" h="472" fill="none" extrusionOk="0">
                  <a:moveTo>
                    <a:pt x="0" y="472"/>
                  </a:moveTo>
                  <a:cubicBezTo>
                    <a:pt x="1335" y="158"/>
                    <a:pt x="2199" y="1"/>
                    <a:pt x="2199" y="1"/>
                  </a:cubicBezTo>
                </a:path>
              </a:pathLst>
            </a:custGeom>
            <a:noFill/>
            <a:ln w="88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4"/>
            <p:cNvSpPr/>
            <p:nvPr/>
          </p:nvSpPr>
          <p:spPr>
            <a:xfrm>
              <a:off x="2213578" y="1792434"/>
              <a:ext cx="82733" cy="40470"/>
            </a:xfrm>
            <a:custGeom>
              <a:avLst/>
              <a:gdLst/>
              <a:ahLst/>
              <a:cxnLst/>
              <a:rect l="l" t="t" r="r" b="b"/>
              <a:pathLst>
                <a:path w="1846" h="903" extrusionOk="0">
                  <a:moveTo>
                    <a:pt x="471" y="0"/>
                  </a:moveTo>
                  <a:lnTo>
                    <a:pt x="0" y="314"/>
                  </a:lnTo>
                  <a:lnTo>
                    <a:pt x="393" y="471"/>
                  </a:lnTo>
                  <a:cubicBezTo>
                    <a:pt x="825" y="667"/>
                    <a:pt x="1335" y="824"/>
                    <a:pt x="1845" y="903"/>
                  </a:cubicBezTo>
                  <a:lnTo>
                    <a:pt x="1845" y="196"/>
                  </a:lnTo>
                  <a:cubicBezTo>
                    <a:pt x="1374" y="196"/>
                    <a:pt x="903" y="118"/>
                    <a:pt x="471" y="0"/>
                  </a:cubicBezTo>
                  <a:close/>
                </a:path>
              </a:pathLst>
            </a:custGeom>
            <a:solidFill>
              <a:srgbClr val="FE2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4"/>
            <p:cNvSpPr/>
            <p:nvPr/>
          </p:nvSpPr>
          <p:spPr>
            <a:xfrm>
              <a:off x="2051696" y="1690384"/>
              <a:ext cx="309689" cy="205892"/>
            </a:xfrm>
            <a:custGeom>
              <a:avLst/>
              <a:gdLst/>
              <a:ahLst/>
              <a:cxnLst/>
              <a:rect l="l" t="t" r="r" b="b"/>
              <a:pathLst>
                <a:path w="6910" h="4594" extrusionOk="0">
                  <a:moveTo>
                    <a:pt x="1453" y="0"/>
                  </a:moveTo>
                  <a:cubicBezTo>
                    <a:pt x="943" y="0"/>
                    <a:pt x="393" y="157"/>
                    <a:pt x="1" y="510"/>
                  </a:cubicBezTo>
                  <a:cubicBezTo>
                    <a:pt x="707" y="550"/>
                    <a:pt x="1375" y="1099"/>
                    <a:pt x="2081" y="1845"/>
                  </a:cubicBezTo>
                  <a:cubicBezTo>
                    <a:pt x="1218" y="2434"/>
                    <a:pt x="511" y="3180"/>
                    <a:pt x="1" y="4083"/>
                  </a:cubicBezTo>
                  <a:cubicBezTo>
                    <a:pt x="393" y="3729"/>
                    <a:pt x="943" y="3572"/>
                    <a:pt x="1453" y="3572"/>
                  </a:cubicBezTo>
                  <a:cubicBezTo>
                    <a:pt x="2788" y="3572"/>
                    <a:pt x="4123" y="4593"/>
                    <a:pt x="5457" y="4593"/>
                  </a:cubicBezTo>
                  <a:cubicBezTo>
                    <a:pt x="5968" y="4593"/>
                    <a:pt x="6517" y="4436"/>
                    <a:pt x="6910" y="4083"/>
                  </a:cubicBezTo>
                  <a:lnTo>
                    <a:pt x="6910" y="510"/>
                  </a:lnTo>
                  <a:cubicBezTo>
                    <a:pt x="6517" y="864"/>
                    <a:pt x="5968" y="1021"/>
                    <a:pt x="5457" y="1021"/>
                  </a:cubicBezTo>
                  <a:cubicBezTo>
                    <a:pt x="4123" y="1021"/>
                    <a:pt x="2788" y="0"/>
                    <a:pt x="1453"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4"/>
            <p:cNvSpPr/>
            <p:nvPr/>
          </p:nvSpPr>
          <p:spPr>
            <a:xfrm>
              <a:off x="2361342" y="1713241"/>
              <a:ext cx="45" cy="360691"/>
            </a:xfrm>
            <a:custGeom>
              <a:avLst/>
              <a:gdLst/>
              <a:ahLst/>
              <a:cxnLst/>
              <a:rect l="l" t="t" r="r" b="b"/>
              <a:pathLst>
                <a:path w="1" h="8048" fill="none" extrusionOk="0">
                  <a:moveTo>
                    <a:pt x="1" y="0"/>
                  </a:moveTo>
                  <a:lnTo>
                    <a:pt x="1" y="8048"/>
                  </a:lnTo>
                </a:path>
              </a:pathLst>
            </a:custGeom>
            <a:noFill/>
            <a:ln w="9825"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4"/>
            <p:cNvSpPr/>
            <p:nvPr/>
          </p:nvSpPr>
          <p:spPr>
            <a:xfrm>
              <a:off x="2341981" y="1681555"/>
              <a:ext cx="37019" cy="37019"/>
            </a:xfrm>
            <a:custGeom>
              <a:avLst/>
              <a:gdLst/>
              <a:ahLst/>
              <a:cxnLst/>
              <a:rect l="l" t="t" r="r" b="b"/>
              <a:pathLst>
                <a:path w="826" h="826" extrusionOk="0">
                  <a:moveTo>
                    <a:pt x="433" y="1"/>
                  </a:moveTo>
                  <a:cubicBezTo>
                    <a:pt x="197" y="1"/>
                    <a:pt x="1" y="197"/>
                    <a:pt x="1" y="433"/>
                  </a:cubicBezTo>
                  <a:cubicBezTo>
                    <a:pt x="1" y="629"/>
                    <a:pt x="197" y="825"/>
                    <a:pt x="433" y="825"/>
                  </a:cubicBezTo>
                  <a:cubicBezTo>
                    <a:pt x="668" y="825"/>
                    <a:pt x="825" y="629"/>
                    <a:pt x="825" y="433"/>
                  </a:cubicBezTo>
                  <a:cubicBezTo>
                    <a:pt x="825" y="197"/>
                    <a:pt x="668" y="1"/>
                    <a:pt x="433"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4"/>
            <p:cNvSpPr/>
            <p:nvPr/>
          </p:nvSpPr>
          <p:spPr>
            <a:xfrm>
              <a:off x="603720" y="2596466"/>
              <a:ext cx="1509588" cy="418775"/>
            </a:xfrm>
            <a:custGeom>
              <a:avLst/>
              <a:gdLst/>
              <a:ahLst/>
              <a:cxnLst/>
              <a:rect l="l" t="t" r="r" b="b"/>
              <a:pathLst>
                <a:path w="33683" h="9344" extrusionOk="0">
                  <a:moveTo>
                    <a:pt x="3220" y="0"/>
                  </a:moveTo>
                  <a:lnTo>
                    <a:pt x="1" y="9343"/>
                  </a:lnTo>
                  <a:lnTo>
                    <a:pt x="30267" y="9343"/>
                  </a:lnTo>
                  <a:lnTo>
                    <a:pt x="33683" y="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4"/>
            <p:cNvSpPr/>
            <p:nvPr/>
          </p:nvSpPr>
          <p:spPr>
            <a:xfrm>
              <a:off x="2607661" y="2596466"/>
              <a:ext cx="1509588" cy="418775"/>
            </a:xfrm>
            <a:custGeom>
              <a:avLst/>
              <a:gdLst/>
              <a:ahLst/>
              <a:cxnLst/>
              <a:rect l="l" t="t" r="r" b="b"/>
              <a:pathLst>
                <a:path w="33683" h="9344" extrusionOk="0">
                  <a:moveTo>
                    <a:pt x="1" y="0"/>
                  </a:moveTo>
                  <a:lnTo>
                    <a:pt x="3416" y="9343"/>
                  </a:lnTo>
                  <a:lnTo>
                    <a:pt x="33682" y="9343"/>
                  </a:lnTo>
                  <a:lnTo>
                    <a:pt x="30463" y="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4"/>
            <p:cNvSpPr/>
            <p:nvPr/>
          </p:nvSpPr>
          <p:spPr>
            <a:xfrm>
              <a:off x="1852884" y="2830460"/>
              <a:ext cx="100346" cy="184783"/>
            </a:xfrm>
            <a:custGeom>
              <a:avLst/>
              <a:gdLst/>
              <a:ahLst/>
              <a:cxnLst/>
              <a:rect l="l" t="t" r="r" b="b"/>
              <a:pathLst>
                <a:path w="2239" h="4123" extrusionOk="0">
                  <a:moveTo>
                    <a:pt x="2238" y="0"/>
                  </a:moveTo>
                  <a:lnTo>
                    <a:pt x="2238" y="4122"/>
                  </a:lnTo>
                  <a:lnTo>
                    <a:pt x="1" y="4122"/>
                  </a:lnTo>
                  <a:lnTo>
                    <a:pt x="1" y="55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4"/>
            <p:cNvSpPr/>
            <p:nvPr/>
          </p:nvSpPr>
          <p:spPr>
            <a:xfrm>
              <a:off x="2760714" y="2830460"/>
              <a:ext cx="98599" cy="184783"/>
            </a:xfrm>
            <a:custGeom>
              <a:avLst/>
              <a:gdLst/>
              <a:ahLst/>
              <a:cxnLst/>
              <a:rect l="l" t="t" r="r" b="b"/>
              <a:pathLst>
                <a:path w="2200" h="4123" extrusionOk="0">
                  <a:moveTo>
                    <a:pt x="1" y="0"/>
                  </a:moveTo>
                  <a:lnTo>
                    <a:pt x="1" y="4122"/>
                  </a:lnTo>
                  <a:lnTo>
                    <a:pt x="2199" y="4122"/>
                  </a:lnTo>
                  <a:lnTo>
                    <a:pt x="2199" y="55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4"/>
            <p:cNvSpPr/>
            <p:nvPr/>
          </p:nvSpPr>
          <p:spPr>
            <a:xfrm>
              <a:off x="769098" y="3076779"/>
              <a:ext cx="1122544" cy="767096"/>
            </a:xfrm>
            <a:custGeom>
              <a:avLst/>
              <a:gdLst/>
              <a:ahLst/>
              <a:cxnLst/>
              <a:rect l="l" t="t" r="r" b="b"/>
              <a:pathLst>
                <a:path w="25047" h="17116" extrusionOk="0">
                  <a:moveTo>
                    <a:pt x="1" y="0"/>
                  </a:moveTo>
                  <a:lnTo>
                    <a:pt x="1" y="17116"/>
                  </a:lnTo>
                  <a:lnTo>
                    <a:pt x="25046" y="17116"/>
                  </a:lnTo>
                  <a:lnTo>
                    <a:pt x="25046"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4"/>
            <p:cNvSpPr/>
            <p:nvPr/>
          </p:nvSpPr>
          <p:spPr>
            <a:xfrm>
              <a:off x="709311" y="3015199"/>
              <a:ext cx="1243910" cy="890255"/>
            </a:xfrm>
            <a:custGeom>
              <a:avLst/>
              <a:gdLst/>
              <a:ahLst/>
              <a:cxnLst/>
              <a:rect l="l" t="t" r="r" b="b"/>
              <a:pathLst>
                <a:path w="27755" h="19864" extrusionOk="0">
                  <a:moveTo>
                    <a:pt x="25006" y="2748"/>
                  </a:moveTo>
                  <a:lnTo>
                    <a:pt x="25006" y="17116"/>
                  </a:lnTo>
                  <a:lnTo>
                    <a:pt x="2709" y="17116"/>
                  </a:lnTo>
                  <a:lnTo>
                    <a:pt x="2709" y="2748"/>
                  </a:lnTo>
                  <a:close/>
                  <a:moveTo>
                    <a:pt x="0" y="0"/>
                  </a:moveTo>
                  <a:lnTo>
                    <a:pt x="0" y="19864"/>
                  </a:lnTo>
                  <a:lnTo>
                    <a:pt x="27754" y="19864"/>
                  </a:lnTo>
                  <a:lnTo>
                    <a:pt x="27754"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4"/>
            <p:cNvSpPr/>
            <p:nvPr/>
          </p:nvSpPr>
          <p:spPr>
            <a:xfrm>
              <a:off x="1562598"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4"/>
            <p:cNvSpPr/>
            <p:nvPr/>
          </p:nvSpPr>
          <p:spPr>
            <a:xfrm>
              <a:off x="1585457" y="3125771"/>
              <a:ext cx="153141" cy="197324"/>
            </a:xfrm>
            <a:custGeom>
              <a:avLst/>
              <a:gdLst/>
              <a:ahLst/>
              <a:cxnLst/>
              <a:rect l="l" t="t" r="r" b="b"/>
              <a:pathLst>
                <a:path w="3417" h="4790" extrusionOk="0">
                  <a:moveTo>
                    <a:pt x="2474" y="1"/>
                  </a:moveTo>
                  <a:lnTo>
                    <a:pt x="1" y="4790"/>
                  </a:lnTo>
                  <a:lnTo>
                    <a:pt x="982"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4"/>
            <p:cNvSpPr/>
            <p:nvPr/>
          </p:nvSpPr>
          <p:spPr>
            <a:xfrm>
              <a:off x="1643543" y="3125771"/>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4"/>
            <p:cNvSpPr/>
            <p:nvPr/>
          </p:nvSpPr>
          <p:spPr>
            <a:xfrm>
              <a:off x="1527416" y="3118997"/>
              <a:ext cx="304400" cy="24650"/>
            </a:xfrm>
            <a:custGeom>
              <a:avLst/>
              <a:gdLst/>
              <a:ahLst/>
              <a:cxnLst/>
              <a:rect l="l" t="t" r="r" b="b"/>
              <a:pathLst>
                <a:path w="6792" h="550" extrusionOk="0">
                  <a:moveTo>
                    <a:pt x="118" y="0"/>
                  </a:moveTo>
                  <a:cubicBezTo>
                    <a:pt x="79" y="0"/>
                    <a:pt x="0" y="39"/>
                    <a:pt x="0" y="79"/>
                  </a:cubicBezTo>
                  <a:lnTo>
                    <a:pt x="0" y="471"/>
                  </a:lnTo>
                  <a:cubicBezTo>
                    <a:pt x="0" y="511"/>
                    <a:pt x="79" y="550"/>
                    <a:pt x="118" y="550"/>
                  </a:cubicBezTo>
                  <a:lnTo>
                    <a:pt x="6674" y="550"/>
                  </a:lnTo>
                  <a:cubicBezTo>
                    <a:pt x="6752" y="550"/>
                    <a:pt x="6792" y="511"/>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4"/>
            <p:cNvSpPr/>
            <p:nvPr/>
          </p:nvSpPr>
          <p:spPr>
            <a:xfrm>
              <a:off x="1527416" y="3300196"/>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4"/>
            <p:cNvSpPr/>
            <p:nvPr/>
          </p:nvSpPr>
          <p:spPr>
            <a:xfrm>
              <a:off x="1212481" y="3143602"/>
              <a:ext cx="235785" cy="156637"/>
            </a:xfrm>
            <a:custGeom>
              <a:avLst/>
              <a:gdLst/>
              <a:ahLst/>
              <a:cxnLst/>
              <a:rect l="l" t="t" r="r" b="b"/>
              <a:pathLst>
                <a:path w="5261" h="3495" extrusionOk="0">
                  <a:moveTo>
                    <a:pt x="0" y="1"/>
                  </a:moveTo>
                  <a:lnTo>
                    <a:pt x="0" y="3495"/>
                  </a:lnTo>
                  <a:lnTo>
                    <a:pt x="5261" y="3495"/>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4"/>
            <p:cNvSpPr/>
            <p:nvPr/>
          </p:nvSpPr>
          <p:spPr>
            <a:xfrm>
              <a:off x="1237126" y="3125771"/>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4"/>
            <p:cNvSpPr/>
            <p:nvPr/>
          </p:nvSpPr>
          <p:spPr>
            <a:xfrm>
              <a:off x="1293419" y="3125771"/>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4"/>
            <p:cNvSpPr/>
            <p:nvPr/>
          </p:nvSpPr>
          <p:spPr>
            <a:xfrm>
              <a:off x="1179047"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4"/>
            <p:cNvSpPr/>
            <p:nvPr/>
          </p:nvSpPr>
          <p:spPr>
            <a:xfrm>
              <a:off x="1179047"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4"/>
            <p:cNvSpPr/>
            <p:nvPr/>
          </p:nvSpPr>
          <p:spPr>
            <a:xfrm>
              <a:off x="864112" y="314360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4"/>
            <p:cNvSpPr/>
            <p:nvPr/>
          </p:nvSpPr>
          <p:spPr>
            <a:xfrm>
              <a:off x="887002" y="3125771"/>
              <a:ext cx="153097" cy="197324"/>
            </a:xfrm>
            <a:custGeom>
              <a:avLst/>
              <a:gdLst/>
              <a:ahLst/>
              <a:cxnLst/>
              <a:rect l="l" t="t" r="r" b="b"/>
              <a:pathLst>
                <a:path w="3416" h="4790" extrusionOk="0">
                  <a:moveTo>
                    <a:pt x="2473" y="1"/>
                  </a:moveTo>
                  <a:lnTo>
                    <a:pt x="0" y="4790"/>
                  </a:lnTo>
                  <a:lnTo>
                    <a:pt x="981"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4"/>
            <p:cNvSpPr/>
            <p:nvPr/>
          </p:nvSpPr>
          <p:spPr>
            <a:xfrm>
              <a:off x="943295" y="3125771"/>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4"/>
            <p:cNvSpPr/>
            <p:nvPr/>
          </p:nvSpPr>
          <p:spPr>
            <a:xfrm>
              <a:off x="828930" y="3118997"/>
              <a:ext cx="302653" cy="24650"/>
            </a:xfrm>
            <a:custGeom>
              <a:avLst/>
              <a:gdLst/>
              <a:ahLst/>
              <a:cxnLst/>
              <a:rect l="l" t="t" r="r" b="b"/>
              <a:pathLst>
                <a:path w="6753" h="550" extrusionOk="0">
                  <a:moveTo>
                    <a:pt x="118" y="0"/>
                  </a:moveTo>
                  <a:cubicBezTo>
                    <a:pt x="40" y="0"/>
                    <a:pt x="1" y="39"/>
                    <a:pt x="1" y="79"/>
                  </a:cubicBezTo>
                  <a:lnTo>
                    <a:pt x="1" y="471"/>
                  </a:lnTo>
                  <a:cubicBezTo>
                    <a:pt x="1" y="511"/>
                    <a:pt x="40" y="550"/>
                    <a:pt x="118"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4"/>
            <p:cNvSpPr/>
            <p:nvPr/>
          </p:nvSpPr>
          <p:spPr>
            <a:xfrm>
              <a:off x="828930" y="3300196"/>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4"/>
            <p:cNvSpPr/>
            <p:nvPr/>
          </p:nvSpPr>
          <p:spPr>
            <a:xfrm>
              <a:off x="1562598"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4"/>
            <p:cNvSpPr/>
            <p:nvPr/>
          </p:nvSpPr>
          <p:spPr>
            <a:xfrm>
              <a:off x="1585457" y="3358012"/>
              <a:ext cx="153141" cy="197333"/>
            </a:xfrm>
            <a:custGeom>
              <a:avLst/>
              <a:gdLst/>
              <a:ahLst/>
              <a:cxnLst/>
              <a:rect l="l" t="t" r="r" b="b"/>
              <a:pathLst>
                <a:path w="3417" h="4751" extrusionOk="0">
                  <a:moveTo>
                    <a:pt x="2474" y="1"/>
                  </a:moveTo>
                  <a:lnTo>
                    <a:pt x="1" y="4751"/>
                  </a:lnTo>
                  <a:lnTo>
                    <a:pt x="982" y="4751"/>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4"/>
            <p:cNvSpPr/>
            <p:nvPr/>
          </p:nvSpPr>
          <p:spPr>
            <a:xfrm>
              <a:off x="1643543" y="3358012"/>
              <a:ext cx="119663" cy="197333"/>
            </a:xfrm>
            <a:custGeom>
              <a:avLst/>
              <a:gdLst/>
              <a:ahLst/>
              <a:cxnLst/>
              <a:rect l="l" t="t" r="r" b="b"/>
              <a:pathLst>
                <a:path w="2670" h="4751" extrusionOk="0">
                  <a:moveTo>
                    <a:pt x="2434" y="1"/>
                  </a:moveTo>
                  <a:lnTo>
                    <a:pt x="0" y="4751"/>
                  </a:lnTo>
                  <a:lnTo>
                    <a:pt x="236" y="4751"/>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4"/>
            <p:cNvSpPr/>
            <p:nvPr/>
          </p:nvSpPr>
          <p:spPr>
            <a:xfrm>
              <a:off x="1527416" y="3351243"/>
              <a:ext cx="304400" cy="24650"/>
            </a:xfrm>
            <a:custGeom>
              <a:avLst/>
              <a:gdLst/>
              <a:ahLst/>
              <a:cxnLst/>
              <a:rect l="l" t="t" r="r" b="b"/>
              <a:pathLst>
                <a:path w="6792" h="550" extrusionOk="0">
                  <a:moveTo>
                    <a:pt x="118" y="0"/>
                  </a:moveTo>
                  <a:cubicBezTo>
                    <a:pt x="79" y="0"/>
                    <a:pt x="0" y="39"/>
                    <a:pt x="0" y="79"/>
                  </a:cubicBezTo>
                  <a:lnTo>
                    <a:pt x="0" y="471"/>
                  </a:lnTo>
                  <a:cubicBezTo>
                    <a:pt x="0" y="510"/>
                    <a:pt x="79" y="550"/>
                    <a:pt x="118" y="550"/>
                  </a:cubicBezTo>
                  <a:lnTo>
                    <a:pt x="6674" y="550"/>
                  </a:lnTo>
                  <a:cubicBezTo>
                    <a:pt x="6752" y="550"/>
                    <a:pt x="6792" y="510"/>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4"/>
            <p:cNvSpPr/>
            <p:nvPr/>
          </p:nvSpPr>
          <p:spPr>
            <a:xfrm>
              <a:off x="1527416" y="3534190"/>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4"/>
            <p:cNvSpPr/>
            <p:nvPr/>
          </p:nvSpPr>
          <p:spPr>
            <a:xfrm>
              <a:off x="1212481" y="3375848"/>
              <a:ext cx="235785" cy="158385"/>
            </a:xfrm>
            <a:custGeom>
              <a:avLst/>
              <a:gdLst/>
              <a:ahLst/>
              <a:cxnLst/>
              <a:rect l="l" t="t" r="r" b="b"/>
              <a:pathLst>
                <a:path w="5261" h="3534" extrusionOk="0">
                  <a:moveTo>
                    <a:pt x="0" y="1"/>
                  </a:moveTo>
                  <a:lnTo>
                    <a:pt x="0" y="3534"/>
                  </a:lnTo>
                  <a:lnTo>
                    <a:pt x="5261" y="3534"/>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4"/>
            <p:cNvSpPr/>
            <p:nvPr/>
          </p:nvSpPr>
          <p:spPr>
            <a:xfrm>
              <a:off x="1237126" y="3358012"/>
              <a:ext cx="153097" cy="197333"/>
            </a:xfrm>
            <a:custGeom>
              <a:avLst/>
              <a:gdLst/>
              <a:ahLst/>
              <a:cxnLst/>
              <a:rect l="l" t="t" r="r" b="b"/>
              <a:pathLst>
                <a:path w="3416" h="4751" extrusionOk="0">
                  <a:moveTo>
                    <a:pt x="2434" y="1"/>
                  </a:moveTo>
                  <a:lnTo>
                    <a:pt x="0" y="4751"/>
                  </a:lnTo>
                  <a:lnTo>
                    <a:pt x="942"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4"/>
            <p:cNvSpPr/>
            <p:nvPr/>
          </p:nvSpPr>
          <p:spPr>
            <a:xfrm>
              <a:off x="1293419"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4"/>
            <p:cNvSpPr/>
            <p:nvPr/>
          </p:nvSpPr>
          <p:spPr>
            <a:xfrm>
              <a:off x="1179047"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4"/>
            <p:cNvSpPr/>
            <p:nvPr/>
          </p:nvSpPr>
          <p:spPr>
            <a:xfrm>
              <a:off x="1179047"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FF9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4"/>
            <p:cNvSpPr/>
            <p:nvPr/>
          </p:nvSpPr>
          <p:spPr>
            <a:xfrm>
              <a:off x="864112" y="3375848"/>
              <a:ext cx="234037" cy="158385"/>
            </a:xfrm>
            <a:custGeom>
              <a:avLst/>
              <a:gdLst/>
              <a:ahLst/>
              <a:cxnLst/>
              <a:rect l="l" t="t" r="r" b="b"/>
              <a:pathLst>
                <a:path w="5222" h="3534" extrusionOk="0">
                  <a:moveTo>
                    <a:pt x="1" y="1"/>
                  </a:moveTo>
                  <a:lnTo>
                    <a:pt x="1"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4"/>
            <p:cNvSpPr/>
            <p:nvPr/>
          </p:nvSpPr>
          <p:spPr>
            <a:xfrm>
              <a:off x="887002" y="3358012"/>
              <a:ext cx="153097" cy="197333"/>
            </a:xfrm>
            <a:custGeom>
              <a:avLst/>
              <a:gdLst/>
              <a:ahLst/>
              <a:cxnLst/>
              <a:rect l="l" t="t" r="r" b="b"/>
              <a:pathLst>
                <a:path w="3416" h="4751" extrusionOk="0">
                  <a:moveTo>
                    <a:pt x="2473" y="1"/>
                  </a:moveTo>
                  <a:lnTo>
                    <a:pt x="0" y="4751"/>
                  </a:lnTo>
                  <a:lnTo>
                    <a:pt x="981"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4"/>
            <p:cNvSpPr/>
            <p:nvPr/>
          </p:nvSpPr>
          <p:spPr>
            <a:xfrm>
              <a:off x="943295"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4"/>
            <p:cNvSpPr/>
            <p:nvPr/>
          </p:nvSpPr>
          <p:spPr>
            <a:xfrm>
              <a:off x="828930" y="3351243"/>
              <a:ext cx="302653" cy="24650"/>
            </a:xfrm>
            <a:custGeom>
              <a:avLst/>
              <a:gdLst/>
              <a:ahLst/>
              <a:cxnLst/>
              <a:rect l="l" t="t" r="r" b="b"/>
              <a:pathLst>
                <a:path w="6753" h="550" extrusionOk="0">
                  <a:moveTo>
                    <a:pt x="118" y="0"/>
                  </a:moveTo>
                  <a:cubicBezTo>
                    <a:pt x="40" y="0"/>
                    <a:pt x="1" y="39"/>
                    <a:pt x="1" y="79"/>
                  </a:cubicBezTo>
                  <a:lnTo>
                    <a:pt x="1" y="471"/>
                  </a:lnTo>
                  <a:cubicBezTo>
                    <a:pt x="1" y="510"/>
                    <a:pt x="40" y="550"/>
                    <a:pt x="118"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4"/>
            <p:cNvSpPr/>
            <p:nvPr/>
          </p:nvSpPr>
          <p:spPr>
            <a:xfrm>
              <a:off x="828930" y="3534190"/>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FF9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4"/>
            <p:cNvSpPr/>
            <p:nvPr/>
          </p:nvSpPr>
          <p:spPr>
            <a:xfrm>
              <a:off x="1562598"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4"/>
            <p:cNvSpPr/>
            <p:nvPr/>
          </p:nvSpPr>
          <p:spPr>
            <a:xfrm>
              <a:off x="1585457" y="3591998"/>
              <a:ext cx="153141" cy="197324"/>
            </a:xfrm>
            <a:custGeom>
              <a:avLst/>
              <a:gdLst/>
              <a:ahLst/>
              <a:cxnLst/>
              <a:rect l="l" t="t" r="r" b="b"/>
              <a:pathLst>
                <a:path w="3417" h="4790" extrusionOk="0">
                  <a:moveTo>
                    <a:pt x="2474" y="1"/>
                  </a:moveTo>
                  <a:lnTo>
                    <a:pt x="1" y="4790"/>
                  </a:lnTo>
                  <a:lnTo>
                    <a:pt x="982"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4"/>
            <p:cNvSpPr/>
            <p:nvPr/>
          </p:nvSpPr>
          <p:spPr>
            <a:xfrm>
              <a:off x="1643543" y="3591998"/>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4"/>
            <p:cNvSpPr/>
            <p:nvPr/>
          </p:nvSpPr>
          <p:spPr>
            <a:xfrm>
              <a:off x="1527416" y="3585237"/>
              <a:ext cx="304400" cy="24650"/>
            </a:xfrm>
            <a:custGeom>
              <a:avLst/>
              <a:gdLst/>
              <a:ahLst/>
              <a:cxnLst/>
              <a:rect l="l" t="t" r="r" b="b"/>
              <a:pathLst>
                <a:path w="6792" h="550" extrusionOk="0">
                  <a:moveTo>
                    <a:pt x="118" y="0"/>
                  </a:moveTo>
                  <a:cubicBezTo>
                    <a:pt x="79" y="0"/>
                    <a:pt x="0" y="39"/>
                    <a:pt x="0" y="79"/>
                  </a:cubicBezTo>
                  <a:lnTo>
                    <a:pt x="0" y="471"/>
                  </a:lnTo>
                  <a:cubicBezTo>
                    <a:pt x="0" y="510"/>
                    <a:pt x="79" y="550"/>
                    <a:pt x="118" y="550"/>
                  </a:cubicBezTo>
                  <a:lnTo>
                    <a:pt x="6674" y="550"/>
                  </a:lnTo>
                  <a:cubicBezTo>
                    <a:pt x="6752" y="550"/>
                    <a:pt x="6792" y="510"/>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4"/>
            <p:cNvSpPr/>
            <p:nvPr/>
          </p:nvSpPr>
          <p:spPr>
            <a:xfrm>
              <a:off x="1527416" y="3766436"/>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4"/>
            <p:cNvSpPr/>
            <p:nvPr/>
          </p:nvSpPr>
          <p:spPr>
            <a:xfrm>
              <a:off x="1212481" y="3609842"/>
              <a:ext cx="235785" cy="156637"/>
            </a:xfrm>
            <a:custGeom>
              <a:avLst/>
              <a:gdLst/>
              <a:ahLst/>
              <a:cxnLst/>
              <a:rect l="l" t="t" r="r" b="b"/>
              <a:pathLst>
                <a:path w="5261" h="3495" extrusionOk="0">
                  <a:moveTo>
                    <a:pt x="0" y="1"/>
                  </a:moveTo>
                  <a:lnTo>
                    <a:pt x="0" y="3495"/>
                  </a:lnTo>
                  <a:lnTo>
                    <a:pt x="5261" y="3495"/>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4"/>
            <p:cNvSpPr/>
            <p:nvPr/>
          </p:nvSpPr>
          <p:spPr>
            <a:xfrm>
              <a:off x="1237126" y="3591998"/>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4"/>
            <p:cNvSpPr/>
            <p:nvPr/>
          </p:nvSpPr>
          <p:spPr>
            <a:xfrm>
              <a:off x="1293419"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4"/>
            <p:cNvSpPr/>
            <p:nvPr/>
          </p:nvSpPr>
          <p:spPr>
            <a:xfrm>
              <a:off x="1179047"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4"/>
            <p:cNvSpPr/>
            <p:nvPr/>
          </p:nvSpPr>
          <p:spPr>
            <a:xfrm>
              <a:off x="1179047"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4"/>
            <p:cNvSpPr/>
            <p:nvPr/>
          </p:nvSpPr>
          <p:spPr>
            <a:xfrm>
              <a:off x="864112" y="360984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4"/>
            <p:cNvSpPr/>
            <p:nvPr/>
          </p:nvSpPr>
          <p:spPr>
            <a:xfrm>
              <a:off x="887002" y="3591998"/>
              <a:ext cx="153097" cy="197324"/>
            </a:xfrm>
            <a:custGeom>
              <a:avLst/>
              <a:gdLst/>
              <a:ahLst/>
              <a:cxnLst/>
              <a:rect l="l" t="t" r="r" b="b"/>
              <a:pathLst>
                <a:path w="3416" h="4790" extrusionOk="0">
                  <a:moveTo>
                    <a:pt x="2473" y="1"/>
                  </a:moveTo>
                  <a:lnTo>
                    <a:pt x="0" y="4790"/>
                  </a:lnTo>
                  <a:lnTo>
                    <a:pt x="981"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4"/>
            <p:cNvSpPr/>
            <p:nvPr/>
          </p:nvSpPr>
          <p:spPr>
            <a:xfrm>
              <a:off x="943295"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4"/>
            <p:cNvSpPr/>
            <p:nvPr/>
          </p:nvSpPr>
          <p:spPr>
            <a:xfrm>
              <a:off x="828930" y="3585237"/>
              <a:ext cx="302653" cy="24650"/>
            </a:xfrm>
            <a:custGeom>
              <a:avLst/>
              <a:gdLst/>
              <a:ahLst/>
              <a:cxnLst/>
              <a:rect l="l" t="t" r="r" b="b"/>
              <a:pathLst>
                <a:path w="6753" h="550" extrusionOk="0">
                  <a:moveTo>
                    <a:pt x="118" y="0"/>
                  </a:moveTo>
                  <a:cubicBezTo>
                    <a:pt x="40" y="0"/>
                    <a:pt x="1" y="39"/>
                    <a:pt x="1" y="79"/>
                  </a:cubicBezTo>
                  <a:lnTo>
                    <a:pt x="1" y="471"/>
                  </a:lnTo>
                  <a:cubicBezTo>
                    <a:pt x="1" y="510"/>
                    <a:pt x="40" y="550"/>
                    <a:pt x="118"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4"/>
            <p:cNvSpPr/>
            <p:nvPr/>
          </p:nvSpPr>
          <p:spPr>
            <a:xfrm>
              <a:off x="828930" y="3766436"/>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4"/>
            <p:cNvSpPr/>
            <p:nvPr/>
          </p:nvSpPr>
          <p:spPr>
            <a:xfrm>
              <a:off x="2829330" y="3076779"/>
              <a:ext cx="1122544" cy="767096"/>
            </a:xfrm>
            <a:custGeom>
              <a:avLst/>
              <a:gdLst/>
              <a:ahLst/>
              <a:cxnLst/>
              <a:rect l="l" t="t" r="r" b="b"/>
              <a:pathLst>
                <a:path w="25047" h="17116" extrusionOk="0">
                  <a:moveTo>
                    <a:pt x="1" y="0"/>
                  </a:moveTo>
                  <a:lnTo>
                    <a:pt x="1" y="17116"/>
                  </a:lnTo>
                  <a:lnTo>
                    <a:pt x="25046" y="17116"/>
                  </a:lnTo>
                  <a:lnTo>
                    <a:pt x="25046"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4"/>
            <p:cNvSpPr/>
            <p:nvPr/>
          </p:nvSpPr>
          <p:spPr>
            <a:xfrm>
              <a:off x="2767750" y="3015199"/>
              <a:ext cx="1243955" cy="890255"/>
            </a:xfrm>
            <a:custGeom>
              <a:avLst/>
              <a:gdLst/>
              <a:ahLst/>
              <a:cxnLst/>
              <a:rect l="l" t="t" r="r" b="b"/>
              <a:pathLst>
                <a:path w="27756" h="19864" extrusionOk="0">
                  <a:moveTo>
                    <a:pt x="25046" y="2748"/>
                  </a:moveTo>
                  <a:lnTo>
                    <a:pt x="25046" y="17116"/>
                  </a:lnTo>
                  <a:lnTo>
                    <a:pt x="2749" y="17116"/>
                  </a:lnTo>
                  <a:lnTo>
                    <a:pt x="2749" y="2748"/>
                  </a:lnTo>
                  <a:close/>
                  <a:moveTo>
                    <a:pt x="1" y="0"/>
                  </a:moveTo>
                  <a:lnTo>
                    <a:pt x="1" y="19864"/>
                  </a:lnTo>
                  <a:lnTo>
                    <a:pt x="27755" y="19864"/>
                  </a:lnTo>
                  <a:lnTo>
                    <a:pt x="27755"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4"/>
            <p:cNvSpPr/>
            <p:nvPr/>
          </p:nvSpPr>
          <p:spPr>
            <a:xfrm>
              <a:off x="3622830"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4"/>
            <p:cNvSpPr/>
            <p:nvPr/>
          </p:nvSpPr>
          <p:spPr>
            <a:xfrm>
              <a:off x="3645693" y="3125772"/>
              <a:ext cx="153141" cy="197324"/>
            </a:xfrm>
            <a:custGeom>
              <a:avLst/>
              <a:gdLst/>
              <a:ahLst/>
              <a:cxnLst/>
              <a:rect l="l" t="t" r="r" b="b"/>
              <a:pathLst>
                <a:path w="3417" h="4790" extrusionOk="0">
                  <a:moveTo>
                    <a:pt x="2474" y="1"/>
                  </a:moveTo>
                  <a:lnTo>
                    <a:pt x="1" y="4790"/>
                  </a:lnTo>
                  <a:lnTo>
                    <a:pt x="943"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4"/>
            <p:cNvSpPr/>
            <p:nvPr/>
          </p:nvSpPr>
          <p:spPr>
            <a:xfrm>
              <a:off x="3701985" y="3125772"/>
              <a:ext cx="121455" cy="197324"/>
            </a:xfrm>
            <a:custGeom>
              <a:avLst/>
              <a:gdLst/>
              <a:ahLst/>
              <a:cxnLst/>
              <a:rect l="l" t="t" r="r" b="b"/>
              <a:pathLst>
                <a:path w="2710" h="4790" extrusionOk="0">
                  <a:moveTo>
                    <a:pt x="2474" y="1"/>
                  </a:moveTo>
                  <a:lnTo>
                    <a:pt x="1" y="4790"/>
                  </a:lnTo>
                  <a:lnTo>
                    <a:pt x="237" y="4790"/>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4"/>
            <p:cNvSpPr/>
            <p:nvPr/>
          </p:nvSpPr>
          <p:spPr>
            <a:xfrm>
              <a:off x="3587648" y="3118997"/>
              <a:ext cx="302653" cy="24650"/>
            </a:xfrm>
            <a:custGeom>
              <a:avLst/>
              <a:gdLst/>
              <a:ahLst/>
              <a:cxnLst/>
              <a:rect l="l" t="t" r="r" b="b"/>
              <a:pathLst>
                <a:path w="6753" h="550" extrusionOk="0">
                  <a:moveTo>
                    <a:pt x="79" y="0"/>
                  </a:moveTo>
                  <a:cubicBezTo>
                    <a:pt x="40" y="0"/>
                    <a:pt x="0" y="39"/>
                    <a:pt x="0" y="79"/>
                  </a:cubicBezTo>
                  <a:lnTo>
                    <a:pt x="0" y="471"/>
                  </a:lnTo>
                  <a:cubicBezTo>
                    <a:pt x="0" y="511"/>
                    <a:pt x="40" y="550"/>
                    <a:pt x="79" y="550"/>
                  </a:cubicBezTo>
                  <a:lnTo>
                    <a:pt x="6674" y="550"/>
                  </a:lnTo>
                  <a:cubicBezTo>
                    <a:pt x="6713" y="550"/>
                    <a:pt x="6752" y="511"/>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4"/>
            <p:cNvSpPr/>
            <p:nvPr/>
          </p:nvSpPr>
          <p:spPr>
            <a:xfrm>
              <a:off x="3587648" y="3300196"/>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4"/>
            <p:cNvSpPr/>
            <p:nvPr/>
          </p:nvSpPr>
          <p:spPr>
            <a:xfrm>
              <a:off x="3272713"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4"/>
            <p:cNvSpPr/>
            <p:nvPr/>
          </p:nvSpPr>
          <p:spPr>
            <a:xfrm>
              <a:off x="3295569" y="3125772"/>
              <a:ext cx="154889" cy="197324"/>
            </a:xfrm>
            <a:custGeom>
              <a:avLst/>
              <a:gdLst/>
              <a:ahLst/>
              <a:cxnLst/>
              <a:rect l="l" t="t" r="r" b="b"/>
              <a:pathLst>
                <a:path w="3456" h="4790" extrusionOk="0">
                  <a:moveTo>
                    <a:pt x="2474" y="1"/>
                  </a:moveTo>
                  <a:lnTo>
                    <a:pt x="1" y="4790"/>
                  </a:lnTo>
                  <a:lnTo>
                    <a:pt x="982" y="4790"/>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4"/>
            <p:cNvSpPr/>
            <p:nvPr/>
          </p:nvSpPr>
          <p:spPr>
            <a:xfrm>
              <a:off x="3353654" y="3125772"/>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34"/>
            <p:cNvSpPr/>
            <p:nvPr/>
          </p:nvSpPr>
          <p:spPr>
            <a:xfrm>
              <a:off x="3239279"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35" y="550"/>
                  </a:lnTo>
                  <a:cubicBezTo>
                    <a:pt x="6713" y="550"/>
                    <a:pt x="6753" y="511"/>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4"/>
            <p:cNvSpPr/>
            <p:nvPr/>
          </p:nvSpPr>
          <p:spPr>
            <a:xfrm>
              <a:off x="3239279"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34"/>
            <p:cNvSpPr/>
            <p:nvPr/>
          </p:nvSpPr>
          <p:spPr>
            <a:xfrm>
              <a:off x="2924344" y="314360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4"/>
            <p:cNvSpPr/>
            <p:nvPr/>
          </p:nvSpPr>
          <p:spPr>
            <a:xfrm>
              <a:off x="2947237" y="3125771"/>
              <a:ext cx="153105"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4"/>
            <p:cNvSpPr/>
            <p:nvPr/>
          </p:nvSpPr>
          <p:spPr>
            <a:xfrm>
              <a:off x="3003532" y="3125771"/>
              <a:ext cx="121417"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4"/>
            <p:cNvSpPr/>
            <p:nvPr/>
          </p:nvSpPr>
          <p:spPr>
            <a:xfrm>
              <a:off x="2889162"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4"/>
            <p:cNvSpPr/>
            <p:nvPr/>
          </p:nvSpPr>
          <p:spPr>
            <a:xfrm>
              <a:off x="2889162"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4"/>
            <p:cNvSpPr/>
            <p:nvPr/>
          </p:nvSpPr>
          <p:spPr>
            <a:xfrm>
              <a:off x="3622830"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4"/>
            <p:cNvSpPr/>
            <p:nvPr/>
          </p:nvSpPr>
          <p:spPr>
            <a:xfrm>
              <a:off x="3645692" y="3358012"/>
              <a:ext cx="153141" cy="197333"/>
            </a:xfrm>
            <a:custGeom>
              <a:avLst/>
              <a:gdLst/>
              <a:ahLst/>
              <a:cxnLst/>
              <a:rect l="l" t="t" r="r" b="b"/>
              <a:pathLst>
                <a:path w="3417" h="4751" extrusionOk="0">
                  <a:moveTo>
                    <a:pt x="2474" y="1"/>
                  </a:moveTo>
                  <a:lnTo>
                    <a:pt x="1" y="4751"/>
                  </a:lnTo>
                  <a:lnTo>
                    <a:pt x="943" y="4751"/>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4"/>
            <p:cNvSpPr/>
            <p:nvPr/>
          </p:nvSpPr>
          <p:spPr>
            <a:xfrm>
              <a:off x="3701985" y="3358012"/>
              <a:ext cx="121455" cy="197333"/>
            </a:xfrm>
            <a:custGeom>
              <a:avLst/>
              <a:gdLst/>
              <a:ahLst/>
              <a:cxnLst/>
              <a:rect l="l" t="t" r="r" b="b"/>
              <a:pathLst>
                <a:path w="2710" h="4751" extrusionOk="0">
                  <a:moveTo>
                    <a:pt x="2474" y="1"/>
                  </a:moveTo>
                  <a:lnTo>
                    <a:pt x="1" y="4751"/>
                  </a:lnTo>
                  <a:lnTo>
                    <a:pt x="237" y="4751"/>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4"/>
            <p:cNvSpPr/>
            <p:nvPr/>
          </p:nvSpPr>
          <p:spPr>
            <a:xfrm>
              <a:off x="3587648" y="3351243"/>
              <a:ext cx="302653" cy="24650"/>
            </a:xfrm>
            <a:custGeom>
              <a:avLst/>
              <a:gdLst/>
              <a:ahLst/>
              <a:cxnLst/>
              <a:rect l="l" t="t" r="r" b="b"/>
              <a:pathLst>
                <a:path w="6753" h="550" extrusionOk="0">
                  <a:moveTo>
                    <a:pt x="79" y="0"/>
                  </a:moveTo>
                  <a:cubicBezTo>
                    <a:pt x="40" y="0"/>
                    <a:pt x="0" y="39"/>
                    <a:pt x="0" y="79"/>
                  </a:cubicBezTo>
                  <a:lnTo>
                    <a:pt x="0" y="471"/>
                  </a:lnTo>
                  <a:cubicBezTo>
                    <a:pt x="0" y="510"/>
                    <a:pt x="40" y="550"/>
                    <a:pt x="79" y="550"/>
                  </a:cubicBezTo>
                  <a:lnTo>
                    <a:pt x="6674" y="550"/>
                  </a:lnTo>
                  <a:cubicBezTo>
                    <a:pt x="6713" y="550"/>
                    <a:pt x="6752" y="510"/>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4"/>
            <p:cNvSpPr/>
            <p:nvPr/>
          </p:nvSpPr>
          <p:spPr>
            <a:xfrm>
              <a:off x="3587648" y="3534190"/>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4"/>
            <p:cNvSpPr/>
            <p:nvPr/>
          </p:nvSpPr>
          <p:spPr>
            <a:xfrm>
              <a:off x="3272713"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4"/>
            <p:cNvSpPr/>
            <p:nvPr/>
          </p:nvSpPr>
          <p:spPr>
            <a:xfrm>
              <a:off x="3295568" y="3358012"/>
              <a:ext cx="154889" cy="197333"/>
            </a:xfrm>
            <a:custGeom>
              <a:avLst/>
              <a:gdLst/>
              <a:ahLst/>
              <a:cxnLst/>
              <a:rect l="l" t="t" r="r" b="b"/>
              <a:pathLst>
                <a:path w="3456" h="4751" extrusionOk="0">
                  <a:moveTo>
                    <a:pt x="2474" y="1"/>
                  </a:moveTo>
                  <a:lnTo>
                    <a:pt x="1" y="4751"/>
                  </a:lnTo>
                  <a:lnTo>
                    <a:pt x="982" y="4751"/>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4"/>
            <p:cNvSpPr/>
            <p:nvPr/>
          </p:nvSpPr>
          <p:spPr>
            <a:xfrm>
              <a:off x="3353654" y="3358012"/>
              <a:ext cx="119663" cy="197333"/>
            </a:xfrm>
            <a:custGeom>
              <a:avLst/>
              <a:gdLst/>
              <a:ahLst/>
              <a:cxnLst/>
              <a:rect l="l" t="t" r="r" b="b"/>
              <a:pathLst>
                <a:path w="2670" h="4751" extrusionOk="0">
                  <a:moveTo>
                    <a:pt x="2434" y="1"/>
                  </a:moveTo>
                  <a:lnTo>
                    <a:pt x="0" y="4751"/>
                  </a:lnTo>
                  <a:lnTo>
                    <a:pt x="236" y="4751"/>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4"/>
            <p:cNvSpPr/>
            <p:nvPr/>
          </p:nvSpPr>
          <p:spPr>
            <a:xfrm>
              <a:off x="3239279"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35" y="550"/>
                  </a:lnTo>
                  <a:cubicBezTo>
                    <a:pt x="6713" y="550"/>
                    <a:pt x="6753" y="510"/>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4"/>
            <p:cNvSpPr/>
            <p:nvPr/>
          </p:nvSpPr>
          <p:spPr>
            <a:xfrm>
              <a:off x="3239279"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4"/>
            <p:cNvSpPr/>
            <p:nvPr/>
          </p:nvSpPr>
          <p:spPr>
            <a:xfrm>
              <a:off x="2924344" y="3375848"/>
              <a:ext cx="234037" cy="158385"/>
            </a:xfrm>
            <a:custGeom>
              <a:avLst/>
              <a:gdLst/>
              <a:ahLst/>
              <a:cxnLst/>
              <a:rect l="l" t="t" r="r" b="b"/>
              <a:pathLst>
                <a:path w="5222" h="3534" extrusionOk="0">
                  <a:moveTo>
                    <a:pt x="1" y="1"/>
                  </a:moveTo>
                  <a:lnTo>
                    <a:pt x="1"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4"/>
            <p:cNvSpPr/>
            <p:nvPr/>
          </p:nvSpPr>
          <p:spPr>
            <a:xfrm>
              <a:off x="2947237" y="3358012"/>
              <a:ext cx="153097" cy="197333"/>
            </a:xfrm>
            <a:custGeom>
              <a:avLst/>
              <a:gdLst/>
              <a:ahLst/>
              <a:cxnLst/>
              <a:rect l="l" t="t" r="r" b="b"/>
              <a:pathLst>
                <a:path w="3416" h="4751" extrusionOk="0">
                  <a:moveTo>
                    <a:pt x="2434" y="1"/>
                  </a:moveTo>
                  <a:lnTo>
                    <a:pt x="0" y="4751"/>
                  </a:lnTo>
                  <a:lnTo>
                    <a:pt x="942"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4"/>
            <p:cNvSpPr/>
            <p:nvPr/>
          </p:nvSpPr>
          <p:spPr>
            <a:xfrm>
              <a:off x="3003530"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4"/>
            <p:cNvSpPr/>
            <p:nvPr/>
          </p:nvSpPr>
          <p:spPr>
            <a:xfrm>
              <a:off x="2889162"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4"/>
            <p:cNvSpPr/>
            <p:nvPr/>
          </p:nvSpPr>
          <p:spPr>
            <a:xfrm>
              <a:off x="2889162"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4"/>
            <p:cNvSpPr/>
            <p:nvPr/>
          </p:nvSpPr>
          <p:spPr>
            <a:xfrm>
              <a:off x="3622830"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4"/>
            <p:cNvSpPr/>
            <p:nvPr/>
          </p:nvSpPr>
          <p:spPr>
            <a:xfrm>
              <a:off x="3645692" y="3591998"/>
              <a:ext cx="153141" cy="197324"/>
            </a:xfrm>
            <a:custGeom>
              <a:avLst/>
              <a:gdLst/>
              <a:ahLst/>
              <a:cxnLst/>
              <a:rect l="l" t="t" r="r" b="b"/>
              <a:pathLst>
                <a:path w="3417" h="4790" extrusionOk="0">
                  <a:moveTo>
                    <a:pt x="2474" y="1"/>
                  </a:moveTo>
                  <a:lnTo>
                    <a:pt x="1" y="4790"/>
                  </a:lnTo>
                  <a:lnTo>
                    <a:pt x="943"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4"/>
            <p:cNvSpPr/>
            <p:nvPr/>
          </p:nvSpPr>
          <p:spPr>
            <a:xfrm>
              <a:off x="3701985" y="3591998"/>
              <a:ext cx="121455" cy="197324"/>
            </a:xfrm>
            <a:custGeom>
              <a:avLst/>
              <a:gdLst/>
              <a:ahLst/>
              <a:cxnLst/>
              <a:rect l="l" t="t" r="r" b="b"/>
              <a:pathLst>
                <a:path w="2710" h="4790" extrusionOk="0">
                  <a:moveTo>
                    <a:pt x="2474" y="1"/>
                  </a:moveTo>
                  <a:lnTo>
                    <a:pt x="1" y="4790"/>
                  </a:lnTo>
                  <a:lnTo>
                    <a:pt x="237" y="4790"/>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4"/>
            <p:cNvSpPr/>
            <p:nvPr/>
          </p:nvSpPr>
          <p:spPr>
            <a:xfrm>
              <a:off x="3587648" y="3585237"/>
              <a:ext cx="302653" cy="24650"/>
            </a:xfrm>
            <a:custGeom>
              <a:avLst/>
              <a:gdLst/>
              <a:ahLst/>
              <a:cxnLst/>
              <a:rect l="l" t="t" r="r" b="b"/>
              <a:pathLst>
                <a:path w="6753" h="550" extrusionOk="0">
                  <a:moveTo>
                    <a:pt x="79" y="0"/>
                  </a:moveTo>
                  <a:cubicBezTo>
                    <a:pt x="40" y="0"/>
                    <a:pt x="0" y="39"/>
                    <a:pt x="0" y="79"/>
                  </a:cubicBezTo>
                  <a:lnTo>
                    <a:pt x="0" y="471"/>
                  </a:lnTo>
                  <a:cubicBezTo>
                    <a:pt x="0" y="510"/>
                    <a:pt x="40" y="550"/>
                    <a:pt x="79" y="550"/>
                  </a:cubicBezTo>
                  <a:lnTo>
                    <a:pt x="6674" y="550"/>
                  </a:lnTo>
                  <a:cubicBezTo>
                    <a:pt x="6713" y="550"/>
                    <a:pt x="6752" y="510"/>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4"/>
            <p:cNvSpPr/>
            <p:nvPr/>
          </p:nvSpPr>
          <p:spPr>
            <a:xfrm>
              <a:off x="3587648" y="3766436"/>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4"/>
            <p:cNvSpPr/>
            <p:nvPr/>
          </p:nvSpPr>
          <p:spPr>
            <a:xfrm>
              <a:off x="3272713"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4"/>
            <p:cNvSpPr/>
            <p:nvPr/>
          </p:nvSpPr>
          <p:spPr>
            <a:xfrm>
              <a:off x="3295568" y="3591998"/>
              <a:ext cx="154889" cy="197324"/>
            </a:xfrm>
            <a:custGeom>
              <a:avLst/>
              <a:gdLst/>
              <a:ahLst/>
              <a:cxnLst/>
              <a:rect l="l" t="t" r="r" b="b"/>
              <a:pathLst>
                <a:path w="3456" h="4790" extrusionOk="0">
                  <a:moveTo>
                    <a:pt x="2474" y="1"/>
                  </a:moveTo>
                  <a:lnTo>
                    <a:pt x="1" y="4790"/>
                  </a:lnTo>
                  <a:lnTo>
                    <a:pt x="982" y="4790"/>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4"/>
            <p:cNvSpPr/>
            <p:nvPr/>
          </p:nvSpPr>
          <p:spPr>
            <a:xfrm>
              <a:off x="3353654" y="3591998"/>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4"/>
            <p:cNvSpPr/>
            <p:nvPr/>
          </p:nvSpPr>
          <p:spPr>
            <a:xfrm>
              <a:off x="3239279"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35" y="550"/>
                  </a:lnTo>
                  <a:cubicBezTo>
                    <a:pt x="6713" y="550"/>
                    <a:pt x="6753" y="510"/>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4"/>
            <p:cNvSpPr/>
            <p:nvPr/>
          </p:nvSpPr>
          <p:spPr>
            <a:xfrm>
              <a:off x="3239279"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4"/>
            <p:cNvSpPr/>
            <p:nvPr/>
          </p:nvSpPr>
          <p:spPr>
            <a:xfrm>
              <a:off x="2924344" y="360984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4"/>
            <p:cNvSpPr/>
            <p:nvPr/>
          </p:nvSpPr>
          <p:spPr>
            <a:xfrm>
              <a:off x="2947237" y="3591998"/>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4"/>
            <p:cNvSpPr/>
            <p:nvPr/>
          </p:nvSpPr>
          <p:spPr>
            <a:xfrm>
              <a:off x="3003530"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4"/>
            <p:cNvSpPr/>
            <p:nvPr/>
          </p:nvSpPr>
          <p:spPr>
            <a:xfrm>
              <a:off x="2889162"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4"/>
            <p:cNvSpPr/>
            <p:nvPr/>
          </p:nvSpPr>
          <p:spPr>
            <a:xfrm>
              <a:off x="2889162"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4"/>
            <p:cNvSpPr/>
            <p:nvPr/>
          </p:nvSpPr>
          <p:spPr>
            <a:xfrm>
              <a:off x="2016514" y="2204086"/>
              <a:ext cx="686201" cy="1636287"/>
            </a:xfrm>
            <a:custGeom>
              <a:avLst/>
              <a:gdLst/>
              <a:ahLst/>
              <a:cxnLst/>
              <a:rect l="l" t="t" r="r" b="b"/>
              <a:pathLst>
                <a:path w="15311" h="36510" extrusionOk="0">
                  <a:moveTo>
                    <a:pt x="7656" y="1"/>
                  </a:moveTo>
                  <a:lnTo>
                    <a:pt x="1" y="13230"/>
                  </a:lnTo>
                  <a:lnTo>
                    <a:pt x="1" y="36509"/>
                  </a:lnTo>
                  <a:lnTo>
                    <a:pt x="15310" y="36509"/>
                  </a:lnTo>
                  <a:lnTo>
                    <a:pt x="15310" y="13230"/>
                  </a:lnTo>
                  <a:lnTo>
                    <a:pt x="7656" y="1"/>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4"/>
            <p:cNvSpPr/>
            <p:nvPr/>
          </p:nvSpPr>
          <p:spPr>
            <a:xfrm>
              <a:off x="1953186" y="2073935"/>
              <a:ext cx="814603" cy="1829764"/>
            </a:xfrm>
            <a:custGeom>
              <a:avLst/>
              <a:gdLst/>
              <a:ahLst/>
              <a:cxnLst/>
              <a:rect l="l" t="t" r="r" b="b"/>
              <a:pathLst>
                <a:path w="18176" h="40827" extrusionOk="0">
                  <a:moveTo>
                    <a:pt x="9069" y="5771"/>
                  </a:moveTo>
                  <a:lnTo>
                    <a:pt x="11149" y="9304"/>
                  </a:lnTo>
                  <a:lnTo>
                    <a:pt x="15310" y="16527"/>
                  </a:lnTo>
                  <a:lnTo>
                    <a:pt x="15310" y="37961"/>
                  </a:lnTo>
                  <a:lnTo>
                    <a:pt x="2866" y="37961"/>
                  </a:lnTo>
                  <a:lnTo>
                    <a:pt x="2866" y="16527"/>
                  </a:lnTo>
                  <a:lnTo>
                    <a:pt x="7027" y="9304"/>
                  </a:lnTo>
                  <a:lnTo>
                    <a:pt x="9069" y="5771"/>
                  </a:lnTo>
                  <a:close/>
                  <a:moveTo>
                    <a:pt x="9069" y="0"/>
                  </a:moveTo>
                  <a:lnTo>
                    <a:pt x="4554" y="7851"/>
                  </a:lnTo>
                  <a:lnTo>
                    <a:pt x="0" y="15703"/>
                  </a:lnTo>
                  <a:lnTo>
                    <a:pt x="0" y="40827"/>
                  </a:lnTo>
                  <a:lnTo>
                    <a:pt x="18176" y="40827"/>
                  </a:lnTo>
                  <a:lnTo>
                    <a:pt x="18176" y="15742"/>
                  </a:lnTo>
                  <a:lnTo>
                    <a:pt x="13622" y="7891"/>
                  </a:lnTo>
                  <a:lnTo>
                    <a:pt x="9069" y="39"/>
                  </a:lnTo>
                  <a:lnTo>
                    <a:pt x="9069" y="0"/>
                  </a:lnTo>
                  <a:close/>
                </a:path>
              </a:pathLst>
            </a:custGeom>
            <a:solidFill>
              <a:srgbClr val="E15561"/>
            </a:solidFill>
            <a:ln w="9525" cap="flat" cmpd="sng">
              <a:solidFill>
                <a:srgbClr val="E155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4"/>
            <p:cNvSpPr/>
            <p:nvPr/>
          </p:nvSpPr>
          <p:spPr>
            <a:xfrm>
              <a:off x="1898643" y="2073935"/>
              <a:ext cx="923689" cy="800530"/>
            </a:xfrm>
            <a:custGeom>
              <a:avLst/>
              <a:gdLst/>
              <a:ahLst/>
              <a:cxnLst/>
              <a:rect l="l" t="t" r="r" b="b"/>
              <a:pathLst>
                <a:path w="20610" h="17862" fill="none" extrusionOk="0">
                  <a:moveTo>
                    <a:pt x="20610" y="17862"/>
                  </a:moveTo>
                  <a:lnTo>
                    <a:pt x="10286" y="0"/>
                  </a:lnTo>
                  <a:lnTo>
                    <a:pt x="0" y="17862"/>
                  </a:lnTo>
                </a:path>
              </a:pathLst>
            </a:custGeom>
            <a:noFill/>
            <a:ln w="25525"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4"/>
            <p:cNvSpPr/>
            <p:nvPr/>
          </p:nvSpPr>
          <p:spPr>
            <a:xfrm>
              <a:off x="1852884" y="3015199"/>
              <a:ext cx="100346" cy="888507"/>
            </a:xfrm>
            <a:custGeom>
              <a:avLst/>
              <a:gdLst/>
              <a:ahLst/>
              <a:cxnLst/>
              <a:rect l="l" t="t" r="r" b="b"/>
              <a:pathLst>
                <a:path w="2239" h="19825" extrusionOk="0">
                  <a:moveTo>
                    <a:pt x="1" y="19825"/>
                  </a:moveTo>
                  <a:lnTo>
                    <a:pt x="1" y="0"/>
                  </a:lnTo>
                  <a:lnTo>
                    <a:pt x="2238" y="0"/>
                  </a:lnTo>
                  <a:lnTo>
                    <a:pt x="2238" y="19825"/>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4"/>
            <p:cNvSpPr/>
            <p:nvPr/>
          </p:nvSpPr>
          <p:spPr>
            <a:xfrm>
              <a:off x="2767750" y="3015199"/>
              <a:ext cx="98599" cy="888507"/>
            </a:xfrm>
            <a:custGeom>
              <a:avLst/>
              <a:gdLst/>
              <a:ahLst/>
              <a:cxnLst/>
              <a:rect l="l" t="t" r="r" b="b"/>
              <a:pathLst>
                <a:path w="2200" h="19825" extrusionOk="0">
                  <a:moveTo>
                    <a:pt x="2199" y="19825"/>
                  </a:moveTo>
                  <a:lnTo>
                    <a:pt x="2199" y="0"/>
                  </a:lnTo>
                  <a:lnTo>
                    <a:pt x="1" y="0"/>
                  </a:lnTo>
                  <a:lnTo>
                    <a:pt x="1" y="19825"/>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4"/>
            <p:cNvSpPr/>
            <p:nvPr/>
          </p:nvSpPr>
          <p:spPr>
            <a:xfrm>
              <a:off x="2248760" y="2522562"/>
              <a:ext cx="221712" cy="221712"/>
            </a:xfrm>
            <a:custGeom>
              <a:avLst/>
              <a:gdLst/>
              <a:ahLst/>
              <a:cxnLst/>
              <a:rect l="l" t="t" r="r" b="b"/>
              <a:pathLst>
                <a:path w="4947" h="4947" extrusionOk="0">
                  <a:moveTo>
                    <a:pt x="2474" y="0"/>
                  </a:moveTo>
                  <a:cubicBezTo>
                    <a:pt x="1139" y="0"/>
                    <a:pt x="0" y="1100"/>
                    <a:pt x="0" y="2474"/>
                  </a:cubicBezTo>
                  <a:cubicBezTo>
                    <a:pt x="0" y="3847"/>
                    <a:pt x="1139" y="4947"/>
                    <a:pt x="2474" y="4947"/>
                  </a:cubicBezTo>
                  <a:cubicBezTo>
                    <a:pt x="3847" y="4947"/>
                    <a:pt x="4947" y="3847"/>
                    <a:pt x="4947" y="2474"/>
                  </a:cubicBezTo>
                  <a:cubicBezTo>
                    <a:pt x="4947" y="1100"/>
                    <a:pt x="3847" y="0"/>
                    <a:pt x="24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4"/>
            <p:cNvSpPr/>
            <p:nvPr/>
          </p:nvSpPr>
          <p:spPr>
            <a:xfrm>
              <a:off x="2201253" y="2513777"/>
              <a:ext cx="295616" cy="239729"/>
            </a:xfrm>
            <a:custGeom>
              <a:avLst/>
              <a:gdLst/>
              <a:ahLst/>
              <a:cxnLst/>
              <a:rect l="l" t="t" r="r" b="b"/>
              <a:pathLst>
                <a:path w="6596" h="5349" extrusionOk="0">
                  <a:moveTo>
                    <a:pt x="3534" y="393"/>
                  </a:moveTo>
                  <a:cubicBezTo>
                    <a:pt x="5575" y="393"/>
                    <a:pt x="6595" y="2827"/>
                    <a:pt x="5143" y="4279"/>
                  </a:cubicBezTo>
                  <a:cubicBezTo>
                    <a:pt x="4685" y="4737"/>
                    <a:pt x="4119" y="4944"/>
                    <a:pt x="3563" y="4944"/>
                  </a:cubicBezTo>
                  <a:cubicBezTo>
                    <a:pt x="2407" y="4944"/>
                    <a:pt x="1296" y="4049"/>
                    <a:pt x="1296" y="2670"/>
                  </a:cubicBezTo>
                  <a:cubicBezTo>
                    <a:pt x="1296" y="1413"/>
                    <a:pt x="2277" y="393"/>
                    <a:pt x="3534" y="393"/>
                  </a:cubicBezTo>
                  <a:close/>
                  <a:moveTo>
                    <a:pt x="3534" y="0"/>
                  </a:moveTo>
                  <a:cubicBezTo>
                    <a:pt x="1178" y="0"/>
                    <a:pt x="0" y="2866"/>
                    <a:pt x="1649" y="4554"/>
                  </a:cubicBezTo>
                  <a:cubicBezTo>
                    <a:pt x="2198" y="5102"/>
                    <a:pt x="2870" y="5348"/>
                    <a:pt x="3529" y="5348"/>
                  </a:cubicBezTo>
                  <a:cubicBezTo>
                    <a:pt x="4897" y="5348"/>
                    <a:pt x="6203" y="4286"/>
                    <a:pt x="6203" y="2670"/>
                  </a:cubicBezTo>
                  <a:cubicBezTo>
                    <a:pt x="6203" y="1217"/>
                    <a:pt x="5025" y="0"/>
                    <a:pt x="353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4"/>
            <p:cNvSpPr/>
            <p:nvPr/>
          </p:nvSpPr>
          <p:spPr>
            <a:xfrm>
              <a:off x="2359594" y="2545419"/>
              <a:ext cx="45" cy="17658"/>
            </a:xfrm>
            <a:custGeom>
              <a:avLst/>
              <a:gdLst/>
              <a:ahLst/>
              <a:cxnLst/>
              <a:rect l="l" t="t" r="r" b="b"/>
              <a:pathLst>
                <a:path w="1" h="394" fill="none" extrusionOk="0">
                  <a:moveTo>
                    <a:pt x="1" y="1"/>
                  </a:moveTo>
                  <a:lnTo>
                    <a:pt x="1" y="393"/>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4"/>
            <p:cNvSpPr/>
            <p:nvPr/>
          </p:nvSpPr>
          <p:spPr>
            <a:xfrm>
              <a:off x="2359594" y="2703760"/>
              <a:ext cx="45" cy="17658"/>
            </a:xfrm>
            <a:custGeom>
              <a:avLst/>
              <a:gdLst/>
              <a:ahLst/>
              <a:cxnLst/>
              <a:rect l="l" t="t" r="r" b="b"/>
              <a:pathLst>
                <a:path w="1" h="394" fill="none" extrusionOk="0">
                  <a:moveTo>
                    <a:pt x="1" y="393"/>
                  </a:moveTo>
                  <a:lnTo>
                    <a:pt x="1"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4"/>
            <p:cNvSpPr/>
            <p:nvPr/>
          </p:nvSpPr>
          <p:spPr>
            <a:xfrm>
              <a:off x="2271617" y="2633396"/>
              <a:ext cx="17658" cy="45"/>
            </a:xfrm>
            <a:custGeom>
              <a:avLst/>
              <a:gdLst/>
              <a:ahLst/>
              <a:cxnLst/>
              <a:rect l="l" t="t" r="r" b="b"/>
              <a:pathLst>
                <a:path w="394" h="1" fill="none" extrusionOk="0">
                  <a:moveTo>
                    <a:pt x="1" y="1"/>
                  </a:moveTo>
                  <a:lnTo>
                    <a:pt x="393"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4"/>
            <p:cNvSpPr/>
            <p:nvPr/>
          </p:nvSpPr>
          <p:spPr>
            <a:xfrm>
              <a:off x="2431751" y="2633396"/>
              <a:ext cx="17613" cy="45"/>
            </a:xfrm>
            <a:custGeom>
              <a:avLst/>
              <a:gdLst/>
              <a:ahLst/>
              <a:cxnLst/>
              <a:rect l="l" t="t" r="r" b="b"/>
              <a:pathLst>
                <a:path w="393" h="1" fill="none" extrusionOk="0">
                  <a:moveTo>
                    <a:pt x="393" y="1"/>
                  </a:moveTo>
                  <a:lnTo>
                    <a:pt x="0"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4"/>
            <p:cNvSpPr/>
            <p:nvPr/>
          </p:nvSpPr>
          <p:spPr>
            <a:xfrm>
              <a:off x="2347269" y="2619323"/>
              <a:ext cx="26442" cy="28190"/>
            </a:xfrm>
            <a:custGeom>
              <a:avLst/>
              <a:gdLst/>
              <a:ahLst/>
              <a:cxnLst/>
              <a:rect l="l" t="t" r="r" b="b"/>
              <a:pathLst>
                <a:path w="590" h="629" extrusionOk="0">
                  <a:moveTo>
                    <a:pt x="276" y="0"/>
                  </a:moveTo>
                  <a:cubicBezTo>
                    <a:pt x="118" y="0"/>
                    <a:pt x="1" y="157"/>
                    <a:pt x="1" y="315"/>
                  </a:cubicBezTo>
                  <a:cubicBezTo>
                    <a:pt x="1" y="472"/>
                    <a:pt x="118" y="629"/>
                    <a:pt x="276" y="629"/>
                  </a:cubicBezTo>
                  <a:cubicBezTo>
                    <a:pt x="472" y="629"/>
                    <a:pt x="590" y="472"/>
                    <a:pt x="590" y="315"/>
                  </a:cubicBezTo>
                  <a:cubicBezTo>
                    <a:pt x="590" y="157"/>
                    <a:pt x="472" y="0"/>
                    <a:pt x="27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4"/>
            <p:cNvSpPr/>
            <p:nvPr/>
          </p:nvSpPr>
          <p:spPr>
            <a:xfrm>
              <a:off x="2317376" y="2566528"/>
              <a:ext cx="38722" cy="63372"/>
            </a:xfrm>
            <a:custGeom>
              <a:avLst/>
              <a:gdLst/>
              <a:ahLst/>
              <a:cxnLst/>
              <a:rect l="l" t="t" r="r" b="b"/>
              <a:pathLst>
                <a:path w="864" h="1414" fill="none" extrusionOk="0">
                  <a:moveTo>
                    <a:pt x="864" y="1414"/>
                  </a:moveTo>
                  <a:lnTo>
                    <a:pt x="0"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4"/>
            <p:cNvSpPr/>
            <p:nvPr/>
          </p:nvSpPr>
          <p:spPr>
            <a:xfrm>
              <a:off x="2336737" y="2635144"/>
              <a:ext cx="19361" cy="35227"/>
            </a:xfrm>
            <a:custGeom>
              <a:avLst/>
              <a:gdLst/>
              <a:ahLst/>
              <a:cxnLst/>
              <a:rect l="l" t="t" r="r" b="b"/>
              <a:pathLst>
                <a:path w="432" h="786" fill="none" extrusionOk="0">
                  <a:moveTo>
                    <a:pt x="432" y="1"/>
                  </a:moveTo>
                  <a:lnTo>
                    <a:pt x="0" y="786"/>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4"/>
            <p:cNvSpPr/>
            <p:nvPr/>
          </p:nvSpPr>
          <p:spPr>
            <a:xfrm>
              <a:off x="2102743" y="3294907"/>
              <a:ext cx="515536" cy="580656"/>
            </a:xfrm>
            <a:custGeom>
              <a:avLst/>
              <a:gdLst/>
              <a:ahLst/>
              <a:cxnLst/>
              <a:rect l="l" t="t" r="r" b="b"/>
              <a:pathLst>
                <a:path w="11503" h="12956" fill="none" extrusionOk="0">
                  <a:moveTo>
                    <a:pt x="11502" y="12916"/>
                  </a:moveTo>
                  <a:lnTo>
                    <a:pt x="11502" y="5772"/>
                  </a:lnTo>
                  <a:cubicBezTo>
                    <a:pt x="11502" y="2592"/>
                    <a:pt x="8911" y="1"/>
                    <a:pt x="5732" y="1"/>
                  </a:cubicBezTo>
                  <a:lnTo>
                    <a:pt x="5732" y="1"/>
                  </a:lnTo>
                  <a:cubicBezTo>
                    <a:pt x="2552" y="1"/>
                    <a:pt x="0" y="2592"/>
                    <a:pt x="0" y="5772"/>
                  </a:cubicBezTo>
                  <a:lnTo>
                    <a:pt x="0" y="12955"/>
                  </a:lnTo>
                </a:path>
              </a:pathLst>
            </a:custGeom>
            <a:noFill/>
            <a:ln w="18650"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4"/>
            <p:cNvSpPr/>
            <p:nvPr/>
          </p:nvSpPr>
          <p:spPr>
            <a:xfrm>
              <a:off x="653020" y="3864913"/>
              <a:ext cx="3414959" cy="45759"/>
            </a:xfrm>
            <a:custGeom>
              <a:avLst/>
              <a:gdLst/>
              <a:ahLst/>
              <a:cxnLst/>
              <a:rect l="l" t="t" r="r" b="b"/>
              <a:pathLst>
                <a:path w="76197" h="1021" extrusionOk="0">
                  <a:moveTo>
                    <a:pt x="314" y="0"/>
                  </a:moveTo>
                  <a:cubicBezTo>
                    <a:pt x="118" y="0"/>
                    <a:pt x="0" y="157"/>
                    <a:pt x="0" y="314"/>
                  </a:cubicBezTo>
                  <a:lnTo>
                    <a:pt x="0" y="707"/>
                  </a:lnTo>
                  <a:cubicBezTo>
                    <a:pt x="0" y="864"/>
                    <a:pt x="118" y="1021"/>
                    <a:pt x="314" y="1021"/>
                  </a:cubicBezTo>
                  <a:lnTo>
                    <a:pt x="75882" y="1021"/>
                  </a:lnTo>
                  <a:cubicBezTo>
                    <a:pt x="76078" y="1021"/>
                    <a:pt x="76196" y="864"/>
                    <a:pt x="76196" y="707"/>
                  </a:cubicBezTo>
                  <a:lnTo>
                    <a:pt x="76196" y="314"/>
                  </a:lnTo>
                  <a:cubicBezTo>
                    <a:pt x="76196" y="157"/>
                    <a:pt x="76078" y="0"/>
                    <a:pt x="75882" y="0"/>
                  </a:cubicBez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4"/>
            <p:cNvSpPr/>
            <p:nvPr/>
          </p:nvSpPr>
          <p:spPr>
            <a:xfrm>
              <a:off x="2359594" y="3312521"/>
              <a:ext cx="45" cy="547222"/>
            </a:xfrm>
            <a:custGeom>
              <a:avLst/>
              <a:gdLst/>
              <a:ahLst/>
              <a:cxnLst/>
              <a:rect l="l" t="t" r="r" b="b"/>
              <a:pathLst>
                <a:path w="1" h="12210" fill="none" extrusionOk="0">
                  <a:moveTo>
                    <a:pt x="1" y="0"/>
                  </a:moveTo>
                  <a:lnTo>
                    <a:pt x="1" y="12209"/>
                  </a:lnTo>
                </a:path>
              </a:pathLst>
            </a:custGeom>
            <a:noFill/>
            <a:ln w="12750"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4"/>
            <p:cNvSpPr/>
            <p:nvPr/>
          </p:nvSpPr>
          <p:spPr>
            <a:xfrm>
              <a:off x="2312087" y="3738290"/>
              <a:ext cx="21154" cy="21154"/>
            </a:xfrm>
            <a:custGeom>
              <a:avLst/>
              <a:gdLst/>
              <a:ahLst/>
              <a:cxnLst/>
              <a:rect l="l" t="t" r="r" b="b"/>
              <a:pathLst>
                <a:path w="472" h="472" extrusionOk="0">
                  <a:moveTo>
                    <a:pt x="236" y="0"/>
                  </a:moveTo>
                  <a:cubicBezTo>
                    <a:pt x="118" y="0"/>
                    <a:pt x="1" y="118"/>
                    <a:pt x="1" y="236"/>
                  </a:cubicBezTo>
                  <a:cubicBezTo>
                    <a:pt x="1" y="393"/>
                    <a:pt x="118" y="472"/>
                    <a:pt x="236" y="472"/>
                  </a:cubicBezTo>
                  <a:cubicBezTo>
                    <a:pt x="393" y="472"/>
                    <a:pt x="472" y="393"/>
                    <a:pt x="472" y="236"/>
                  </a:cubicBezTo>
                  <a:cubicBezTo>
                    <a:pt x="472" y="118"/>
                    <a:pt x="393" y="0"/>
                    <a:pt x="23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4"/>
            <p:cNvSpPr/>
            <p:nvPr/>
          </p:nvSpPr>
          <p:spPr>
            <a:xfrm>
              <a:off x="2387740" y="3738290"/>
              <a:ext cx="21154" cy="21154"/>
            </a:xfrm>
            <a:custGeom>
              <a:avLst/>
              <a:gdLst/>
              <a:ahLst/>
              <a:cxnLst/>
              <a:rect l="l" t="t" r="r" b="b"/>
              <a:pathLst>
                <a:path w="472" h="472" extrusionOk="0">
                  <a:moveTo>
                    <a:pt x="236" y="0"/>
                  </a:moveTo>
                  <a:cubicBezTo>
                    <a:pt x="118" y="0"/>
                    <a:pt x="1" y="118"/>
                    <a:pt x="1" y="236"/>
                  </a:cubicBezTo>
                  <a:cubicBezTo>
                    <a:pt x="1" y="393"/>
                    <a:pt x="118" y="472"/>
                    <a:pt x="236" y="472"/>
                  </a:cubicBezTo>
                  <a:cubicBezTo>
                    <a:pt x="354" y="472"/>
                    <a:pt x="472" y="393"/>
                    <a:pt x="472" y="236"/>
                  </a:cubicBezTo>
                  <a:cubicBezTo>
                    <a:pt x="472" y="118"/>
                    <a:pt x="354" y="0"/>
                    <a:pt x="23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2" name="Google Shape;832;p34"/>
          <p:cNvGrpSpPr/>
          <p:nvPr/>
        </p:nvGrpSpPr>
        <p:grpSpPr>
          <a:xfrm>
            <a:off x="1471811" y="5089427"/>
            <a:ext cx="1155207" cy="1423287"/>
            <a:chOff x="9273975" y="704300"/>
            <a:chExt cx="3136875" cy="3864825"/>
          </a:xfrm>
        </p:grpSpPr>
        <p:sp>
          <p:nvSpPr>
            <p:cNvPr id="833" name="Google Shape;833;p34"/>
            <p:cNvSpPr/>
            <p:nvPr/>
          </p:nvSpPr>
          <p:spPr>
            <a:xfrm>
              <a:off x="9658475" y="3894325"/>
              <a:ext cx="530450" cy="674800"/>
            </a:xfrm>
            <a:custGeom>
              <a:avLst/>
              <a:gdLst/>
              <a:ahLst/>
              <a:cxnLst/>
              <a:rect l="l" t="t" r="r" b="b"/>
              <a:pathLst>
                <a:path w="21218" h="26992" extrusionOk="0">
                  <a:moveTo>
                    <a:pt x="2828" y="0"/>
                  </a:moveTo>
                  <a:cubicBezTo>
                    <a:pt x="1277" y="31"/>
                    <a:pt x="31" y="1277"/>
                    <a:pt x="1" y="2827"/>
                  </a:cubicBezTo>
                  <a:lnTo>
                    <a:pt x="1" y="16505"/>
                  </a:lnTo>
                  <a:cubicBezTo>
                    <a:pt x="31" y="22311"/>
                    <a:pt x="4712" y="26961"/>
                    <a:pt x="10487" y="26992"/>
                  </a:cubicBezTo>
                  <a:cubicBezTo>
                    <a:pt x="16414" y="26961"/>
                    <a:pt x="21187" y="22189"/>
                    <a:pt x="21217" y="16262"/>
                  </a:cubicBezTo>
                  <a:lnTo>
                    <a:pt x="21217" y="2827"/>
                  </a:lnTo>
                  <a:cubicBezTo>
                    <a:pt x="21217" y="1277"/>
                    <a:pt x="19940" y="31"/>
                    <a:pt x="18390"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4"/>
            <p:cNvSpPr/>
            <p:nvPr/>
          </p:nvSpPr>
          <p:spPr>
            <a:xfrm>
              <a:off x="11473100" y="3894325"/>
              <a:ext cx="529675" cy="674800"/>
            </a:xfrm>
            <a:custGeom>
              <a:avLst/>
              <a:gdLst/>
              <a:ahLst/>
              <a:cxnLst/>
              <a:rect l="l" t="t" r="r" b="b"/>
              <a:pathLst>
                <a:path w="21187" h="26992" extrusionOk="0">
                  <a:moveTo>
                    <a:pt x="2828" y="0"/>
                  </a:moveTo>
                  <a:cubicBezTo>
                    <a:pt x="1277" y="31"/>
                    <a:pt x="1" y="1277"/>
                    <a:pt x="1" y="2827"/>
                  </a:cubicBezTo>
                  <a:lnTo>
                    <a:pt x="1" y="16505"/>
                  </a:lnTo>
                  <a:cubicBezTo>
                    <a:pt x="1" y="22311"/>
                    <a:pt x="4682" y="26961"/>
                    <a:pt x="10457" y="26992"/>
                  </a:cubicBezTo>
                  <a:cubicBezTo>
                    <a:pt x="16384" y="26961"/>
                    <a:pt x="21187" y="22189"/>
                    <a:pt x="21187" y="16262"/>
                  </a:cubicBezTo>
                  <a:lnTo>
                    <a:pt x="21187" y="2827"/>
                  </a:lnTo>
                  <a:cubicBezTo>
                    <a:pt x="21187" y="1277"/>
                    <a:pt x="19940" y="31"/>
                    <a:pt x="18360"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4"/>
            <p:cNvSpPr/>
            <p:nvPr/>
          </p:nvSpPr>
          <p:spPr>
            <a:xfrm>
              <a:off x="9273975" y="3747675"/>
              <a:ext cx="3136875" cy="319925"/>
            </a:xfrm>
            <a:custGeom>
              <a:avLst/>
              <a:gdLst/>
              <a:ahLst/>
              <a:cxnLst/>
              <a:rect l="l" t="t" r="r" b="b"/>
              <a:pathLst>
                <a:path w="125475" h="12797" extrusionOk="0">
                  <a:moveTo>
                    <a:pt x="2797" y="0"/>
                  </a:moveTo>
                  <a:cubicBezTo>
                    <a:pt x="1247" y="0"/>
                    <a:pt x="1" y="1246"/>
                    <a:pt x="1" y="2796"/>
                  </a:cubicBezTo>
                  <a:lnTo>
                    <a:pt x="1" y="10000"/>
                  </a:lnTo>
                  <a:cubicBezTo>
                    <a:pt x="1" y="11550"/>
                    <a:pt x="1247" y="12797"/>
                    <a:pt x="2797" y="12797"/>
                  </a:cubicBezTo>
                  <a:lnTo>
                    <a:pt x="122678" y="12797"/>
                  </a:lnTo>
                  <a:cubicBezTo>
                    <a:pt x="124228" y="12797"/>
                    <a:pt x="125474" y="11550"/>
                    <a:pt x="125474" y="10000"/>
                  </a:cubicBezTo>
                  <a:lnTo>
                    <a:pt x="125474" y="2796"/>
                  </a:lnTo>
                  <a:cubicBezTo>
                    <a:pt x="125474" y="1246"/>
                    <a:pt x="124228" y="0"/>
                    <a:pt x="12267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4"/>
            <p:cNvSpPr/>
            <p:nvPr/>
          </p:nvSpPr>
          <p:spPr>
            <a:xfrm>
              <a:off x="9292225" y="704300"/>
              <a:ext cx="3100375" cy="3043400"/>
            </a:xfrm>
            <a:custGeom>
              <a:avLst/>
              <a:gdLst/>
              <a:ahLst/>
              <a:cxnLst/>
              <a:rect l="l" t="t" r="r" b="b"/>
              <a:pathLst>
                <a:path w="124015" h="121736" extrusionOk="0">
                  <a:moveTo>
                    <a:pt x="61977" y="1"/>
                  </a:moveTo>
                  <a:lnTo>
                    <a:pt x="61217" y="31"/>
                  </a:lnTo>
                  <a:cubicBezTo>
                    <a:pt x="50822" y="457"/>
                    <a:pt x="40518" y="2159"/>
                    <a:pt x="30396" y="4408"/>
                  </a:cubicBezTo>
                  <a:cubicBezTo>
                    <a:pt x="21946" y="6293"/>
                    <a:pt x="12371" y="7873"/>
                    <a:pt x="6748" y="15138"/>
                  </a:cubicBezTo>
                  <a:cubicBezTo>
                    <a:pt x="2401" y="20700"/>
                    <a:pt x="1641" y="28147"/>
                    <a:pt x="1429" y="34925"/>
                  </a:cubicBezTo>
                  <a:cubicBezTo>
                    <a:pt x="517" y="60792"/>
                    <a:pt x="0" y="86567"/>
                    <a:pt x="851" y="112404"/>
                  </a:cubicBezTo>
                  <a:cubicBezTo>
                    <a:pt x="882" y="113285"/>
                    <a:pt x="730" y="121583"/>
                    <a:pt x="1246" y="121735"/>
                  </a:cubicBezTo>
                  <a:lnTo>
                    <a:pt x="122768" y="121735"/>
                  </a:lnTo>
                  <a:cubicBezTo>
                    <a:pt x="123285" y="121613"/>
                    <a:pt x="123133" y="113285"/>
                    <a:pt x="123163" y="112373"/>
                  </a:cubicBezTo>
                  <a:cubicBezTo>
                    <a:pt x="124015" y="86537"/>
                    <a:pt x="123498" y="60762"/>
                    <a:pt x="122616" y="34925"/>
                  </a:cubicBezTo>
                  <a:cubicBezTo>
                    <a:pt x="122373" y="28117"/>
                    <a:pt x="121583" y="20700"/>
                    <a:pt x="117297" y="15138"/>
                  </a:cubicBezTo>
                  <a:cubicBezTo>
                    <a:pt x="111644" y="7873"/>
                    <a:pt x="102099" y="6293"/>
                    <a:pt x="93649" y="4408"/>
                  </a:cubicBezTo>
                  <a:cubicBezTo>
                    <a:pt x="83467" y="2159"/>
                    <a:pt x="73163" y="457"/>
                    <a:pt x="62737" y="31"/>
                  </a:cubicBezTo>
                  <a:lnTo>
                    <a:pt x="61977" y="1"/>
                  </a:ln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4"/>
            <p:cNvSpPr/>
            <p:nvPr/>
          </p:nvSpPr>
          <p:spPr>
            <a:xfrm>
              <a:off x="9856825" y="1497625"/>
              <a:ext cx="1972700" cy="844275"/>
            </a:xfrm>
            <a:custGeom>
              <a:avLst/>
              <a:gdLst/>
              <a:ahLst/>
              <a:cxnLst/>
              <a:rect l="l" t="t" r="r" b="b"/>
              <a:pathLst>
                <a:path w="78908" h="33771" fill="none" extrusionOk="0">
                  <a:moveTo>
                    <a:pt x="0" y="1"/>
                  </a:moveTo>
                  <a:lnTo>
                    <a:pt x="78907" y="1"/>
                  </a:lnTo>
                  <a:lnTo>
                    <a:pt x="78907" y="33770"/>
                  </a:lnTo>
                  <a:lnTo>
                    <a:pt x="0" y="33770"/>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4"/>
            <p:cNvSpPr/>
            <p:nvPr/>
          </p:nvSpPr>
          <p:spPr>
            <a:xfrm>
              <a:off x="9458625" y="1544750"/>
              <a:ext cx="301700" cy="710525"/>
            </a:xfrm>
            <a:custGeom>
              <a:avLst/>
              <a:gdLst/>
              <a:ahLst/>
              <a:cxnLst/>
              <a:rect l="l" t="t" r="r" b="b"/>
              <a:pathLst>
                <a:path w="12068" h="28421" extrusionOk="0">
                  <a:moveTo>
                    <a:pt x="6049" y="0"/>
                  </a:moveTo>
                  <a:cubicBezTo>
                    <a:pt x="2706" y="31"/>
                    <a:pt x="1" y="2706"/>
                    <a:pt x="1" y="6049"/>
                  </a:cubicBezTo>
                  <a:lnTo>
                    <a:pt x="1" y="22371"/>
                  </a:lnTo>
                  <a:cubicBezTo>
                    <a:pt x="1" y="25715"/>
                    <a:pt x="2706" y="28420"/>
                    <a:pt x="6049" y="28420"/>
                  </a:cubicBezTo>
                  <a:cubicBezTo>
                    <a:pt x="9363" y="28420"/>
                    <a:pt x="12068" y="25715"/>
                    <a:pt x="12068" y="22371"/>
                  </a:cubicBezTo>
                  <a:lnTo>
                    <a:pt x="12068" y="6049"/>
                  </a:lnTo>
                  <a:cubicBezTo>
                    <a:pt x="12068" y="2706"/>
                    <a:pt x="9363" y="31"/>
                    <a:pt x="604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4"/>
            <p:cNvSpPr/>
            <p:nvPr/>
          </p:nvSpPr>
          <p:spPr>
            <a:xfrm>
              <a:off x="9415325" y="2392775"/>
              <a:ext cx="2841250" cy="1113275"/>
            </a:xfrm>
            <a:custGeom>
              <a:avLst/>
              <a:gdLst/>
              <a:ahLst/>
              <a:cxnLst/>
              <a:rect l="l" t="t" r="r" b="b"/>
              <a:pathLst>
                <a:path w="113650" h="44531" fill="none" extrusionOk="0">
                  <a:moveTo>
                    <a:pt x="0" y="1"/>
                  </a:moveTo>
                  <a:lnTo>
                    <a:pt x="113650" y="1"/>
                  </a:lnTo>
                  <a:lnTo>
                    <a:pt x="113650" y="44530"/>
                  </a:lnTo>
                  <a:lnTo>
                    <a:pt x="0" y="44530"/>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4"/>
            <p:cNvSpPr/>
            <p:nvPr/>
          </p:nvSpPr>
          <p:spPr>
            <a:xfrm>
              <a:off x="9458625" y="2469525"/>
              <a:ext cx="231050" cy="231800"/>
            </a:xfrm>
            <a:custGeom>
              <a:avLst/>
              <a:gdLst/>
              <a:ahLst/>
              <a:cxnLst/>
              <a:rect l="l" t="t" r="r" b="b"/>
              <a:pathLst>
                <a:path w="9242" h="9272" extrusionOk="0">
                  <a:moveTo>
                    <a:pt x="4621" y="1"/>
                  </a:moveTo>
                  <a:cubicBezTo>
                    <a:pt x="2068" y="1"/>
                    <a:pt x="1" y="2068"/>
                    <a:pt x="1" y="4651"/>
                  </a:cubicBezTo>
                  <a:cubicBezTo>
                    <a:pt x="1" y="7204"/>
                    <a:pt x="2068" y="9271"/>
                    <a:pt x="4621" y="9271"/>
                  </a:cubicBezTo>
                  <a:cubicBezTo>
                    <a:pt x="7174" y="9271"/>
                    <a:pt x="9241" y="7204"/>
                    <a:pt x="9241" y="4651"/>
                  </a:cubicBezTo>
                  <a:cubicBezTo>
                    <a:pt x="9241" y="2068"/>
                    <a:pt x="7174" y="1"/>
                    <a:pt x="462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4"/>
            <p:cNvSpPr/>
            <p:nvPr/>
          </p:nvSpPr>
          <p:spPr>
            <a:xfrm>
              <a:off x="9634925" y="2469525"/>
              <a:ext cx="231800" cy="231800"/>
            </a:xfrm>
            <a:custGeom>
              <a:avLst/>
              <a:gdLst/>
              <a:ahLst/>
              <a:cxnLst/>
              <a:rect l="l" t="t" r="r" b="b"/>
              <a:pathLst>
                <a:path w="9272" h="9272" extrusionOk="0">
                  <a:moveTo>
                    <a:pt x="4621" y="1"/>
                  </a:moveTo>
                  <a:cubicBezTo>
                    <a:pt x="2067" y="1"/>
                    <a:pt x="1" y="2068"/>
                    <a:pt x="1" y="4651"/>
                  </a:cubicBezTo>
                  <a:cubicBezTo>
                    <a:pt x="1" y="7204"/>
                    <a:pt x="2067" y="9271"/>
                    <a:pt x="4621" y="9271"/>
                  </a:cubicBezTo>
                  <a:cubicBezTo>
                    <a:pt x="7204" y="9271"/>
                    <a:pt x="9271" y="7204"/>
                    <a:pt x="9271" y="4651"/>
                  </a:cubicBezTo>
                  <a:cubicBezTo>
                    <a:pt x="9271" y="2068"/>
                    <a:pt x="720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4"/>
            <p:cNvSpPr/>
            <p:nvPr/>
          </p:nvSpPr>
          <p:spPr>
            <a:xfrm>
              <a:off x="9789175" y="1040175"/>
              <a:ext cx="231800" cy="231025"/>
            </a:xfrm>
            <a:custGeom>
              <a:avLst/>
              <a:gdLst/>
              <a:ahLst/>
              <a:cxnLst/>
              <a:rect l="l" t="t" r="r" b="b"/>
              <a:pathLst>
                <a:path w="9272" h="9241" extrusionOk="0">
                  <a:moveTo>
                    <a:pt x="4621" y="1"/>
                  </a:moveTo>
                  <a:cubicBezTo>
                    <a:pt x="2068" y="1"/>
                    <a:pt x="1" y="2068"/>
                    <a:pt x="1" y="4621"/>
                  </a:cubicBezTo>
                  <a:cubicBezTo>
                    <a:pt x="1" y="7174"/>
                    <a:pt x="2068" y="9241"/>
                    <a:pt x="4621" y="9241"/>
                  </a:cubicBezTo>
                  <a:cubicBezTo>
                    <a:pt x="7205" y="9241"/>
                    <a:pt x="9272" y="7174"/>
                    <a:pt x="9272" y="4621"/>
                  </a:cubicBezTo>
                  <a:cubicBezTo>
                    <a:pt x="9272" y="2068"/>
                    <a:pt x="7205" y="1"/>
                    <a:pt x="462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4"/>
            <p:cNvSpPr/>
            <p:nvPr/>
          </p:nvSpPr>
          <p:spPr>
            <a:xfrm>
              <a:off x="9519425" y="1040175"/>
              <a:ext cx="231025" cy="231025"/>
            </a:xfrm>
            <a:custGeom>
              <a:avLst/>
              <a:gdLst/>
              <a:ahLst/>
              <a:cxnLst/>
              <a:rect l="l" t="t" r="r" b="b"/>
              <a:pathLst>
                <a:path w="9241" h="9241" extrusionOk="0">
                  <a:moveTo>
                    <a:pt x="4621" y="1"/>
                  </a:moveTo>
                  <a:cubicBezTo>
                    <a:pt x="2067" y="1"/>
                    <a:pt x="0" y="2068"/>
                    <a:pt x="0" y="4621"/>
                  </a:cubicBezTo>
                  <a:cubicBezTo>
                    <a:pt x="0" y="7174"/>
                    <a:pt x="2067" y="9241"/>
                    <a:pt x="4621" y="9241"/>
                  </a:cubicBezTo>
                  <a:cubicBezTo>
                    <a:pt x="7174" y="9241"/>
                    <a:pt x="9241" y="7174"/>
                    <a:pt x="9241" y="4621"/>
                  </a:cubicBezTo>
                  <a:cubicBezTo>
                    <a:pt x="9241" y="2068"/>
                    <a:pt x="717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4"/>
            <p:cNvSpPr/>
            <p:nvPr/>
          </p:nvSpPr>
          <p:spPr>
            <a:xfrm>
              <a:off x="9580225" y="3267425"/>
              <a:ext cx="406550" cy="192275"/>
            </a:xfrm>
            <a:custGeom>
              <a:avLst/>
              <a:gdLst/>
              <a:ahLst/>
              <a:cxnLst/>
              <a:rect l="l" t="t" r="r" b="b"/>
              <a:pathLst>
                <a:path w="16262" h="7691" extrusionOk="0">
                  <a:moveTo>
                    <a:pt x="1489" y="0"/>
                  </a:moveTo>
                  <a:cubicBezTo>
                    <a:pt x="669" y="0"/>
                    <a:pt x="0" y="669"/>
                    <a:pt x="0" y="1459"/>
                  </a:cubicBezTo>
                  <a:lnTo>
                    <a:pt x="0" y="6839"/>
                  </a:lnTo>
                  <a:cubicBezTo>
                    <a:pt x="0" y="7295"/>
                    <a:pt x="395" y="7690"/>
                    <a:pt x="851" y="7690"/>
                  </a:cubicBezTo>
                  <a:lnTo>
                    <a:pt x="15441" y="7690"/>
                  </a:lnTo>
                  <a:cubicBezTo>
                    <a:pt x="15897" y="7690"/>
                    <a:pt x="16262" y="7325"/>
                    <a:pt x="16262" y="6869"/>
                  </a:cubicBezTo>
                  <a:lnTo>
                    <a:pt x="16262" y="1429"/>
                  </a:lnTo>
                  <a:cubicBezTo>
                    <a:pt x="16262" y="638"/>
                    <a:pt x="15623" y="0"/>
                    <a:pt x="14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4"/>
            <p:cNvSpPr/>
            <p:nvPr/>
          </p:nvSpPr>
          <p:spPr>
            <a:xfrm>
              <a:off x="9712425" y="3085050"/>
              <a:ext cx="142900" cy="142875"/>
            </a:xfrm>
            <a:custGeom>
              <a:avLst/>
              <a:gdLst/>
              <a:ahLst/>
              <a:cxnLst/>
              <a:rect l="l" t="t" r="r" b="b"/>
              <a:pathLst>
                <a:path w="5716" h="5715" extrusionOk="0">
                  <a:moveTo>
                    <a:pt x="2858" y="0"/>
                  </a:moveTo>
                  <a:cubicBezTo>
                    <a:pt x="1278" y="0"/>
                    <a:pt x="1" y="1277"/>
                    <a:pt x="1" y="2857"/>
                  </a:cubicBezTo>
                  <a:cubicBezTo>
                    <a:pt x="1" y="4438"/>
                    <a:pt x="1278" y="5714"/>
                    <a:pt x="2858" y="5714"/>
                  </a:cubicBezTo>
                  <a:cubicBezTo>
                    <a:pt x="4439" y="5714"/>
                    <a:pt x="5715" y="4438"/>
                    <a:pt x="5715" y="2857"/>
                  </a:cubicBezTo>
                  <a:cubicBezTo>
                    <a:pt x="5715" y="1277"/>
                    <a:pt x="4439" y="0"/>
                    <a:pt x="2858"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4"/>
            <p:cNvSpPr/>
            <p:nvPr/>
          </p:nvSpPr>
          <p:spPr>
            <a:xfrm>
              <a:off x="9502700" y="2995375"/>
              <a:ext cx="142900" cy="142125"/>
            </a:xfrm>
            <a:custGeom>
              <a:avLst/>
              <a:gdLst/>
              <a:ahLst/>
              <a:cxnLst/>
              <a:rect l="l" t="t" r="r" b="b"/>
              <a:pathLst>
                <a:path w="5716" h="5685" extrusionOk="0">
                  <a:moveTo>
                    <a:pt x="2858" y="0"/>
                  </a:moveTo>
                  <a:cubicBezTo>
                    <a:pt x="1277" y="0"/>
                    <a:pt x="1" y="1277"/>
                    <a:pt x="1" y="2827"/>
                  </a:cubicBezTo>
                  <a:cubicBezTo>
                    <a:pt x="1" y="4408"/>
                    <a:pt x="1277" y="5684"/>
                    <a:pt x="2858" y="5684"/>
                  </a:cubicBezTo>
                  <a:cubicBezTo>
                    <a:pt x="4438" y="5684"/>
                    <a:pt x="5715" y="4408"/>
                    <a:pt x="5715" y="2827"/>
                  </a:cubicBezTo>
                  <a:cubicBezTo>
                    <a:pt x="5715" y="1277"/>
                    <a:pt x="4438" y="0"/>
                    <a:pt x="2858" y="0"/>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4"/>
            <p:cNvSpPr/>
            <p:nvPr/>
          </p:nvSpPr>
          <p:spPr>
            <a:xfrm>
              <a:off x="12039225" y="2995375"/>
              <a:ext cx="142875" cy="142125"/>
            </a:xfrm>
            <a:custGeom>
              <a:avLst/>
              <a:gdLst/>
              <a:ahLst/>
              <a:cxnLst/>
              <a:rect l="l" t="t" r="r" b="b"/>
              <a:pathLst>
                <a:path w="5715" h="5685" extrusionOk="0">
                  <a:moveTo>
                    <a:pt x="2858" y="0"/>
                  </a:moveTo>
                  <a:cubicBezTo>
                    <a:pt x="1277" y="0"/>
                    <a:pt x="1" y="1277"/>
                    <a:pt x="1" y="2827"/>
                  </a:cubicBezTo>
                  <a:cubicBezTo>
                    <a:pt x="1" y="4408"/>
                    <a:pt x="1277" y="5684"/>
                    <a:pt x="2858" y="5684"/>
                  </a:cubicBezTo>
                  <a:cubicBezTo>
                    <a:pt x="4408" y="5684"/>
                    <a:pt x="5715" y="4408"/>
                    <a:pt x="5715" y="2827"/>
                  </a:cubicBezTo>
                  <a:cubicBezTo>
                    <a:pt x="5715" y="1277"/>
                    <a:pt x="4408" y="0"/>
                    <a:pt x="2858" y="0"/>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4"/>
            <p:cNvSpPr/>
            <p:nvPr/>
          </p:nvSpPr>
          <p:spPr>
            <a:xfrm>
              <a:off x="11818100" y="3085050"/>
              <a:ext cx="142875" cy="142875"/>
            </a:xfrm>
            <a:custGeom>
              <a:avLst/>
              <a:gdLst/>
              <a:ahLst/>
              <a:cxnLst/>
              <a:rect l="l" t="t" r="r" b="b"/>
              <a:pathLst>
                <a:path w="5715" h="5715" extrusionOk="0">
                  <a:moveTo>
                    <a:pt x="2858" y="0"/>
                  </a:moveTo>
                  <a:cubicBezTo>
                    <a:pt x="1277" y="0"/>
                    <a:pt x="0" y="1277"/>
                    <a:pt x="0" y="2857"/>
                  </a:cubicBezTo>
                  <a:cubicBezTo>
                    <a:pt x="0" y="4438"/>
                    <a:pt x="1277" y="5714"/>
                    <a:pt x="2858" y="5714"/>
                  </a:cubicBezTo>
                  <a:cubicBezTo>
                    <a:pt x="4438" y="5714"/>
                    <a:pt x="5715" y="4438"/>
                    <a:pt x="5715" y="2857"/>
                  </a:cubicBezTo>
                  <a:cubicBezTo>
                    <a:pt x="5715" y="1277"/>
                    <a:pt x="4438" y="0"/>
                    <a:pt x="2858"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4"/>
            <p:cNvSpPr/>
            <p:nvPr/>
          </p:nvSpPr>
          <p:spPr>
            <a:xfrm>
              <a:off x="9401650" y="1321350"/>
              <a:ext cx="2879250" cy="137550"/>
            </a:xfrm>
            <a:custGeom>
              <a:avLst/>
              <a:gdLst/>
              <a:ahLst/>
              <a:cxnLst/>
              <a:rect l="l" t="t" r="r" b="b"/>
              <a:pathLst>
                <a:path w="115170" h="5502" fill="none" extrusionOk="0">
                  <a:moveTo>
                    <a:pt x="0" y="0"/>
                  </a:moveTo>
                  <a:lnTo>
                    <a:pt x="115169" y="0"/>
                  </a:lnTo>
                  <a:lnTo>
                    <a:pt x="115169" y="5502"/>
                  </a:lnTo>
                  <a:lnTo>
                    <a:pt x="0" y="5502"/>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4"/>
            <p:cNvSpPr/>
            <p:nvPr/>
          </p:nvSpPr>
          <p:spPr>
            <a:xfrm>
              <a:off x="9356050" y="3835800"/>
              <a:ext cx="2983350" cy="59300"/>
            </a:xfrm>
            <a:custGeom>
              <a:avLst/>
              <a:gdLst/>
              <a:ahLst/>
              <a:cxnLst/>
              <a:rect l="l" t="t" r="r" b="b"/>
              <a:pathLst>
                <a:path w="119334" h="2372" extrusionOk="0">
                  <a:moveTo>
                    <a:pt x="0" y="1"/>
                  </a:moveTo>
                  <a:lnTo>
                    <a:pt x="0" y="2372"/>
                  </a:lnTo>
                  <a:lnTo>
                    <a:pt x="119334" y="2372"/>
                  </a:lnTo>
                  <a:lnTo>
                    <a:pt x="119334" y="1"/>
                  </a:lnTo>
                  <a:close/>
                </a:path>
              </a:pathLst>
            </a:custGeom>
            <a:solidFill>
              <a:srgbClr val="54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4"/>
            <p:cNvSpPr/>
            <p:nvPr/>
          </p:nvSpPr>
          <p:spPr>
            <a:xfrm>
              <a:off x="9946475" y="1574375"/>
              <a:ext cx="1791100" cy="651250"/>
            </a:xfrm>
            <a:custGeom>
              <a:avLst/>
              <a:gdLst/>
              <a:ahLst/>
              <a:cxnLst/>
              <a:rect l="l" t="t" r="r" b="b"/>
              <a:pathLst>
                <a:path w="71644" h="26050" extrusionOk="0">
                  <a:moveTo>
                    <a:pt x="5563" y="1"/>
                  </a:moveTo>
                  <a:cubicBezTo>
                    <a:pt x="2493" y="31"/>
                    <a:pt x="1" y="2493"/>
                    <a:pt x="1" y="5563"/>
                  </a:cubicBezTo>
                  <a:lnTo>
                    <a:pt x="1" y="23193"/>
                  </a:lnTo>
                  <a:cubicBezTo>
                    <a:pt x="1" y="24773"/>
                    <a:pt x="1277" y="26050"/>
                    <a:pt x="2858" y="26050"/>
                  </a:cubicBezTo>
                  <a:lnTo>
                    <a:pt x="68786" y="26050"/>
                  </a:lnTo>
                  <a:cubicBezTo>
                    <a:pt x="70367" y="26050"/>
                    <a:pt x="71643" y="24773"/>
                    <a:pt x="71643" y="23193"/>
                  </a:cubicBezTo>
                  <a:lnTo>
                    <a:pt x="71643" y="5563"/>
                  </a:lnTo>
                  <a:cubicBezTo>
                    <a:pt x="71643" y="2493"/>
                    <a:pt x="69181" y="31"/>
                    <a:pt x="66111" y="1"/>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4"/>
            <p:cNvSpPr/>
            <p:nvPr/>
          </p:nvSpPr>
          <p:spPr>
            <a:xfrm>
              <a:off x="11923725" y="1544750"/>
              <a:ext cx="302450" cy="710525"/>
            </a:xfrm>
            <a:custGeom>
              <a:avLst/>
              <a:gdLst/>
              <a:ahLst/>
              <a:cxnLst/>
              <a:rect l="l" t="t" r="r" b="b"/>
              <a:pathLst>
                <a:path w="12098" h="28421" extrusionOk="0">
                  <a:moveTo>
                    <a:pt x="6049" y="0"/>
                  </a:moveTo>
                  <a:cubicBezTo>
                    <a:pt x="2706" y="31"/>
                    <a:pt x="31" y="2706"/>
                    <a:pt x="0" y="6049"/>
                  </a:cubicBezTo>
                  <a:lnTo>
                    <a:pt x="0" y="22371"/>
                  </a:lnTo>
                  <a:cubicBezTo>
                    <a:pt x="31" y="25715"/>
                    <a:pt x="2706" y="28420"/>
                    <a:pt x="6049" y="28420"/>
                  </a:cubicBezTo>
                  <a:cubicBezTo>
                    <a:pt x="9393" y="28420"/>
                    <a:pt x="12067" y="25715"/>
                    <a:pt x="12098" y="22371"/>
                  </a:cubicBezTo>
                  <a:lnTo>
                    <a:pt x="12098" y="6049"/>
                  </a:lnTo>
                  <a:cubicBezTo>
                    <a:pt x="12067" y="2706"/>
                    <a:pt x="9393" y="31"/>
                    <a:pt x="604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4"/>
            <p:cNvSpPr/>
            <p:nvPr/>
          </p:nvSpPr>
          <p:spPr>
            <a:xfrm>
              <a:off x="11994400" y="2469525"/>
              <a:ext cx="231775" cy="231800"/>
            </a:xfrm>
            <a:custGeom>
              <a:avLst/>
              <a:gdLst/>
              <a:ahLst/>
              <a:cxnLst/>
              <a:rect l="l" t="t" r="r" b="b"/>
              <a:pathLst>
                <a:path w="9271" h="9272" extrusionOk="0">
                  <a:moveTo>
                    <a:pt x="4651" y="1"/>
                  </a:moveTo>
                  <a:cubicBezTo>
                    <a:pt x="2067" y="1"/>
                    <a:pt x="0" y="2068"/>
                    <a:pt x="0" y="4651"/>
                  </a:cubicBezTo>
                  <a:cubicBezTo>
                    <a:pt x="0" y="7204"/>
                    <a:pt x="2067" y="9271"/>
                    <a:pt x="4651" y="9271"/>
                  </a:cubicBezTo>
                  <a:cubicBezTo>
                    <a:pt x="7204" y="9271"/>
                    <a:pt x="9271" y="7204"/>
                    <a:pt x="9271" y="4651"/>
                  </a:cubicBezTo>
                  <a:cubicBezTo>
                    <a:pt x="9271" y="2068"/>
                    <a:pt x="7204" y="1"/>
                    <a:pt x="465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4"/>
            <p:cNvSpPr/>
            <p:nvPr/>
          </p:nvSpPr>
          <p:spPr>
            <a:xfrm>
              <a:off x="11818100" y="2469525"/>
              <a:ext cx="231800" cy="231800"/>
            </a:xfrm>
            <a:custGeom>
              <a:avLst/>
              <a:gdLst/>
              <a:ahLst/>
              <a:cxnLst/>
              <a:rect l="l" t="t" r="r" b="b"/>
              <a:pathLst>
                <a:path w="9272" h="9272" extrusionOk="0">
                  <a:moveTo>
                    <a:pt x="4621" y="1"/>
                  </a:moveTo>
                  <a:cubicBezTo>
                    <a:pt x="2067" y="1"/>
                    <a:pt x="0" y="2068"/>
                    <a:pt x="0" y="4651"/>
                  </a:cubicBezTo>
                  <a:cubicBezTo>
                    <a:pt x="0" y="7204"/>
                    <a:pt x="2067" y="9271"/>
                    <a:pt x="4621" y="9271"/>
                  </a:cubicBezTo>
                  <a:cubicBezTo>
                    <a:pt x="7204" y="9271"/>
                    <a:pt x="9271" y="7204"/>
                    <a:pt x="9271" y="4651"/>
                  </a:cubicBezTo>
                  <a:cubicBezTo>
                    <a:pt x="9271" y="2068"/>
                    <a:pt x="720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4"/>
            <p:cNvSpPr/>
            <p:nvPr/>
          </p:nvSpPr>
          <p:spPr>
            <a:xfrm>
              <a:off x="11663850" y="1040175"/>
              <a:ext cx="231775" cy="231025"/>
            </a:xfrm>
            <a:custGeom>
              <a:avLst/>
              <a:gdLst/>
              <a:ahLst/>
              <a:cxnLst/>
              <a:rect l="l" t="t" r="r" b="b"/>
              <a:pathLst>
                <a:path w="9271" h="9241" extrusionOk="0">
                  <a:moveTo>
                    <a:pt x="4620" y="1"/>
                  </a:moveTo>
                  <a:cubicBezTo>
                    <a:pt x="2067" y="1"/>
                    <a:pt x="0" y="2068"/>
                    <a:pt x="0" y="4621"/>
                  </a:cubicBezTo>
                  <a:cubicBezTo>
                    <a:pt x="0" y="7174"/>
                    <a:pt x="2067" y="9241"/>
                    <a:pt x="4620" y="9241"/>
                  </a:cubicBezTo>
                  <a:cubicBezTo>
                    <a:pt x="7173" y="9241"/>
                    <a:pt x="9271" y="7174"/>
                    <a:pt x="9271" y="4621"/>
                  </a:cubicBezTo>
                  <a:cubicBezTo>
                    <a:pt x="9271" y="2068"/>
                    <a:pt x="7173" y="1"/>
                    <a:pt x="4620"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4"/>
            <p:cNvSpPr/>
            <p:nvPr/>
          </p:nvSpPr>
          <p:spPr>
            <a:xfrm>
              <a:off x="11933600" y="1040175"/>
              <a:ext cx="231800" cy="231025"/>
            </a:xfrm>
            <a:custGeom>
              <a:avLst/>
              <a:gdLst/>
              <a:ahLst/>
              <a:cxnLst/>
              <a:rect l="l" t="t" r="r" b="b"/>
              <a:pathLst>
                <a:path w="9272" h="9241" extrusionOk="0">
                  <a:moveTo>
                    <a:pt x="4651" y="1"/>
                  </a:moveTo>
                  <a:cubicBezTo>
                    <a:pt x="2098" y="1"/>
                    <a:pt x="1" y="2068"/>
                    <a:pt x="1" y="4621"/>
                  </a:cubicBezTo>
                  <a:cubicBezTo>
                    <a:pt x="1" y="7174"/>
                    <a:pt x="2098" y="9241"/>
                    <a:pt x="4651" y="9241"/>
                  </a:cubicBezTo>
                  <a:cubicBezTo>
                    <a:pt x="7204" y="9241"/>
                    <a:pt x="9271" y="7174"/>
                    <a:pt x="9271" y="4621"/>
                  </a:cubicBezTo>
                  <a:cubicBezTo>
                    <a:pt x="9271" y="2068"/>
                    <a:pt x="7204" y="1"/>
                    <a:pt x="465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4"/>
            <p:cNvSpPr/>
            <p:nvPr/>
          </p:nvSpPr>
          <p:spPr>
            <a:xfrm>
              <a:off x="10985250" y="1574375"/>
              <a:ext cx="500800" cy="651250"/>
            </a:xfrm>
            <a:custGeom>
              <a:avLst/>
              <a:gdLst/>
              <a:ahLst/>
              <a:cxnLst/>
              <a:rect l="l" t="t" r="r" b="b"/>
              <a:pathLst>
                <a:path w="20032" h="26050" extrusionOk="0">
                  <a:moveTo>
                    <a:pt x="16110" y="1"/>
                  </a:moveTo>
                  <a:lnTo>
                    <a:pt x="1" y="26050"/>
                  </a:lnTo>
                  <a:lnTo>
                    <a:pt x="4499" y="26050"/>
                  </a:lnTo>
                  <a:lnTo>
                    <a:pt x="20031" y="1"/>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4"/>
            <p:cNvSpPr/>
            <p:nvPr/>
          </p:nvSpPr>
          <p:spPr>
            <a:xfrm>
              <a:off x="10359100" y="1574375"/>
              <a:ext cx="830600" cy="651250"/>
            </a:xfrm>
            <a:custGeom>
              <a:avLst/>
              <a:gdLst/>
              <a:ahLst/>
              <a:cxnLst/>
              <a:rect l="l" t="t" r="r" b="b"/>
              <a:pathLst>
                <a:path w="33224" h="26050" extrusionOk="0">
                  <a:moveTo>
                    <a:pt x="16627" y="1"/>
                  </a:moveTo>
                  <a:lnTo>
                    <a:pt x="1" y="26050"/>
                  </a:lnTo>
                  <a:lnTo>
                    <a:pt x="17691" y="26050"/>
                  </a:lnTo>
                  <a:lnTo>
                    <a:pt x="33223" y="1"/>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4"/>
            <p:cNvSpPr/>
            <p:nvPr/>
          </p:nvSpPr>
          <p:spPr>
            <a:xfrm>
              <a:off x="11923725" y="1675450"/>
              <a:ext cx="300950" cy="446075"/>
            </a:xfrm>
            <a:custGeom>
              <a:avLst/>
              <a:gdLst/>
              <a:ahLst/>
              <a:cxnLst/>
              <a:rect l="l" t="t" r="r" b="b"/>
              <a:pathLst>
                <a:path w="12038" h="17843" extrusionOk="0">
                  <a:moveTo>
                    <a:pt x="12037" y="0"/>
                  </a:moveTo>
                  <a:lnTo>
                    <a:pt x="0" y="13162"/>
                  </a:lnTo>
                  <a:lnTo>
                    <a:pt x="61" y="17843"/>
                  </a:lnTo>
                  <a:lnTo>
                    <a:pt x="12037" y="5259"/>
                  </a:lnTo>
                  <a:lnTo>
                    <a:pt x="12037" y="0"/>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4"/>
            <p:cNvSpPr/>
            <p:nvPr/>
          </p:nvSpPr>
          <p:spPr>
            <a:xfrm>
              <a:off x="9459400" y="1675450"/>
              <a:ext cx="300175" cy="446075"/>
            </a:xfrm>
            <a:custGeom>
              <a:avLst/>
              <a:gdLst/>
              <a:ahLst/>
              <a:cxnLst/>
              <a:rect l="l" t="t" r="r" b="b"/>
              <a:pathLst>
                <a:path w="12007" h="17843" extrusionOk="0">
                  <a:moveTo>
                    <a:pt x="12006" y="0"/>
                  </a:moveTo>
                  <a:lnTo>
                    <a:pt x="0" y="13162"/>
                  </a:lnTo>
                  <a:lnTo>
                    <a:pt x="31" y="17843"/>
                  </a:lnTo>
                  <a:lnTo>
                    <a:pt x="12006" y="5259"/>
                  </a:lnTo>
                  <a:lnTo>
                    <a:pt x="12006" y="0"/>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1" name="Google Shape;861;p34"/>
          <p:cNvSpPr/>
          <p:nvPr/>
        </p:nvSpPr>
        <p:spPr>
          <a:xfrm>
            <a:off x="5032001" y="4219556"/>
            <a:ext cx="1015147" cy="1126115"/>
          </a:xfrm>
          <a:custGeom>
            <a:avLst/>
            <a:gdLst/>
            <a:ahLst/>
            <a:cxnLst/>
            <a:rect l="l" t="t" r="r" b="b"/>
            <a:pathLst>
              <a:path w="16988" h="18845" extrusionOk="0">
                <a:moveTo>
                  <a:pt x="9137" y="1"/>
                </a:moveTo>
                <a:cubicBezTo>
                  <a:pt x="6928" y="1"/>
                  <a:pt x="6437" y="1552"/>
                  <a:pt x="6440" y="1610"/>
                </a:cubicBezTo>
                <a:lnTo>
                  <a:pt x="6440" y="1610"/>
                </a:lnTo>
                <a:cubicBezTo>
                  <a:pt x="6010" y="1235"/>
                  <a:pt x="4994" y="878"/>
                  <a:pt x="4256" y="878"/>
                </a:cubicBezTo>
                <a:cubicBezTo>
                  <a:pt x="3915" y="878"/>
                  <a:pt x="3634" y="954"/>
                  <a:pt x="3497" y="1140"/>
                </a:cubicBezTo>
                <a:cubicBezTo>
                  <a:pt x="3029" y="1725"/>
                  <a:pt x="4304" y="2891"/>
                  <a:pt x="4321" y="2907"/>
                </a:cubicBezTo>
                <a:lnTo>
                  <a:pt x="4321" y="2907"/>
                </a:lnTo>
                <a:cubicBezTo>
                  <a:pt x="4309" y="2895"/>
                  <a:pt x="3635" y="2286"/>
                  <a:pt x="2856" y="2286"/>
                </a:cubicBezTo>
                <a:cubicBezTo>
                  <a:pt x="2525" y="2286"/>
                  <a:pt x="2175" y="2396"/>
                  <a:pt x="1849" y="2711"/>
                </a:cubicBezTo>
                <a:cubicBezTo>
                  <a:pt x="789" y="3771"/>
                  <a:pt x="3340" y="4909"/>
                  <a:pt x="3340" y="4909"/>
                </a:cubicBezTo>
                <a:cubicBezTo>
                  <a:pt x="3340" y="4909"/>
                  <a:pt x="2575" y="4605"/>
                  <a:pt x="1790" y="4605"/>
                </a:cubicBezTo>
                <a:cubicBezTo>
                  <a:pt x="1005" y="4605"/>
                  <a:pt x="200" y="4909"/>
                  <a:pt x="121" y="6126"/>
                </a:cubicBezTo>
                <a:cubicBezTo>
                  <a:pt x="1" y="8021"/>
                  <a:pt x="1908" y="8855"/>
                  <a:pt x="2807" y="9142"/>
                </a:cubicBezTo>
                <a:lnTo>
                  <a:pt x="2807" y="9142"/>
                </a:lnTo>
                <a:cubicBezTo>
                  <a:pt x="2783" y="9141"/>
                  <a:pt x="2759" y="9140"/>
                  <a:pt x="2735" y="9140"/>
                </a:cubicBezTo>
                <a:cubicBezTo>
                  <a:pt x="2371" y="9140"/>
                  <a:pt x="1949" y="9352"/>
                  <a:pt x="1927" y="10326"/>
                </a:cubicBezTo>
                <a:cubicBezTo>
                  <a:pt x="1870" y="11555"/>
                  <a:pt x="3164" y="12305"/>
                  <a:pt x="4130" y="12305"/>
                </a:cubicBezTo>
                <a:cubicBezTo>
                  <a:pt x="4491" y="12305"/>
                  <a:pt x="4807" y="12200"/>
                  <a:pt x="4989" y="11975"/>
                </a:cubicBezTo>
                <a:cubicBezTo>
                  <a:pt x="5184" y="11669"/>
                  <a:pt x="5535" y="11482"/>
                  <a:pt x="5891" y="11482"/>
                </a:cubicBezTo>
                <a:cubicBezTo>
                  <a:pt x="6038" y="11482"/>
                  <a:pt x="6186" y="11514"/>
                  <a:pt x="6324" y="11583"/>
                </a:cubicBezTo>
                <a:cubicBezTo>
                  <a:pt x="8404" y="12878"/>
                  <a:pt x="7109" y="18845"/>
                  <a:pt x="7109" y="18845"/>
                </a:cubicBezTo>
                <a:lnTo>
                  <a:pt x="8718" y="18845"/>
                </a:lnTo>
                <a:cubicBezTo>
                  <a:pt x="7815" y="13663"/>
                  <a:pt x="9268" y="11897"/>
                  <a:pt x="9268" y="11897"/>
                </a:cubicBezTo>
                <a:cubicBezTo>
                  <a:pt x="9386" y="11820"/>
                  <a:pt x="9506" y="11789"/>
                  <a:pt x="9629" y="11789"/>
                </a:cubicBezTo>
                <a:cubicBezTo>
                  <a:pt x="10205" y="11789"/>
                  <a:pt x="10844" y="12476"/>
                  <a:pt x="11574" y="12476"/>
                </a:cubicBezTo>
                <a:cubicBezTo>
                  <a:pt x="11730" y="12476"/>
                  <a:pt x="11890" y="12444"/>
                  <a:pt x="12055" y="12368"/>
                </a:cubicBezTo>
                <a:cubicBezTo>
                  <a:pt x="13154" y="11857"/>
                  <a:pt x="12173" y="10602"/>
                  <a:pt x="12173" y="10601"/>
                </a:cubicBezTo>
                <a:lnTo>
                  <a:pt x="12173" y="10601"/>
                </a:lnTo>
                <a:cubicBezTo>
                  <a:pt x="12707" y="11221"/>
                  <a:pt x="13294" y="11418"/>
                  <a:pt x="13822" y="11418"/>
                </a:cubicBezTo>
                <a:cubicBezTo>
                  <a:pt x="14732" y="11418"/>
                  <a:pt x="15470" y="10837"/>
                  <a:pt x="15470" y="10837"/>
                </a:cubicBezTo>
                <a:cubicBezTo>
                  <a:pt x="16988" y="8790"/>
                  <a:pt x="14063" y="7568"/>
                  <a:pt x="13457" y="7342"/>
                </a:cubicBezTo>
                <a:lnTo>
                  <a:pt x="13457" y="7342"/>
                </a:lnTo>
                <a:cubicBezTo>
                  <a:pt x="13686" y="7419"/>
                  <a:pt x="14248" y="7588"/>
                  <a:pt x="14802" y="7588"/>
                </a:cubicBezTo>
                <a:cubicBezTo>
                  <a:pt x="15496" y="7588"/>
                  <a:pt x="16177" y="7324"/>
                  <a:pt x="16177" y="6283"/>
                </a:cubicBezTo>
                <a:cubicBezTo>
                  <a:pt x="16177" y="4163"/>
                  <a:pt x="12958" y="3810"/>
                  <a:pt x="12958" y="3810"/>
                </a:cubicBezTo>
                <a:cubicBezTo>
                  <a:pt x="15039" y="3613"/>
                  <a:pt x="14293" y="1415"/>
                  <a:pt x="11427" y="434"/>
                </a:cubicBezTo>
                <a:cubicBezTo>
                  <a:pt x="10510" y="123"/>
                  <a:pt x="9756" y="1"/>
                  <a:pt x="9137" y="1"/>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34"/>
          <p:cNvSpPr txBox="1">
            <a:spLocks noGrp="1"/>
          </p:cNvSpPr>
          <p:nvPr>
            <p:ph type="ctrTitle"/>
          </p:nvPr>
        </p:nvSpPr>
        <p:spPr>
          <a:xfrm rot="349">
            <a:off x="6703179" y="1524367"/>
            <a:ext cx="3936800" cy="1505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8000">
                <a:solidFill>
                  <a:srgbClr val="FFFFFF"/>
                </a:solidFill>
                <a:latin typeface="Mouse Memoirs"/>
                <a:ea typeface="Mouse Memoirs"/>
                <a:cs typeface="Mouse Memoirs"/>
                <a:sym typeface="Mouse Memoir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63" name="Google Shape;863;p34"/>
          <p:cNvSpPr txBox="1">
            <a:spLocks noGrp="1"/>
          </p:cNvSpPr>
          <p:nvPr>
            <p:ph type="subTitle" idx="1"/>
          </p:nvPr>
        </p:nvSpPr>
        <p:spPr>
          <a:xfrm>
            <a:off x="6636979" y="2958133"/>
            <a:ext cx="4069200" cy="150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FFFFFF"/>
              </a:buClr>
              <a:buSzPts val="2800"/>
              <a:buNone/>
              <a:defRPr sz="2133">
                <a:solidFill>
                  <a:srgbClr val="FFFFFF"/>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071018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4"/>
        <p:cNvGrpSpPr/>
        <p:nvPr/>
      </p:nvGrpSpPr>
      <p:grpSpPr>
        <a:xfrm>
          <a:off x="0" y="0"/>
          <a:ext cx="0" cy="0"/>
          <a:chOff x="0" y="0"/>
          <a:chExt cx="0" cy="0"/>
        </a:xfrm>
      </p:grpSpPr>
      <p:grpSp>
        <p:nvGrpSpPr>
          <p:cNvPr id="865" name="Google Shape;865;p35"/>
          <p:cNvGrpSpPr/>
          <p:nvPr/>
        </p:nvGrpSpPr>
        <p:grpSpPr>
          <a:xfrm flipH="1">
            <a:off x="9840477" y="4284485"/>
            <a:ext cx="1868392" cy="2589073"/>
            <a:chOff x="1002412" y="3043930"/>
            <a:chExt cx="1598009" cy="2214397"/>
          </a:xfrm>
        </p:grpSpPr>
        <p:sp>
          <p:nvSpPr>
            <p:cNvPr id="866" name="Google Shape;866;p35"/>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5"/>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8" name="Google Shape;868;p35"/>
          <p:cNvSpPr/>
          <p:nvPr/>
        </p:nvSpPr>
        <p:spPr>
          <a:xfrm flipH="1">
            <a:off x="10554933"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5"/>
          <p:cNvGrpSpPr/>
          <p:nvPr/>
        </p:nvGrpSpPr>
        <p:grpSpPr>
          <a:xfrm>
            <a:off x="-1010540" y="-490081"/>
            <a:ext cx="14183895" cy="2633004"/>
            <a:chOff x="-376905" y="-824761"/>
            <a:chExt cx="10637921" cy="1974753"/>
          </a:xfrm>
        </p:grpSpPr>
        <p:sp>
          <p:nvSpPr>
            <p:cNvPr id="870" name="Google Shape;870;p3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4" name="Google Shape;874;p35"/>
          <p:cNvGrpSpPr/>
          <p:nvPr/>
        </p:nvGrpSpPr>
        <p:grpSpPr>
          <a:xfrm>
            <a:off x="475151" y="4252650"/>
            <a:ext cx="1293404" cy="2691756"/>
            <a:chOff x="464166" y="3124811"/>
            <a:chExt cx="1174114" cy="2443497"/>
          </a:xfrm>
        </p:grpSpPr>
        <p:sp>
          <p:nvSpPr>
            <p:cNvPr id="875" name="Google Shape;875;p35"/>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5"/>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7" name="Google Shape;877;p35"/>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14504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78"/>
        <p:cNvGrpSpPr/>
        <p:nvPr/>
      </p:nvGrpSpPr>
      <p:grpSpPr>
        <a:xfrm>
          <a:off x="0" y="0"/>
          <a:ext cx="0" cy="0"/>
          <a:chOff x="0" y="0"/>
          <a:chExt cx="0" cy="0"/>
        </a:xfrm>
      </p:grpSpPr>
      <p:grpSp>
        <p:nvGrpSpPr>
          <p:cNvPr id="879" name="Google Shape;879;p36"/>
          <p:cNvGrpSpPr/>
          <p:nvPr/>
        </p:nvGrpSpPr>
        <p:grpSpPr>
          <a:xfrm flipH="1">
            <a:off x="-774680" y="407028"/>
            <a:ext cx="13295983" cy="6474833"/>
            <a:chOff x="-376905" y="-18529"/>
            <a:chExt cx="10637921" cy="5180419"/>
          </a:xfrm>
        </p:grpSpPr>
        <p:sp>
          <p:nvSpPr>
            <p:cNvPr id="880" name="Google Shape;880;p3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6"/>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6"/>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6"/>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6"/>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6"/>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6"/>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3" name="Google Shape;893;p36"/>
          <p:cNvGrpSpPr/>
          <p:nvPr/>
        </p:nvGrpSpPr>
        <p:grpSpPr>
          <a:xfrm flipH="1">
            <a:off x="8270069" y="4470284"/>
            <a:ext cx="3668707" cy="1827857"/>
            <a:chOff x="404850" y="2182975"/>
            <a:chExt cx="2230850" cy="1111475"/>
          </a:xfrm>
        </p:grpSpPr>
        <p:sp>
          <p:nvSpPr>
            <p:cNvPr id="894" name="Google Shape;894;p36"/>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6"/>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6"/>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6"/>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6"/>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6"/>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6"/>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6"/>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6"/>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6"/>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6"/>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6"/>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6"/>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6"/>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6"/>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6"/>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6"/>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6"/>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6"/>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6"/>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6"/>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6"/>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6"/>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6"/>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6"/>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6"/>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6"/>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6"/>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17597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22"/>
        <p:cNvGrpSpPr/>
        <p:nvPr/>
      </p:nvGrpSpPr>
      <p:grpSpPr>
        <a:xfrm>
          <a:off x="0" y="0"/>
          <a:ext cx="0" cy="0"/>
          <a:chOff x="0" y="0"/>
          <a:chExt cx="0" cy="0"/>
        </a:xfrm>
      </p:grpSpPr>
      <p:sp>
        <p:nvSpPr>
          <p:cNvPr id="923" name="Google Shape;923;p37"/>
          <p:cNvSpPr/>
          <p:nvPr/>
        </p:nvSpPr>
        <p:spPr>
          <a:xfrm>
            <a:off x="-1139997" y="1229667"/>
            <a:ext cx="2914396" cy="3235775"/>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4" name="Google Shape;924;p37"/>
          <p:cNvSpPr/>
          <p:nvPr/>
        </p:nvSpPr>
        <p:spPr>
          <a:xfrm>
            <a:off x="1096385" y="3739734"/>
            <a:ext cx="206419" cy="727316"/>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5" name="Google Shape;925;p37"/>
          <p:cNvSpPr/>
          <p:nvPr/>
        </p:nvSpPr>
        <p:spPr>
          <a:xfrm>
            <a:off x="492230" y="1396724"/>
            <a:ext cx="2212917" cy="2572608"/>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7"/>
          <p:cNvSpPr/>
          <p:nvPr/>
        </p:nvSpPr>
        <p:spPr>
          <a:xfrm>
            <a:off x="-1323913" y="3787109"/>
            <a:ext cx="197012" cy="700783"/>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7"/>
          <p:cNvSpPr/>
          <p:nvPr/>
        </p:nvSpPr>
        <p:spPr>
          <a:xfrm>
            <a:off x="-2178001" y="1583093"/>
            <a:ext cx="2132488" cy="24244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8" name="Google Shape;928;p37"/>
          <p:cNvSpPr/>
          <p:nvPr/>
        </p:nvSpPr>
        <p:spPr>
          <a:xfrm>
            <a:off x="-112573" y="6516225"/>
            <a:ext cx="101133" cy="27488"/>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9" name="Google Shape;929;p37"/>
          <p:cNvSpPr/>
          <p:nvPr/>
        </p:nvSpPr>
        <p:spPr>
          <a:xfrm>
            <a:off x="686302" y="6784131"/>
            <a:ext cx="59885" cy="28488"/>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0" name="Google Shape;930;p37"/>
          <p:cNvSpPr/>
          <p:nvPr/>
        </p:nvSpPr>
        <p:spPr>
          <a:xfrm>
            <a:off x="1763872" y="6574109"/>
            <a:ext cx="122712" cy="30459"/>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1" name="Google Shape;931;p37"/>
          <p:cNvSpPr/>
          <p:nvPr/>
        </p:nvSpPr>
        <p:spPr>
          <a:xfrm>
            <a:off x="-232910" y="6273214"/>
            <a:ext cx="104951" cy="26879"/>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 name="Google Shape;932;p37"/>
          <p:cNvSpPr/>
          <p:nvPr/>
        </p:nvSpPr>
        <p:spPr>
          <a:xfrm>
            <a:off x="609789" y="6279098"/>
            <a:ext cx="83955" cy="15137"/>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3" name="Google Shape;933;p37"/>
          <p:cNvSpPr/>
          <p:nvPr/>
        </p:nvSpPr>
        <p:spPr>
          <a:xfrm>
            <a:off x="512413" y="6322744"/>
            <a:ext cx="49559" cy="23509"/>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4" name="Google Shape;934;p37"/>
          <p:cNvSpPr/>
          <p:nvPr/>
        </p:nvSpPr>
        <p:spPr>
          <a:xfrm>
            <a:off x="693715" y="6342883"/>
            <a:ext cx="63815" cy="6739"/>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5" name="Google Shape;935;p37"/>
          <p:cNvSpPr/>
          <p:nvPr/>
        </p:nvSpPr>
        <p:spPr>
          <a:xfrm>
            <a:off x="-1117532" y="6455372"/>
            <a:ext cx="56947" cy="16729"/>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6" name="Google Shape;936;p37"/>
          <p:cNvSpPr/>
          <p:nvPr/>
        </p:nvSpPr>
        <p:spPr>
          <a:xfrm>
            <a:off x="-1016460" y="6471069"/>
            <a:ext cx="106043" cy="45187"/>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7" name="Google Shape;937;p37"/>
          <p:cNvSpPr/>
          <p:nvPr/>
        </p:nvSpPr>
        <p:spPr>
          <a:xfrm>
            <a:off x="-1077283" y="6537803"/>
            <a:ext cx="37308" cy="11820"/>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8" name="Google Shape;938;p37"/>
          <p:cNvSpPr/>
          <p:nvPr/>
        </p:nvSpPr>
        <p:spPr>
          <a:xfrm>
            <a:off x="-691607" y="6580990"/>
            <a:ext cx="46157" cy="16729"/>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9" name="Google Shape;939;p37"/>
          <p:cNvSpPr/>
          <p:nvPr/>
        </p:nvSpPr>
        <p:spPr>
          <a:xfrm>
            <a:off x="-1599328" y="6295868"/>
            <a:ext cx="83955" cy="15137"/>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0" name="Google Shape;940;p37"/>
          <p:cNvSpPr/>
          <p:nvPr/>
        </p:nvSpPr>
        <p:spPr>
          <a:xfrm>
            <a:off x="-1496921" y="6334486"/>
            <a:ext cx="49533" cy="24365"/>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7"/>
          <p:cNvSpPr/>
          <p:nvPr/>
        </p:nvSpPr>
        <p:spPr>
          <a:xfrm>
            <a:off x="-1781937" y="6420033"/>
            <a:ext cx="74615" cy="8880"/>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2" name="Google Shape;942;p37"/>
          <p:cNvSpPr/>
          <p:nvPr/>
        </p:nvSpPr>
        <p:spPr>
          <a:xfrm>
            <a:off x="20895" y="6616325"/>
            <a:ext cx="79525" cy="35368"/>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3" name="Google Shape;943;p37"/>
          <p:cNvSpPr/>
          <p:nvPr/>
        </p:nvSpPr>
        <p:spPr>
          <a:xfrm>
            <a:off x="1512633" y="6798860"/>
            <a:ext cx="56976" cy="16729"/>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4" name="Google Shape;944;p37"/>
          <p:cNvSpPr/>
          <p:nvPr/>
        </p:nvSpPr>
        <p:spPr>
          <a:xfrm>
            <a:off x="1362495" y="6814557"/>
            <a:ext cx="106983" cy="45187"/>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5" name="Google Shape;945;p37"/>
          <p:cNvSpPr/>
          <p:nvPr/>
        </p:nvSpPr>
        <p:spPr>
          <a:xfrm>
            <a:off x="-865607" y="6499230"/>
            <a:ext cx="35515" cy="10957"/>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6" name="Google Shape;946;p37"/>
          <p:cNvSpPr/>
          <p:nvPr/>
        </p:nvSpPr>
        <p:spPr>
          <a:xfrm>
            <a:off x="1176991" y="6798860"/>
            <a:ext cx="45187" cy="16729"/>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7" name="Google Shape;947;p37"/>
          <p:cNvSpPr/>
          <p:nvPr/>
        </p:nvSpPr>
        <p:spPr>
          <a:xfrm>
            <a:off x="1560752" y="6387359"/>
            <a:ext cx="48704" cy="14308"/>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7"/>
          <p:cNvSpPr/>
          <p:nvPr/>
        </p:nvSpPr>
        <p:spPr>
          <a:xfrm>
            <a:off x="1432325" y="6401640"/>
            <a:ext cx="91524" cy="37792"/>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7"/>
          <p:cNvSpPr/>
          <p:nvPr/>
        </p:nvSpPr>
        <p:spPr>
          <a:xfrm>
            <a:off x="1543127" y="6458714"/>
            <a:ext cx="31908" cy="9253"/>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0" name="Google Shape;950;p37"/>
          <p:cNvSpPr/>
          <p:nvPr/>
        </p:nvSpPr>
        <p:spPr>
          <a:xfrm>
            <a:off x="1821782" y="3177804"/>
            <a:ext cx="462516" cy="803287"/>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37"/>
          <p:cNvSpPr/>
          <p:nvPr/>
        </p:nvSpPr>
        <p:spPr>
          <a:xfrm>
            <a:off x="-661821" y="4370957"/>
            <a:ext cx="3366800" cy="2704400"/>
          </a:xfrm>
          <a:prstGeom prst="trapezoid">
            <a:avLst>
              <a:gd name="adj" fmla="val 34293"/>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37"/>
          <p:cNvSpPr/>
          <p:nvPr/>
        </p:nvSpPr>
        <p:spPr>
          <a:xfrm>
            <a:off x="-1355922" y="3862341"/>
            <a:ext cx="26049" cy="20503"/>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37"/>
          <p:cNvSpPr/>
          <p:nvPr/>
        </p:nvSpPr>
        <p:spPr>
          <a:xfrm>
            <a:off x="-1304733" y="3752731"/>
            <a:ext cx="57957" cy="40099"/>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37"/>
          <p:cNvSpPr/>
          <p:nvPr/>
        </p:nvSpPr>
        <p:spPr>
          <a:xfrm>
            <a:off x="-1291307" y="3662923"/>
            <a:ext cx="25220" cy="12623"/>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5" name="Google Shape;955;p37"/>
          <p:cNvSpPr/>
          <p:nvPr/>
        </p:nvSpPr>
        <p:spPr>
          <a:xfrm>
            <a:off x="-1280396" y="3563889"/>
            <a:ext cx="45360" cy="31908"/>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6" name="Google Shape;956;p37"/>
          <p:cNvSpPr/>
          <p:nvPr/>
        </p:nvSpPr>
        <p:spPr>
          <a:xfrm>
            <a:off x="-1247659" y="3935691"/>
            <a:ext cx="40332" cy="35303"/>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7" name="Google Shape;957;p37"/>
          <p:cNvSpPr/>
          <p:nvPr/>
        </p:nvSpPr>
        <p:spPr>
          <a:xfrm>
            <a:off x="-2321166" y="4430739"/>
            <a:ext cx="4034863" cy="264064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8" name="Google Shape;958;p37"/>
          <p:cNvSpPr/>
          <p:nvPr/>
        </p:nvSpPr>
        <p:spPr>
          <a:xfrm>
            <a:off x="198509" y="4992419"/>
            <a:ext cx="392015" cy="2079976"/>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9" name="Google Shape;959;p37"/>
          <p:cNvSpPr/>
          <p:nvPr/>
        </p:nvSpPr>
        <p:spPr>
          <a:xfrm>
            <a:off x="-171638" y="6149842"/>
            <a:ext cx="86495" cy="23509"/>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0" name="Google Shape;960;p37"/>
          <p:cNvSpPr/>
          <p:nvPr/>
        </p:nvSpPr>
        <p:spPr>
          <a:xfrm>
            <a:off x="-23901" y="6173323"/>
            <a:ext cx="50388" cy="24365"/>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1" name="Google Shape;961;p37"/>
          <p:cNvSpPr/>
          <p:nvPr/>
        </p:nvSpPr>
        <p:spPr>
          <a:xfrm>
            <a:off x="-1292967" y="6053320"/>
            <a:ext cx="85640" cy="23509"/>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2" name="Google Shape;962;p37"/>
          <p:cNvSpPr/>
          <p:nvPr/>
        </p:nvSpPr>
        <p:spPr>
          <a:xfrm>
            <a:off x="-1254373" y="6144788"/>
            <a:ext cx="104951" cy="26905"/>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3" name="Google Shape;963;p37"/>
          <p:cNvSpPr/>
          <p:nvPr/>
        </p:nvSpPr>
        <p:spPr>
          <a:xfrm>
            <a:off x="-1243461" y="4147212"/>
            <a:ext cx="39476" cy="21021"/>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4" name="Google Shape;964;p37"/>
          <p:cNvSpPr/>
          <p:nvPr/>
        </p:nvSpPr>
        <p:spPr>
          <a:xfrm>
            <a:off x="-1699218" y="3177804"/>
            <a:ext cx="461687" cy="803287"/>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5" name="Google Shape;965;p37"/>
          <p:cNvSpPr/>
          <p:nvPr/>
        </p:nvSpPr>
        <p:spPr>
          <a:xfrm>
            <a:off x="-1569105" y="3492534"/>
            <a:ext cx="501967" cy="62985"/>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6" name="Google Shape;966;p37"/>
          <p:cNvSpPr/>
          <p:nvPr/>
        </p:nvSpPr>
        <p:spPr>
          <a:xfrm>
            <a:off x="-1569105" y="3704057"/>
            <a:ext cx="501967" cy="62985"/>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7"/>
          <p:cNvSpPr/>
          <p:nvPr/>
        </p:nvSpPr>
        <p:spPr>
          <a:xfrm>
            <a:off x="1651391" y="3492534"/>
            <a:ext cx="502796" cy="62985"/>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7"/>
          <p:cNvSpPr/>
          <p:nvPr/>
        </p:nvSpPr>
        <p:spPr>
          <a:xfrm>
            <a:off x="1651391" y="3704057"/>
            <a:ext cx="502796" cy="62985"/>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7"/>
          <p:cNvSpPr/>
          <p:nvPr/>
        </p:nvSpPr>
        <p:spPr>
          <a:xfrm>
            <a:off x="-1216609" y="2679234"/>
            <a:ext cx="3018384" cy="1587263"/>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7"/>
          <p:cNvSpPr/>
          <p:nvPr/>
        </p:nvSpPr>
        <p:spPr>
          <a:xfrm>
            <a:off x="-1110835" y="2826970"/>
            <a:ext cx="1358104" cy="1168421"/>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7"/>
          <p:cNvSpPr/>
          <p:nvPr/>
        </p:nvSpPr>
        <p:spPr>
          <a:xfrm>
            <a:off x="338678" y="2826113"/>
            <a:ext cx="1356445" cy="1154995"/>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7"/>
          <p:cNvSpPr/>
          <p:nvPr/>
        </p:nvSpPr>
        <p:spPr>
          <a:xfrm>
            <a:off x="-1072241" y="3955001"/>
            <a:ext cx="25" cy="25"/>
          </a:xfrm>
          <a:custGeom>
            <a:avLst/>
            <a:gdLst/>
            <a:ahLst/>
            <a:cxnLst/>
            <a:rect l="l" t="t" r="r" b="b"/>
            <a:pathLst>
              <a:path w="1" h="1" extrusionOk="0">
                <a:moveTo>
                  <a:pt x="1" y="1"/>
                </a:moveTo>
                <a:close/>
              </a:path>
            </a:pathLst>
          </a:custGeom>
          <a:solidFill>
            <a:srgbClr val="A9E3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3" name="Google Shape;973;p37"/>
          <p:cNvSpPr/>
          <p:nvPr/>
        </p:nvSpPr>
        <p:spPr>
          <a:xfrm>
            <a:off x="233759" y="2826969"/>
            <a:ext cx="115863" cy="1110491"/>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4" name="Google Shape;974;p37"/>
          <p:cNvSpPr/>
          <p:nvPr/>
        </p:nvSpPr>
        <p:spPr>
          <a:xfrm>
            <a:off x="-813726" y="2204172"/>
            <a:ext cx="2211753" cy="563241"/>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5" name="Google Shape;975;p37"/>
          <p:cNvSpPr/>
          <p:nvPr/>
        </p:nvSpPr>
        <p:spPr>
          <a:xfrm>
            <a:off x="-838064" y="2219281"/>
            <a:ext cx="61301" cy="548131"/>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6" name="Google Shape;976;p37"/>
          <p:cNvSpPr/>
          <p:nvPr/>
        </p:nvSpPr>
        <p:spPr>
          <a:xfrm>
            <a:off x="-1388658" y="2220136"/>
            <a:ext cx="587580" cy="547275"/>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7" name="Google Shape;977;p37"/>
          <p:cNvSpPr/>
          <p:nvPr/>
        </p:nvSpPr>
        <p:spPr>
          <a:xfrm>
            <a:off x="1360970" y="2220136"/>
            <a:ext cx="62156" cy="547275"/>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8" name="Google Shape;978;p37"/>
          <p:cNvSpPr/>
          <p:nvPr/>
        </p:nvSpPr>
        <p:spPr>
          <a:xfrm>
            <a:off x="1386163" y="2220966"/>
            <a:ext cx="560728" cy="5464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9" name="Google Shape;979;p37"/>
          <p:cNvSpPr/>
          <p:nvPr/>
        </p:nvSpPr>
        <p:spPr>
          <a:xfrm>
            <a:off x="-1247660" y="2346879"/>
            <a:ext cx="381101" cy="278692"/>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37"/>
          <p:cNvSpPr/>
          <p:nvPr/>
        </p:nvSpPr>
        <p:spPr>
          <a:xfrm>
            <a:off x="1450779" y="2346879"/>
            <a:ext cx="381101" cy="278692"/>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1" name="Google Shape;981;p37"/>
          <p:cNvSpPr/>
          <p:nvPr/>
        </p:nvSpPr>
        <p:spPr>
          <a:xfrm>
            <a:off x="-1211554" y="2404781"/>
            <a:ext cx="162025" cy="16202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2" name="Google Shape;982;p37"/>
          <p:cNvSpPr/>
          <p:nvPr/>
        </p:nvSpPr>
        <p:spPr>
          <a:xfrm>
            <a:off x="-1015997" y="2429949"/>
            <a:ext cx="112493" cy="112519"/>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3" name="Google Shape;983;p37"/>
          <p:cNvSpPr/>
          <p:nvPr/>
        </p:nvSpPr>
        <p:spPr>
          <a:xfrm>
            <a:off x="1633766" y="2404781"/>
            <a:ext cx="162025" cy="16202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4" name="Google Shape;984;p37"/>
          <p:cNvSpPr/>
          <p:nvPr/>
        </p:nvSpPr>
        <p:spPr>
          <a:xfrm>
            <a:off x="1488568" y="2429949"/>
            <a:ext cx="111664" cy="112519"/>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37"/>
          <p:cNvSpPr/>
          <p:nvPr/>
        </p:nvSpPr>
        <p:spPr>
          <a:xfrm>
            <a:off x="-717205" y="2346879"/>
            <a:ext cx="2019557" cy="278692"/>
          </a:xfrm>
          <a:custGeom>
            <a:avLst/>
            <a:gdLst/>
            <a:ahLst/>
            <a:cxnLst/>
            <a:rect l="l" t="t" r="r" b="b"/>
            <a:pathLst>
              <a:path w="77915" h="10752" extrusionOk="0">
                <a:moveTo>
                  <a:pt x="77914" y="5376"/>
                </a:moveTo>
                <a:cubicBezTo>
                  <a:pt x="77914" y="8322"/>
                  <a:pt x="75485" y="10751"/>
                  <a:pt x="72539" y="10751"/>
                </a:cubicBezTo>
                <a:lnTo>
                  <a:pt x="5376" y="10751"/>
                </a:lnTo>
                <a:cubicBezTo>
                  <a:pt x="2397" y="10751"/>
                  <a:pt x="1" y="8322"/>
                  <a:pt x="1" y="5376"/>
                </a:cubicBezTo>
                <a:lnTo>
                  <a:pt x="1" y="5376"/>
                </a:lnTo>
                <a:cubicBezTo>
                  <a:pt x="1" y="2396"/>
                  <a:pt x="2397" y="0"/>
                  <a:pt x="5376" y="0"/>
                </a:cubicBezTo>
                <a:lnTo>
                  <a:pt x="72539" y="0"/>
                </a:lnTo>
                <a:cubicBezTo>
                  <a:pt x="75485" y="0"/>
                  <a:pt x="77914" y="2396"/>
                  <a:pt x="77914" y="5376"/>
                </a:cubicBezTo>
                <a:close/>
              </a:path>
            </a:pathLst>
          </a:custGeom>
          <a:solidFill>
            <a:srgbClr val="A8A8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37"/>
          <p:cNvSpPr/>
          <p:nvPr/>
        </p:nvSpPr>
        <p:spPr>
          <a:xfrm>
            <a:off x="-731460" y="2334282"/>
            <a:ext cx="2048069" cy="303860"/>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7"/>
          <p:cNvSpPr/>
          <p:nvPr/>
        </p:nvSpPr>
        <p:spPr>
          <a:xfrm>
            <a:off x="-717205" y="2668322"/>
            <a:ext cx="2019557" cy="39476"/>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7"/>
          <p:cNvSpPr/>
          <p:nvPr/>
        </p:nvSpPr>
        <p:spPr>
          <a:xfrm>
            <a:off x="-463591" y="2393870"/>
            <a:ext cx="109149" cy="186365"/>
          </a:xfrm>
          <a:custGeom>
            <a:avLst/>
            <a:gdLst/>
            <a:ahLst/>
            <a:cxnLst/>
            <a:rect l="l" t="t" r="r" b="b"/>
            <a:pathLst>
              <a:path w="4211" h="7190" extrusionOk="0">
                <a:moveTo>
                  <a:pt x="227" y="5991"/>
                </a:moveTo>
                <a:cubicBezTo>
                  <a:pt x="713" y="6283"/>
                  <a:pt x="1296" y="6445"/>
                  <a:pt x="1847" y="6445"/>
                </a:cubicBezTo>
                <a:cubicBezTo>
                  <a:pt x="2786" y="6445"/>
                  <a:pt x="3304" y="5959"/>
                  <a:pt x="3304" y="5279"/>
                </a:cubicBezTo>
                <a:cubicBezTo>
                  <a:pt x="3304" y="4567"/>
                  <a:pt x="2948" y="4243"/>
                  <a:pt x="2008" y="3886"/>
                </a:cubicBezTo>
                <a:cubicBezTo>
                  <a:pt x="875" y="3465"/>
                  <a:pt x="163" y="2915"/>
                  <a:pt x="163" y="1911"/>
                </a:cubicBezTo>
                <a:cubicBezTo>
                  <a:pt x="163" y="842"/>
                  <a:pt x="1069" y="33"/>
                  <a:pt x="2429" y="33"/>
                </a:cubicBezTo>
                <a:cubicBezTo>
                  <a:pt x="2948" y="1"/>
                  <a:pt x="3466" y="130"/>
                  <a:pt x="3951" y="389"/>
                </a:cubicBezTo>
                <a:lnTo>
                  <a:pt x="3692" y="1102"/>
                </a:lnTo>
                <a:cubicBezTo>
                  <a:pt x="3304" y="875"/>
                  <a:pt x="2818" y="778"/>
                  <a:pt x="2365" y="778"/>
                </a:cubicBezTo>
                <a:cubicBezTo>
                  <a:pt x="1426" y="778"/>
                  <a:pt x="1069" y="1328"/>
                  <a:pt x="1069" y="1814"/>
                </a:cubicBezTo>
                <a:cubicBezTo>
                  <a:pt x="1069" y="2462"/>
                  <a:pt x="1458" y="2785"/>
                  <a:pt x="2429" y="3142"/>
                </a:cubicBezTo>
                <a:cubicBezTo>
                  <a:pt x="3595" y="3595"/>
                  <a:pt x="4211" y="4178"/>
                  <a:pt x="4211" y="5182"/>
                </a:cubicBezTo>
                <a:cubicBezTo>
                  <a:pt x="4211" y="6186"/>
                  <a:pt x="3401" y="7190"/>
                  <a:pt x="1782" y="7190"/>
                </a:cubicBezTo>
                <a:cubicBezTo>
                  <a:pt x="1167" y="7190"/>
                  <a:pt x="551" y="7028"/>
                  <a:pt x="1" y="6736"/>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7"/>
          <p:cNvSpPr/>
          <p:nvPr/>
        </p:nvSpPr>
        <p:spPr>
          <a:xfrm>
            <a:off x="-326765" y="2393869"/>
            <a:ext cx="137661" cy="187195"/>
          </a:xfrm>
          <a:custGeom>
            <a:avLst/>
            <a:gdLst/>
            <a:ahLst/>
            <a:cxnLst/>
            <a:rect l="l" t="t" r="r" b="b"/>
            <a:pathLst>
              <a:path w="5311" h="7222" extrusionOk="0">
                <a:moveTo>
                  <a:pt x="5279" y="6866"/>
                </a:moveTo>
                <a:cubicBezTo>
                  <a:pt x="4696" y="7092"/>
                  <a:pt x="4080" y="7222"/>
                  <a:pt x="3433" y="7190"/>
                </a:cubicBezTo>
                <a:cubicBezTo>
                  <a:pt x="1490" y="7190"/>
                  <a:pt x="0" y="5959"/>
                  <a:pt x="0" y="3692"/>
                </a:cubicBezTo>
                <a:cubicBezTo>
                  <a:pt x="0" y="1523"/>
                  <a:pt x="1490" y="33"/>
                  <a:pt x="3659" y="33"/>
                </a:cubicBezTo>
                <a:cubicBezTo>
                  <a:pt x="4210" y="1"/>
                  <a:pt x="4760" y="130"/>
                  <a:pt x="5311" y="357"/>
                </a:cubicBezTo>
                <a:lnTo>
                  <a:pt x="5084" y="1069"/>
                </a:lnTo>
                <a:cubicBezTo>
                  <a:pt x="4631" y="875"/>
                  <a:pt x="4178" y="778"/>
                  <a:pt x="3692" y="778"/>
                </a:cubicBezTo>
                <a:cubicBezTo>
                  <a:pt x="2073" y="778"/>
                  <a:pt x="972" y="1814"/>
                  <a:pt x="972" y="3660"/>
                </a:cubicBezTo>
                <a:cubicBezTo>
                  <a:pt x="972" y="5344"/>
                  <a:pt x="1943" y="6445"/>
                  <a:pt x="3627" y="6445"/>
                </a:cubicBezTo>
                <a:cubicBezTo>
                  <a:pt x="4145" y="6445"/>
                  <a:pt x="4631" y="6348"/>
                  <a:pt x="5117" y="6153"/>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7"/>
          <p:cNvSpPr/>
          <p:nvPr/>
        </p:nvSpPr>
        <p:spPr>
          <a:xfrm>
            <a:off x="-154716" y="2398069"/>
            <a:ext cx="134317" cy="179652"/>
          </a:xfrm>
          <a:custGeom>
            <a:avLst/>
            <a:gdLst/>
            <a:ahLst/>
            <a:cxnLst/>
            <a:rect l="l" t="t" r="r" b="b"/>
            <a:pathLst>
              <a:path w="5182" h="6931" extrusionOk="0">
                <a:moveTo>
                  <a:pt x="907" y="0"/>
                </a:moveTo>
                <a:lnTo>
                  <a:pt x="907" y="2883"/>
                </a:lnTo>
                <a:lnTo>
                  <a:pt x="4275" y="2883"/>
                </a:lnTo>
                <a:lnTo>
                  <a:pt x="4275" y="0"/>
                </a:lnTo>
                <a:lnTo>
                  <a:pt x="5182" y="0"/>
                </a:lnTo>
                <a:lnTo>
                  <a:pt x="5182" y="6930"/>
                </a:lnTo>
                <a:lnTo>
                  <a:pt x="4275" y="6930"/>
                </a:lnTo>
                <a:lnTo>
                  <a:pt x="4275" y="3692"/>
                </a:lnTo>
                <a:lnTo>
                  <a:pt x="907" y="3692"/>
                </a:lnTo>
                <a:lnTo>
                  <a:pt x="907" y="6930"/>
                </a:lnTo>
                <a:lnTo>
                  <a:pt x="1" y="6930"/>
                </a:ln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7"/>
          <p:cNvSpPr/>
          <p:nvPr/>
        </p:nvSpPr>
        <p:spPr>
          <a:xfrm>
            <a:off x="15675" y="2394699"/>
            <a:ext cx="164540" cy="185536"/>
          </a:xfrm>
          <a:custGeom>
            <a:avLst/>
            <a:gdLst/>
            <a:ahLst/>
            <a:cxnLst/>
            <a:rect l="l" t="t" r="r" b="b"/>
            <a:pathLst>
              <a:path w="6348" h="7158" extrusionOk="0">
                <a:moveTo>
                  <a:pt x="6347" y="3531"/>
                </a:moveTo>
                <a:cubicBezTo>
                  <a:pt x="6347" y="5895"/>
                  <a:pt x="4890" y="7158"/>
                  <a:pt x="3109" y="7158"/>
                </a:cubicBezTo>
                <a:cubicBezTo>
                  <a:pt x="1263" y="7158"/>
                  <a:pt x="0" y="5733"/>
                  <a:pt x="0" y="3628"/>
                </a:cubicBezTo>
                <a:cubicBezTo>
                  <a:pt x="0" y="1426"/>
                  <a:pt x="1360" y="1"/>
                  <a:pt x="3239" y="1"/>
                </a:cubicBezTo>
                <a:cubicBezTo>
                  <a:pt x="5085" y="1"/>
                  <a:pt x="6347" y="1458"/>
                  <a:pt x="6347" y="3531"/>
                </a:cubicBezTo>
                <a:close/>
                <a:moveTo>
                  <a:pt x="972" y="3628"/>
                </a:moveTo>
                <a:cubicBezTo>
                  <a:pt x="972" y="5117"/>
                  <a:pt x="1781" y="6445"/>
                  <a:pt x="3174" y="6445"/>
                </a:cubicBezTo>
                <a:cubicBezTo>
                  <a:pt x="4566" y="6445"/>
                  <a:pt x="5408" y="5150"/>
                  <a:pt x="5408" y="3563"/>
                </a:cubicBezTo>
                <a:cubicBezTo>
                  <a:pt x="5408" y="2171"/>
                  <a:pt x="4664" y="713"/>
                  <a:pt x="3174" y="713"/>
                </a:cubicBezTo>
                <a:cubicBezTo>
                  <a:pt x="1684" y="713"/>
                  <a:pt x="972" y="2106"/>
                  <a:pt x="972" y="3628"/>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7"/>
          <p:cNvSpPr/>
          <p:nvPr/>
        </p:nvSpPr>
        <p:spPr>
          <a:xfrm>
            <a:off x="206205" y="2394699"/>
            <a:ext cx="164540" cy="185536"/>
          </a:xfrm>
          <a:custGeom>
            <a:avLst/>
            <a:gdLst/>
            <a:ahLst/>
            <a:cxnLst/>
            <a:rect l="l" t="t" r="r" b="b"/>
            <a:pathLst>
              <a:path w="6348" h="7158" extrusionOk="0">
                <a:moveTo>
                  <a:pt x="6347" y="3531"/>
                </a:moveTo>
                <a:cubicBezTo>
                  <a:pt x="6347" y="5895"/>
                  <a:pt x="4890" y="7158"/>
                  <a:pt x="3109" y="7158"/>
                </a:cubicBezTo>
                <a:cubicBezTo>
                  <a:pt x="1263" y="7158"/>
                  <a:pt x="0" y="5733"/>
                  <a:pt x="0" y="3628"/>
                </a:cubicBezTo>
                <a:cubicBezTo>
                  <a:pt x="0" y="1426"/>
                  <a:pt x="1360" y="1"/>
                  <a:pt x="3239" y="1"/>
                </a:cubicBezTo>
                <a:cubicBezTo>
                  <a:pt x="5084" y="1"/>
                  <a:pt x="6347" y="1458"/>
                  <a:pt x="6347" y="3531"/>
                </a:cubicBezTo>
                <a:close/>
                <a:moveTo>
                  <a:pt x="972" y="3628"/>
                </a:moveTo>
                <a:cubicBezTo>
                  <a:pt x="972" y="5117"/>
                  <a:pt x="1781" y="6445"/>
                  <a:pt x="3174" y="6445"/>
                </a:cubicBezTo>
                <a:cubicBezTo>
                  <a:pt x="4566" y="6445"/>
                  <a:pt x="5408" y="5150"/>
                  <a:pt x="5408" y="3563"/>
                </a:cubicBezTo>
                <a:cubicBezTo>
                  <a:pt x="5408" y="2171"/>
                  <a:pt x="4696" y="713"/>
                  <a:pt x="3174" y="713"/>
                </a:cubicBezTo>
                <a:cubicBezTo>
                  <a:pt x="1684" y="713"/>
                  <a:pt x="972" y="2106"/>
                  <a:pt x="972" y="3628"/>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7"/>
          <p:cNvSpPr/>
          <p:nvPr/>
        </p:nvSpPr>
        <p:spPr>
          <a:xfrm>
            <a:off x="407645" y="2398069"/>
            <a:ext cx="99896" cy="179652"/>
          </a:xfrm>
          <a:custGeom>
            <a:avLst/>
            <a:gdLst/>
            <a:ahLst/>
            <a:cxnLst/>
            <a:rect l="l" t="t" r="r" b="b"/>
            <a:pathLst>
              <a:path w="3854" h="6931" extrusionOk="0">
                <a:moveTo>
                  <a:pt x="0" y="0"/>
                </a:moveTo>
                <a:lnTo>
                  <a:pt x="907" y="0"/>
                </a:lnTo>
                <a:lnTo>
                  <a:pt x="907" y="6186"/>
                </a:lnTo>
                <a:lnTo>
                  <a:pt x="3854" y="6186"/>
                </a:lnTo>
                <a:lnTo>
                  <a:pt x="3854" y="6930"/>
                </a:lnTo>
                <a:lnTo>
                  <a:pt x="0" y="693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7"/>
          <p:cNvSpPr/>
          <p:nvPr/>
        </p:nvSpPr>
        <p:spPr>
          <a:xfrm>
            <a:off x="603203" y="2396383"/>
            <a:ext cx="113348" cy="183021"/>
          </a:xfrm>
          <a:custGeom>
            <a:avLst/>
            <a:gdLst/>
            <a:ahLst/>
            <a:cxnLst/>
            <a:rect l="l" t="t" r="r" b="b"/>
            <a:pathLst>
              <a:path w="4373" h="7061" extrusionOk="0">
                <a:moveTo>
                  <a:pt x="0" y="130"/>
                </a:moveTo>
                <a:cubicBezTo>
                  <a:pt x="551" y="33"/>
                  <a:pt x="1101" y="1"/>
                  <a:pt x="1620" y="1"/>
                </a:cubicBezTo>
                <a:cubicBezTo>
                  <a:pt x="2526" y="1"/>
                  <a:pt x="3109" y="163"/>
                  <a:pt x="3530" y="519"/>
                </a:cubicBezTo>
                <a:cubicBezTo>
                  <a:pt x="3919" y="778"/>
                  <a:pt x="4145" y="1231"/>
                  <a:pt x="4113" y="1717"/>
                </a:cubicBezTo>
                <a:cubicBezTo>
                  <a:pt x="4081" y="2429"/>
                  <a:pt x="3627" y="3045"/>
                  <a:pt x="2947" y="3239"/>
                </a:cubicBezTo>
                <a:lnTo>
                  <a:pt x="2947" y="3271"/>
                </a:lnTo>
                <a:cubicBezTo>
                  <a:pt x="3757" y="3433"/>
                  <a:pt x="4372" y="4146"/>
                  <a:pt x="4372" y="5020"/>
                </a:cubicBezTo>
                <a:cubicBezTo>
                  <a:pt x="4372" y="5538"/>
                  <a:pt x="4178" y="6024"/>
                  <a:pt x="3789" y="6412"/>
                </a:cubicBezTo>
                <a:cubicBezTo>
                  <a:pt x="3304" y="6833"/>
                  <a:pt x="2526" y="7060"/>
                  <a:pt x="1393" y="7060"/>
                </a:cubicBezTo>
                <a:cubicBezTo>
                  <a:pt x="940" y="7060"/>
                  <a:pt x="454" y="7028"/>
                  <a:pt x="0" y="6963"/>
                </a:cubicBezTo>
                <a:close/>
                <a:moveTo>
                  <a:pt x="907" y="2980"/>
                </a:moveTo>
                <a:lnTo>
                  <a:pt x="1717" y="2980"/>
                </a:lnTo>
                <a:cubicBezTo>
                  <a:pt x="2656" y="2980"/>
                  <a:pt x="3239" y="2494"/>
                  <a:pt x="3239" y="1814"/>
                </a:cubicBezTo>
                <a:cubicBezTo>
                  <a:pt x="3239" y="1005"/>
                  <a:pt x="2591" y="681"/>
                  <a:pt x="1684" y="681"/>
                </a:cubicBezTo>
                <a:cubicBezTo>
                  <a:pt x="1425" y="681"/>
                  <a:pt x="1166" y="681"/>
                  <a:pt x="875" y="745"/>
                </a:cubicBezTo>
                <a:close/>
                <a:moveTo>
                  <a:pt x="907" y="6315"/>
                </a:moveTo>
                <a:cubicBezTo>
                  <a:pt x="1166" y="6348"/>
                  <a:pt x="1425" y="6348"/>
                  <a:pt x="1684" y="6348"/>
                </a:cubicBezTo>
                <a:cubicBezTo>
                  <a:pt x="2623" y="6348"/>
                  <a:pt x="3465" y="5992"/>
                  <a:pt x="3465" y="4988"/>
                </a:cubicBezTo>
                <a:cubicBezTo>
                  <a:pt x="3465" y="4049"/>
                  <a:pt x="2656" y="3660"/>
                  <a:pt x="1684" y="3660"/>
                </a:cubicBezTo>
                <a:lnTo>
                  <a:pt x="907" y="366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7"/>
          <p:cNvSpPr/>
          <p:nvPr/>
        </p:nvSpPr>
        <p:spPr>
          <a:xfrm>
            <a:off x="755113" y="2398068"/>
            <a:ext cx="132659" cy="182995"/>
          </a:xfrm>
          <a:custGeom>
            <a:avLst/>
            <a:gdLst/>
            <a:ahLst/>
            <a:cxnLst/>
            <a:rect l="l" t="t" r="r" b="b"/>
            <a:pathLst>
              <a:path w="5118" h="7060" extrusionOk="0">
                <a:moveTo>
                  <a:pt x="908" y="0"/>
                </a:moveTo>
                <a:lnTo>
                  <a:pt x="908" y="4081"/>
                </a:lnTo>
                <a:cubicBezTo>
                  <a:pt x="908" y="5667"/>
                  <a:pt x="1588" y="6315"/>
                  <a:pt x="2527" y="6315"/>
                </a:cubicBezTo>
                <a:cubicBezTo>
                  <a:pt x="3531" y="6315"/>
                  <a:pt x="4211" y="5635"/>
                  <a:pt x="4211" y="4081"/>
                </a:cubicBezTo>
                <a:lnTo>
                  <a:pt x="4211" y="0"/>
                </a:lnTo>
                <a:lnTo>
                  <a:pt x="5117" y="0"/>
                </a:lnTo>
                <a:lnTo>
                  <a:pt x="5117" y="4048"/>
                </a:lnTo>
                <a:cubicBezTo>
                  <a:pt x="5117" y="6186"/>
                  <a:pt x="3984" y="7060"/>
                  <a:pt x="2494" y="7060"/>
                </a:cubicBezTo>
                <a:cubicBezTo>
                  <a:pt x="1069" y="7060"/>
                  <a:pt x="1" y="6250"/>
                  <a:pt x="1" y="4081"/>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7"/>
          <p:cNvSpPr/>
          <p:nvPr/>
        </p:nvSpPr>
        <p:spPr>
          <a:xfrm>
            <a:off x="925504" y="2393870"/>
            <a:ext cx="109149" cy="186365"/>
          </a:xfrm>
          <a:custGeom>
            <a:avLst/>
            <a:gdLst/>
            <a:ahLst/>
            <a:cxnLst/>
            <a:rect l="l" t="t" r="r" b="b"/>
            <a:pathLst>
              <a:path w="4211" h="7190" extrusionOk="0">
                <a:moveTo>
                  <a:pt x="227" y="5991"/>
                </a:moveTo>
                <a:cubicBezTo>
                  <a:pt x="713" y="6283"/>
                  <a:pt x="1263" y="6445"/>
                  <a:pt x="1846" y="6445"/>
                </a:cubicBezTo>
                <a:cubicBezTo>
                  <a:pt x="2753" y="6445"/>
                  <a:pt x="3304" y="5959"/>
                  <a:pt x="3304" y="5279"/>
                </a:cubicBezTo>
                <a:cubicBezTo>
                  <a:pt x="3304" y="4567"/>
                  <a:pt x="2915" y="4243"/>
                  <a:pt x="1976" y="3886"/>
                </a:cubicBezTo>
                <a:cubicBezTo>
                  <a:pt x="842" y="3465"/>
                  <a:pt x="162" y="2915"/>
                  <a:pt x="162" y="1911"/>
                </a:cubicBezTo>
                <a:cubicBezTo>
                  <a:pt x="162" y="842"/>
                  <a:pt x="1037" y="33"/>
                  <a:pt x="2397" y="33"/>
                </a:cubicBezTo>
                <a:cubicBezTo>
                  <a:pt x="2915" y="1"/>
                  <a:pt x="3465" y="130"/>
                  <a:pt x="3919" y="389"/>
                </a:cubicBezTo>
                <a:lnTo>
                  <a:pt x="3692" y="1102"/>
                </a:lnTo>
                <a:cubicBezTo>
                  <a:pt x="3271" y="875"/>
                  <a:pt x="2818" y="778"/>
                  <a:pt x="2364" y="778"/>
                </a:cubicBezTo>
                <a:cubicBezTo>
                  <a:pt x="1425" y="778"/>
                  <a:pt x="1069" y="1361"/>
                  <a:pt x="1069" y="1814"/>
                </a:cubicBezTo>
                <a:cubicBezTo>
                  <a:pt x="1069" y="2462"/>
                  <a:pt x="1458" y="2785"/>
                  <a:pt x="2429" y="3174"/>
                </a:cubicBezTo>
                <a:cubicBezTo>
                  <a:pt x="3627" y="3627"/>
                  <a:pt x="4210" y="4178"/>
                  <a:pt x="4210" y="5182"/>
                </a:cubicBezTo>
                <a:cubicBezTo>
                  <a:pt x="4210" y="6186"/>
                  <a:pt x="3401" y="7190"/>
                  <a:pt x="1782" y="7190"/>
                </a:cubicBezTo>
                <a:cubicBezTo>
                  <a:pt x="1166" y="7190"/>
                  <a:pt x="551" y="7028"/>
                  <a:pt x="1" y="6736"/>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7"/>
          <p:cNvSpPr/>
          <p:nvPr/>
        </p:nvSpPr>
        <p:spPr>
          <a:xfrm>
            <a:off x="-1141885" y="5182091"/>
            <a:ext cx="783976" cy="115668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7"/>
          <p:cNvSpPr/>
          <p:nvPr/>
        </p:nvSpPr>
        <p:spPr>
          <a:xfrm>
            <a:off x="-1067187" y="5608480"/>
            <a:ext cx="146915" cy="654713"/>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7"/>
          <p:cNvSpPr/>
          <p:nvPr/>
        </p:nvSpPr>
        <p:spPr>
          <a:xfrm>
            <a:off x="-959753" y="5533781"/>
            <a:ext cx="86469" cy="611064"/>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7"/>
          <p:cNvSpPr/>
          <p:nvPr/>
        </p:nvSpPr>
        <p:spPr>
          <a:xfrm>
            <a:off x="-864087" y="5589999"/>
            <a:ext cx="68869" cy="641312"/>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7"/>
          <p:cNvSpPr/>
          <p:nvPr/>
        </p:nvSpPr>
        <p:spPr>
          <a:xfrm>
            <a:off x="-743228" y="5537125"/>
            <a:ext cx="29419" cy="703417"/>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7"/>
          <p:cNvSpPr/>
          <p:nvPr/>
        </p:nvSpPr>
        <p:spPr>
          <a:xfrm>
            <a:off x="-624026" y="5527068"/>
            <a:ext cx="31908" cy="695019"/>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7"/>
          <p:cNvSpPr/>
          <p:nvPr/>
        </p:nvSpPr>
        <p:spPr>
          <a:xfrm>
            <a:off x="-505681" y="5605110"/>
            <a:ext cx="36961" cy="557357"/>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7"/>
          <p:cNvSpPr/>
          <p:nvPr/>
        </p:nvSpPr>
        <p:spPr>
          <a:xfrm>
            <a:off x="943001" y="5182947"/>
            <a:ext cx="783976" cy="1155824"/>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7"/>
          <p:cNvSpPr/>
          <p:nvPr/>
        </p:nvSpPr>
        <p:spPr>
          <a:xfrm>
            <a:off x="1505338" y="5608480"/>
            <a:ext cx="146085" cy="654713"/>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7"/>
          <p:cNvSpPr/>
          <p:nvPr/>
        </p:nvSpPr>
        <p:spPr>
          <a:xfrm>
            <a:off x="1458347" y="5533781"/>
            <a:ext cx="87324" cy="611064"/>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7"/>
          <p:cNvSpPr/>
          <p:nvPr/>
        </p:nvSpPr>
        <p:spPr>
          <a:xfrm>
            <a:off x="1380279" y="5589999"/>
            <a:ext cx="68015" cy="642143"/>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7"/>
          <p:cNvSpPr/>
          <p:nvPr/>
        </p:nvSpPr>
        <p:spPr>
          <a:xfrm>
            <a:off x="1298869" y="5537125"/>
            <a:ext cx="28564" cy="704247"/>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7"/>
          <p:cNvSpPr/>
          <p:nvPr/>
        </p:nvSpPr>
        <p:spPr>
          <a:xfrm>
            <a:off x="1176324" y="5527068"/>
            <a:ext cx="31933" cy="695019"/>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7"/>
          <p:cNvSpPr/>
          <p:nvPr/>
        </p:nvSpPr>
        <p:spPr>
          <a:xfrm>
            <a:off x="1052949" y="5605110"/>
            <a:ext cx="37792" cy="558213"/>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7"/>
          <p:cNvSpPr/>
          <p:nvPr/>
        </p:nvSpPr>
        <p:spPr>
          <a:xfrm>
            <a:off x="-1453300" y="5153556"/>
            <a:ext cx="3491787" cy="846961"/>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7"/>
          <p:cNvSpPr/>
          <p:nvPr/>
        </p:nvSpPr>
        <p:spPr>
          <a:xfrm>
            <a:off x="-122963" y="5874533"/>
            <a:ext cx="917464" cy="132659"/>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7"/>
          <p:cNvSpPr/>
          <p:nvPr/>
        </p:nvSpPr>
        <p:spPr>
          <a:xfrm>
            <a:off x="-1482666" y="4057405"/>
            <a:ext cx="3549692" cy="1525988"/>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7"/>
          <p:cNvSpPr/>
          <p:nvPr/>
        </p:nvSpPr>
        <p:spPr>
          <a:xfrm>
            <a:off x="-661791" y="3780438"/>
            <a:ext cx="1934747" cy="73446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7"/>
          <p:cNvSpPr/>
          <p:nvPr/>
        </p:nvSpPr>
        <p:spPr>
          <a:xfrm>
            <a:off x="282433" y="3820715"/>
            <a:ext cx="20192" cy="642143"/>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7"/>
          <p:cNvSpPr/>
          <p:nvPr/>
        </p:nvSpPr>
        <p:spPr>
          <a:xfrm>
            <a:off x="-566953" y="4442659"/>
            <a:ext cx="1719040" cy="1122259"/>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7"/>
          <p:cNvSpPr/>
          <p:nvPr/>
        </p:nvSpPr>
        <p:spPr>
          <a:xfrm>
            <a:off x="-376424" y="4573600"/>
            <a:ext cx="1337135" cy="99896"/>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7"/>
          <p:cNvSpPr/>
          <p:nvPr/>
        </p:nvSpPr>
        <p:spPr>
          <a:xfrm>
            <a:off x="-376424" y="4735566"/>
            <a:ext cx="1337135" cy="9992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7"/>
          <p:cNvSpPr/>
          <p:nvPr/>
        </p:nvSpPr>
        <p:spPr>
          <a:xfrm>
            <a:off x="-376424" y="4885815"/>
            <a:ext cx="1337135" cy="99067"/>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7"/>
          <p:cNvSpPr/>
          <p:nvPr/>
        </p:nvSpPr>
        <p:spPr>
          <a:xfrm>
            <a:off x="-376424" y="5035212"/>
            <a:ext cx="1337135" cy="9992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7"/>
          <p:cNvSpPr/>
          <p:nvPr/>
        </p:nvSpPr>
        <p:spPr>
          <a:xfrm>
            <a:off x="-376424" y="5191319"/>
            <a:ext cx="1337135" cy="99092"/>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7"/>
          <p:cNvSpPr/>
          <p:nvPr/>
        </p:nvSpPr>
        <p:spPr>
          <a:xfrm>
            <a:off x="-376424" y="5340739"/>
            <a:ext cx="1337135" cy="99067"/>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7"/>
          <p:cNvSpPr/>
          <p:nvPr/>
        </p:nvSpPr>
        <p:spPr>
          <a:xfrm>
            <a:off x="1666501" y="4687745"/>
            <a:ext cx="113323" cy="735299"/>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7"/>
          <p:cNvSpPr/>
          <p:nvPr/>
        </p:nvSpPr>
        <p:spPr>
          <a:xfrm>
            <a:off x="-1195614" y="4687745"/>
            <a:ext cx="113348" cy="735299"/>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7"/>
          <p:cNvSpPr/>
          <p:nvPr/>
        </p:nvSpPr>
        <p:spPr>
          <a:xfrm>
            <a:off x="-1401256" y="4329343"/>
            <a:ext cx="605207" cy="605207"/>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7"/>
          <p:cNvSpPr/>
          <p:nvPr/>
        </p:nvSpPr>
        <p:spPr>
          <a:xfrm>
            <a:off x="-1389488" y="4341939"/>
            <a:ext cx="580867" cy="580867"/>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7"/>
          <p:cNvSpPr/>
          <p:nvPr/>
        </p:nvSpPr>
        <p:spPr>
          <a:xfrm>
            <a:off x="-1376917" y="4353680"/>
            <a:ext cx="556528" cy="557357"/>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8" name="Google Shape;1028;p37"/>
          <p:cNvSpPr/>
          <p:nvPr/>
        </p:nvSpPr>
        <p:spPr>
          <a:xfrm>
            <a:off x="-1365151" y="4366276"/>
            <a:ext cx="533019" cy="532189"/>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9" name="Google Shape;1029;p37"/>
          <p:cNvSpPr/>
          <p:nvPr/>
        </p:nvSpPr>
        <p:spPr>
          <a:xfrm>
            <a:off x="-1352580" y="4378017"/>
            <a:ext cx="507851" cy="508680"/>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0" name="Google Shape;1030;p37"/>
          <p:cNvSpPr/>
          <p:nvPr/>
        </p:nvSpPr>
        <p:spPr>
          <a:xfrm>
            <a:off x="-1340812" y="4390613"/>
            <a:ext cx="484341" cy="483512"/>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1" name="Google Shape;1031;p37"/>
          <p:cNvSpPr/>
          <p:nvPr/>
        </p:nvSpPr>
        <p:spPr>
          <a:xfrm>
            <a:off x="-1329072" y="4402355"/>
            <a:ext cx="460003" cy="460003"/>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2" name="Google Shape;1032;p37"/>
          <p:cNvSpPr/>
          <p:nvPr/>
        </p:nvSpPr>
        <p:spPr>
          <a:xfrm>
            <a:off x="-1316475" y="4414123"/>
            <a:ext cx="435664" cy="435637"/>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3" name="Google Shape;1033;p37"/>
          <p:cNvSpPr/>
          <p:nvPr/>
        </p:nvSpPr>
        <p:spPr>
          <a:xfrm>
            <a:off x="-1304733" y="4426719"/>
            <a:ext cx="412153" cy="411299"/>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37"/>
          <p:cNvSpPr/>
          <p:nvPr/>
        </p:nvSpPr>
        <p:spPr>
          <a:xfrm>
            <a:off x="-1292137" y="4438461"/>
            <a:ext cx="386960" cy="387815"/>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37"/>
          <p:cNvSpPr/>
          <p:nvPr/>
        </p:nvSpPr>
        <p:spPr>
          <a:xfrm>
            <a:off x="-1280395" y="4451056"/>
            <a:ext cx="363476" cy="362621"/>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37"/>
          <p:cNvSpPr/>
          <p:nvPr/>
        </p:nvSpPr>
        <p:spPr>
          <a:xfrm>
            <a:off x="-1267798" y="4462798"/>
            <a:ext cx="338281" cy="339137"/>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7" name="Google Shape;1037;p37"/>
          <p:cNvSpPr/>
          <p:nvPr/>
        </p:nvSpPr>
        <p:spPr>
          <a:xfrm>
            <a:off x="-1256057" y="4474539"/>
            <a:ext cx="314799" cy="31479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8" name="Google Shape;1038;p37"/>
          <p:cNvSpPr/>
          <p:nvPr/>
        </p:nvSpPr>
        <p:spPr>
          <a:xfrm>
            <a:off x="-1244290" y="4487135"/>
            <a:ext cx="290433" cy="290460"/>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37"/>
          <p:cNvSpPr/>
          <p:nvPr/>
        </p:nvSpPr>
        <p:spPr>
          <a:xfrm>
            <a:off x="-1231694" y="4498877"/>
            <a:ext cx="266095" cy="266951"/>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37"/>
          <p:cNvSpPr/>
          <p:nvPr/>
        </p:nvSpPr>
        <p:spPr>
          <a:xfrm>
            <a:off x="-1219954" y="4511473"/>
            <a:ext cx="242611" cy="241756"/>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37"/>
          <p:cNvSpPr/>
          <p:nvPr/>
        </p:nvSpPr>
        <p:spPr>
          <a:xfrm>
            <a:off x="-1207355" y="4523241"/>
            <a:ext cx="217417" cy="218247"/>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2" name="Google Shape;1042;p37"/>
          <p:cNvSpPr/>
          <p:nvPr/>
        </p:nvSpPr>
        <p:spPr>
          <a:xfrm>
            <a:off x="-1195614" y="4535811"/>
            <a:ext cx="193908" cy="193079"/>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37"/>
          <p:cNvSpPr/>
          <p:nvPr/>
        </p:nvSpPr>
        <p:spPr>
          <a:xfrm>
            <a:off x="-1183019" y="4547577"/>
            <a:ext cx="168739" cy="169568"/>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4" name="Google Shape;1044;p37"/>
          <p:cNvSpPr/>
          <p:nvPr/>
        </p:nvSpPr>
        <p:spPr>
          <a:xfrm>
            <a:off x="-1171277" y="4559319"/>
            <a:ext cx="145229" cy="14522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5" name="Google Shape;1045;p37"/>
          <p:cNvSpPr/>
          <p:nvPr/>
        </p:nvSpPr>
        <p:spPr>
          <a:xfrm>
            <a:off x="-1159536" y="4571915"/>
            <a:ext cx="121747" cy="120891"/>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37"/>
          <p:cNvSpPr/>
          <p:nvPr/>
        </p:nvSpPr>
        <p:spPr>
          <a:xfrm>
            <a:off x="-1146940" y="4583656"/>
            <a:ext cx="96552" cy="97408"/>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7" name="Google Shape;1047;p37"/>
          <p:cNvSpPr/>
          <p:nvPr/>
        </p:nvSpPr>
        <p:spPr>
          <a:xfrm>
            <a:off x="-1135172" y="4596252"/>
            <a:ext cx="73043" cy="72213"/>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7"/>
          <p:cNvSpPr/>
          <p:nvPr/>
        </p:nvSpPr>
        <p:spPr>
          <a:xfrm>
            <a:off x="-1122602" y="4607993"/>
            <a:ext cx="47875" cy="48704"/>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7"/>
          <p:cNvSpPr/>
          <p:nvPr/>
        </p:nvSpPr>
        <p:spPr>
          <a:xfrm>
            <a:off x="-1110835" y="4620589"/>
            <a:ext cx="24365" cy="23536"/>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7"/>
          <p:cNvSpPr/>
          <p:nvPr/>
        </p:nvSpPr>
        <p:spPr>
          <a:xfrm>
            <a:off x="1380279" y="4329343"/>
            <a:ext cx="605207" cy="605207"/>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7"/>
          <p:cNvSpPr/>
          <p:nvPr/>
        </p:nvSpPr>
        <p:spPr>
          <a:xfrm>
            <a:off x="1392876" y="4341939"/>
            <a:ext cx="580867" cy="580867"/>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7"/>
          <p:cNvSpPr/>
          <p:nvPr/>
        </p:nvSpPr>
        <p:spPr>
          <a:xfrm>
            <a:off x="1404617" y="4353680"/>
            <a:ext cx="556528" cy="557357"/>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7"/>
          <p:cNvSpPr/>
          <p:nvPr/>
        </p:nvSpPr>
        <p:spPr>
          <a:xfrm>
            <a:off x="1417214" y="4366276"/>
            <a:ext cx="532189" cy="532189"/>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7"/>
          <p:cNvSpPr/>
          <p:nvPr/>
        </p:nvSpPr>
        <p:spPr>
          <a:xfrm>
            <a:off x="1428955" y="4378017"/>
            <a:ext cx="508680" cy="508680"/>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7"/>
          <p:cNvSpPr/>
          <p:nvPr/>
        </p:nvSpPr>
        <p:spPr>
          <a:xfrm>
            <a:off x="1440722" y="4390613"/>
            <a:ext cx="484341" cy="483512"/>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6" name="Google Shape;1056;p37"/>
          <p:cNvSpPr/>
          <p:nvPr/>
        </p:nvSpPr>
        <p:spPr>
          <a:xfrm>
            <a:off x="1453319" y="4402355"/>
            <a:ext cx="459976" cy="460003"/>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7" name="Google Shape;1057;p37"/>
          <p:cNvSpPr/>
          <p:nvPr/>
        </p:nvSpPr>
        <p:spPr>
          <a:xfrm>
            <a:off x="1465060" y="4414123"/>
            <a:ext cx="435664" cy="435637"/>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8" name="Google Shape;1058;p37"/>
          <p:cNvSpPr/>
          <p:nvPr/>
        </p:nvSpPr>
        <p:spPr>
          <a:xfrm>
            <a:off x="1477656" y="4426719"/>
            <a:ext cx="411299" cy="411299"/>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9" name="Google Shape;1059;p37"/>
          <p:cNvSpPr/>
          <p:nvPr/>
        </p:nvSpPr>
        <p:spPr>
          <a:xfrm>
            <a:off x="1489398" y="4438461"/>
            <a:ext cx="387815" cy="387815"/>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0" name="Google Shape;1060;p37"/>
          <p:cNvSpPr/>
          <p:nvPr/>
        </p:nvSpPr>
        <p:spPr>
          <a:xfrm>
            <a:off x="1501993" y="4451056"/>
            <a:ext cx="362621" cy="362621"/>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1" name="Google Shape;1061;p37"/>
          <p:cNvSpPr/>
          <p:nvPr/>
        </p:nvSpPr>
        <p:spPr>
          <a:xfrm>
            <a:off x="1513735" y="4462798"/>
            <a:ext cx="339137" cy="339137"/>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2" name="Google Shape;1062;p37"/>
          <p:cNvSpPr/>
          <p:nvPr/>
        </p:nvSpPr>
        <p:spPr>
          <a:xfrm>
            <a:off x="1525476" y="4474539"/>
            <a:ext cx="314799" cy="31479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3" name="Google Shape;1063;p37"/>
          <p:cNvSpPr/>
          <p:nvPr/>
        </p:nvSpPr>
        <p:spPr>
          <a:xfrm>
            <a:off x="1538074" y="4487135"/>
            <a:ext cx="290460" cy="290460"/>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4" name="Google Shape;1064;p37"/>
          <p:cNvSpPr/>
          <p:nvPr/>
        </p:nvSpPr>
        <p:spPr>
          <a:xfrm>
            <a:off x="1549841" y="4498877"/>
            <a:ext cx="266095" cy="266951"/>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5" name="Google Shape;1065;p37"/>
          <p:cNvSpPr/>
          <p:nvPr/>
        </p:nvSpPr>
        <p:spPr>
          <a:xfrm>
            <a:off x="1562411" y="4511473"/>
            <a:ext cx="241781" cy="241756"/>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6" name="Google Shape;1066;p37"/>
          <p:cNvSpPr/>
          <p:nvPr/>
        </p:nvSpPr>
        <p:spPr>
          <a:xfrm>
            <a:off x="1574178" y="4523241"/>
            <a:ext cx="218247" cy="218247"/>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7" name="Google Shape;1067;p37"/>
          <p:cNvSpPr/>
          <p:nvPr/>
        </p:nvSpPr>
        <p:spPr>
          <a:xfrm>
            <a:off x="1585919" y="4535811"/>
            <a:ext cx="193908" cy="193079"/>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8" name="Google Shape;1068;p37"/>
          <p:cNvSpPr/>
          <p:nvPr/>
        </p:nvSpPr>
        <p:spPr>
          <a:xfrm>
            <a:off x="1598516" y="4547577"/>
            <a:ext cx="169568" cy="169568"/>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9" name="Google Shape;1069;p37"/>
          <p:cNvSpPr/>
          <p:nvPr/>
        </p:nvSpPr>
        <p:spPr>
          <a:xfrm>
            <a:off x="1610258" y="4559319"/>
            <a:ext cx="145229" cy="14522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0" name="Google Shape;1070;p37"/>
          <p:cNvSpPr/>
          <p:nvPr/>
        </p:nvSpPr>
        <p:spPr>
          <a:xfrm>
            <a:off x="1622853" y="4571915"/>
            <a:ext cx="120891" cy="120891"/>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1" name="Google Shape;1071;p37"/>
          <p:cNvSpPr/>
          <p:nvPr/>
        </p:nvSpPr>
        <p:spPr>
          <a:xfrm>
            <a:off x="1634595" y="4583656"/>
            <a:ext cx="96552" cy="97408"/>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2" name="Google Shape;1072;p37"/>
          <p:cNvSpPr/>
          <p:nvPr/>
        </p:nvSpPr>
        <p:spPr>
          <a:xfrm>
            <a:off x="1647191" y="4596252"/>
            <a:ext cx="72213" cy="72213"/>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3" name="Google Shape;1073;p37"/>
          <p:cNvSpPr/>
          <p:nvPr/>
        </p:nvSpPr>
        <p:spPr>
          <a:xfrm>
            <a:off x="1658933" y="4607993"/>
            <a:ext cx="48729" cy="48704"/>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4" name="Google Shape;1074;p37"/>
          <p:cNvSpPr/>
          <p:nvPr/>
        </p:nvSpPr>
        <p:spPr>
          <a:xfrm>
            <a:off x="1670700" y="4620589"/>
            <a:ext cx="24365" cy="23536"/>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5" name="Google Shape;1075;p37"/>
          <p:cNvSpPr/>
          <p:nvPr/>
        </p:nvSpPr>
        <p:spPr>
          <a:xfrm>
            <a:off x="-1236748" y="4334371"/>
            <a:ext cx="456659" cy="367675"/>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6" name="Google Shape;1076;p37"/>
          <p:cNvSpPr/>
          <p:nvPr/>
        </p:nvSpPr>
        <p:spPr>
          <a:xfrm>
            <a:off x="-1134343" y="4324315"/>
            <a:ext cx="345851" cy="278692"/>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37"/>
          <p:cNvSpPr/>
          <p:nvPr/>
        </p:nvSpPr>
        <p:spPr>
          <a:xfrm>
            <a:off x="-1291308" y="4385586"/>
            <a:ext cx="456659" cy="367649"/>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37"/>
          <p:cNvSpPr/>
          <p:nvPr/>
        </p:nvSpPr>
        <p:spPr>
          <a:xfrm>
            <a:off x="-1408797" y="4588685"/>
            <a:ext cx="421381" cy="339137"/>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7"/>
          <p:cNvSpPr/>
          <p:nvPr/>
        </p:nvSpPr>
        <p:spPr>
          <a:xfrm>
            <a:off x="-1404598" y="4689404"/>
            <a:ext cx="316457" cy="261067"/>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7"/>
          <p:cNvSpPr/>
          <p:nvPr/>
        </p:nvSpPr>
        <p:spPr>
          <a:xfrm>
            <a:off x="-1334100" y="4451057"/>
            <a:ext cx="473429" cy="380247"/>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7"/>
          <p:cNvSpPr/>
          <p:nvPr/>
        </p:nvSpPr>
        <p:spPr>
          <a:xfrm>
            <a:off x="-1386145" y="4500561"/>
            <a:ext cx="472600" cy="380272"/>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7"/>
          <p:cNvSpPr/>
          <p:nvPr/>
        </p:nvSpPr>
        <p:spPr>
          <a:xfrm>
            <a:off x="-1404599" y="4326829"/>
            <a:ext cx="435637" cy="392844"/>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7"/>
          <p:cNvSpPr/>
          <p:nvPr/>
        </p:nvSpPr>
        <p:spPr>
          <a:xfrm>
            <a:off x="-1402086" y="4322629"/>
            <a:ext cx="330739" cy="29800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7"/>
          <p:cNvSpPr/>
          <p:nvPr/>
        </p:nvSpPr>
        <p:spPr>
          <a:xfrm>
            <a:off x="-1346696" y="4374674"/>
            <a:ext cx="434808" cy="392844"/>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37"/>
          <p:cNvSpPr/>
          <p:nvPr/>
        </p:nvSpPr>
        <p:spPr>
          <a:xfrm>
            <a:off x="-1183873" y="4571060"/>
            <a:ext cx="401241" cy="361792"/>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37"/>
          <p:cNvSpPr/>
          <p:nvPr/>
        </p:nvSpPr>
        <p:spPr>
          <a:xfrm>
            <a:off x="-1082297" y="4671779"/>
            <a:ext cx="301345" cy="277863"/>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7" name="Google Shape;1087;p37"/>
          <p:cNvSpPr/>
          <p:nvPr/>
        </p:nvSpPr>
        <p:spPr>
          <a:xfrm>
            <a:off x="-1316474" y="4438461"/>
            <a:ext cx="451604" cy="406271"/>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8" name="Google Shape;1088;p37"/>
          <p:cNvSpPr/>
          <p:nvPr/>
        </p:nvSpPr>
        <p:spPr>
          <a:xfrm>
            <a:off x="-1261086" y="4484622"/>
            <a:ext cx="451604" cy="406271"/>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9" name="Google Shape;1089;p37"/>
          <p:cNvSpPr/>
          <p:nvPr/>
        </p:nvSpPr>
        <p:spPr>
          <a:xfrm>
            <a:off x="1541443" y="4334371"/>
            <a:ext cx="455803" cy="367675"/>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0" name="Google Shape;1090;p37"/>
          <p:cNvSpPr/>
          <p:nvPr/>
        </p:nvSpPr>
        <p:spPr>
          <a:xfrm>
            <a:off x="1642992" y="4324315"/>
            <a:ext cx="345851" cy="278692"/>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1" name="Google Shape;1091;p37"/>
          <p:cNvSpPr/>
          <p:nvPr/>
        </p:nvSpPr>
        <p:spPr>
          <a:xfrm>
            <a:off x="1486883" y="4385586"/>
            <a:ext cx="455803" cy="367649"/>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2" name="Google Shape;1092;p37"/>
          <p:cNvSpPr/>
          <p:nvPr/>
        </p:nvSpPr>
        <p:spPr>
          <a:xfrm>
            <a:off x="1369367" y="4588685"/>
            <a:ext cx="420552" cy="339137"/>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3" name="Google Shape;1093;p37"/>
          <p:cNvSpPr/>
          <p:nvPr/>
        </p:nvSpPr>
        <p:spPr>
          <a:xfrm>
            <a:off x="1372737" y="4689404"/>
            <a:ext cx="316457" cy="261067"/>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4" name="Google Shape;1094;p37"/>
          <p:cNvSpPr/>
          <p:nvPr/>
        </p:nvSpPr>
        <p:spPr>
          <a:xfrm>
            <a:off x="1443236" y="4451057"/>
            <a:ext cx="473429" cy="380247"/>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5" name="Google Shape;1095;p37"/>
          <p:cNvSpPr/>
          <p:nvPr/>
        </p:nvSpPr>
        <p:spPr>
          <a:xfrm>
            <a:off x="1367683" y="4500562"/>
            <a:ext cx="472600" cy="377759"/>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6" name="Google Shape;1096;p37"/>
          <p:cNvSpPr/>
          <p:nvPr/>
        </p:nvSpPr>
        <p:spPr>
          <a:xfrm>
            <a:off x="1358455" y="4305005"/>
            <a:ext cx="433149" cy="393699"/>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 name="Google Shape;1097;p37"/>
          <p:cNvSpPr/>
          <p:nvPr/>
        </p:nvSpPr>
        <p:spPr>
          <a:xfrm>
            <a:off x="1430639" y="4374674"/>
            <a:ext cx="435664" cy="392015"/>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8" name="Google Shape;1098;p37"/>
          <p:cNvSpPr/>
          <p:nvPr/>
        </p:nvSpPr>
        <p:spPr>
          <a:xfrm>
            <a:off x="1593462" y="4571060"/>
            <a:ext cx="401268" cy="361792"/>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9" name="Google Shape;1099;p37"/>
          <p:cNvSpPr/>
          <p:nvPr/>
        </p:nvSpPr>
        <p:spPr>
          <a:xfrm>
            <a:off x="1695038" y="4671779"/>
            <a:ext cx="301345" cy="277863"/>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0" name="Google Shape;1100;p37"/>
          <p:cNvSpPr/>
          <p:nvPr/>
        </p:nvSpPr>
        <p:spPr>
          <a:xfrm>
            <a:off x="1461690" y="4437604"/>
            <a:ext cx="450775" cy="407125"/>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1" name="Google Shape;1101;p37"/>
          <p:cNvSpPr/>
          <p:nvPr/>
        </p:nvSpPr>
        <p:spPr>
          <a:xfrm>
            <a:off x="1516250" y="4484622"/>
            <a:ext cx="451604" cy="406271"/>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37"/>
          <p:cNvSpPr/>
          <p:nvPr/>
        </p:nvSpPr>
        <p:spPr>
          <a:xfrm>
            <a:off x="-1468385" y="4277297"/>
            <a:ext cx="699217" cy="684107"/>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3" name="Google Shape;1103;p37"/>
          <p:cNvSpPr/>
          <p:nvPr/>
        </p:nvSpPr>
        <p:spPr>
          <a:xfrm>
            <a:off x="1313150" y="4277297"/>
            <a:ext cx="699217" cy="684107"/>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4" name="Google Shape;1104;p37"/>
          <p:cNvSpPr/>
          <p:nvPr/>
        </p:nvSpPr>
        <p:spPr>
          <a:xfrm>
            <a:off x="-1123175" y="2821659"/>
            <a:ext cx="1335691" cy="1168364"/>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sp>
      <p:sp>
        <p:nvSpPr>
          <p:cNvPr id="1105" name="Google Shape;1105;p37"/>
          <p:cNvSpPr/>
          <p:nvPr/>
        </p:nvSpPr>
        <p:spPr>
          <a:xfrm>
            <a:off x="313639" y="2828615"/>
            <a:ext cx="1269421" cy="993996"/>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sp>
      <p:grpSp>
        <p:nvGrpSpPr>
          <p:cNvPr id="1106" name="Google Shape;1106;p37"/>
          <p:cNvGrpSpPr/>
          <p:nvPr/>
        </p:nvGrpSpPr>
        <p:grpSpPr>
          <a:xfrm>
            <a:off x="7600060" y="328600"/>
            <a:ext cx="5687595" cy="1699240"/>
            <a:chOff x="5700045" y="246450"/>
            <a:chExt cx="4265696" cy="1274430"/>
          </a:xfrm>
        </p:grpSpPr>
        <p:sp>
          <p:nvSpPr>
            <p:cNvPr id="1107" name="Google Shape;1107;p3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7"/>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7"/>
            <p:cNvSpPr/>
            <p:nvPr/>
          </p:nvSpPr>
          <p:spPr>
            <a:xfrm>
              <a:off x="5700045" y="246461"/>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827073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110"/>
        <p:cNvGrpSpPr/>
        <p:nvPr/>
      </p:nvGrpSpPr>
      <p:grpSpPr>
        <a:xfrm>
          <a:off x="0" y="0"/>
          <a:ext cx="0" cy="0"/>
          <a:chOff x="0" y="0"/>
          <a:chExt cx="0" cy="0"/>
        </a:xfrm>
      </p:grpSpPr>
      <p:sp>
        <p:nvSpPr>
          <p:cNvPr id="1111" name="Google Shape;1111;p38"/>
          <p:cNvSpPr/>
          <p:nvPr/>
        </p:nvSpPr>
        <p:spPr>
          <a:xfrm>
            <a:off x="-19648" y="5636401"/>
            <a:ext cx="12429661" cy="1032008"/>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2" name="Google Shape;1112;p38"/>
          <p:cNvGrpSpPr/>
          <p:nvPr/>
        </p:nvGrpSpPr>
        <p:grpSpPr>
          <a:xfrm>
            <a:off x="10816278" y="704876"/>
            <a:ext cx="1274223" cy="6344109"/>
            <a:chOff x="-5509963" y="1180077"/>
            <a:chExt cx="520006" cy="2589009"/>
          </a:xfrm>
        </p:grpSpPr>
        <p:sp>
          <p:nvSpPr>
            <p:cNvPr id="1113" name="Google Shape;1113;p38"/>
            <p:cNvSpPr/>
            <p:nvPr/>
          </p:nvSpPr>
          <p:spPr>
            <a:xfrm>
              <a:off x="-5293654" y="1411411"/>
              <a:ext cx="60752" cy="2357676"/>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5509963" y="1180077"/>
              <a:ext cx="520006" cy="522050"/>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5485392" y="1204647"/>
              <a:ext cx="470865" cy="472235"/>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5396003" y="1257181"/>
              <a:ext cx="292760" cy="368516"/>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5445818" y="1355463"/>
              <a:ext cx="24592" cy="73712"/>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5078693" y="1355463"/>
              <a:ext cx="24592" cy="73016"/>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9" name="Google Shape;1119;p38"/>
          <p:cNvGrpSpPr/>
          <p:nvPr/>
        </p:nvGrpSpPr>
        <p:grpSpPr>
          <a:xfrm>
            <a:off x="-239011" y="5937398"/>
            <a:ext cx="13259732" cy="956535"/>
            <a:chOff x="-179259" y="4453048"/>
            <a:chExt cx="9944799" cy="717401"/>
          </a:xfrm>
        </p:grpSpPr>
        <p:sp>
          <p:nvSpPr>
            <p:cNvPr id="1120" name="Google Shape;1120;p38"/>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2" name="Google Shape;1122;p38"/>
          <p:cNvGrpSpPr/>
          <p:nvPr/>
        </p:nvGrpSpPr>
        <p:grpSpPr>
          <a:xfrm flipH="1">
            <a:off x="-390539" y="275881"/>
            <a:ext cx="10902017" cy="1600343"/>
            <a:chOff x="2084504" y="-50265"/>
            <a:chExt cx="8176513" cy="1200257"/>
          </a:xfrm>
        </p:grpSpPr>
        <p:sp>
          <p:nvSpPr>
            <p:cNvPr id="1123" name="Google Shape;1123;p38"/>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2084504" y="107214"/>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6" name="Google Shape;1126;p38"/>
          <p:cNvSpPr/>
          <p:nvPr/>
        </p:nvSpPr>
        <p:spPr>
          <a:xfrm flipH="1">
            <a:off x="2127992" y="2230343"/>
            <a:ext cx="3213165" cy="3567271"/>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38"/>
          <p:cNvSpPr/>
          <p:nvPr/>
        </p:nvSpPr>
        <p:spPr>
          <a:xfrm flipH="1">
            <a:off x="2194462" y="4903282"/>
            <a:ext cx="254487" cy="896620"/>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38"/>
          <p:cNvSpPr/>
          <p:nvPr/>
        </p:nvSpPr>
        <p:spPr>
          <a:xfrm flipH="1">
            <a:off x="1101803" y="2414530"/>
            <a:ext cx="2439775" cy="2836164"/>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38"/>
          <p:cNvSpPr/>
          <p:nvPr/>
        </p:nvSpPr>
        <p:spPr>
          <a:xfrm flipH="1">
            <a:off x="838465" y="4641841"/>
            <a:ext cx="224215" cy="1155745"/>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38"/>
          <p:cNvSpPr/>
          <p:nvPr/>
        </p:nvSpPr>
        <p:spPr>
          <a:xfrm flipH="1">
            <a:off x="-83742" y="2036343"/>
            <a:ext cx="2066283" cy="2726971"/>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38"/>
          <p:cNvSpPr/>
          <p:nvPr/>
        </p:nvSpPr>
        <p:spPr>
          <a:xfrm flipH="1">
            <a:off x="6925767" y="2760244"/>
            <a:ext cx="2733751" cy="3037363"/>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9648" y="5902541"/>
            <a:ext cx="12429661" cy="93435"/>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9648" y="6427353"/>
            <a:ext cx="12429661" cy="60"/>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38"/>
          <p:cNvGrpSpPr/>
          <p:nvPr/>
        </p:nvGrpSpPr>
        <p:grpSpPr>
          <a:xfrm>
            <a:off x="9342609" y="3046713"/>
            <a:ext cx="1814700" cy="3162553"/>
            <a:chOff x="6282452" y="1236847"/>
            <a:chExt cx="1533549" cy="2672881"/>
          </a:xfrm>
        </p:grpSpPr>
        <p:grpSp>
          <p:nvGrpSpPr>
            <p:cNvPr id="1135" name="Google Shape;1135;p38"/>
            <p:cNvGrpSpPr/>
            <p:nvPr/>
          </p:nvGrpSpPr>
          <p:grpSpPr>
            <a:xfrm>
              <a:off x="6282452" y="1236847"/>
              <a:ext cx="1533549" cy="2672881"/>
              <a:chOff x="12645075" y="2835438"/>
              <a:chExt cx="725700" cy="1264850"/>
            </a:xfrm>
          </p:grpSpPr>
          <p:sp>
            <p:nvSpPr>
              <p:cNvPr id="1136" name="Google Shape;1136;p38"/>
              <p:cNvSpPr/>
              <p:nvPr/>
            </p:nvSpPr>
            <p:spPr>
              <a:xfrm>
                <a:off x="12664825" y="3367913"/>
                <a:ext cx="25" cy="25"/>
              </a:xfrm>
              <a:custGeom>
                <a:avLst/>
                <a:gdLst/>
                <a:ahLst/>
                <a:cxnLst/>
                <a:rect l="l" t="t" r="r" b="b"/>
                <a:pathLst>
                  <a:path w="1" h="1" extrusionOk="0">
                    <a:moveTo>
                      <a:pt x="0" y="1"/>
                    </a:moveTo>
                    <a:lnTo>
                      <a:pt x="0" y="1"/>
                    </a:lnTo>
                    <a:close/>
                  </a:path>
                </a:pathLst>
              </a:custGeom>
              <a:solidFill>
                <a:srgbClr val="3A16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2722400" y="3335213"/>
                <a:ext cx="617100" cy="430125"/>
              </a:xfrm>
              <a:custGeom>
                <a:avLst/>
                <a:gdLst/>
                <a:ahLst/>
                <a:cxnLst/>
                <a:rect l="l" t="t" r="r" b="b"/>
                <a:pathLst>
                  <a:path w="24684" h="17205" extrusionOk="0">
                    <a:moveTo>
                      <a:pt x="1877" y="1"/>
                    </a:moveTo>
                    <a:lnTo>
                      <a:pt x="1" y="1423"/>
                    </a:lnTo>
                    <a:lnTo>
                      <a:pt x="2702" y="5517"/>
                    </a:lnTo>
                    <a:cubicBezTo>
                      <a:pt x="2987" y="5972"/>
                      <a:pt x="3385" y="6314"/>
                      <a:pt x="3840" y="6541"/>
                    </a:cubicBezTo>
                    <a:lnTo>
                      <a:pt x="8048" y="8674"/>
                    </a:lnTo>
                    <a:cubicBezTo>
                      <a:pt x="7906" y="10124"/>
                      <a:pt x="7792" y="11518"/>
                      <a:pt x="7821" y="12314"/>
                    </a:cubicBezTo>
                    <a:cubicBezTo>
                      <a:pt x="7906" y="13935"/>
                      <a:pt x="8105" y="15584"/>
                      <a:pt x="8418" y="17205"/>
                    </a:cubicBezTo>
                    <a:lnTo>
                      <a:pt x="20503" y="17205"/>
                    </a:lnTo>
                    <a:cubicBezTo>
                      <a:pt x="20816" y="15584"/>
                      <a:pt x="21015" y="13935"/>
                      <a:pt x="21101" y="12314"/>
                    </a:cubicBezTo>
                    <a:cubicBezTo>
                      <a:pt x="21101" y="11944"/>
                      <a:pt x="21101" y="11432"/>
                      <a:pt x="21072" y="10892"/>
                    </a:cubicBezTo>
                    <a:lnTo>
                      <a:pt x="21072" y="10892"/>
                    </a:lnTo>
                    <a:cubicBezTo>
                      <a:pt x="21584" y="12399"/>
                      <a:pt x="21897" y="13963"/>
                      <a:pt x="22039" y="15527"/>
                    </a:cubicBezTo>
                    <a:lnTo>
                      <a:pt x="24172" y="15186"/>
                    </a:lnTo>
                    <a:cubicBezTo>
                      <a:pt x="24172" y="15186"/>
                      <a:pt x="24684" y="13935"/>
                      <a:pt x="23774" y="10067"/>
                    </a:cubicBezTo>
                    <a:cubicBezTo>
                      <a:pt x="22864" y="6257"/>
                      <a:pt x="20390" y="4636"/>
                      <a:pt x="20390" y="4636"/>
                    </a:cubicBezTo>
                    <a:lnTo>
                      <a:pt x="20361" y="4664"/>
                    </a:lnTo>
                    <a:lnTo>
                      <a:pt x="20361" y="4636"/>
                    </a:lnTo>
                    <a:cubicBezTo>
                      <a:pt x="19707" y="3726"/>
                      <a:pt x="17575" y="3043"/>
                      <a:pt x="17120" y="2958"/>
                    </a:cubicBezTo>
                    <a:lnTo>
                      <a:pt x="11830" y="2958"/>
                    </a:lnTo>
                    <a:cubicBezTo>
                      <a:pt x="11375" y="3043"/>
                      <a:pt x="9584" y="3271"/>
                      <a:pt x="8589" y="3897"/>
                    </a:cubicBezTo>
                    <a:lnTo>
                      <a:pt x="5574" y="3527"/>
                    </a:lnTo>
                    <a:cubicBezTo>
                      <a:pt x="4721" y="3442"/>
                      <a:pt x="3953" y="2958"/>
                      <a:pt x="3441" y="2247"/>
                    </a:cubicBezTo>
                    <a:lnTo>
                      <a:pt x="18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3045875" y="3352288"/>
                <a:ext cx="76800" cy="90300"/>
              </a:xfrm>
              <a:custGeom>
                <a:avLst/>
                <a:gdLst/>
                <a:ahLst/>
                <a:cxnLst/>
                <a:rect l="l" t="t" r="r" b="b"/>
                <a:pathLst>
                  <a:path w="3072" h="3612" extrusionOk="0">
                    <a:moveTo>
                      <a:pt x="1536" y="0"/>
                    </a:moveTo>
                    <a:lnTo>
                      <a:pt x="0" y="398"/>
                    </a:lnTo>
                    <a:lnTo>
                      <a:pt x="0" y="1507"/>
                    </a:lnTo>
                    <a:lnTo>
                      <a:pt x="1536" y="3612"/>
                    </a:lnTo>
                    <a:lnTo>
                      <a:pt x="3072" y="1507"/>
                    </a:lnTo>
                    <a:lnTo>
                      <a:pt x="3072" y="398"/>
                    </a:lnTo>
                    <a:lnTo>
                      <a:pt x="1536" y="0"/>
                    </a:ln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2812675" y="3197938"/>
                <a:ext cx="101000" cy="79800"/>
              </a:xfrm>
              <a:custGeom>
                <a:avLst/>
                <a:gdLst/>
                <a:ahLst/>
                <a:cxnLst/>
                <a:rect l="l" t="t" r="r" b="b"/>
                <a:pathLst>
                  <a:path w="4040" h="3192" extrusionOk="0">
                    <a:moveTo>
                      <a:pt x="1287" y="0"/>
                    </a:moveTo>
                    <a:cubicBezTo>
                      <a:pt x="892" y="0"/>
                      <a:pt x="370" y="192"/>
                      <a:pt x="200" y="1141"/>
                    </a:cubicBezTo>
                    <a:cubicBezTo>
                      <a:pt x="1" y="2382"/>
                      <a:pt x="1322" y="3192"/>
                      <a:pt x="2345" y="3192"/>
                    </a:cubicBezTo>
                    <a:cubicBezTo>
                      <a:pt x="2635" y="3192"/>
                      <a:pt x="2900" y="3127"/>
                      <a:pt x="3101" y="2989"/>
                    </a:cubicBezTo>
                    <a:cubicBezTo>
                      <a:pt x="4039" y="2335"/>
                      <a:pt x="2532" y="117"/>
                      <a:pt x="1764" y="89"/>
                    </a:cubicBezTo>
                    <a:cubicBezTo>
                      <a:pt x="1764" y="89"/>
                      <a:pt x="1555" y="0"/>
                      <a:pt x="1287"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3254875" y="3197938"/>
                <a:ext cx="101000" cy="79800"/>
              </a:xfrm>
              <a:custGeom>
                <a:avLst/>
                <a:gdLst/>
                <a:ahLst/>
                <a:cxnLst/>
                <a:rect l="l" t="t" r="r" b="b"/>
                <a:pathLst>
                  <a:path w="4040" h="3192" extrusionOk="0">
                    <a:moveTo>
                      <a:pt x="2761" y="0"/>
                    </a:moveTo>
                    <a:cubicBezTo>
                      <a:pt x="2489" y="0"/>
                      <a:pt x="2276" y="89"/>
                      <a:pt x="2276" y="89"/>
                    </a:cubicBezTo>
                    <a:cubicBezTo>
                      <a:pt x="1479" y="117"/>
                      <a:pt x="1" y="2335"/>
                      <a:pt x="939" y="2989"/>
                    </a:cubicBezTo>
                    <a:cubicBezTo>
                      <a:pt x="1140" y="3127"/>
                      <a:pt x="1405" y="3192"/>
                      <a:pt x="1694" y="3192"/>
                    </a:cubicBezTo>
                    <a:cubicBezTo>
                      <a:pt x="2718" y="3192"/>
                      <a:pt x="4039" y="2382"/>
                      <a:pt x="3840" y="1141"/>
                    </a:cubicBezTo>
                    <a:cubicBezTo>
                      <a:pt x="3687" y="192"/>
                      <a:pt x="3161" y="0"/>
                      <a:pt x="2761"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3296825" y="3214363"/>
                <a:ext cx="34150" cy="51500"/>
              </a:xfrm>
              <a:custGeom>
                <a:avLst/>
                <a:gdLst/>
                <a:ahLst/>
                <a:cxnLst/>
                <a:rect l="l" t="t" r="r" b="b"/>
                <a:pathLst>
                  <a:path w="1366" h="2060" extrusionOk="0">
                    <a:moveTo>
                      <a:pt x="1195" y="1"/>
                    </a:moveTo>
                    <a:cubicBezTo>
                      <a:pt x="882" y="114"/>
                      <a:pt x="569" y="285"/>
                      <a:pt x="342" y="512"/>
                    </a:cubicBezTo>
                    <a:cubicBezTo>
                      <a:pt x="228" y="626"/>
                      <a:pt x="114" y="797"/>
                      <a:pt x="57" y="967"/>
                    </a:cubicBezTo>
                    <a:cubicBezTo>
                      <a:pt x="0" y="1138"/>
                      <a:pt x="0" y="1337"/>
                      <a:pt x="57" y="1536"/>
                    </a:cubicBezTo>
                    <a:cubicBezTo>
                      <a:pt x="86" y="1593"/>
                      <a:pt x="86" y="1621"/>
                      <a:pt x="114" y="1678"/>
                    </a:cubicBezTo>
                    <a:cubicBezTo>
                      <a:pt x="143" y="1707"/>
                      <a:pt x="171" y="1764"/>
                      <a:pt x="200" y="1792"/>
                    </a:cubicBezTo>
                    <a:cubicBezTo>
                      <a:pt x="256" y="1877"/>
                      <a:pt x="342" y="1963"/>
                      <a:pt x="427" y="2020"/>
                    </a:cubicBezTo>
                    <a:cubicBezTo>
                      <a:pt x="507" y="2040"/>
                      <a:pt x="588" y="2060"/>
                      <a:pt x="668" y="2060"/>
                    </a:cubicBezTo>
                    <a:cubicBezTo>
                      <a:pt x="702" y="2060"/>
                      <a:pt x="735" y="2056"/>
                      <a:pt x="768" y="2048"/>
                    </a:cubicBezTo>
                    <a:cubicBezTo>
                      <a:pt x="854" y="2020"/>
                      <a:pt x="967" y="1991"/>
                      <a:pt x="1024" y="1934"/>
                    </a:cubicBezTo>
                    <a:cubicBezTo>
                      <a:pt x="1195" y="1820"/>
                      <a:pt x="1309" y="1650"/>
                      <a:pt x="1337" y="1479"/>
                    </a:cubicBezTo>
                    <a:cubicBezTo>
                      <a:pt x="1365" y="1394"/>
                      <a:pt x="1365" y="1280"/>
                      <a:pt x="1309" y="1195"/>
                    </a:cubicBezTo>
                    <a:cubicBezTo>
                      <a:pt x="1280" y="1110"/>
                      <a:pt x="1195" y="1053"/>
                      <a:pt x="1110" y="1053"/>
                    </a:cubicBezTo>
                    <a:cubicBezTo>
                      <a:pt x="1166" y="1081"/>
                      <a:pt x="1223" y="1166"/>
                      <a:pt x="1223" y="1223"/>
                    </a:cubicBezTo>
                    <a:cubicBezTo>
                      <a:pt x="1223" y="1280"/>
                      <a:pt x="1195" y="1365"/>
                      <a:pt x="1166" y="1422"/>
                    </a:cubicBezTo>
                    <a:cubicBezTo>
                      <a:pt x="1110" y="1536"/>
                      <a:pt x="996" y="1621"/>
                      <a:pt x="882" y="1678"/>
                    </a:cubicBezTo>
                    <a:cubicBezTo>
                      <a:pt x="839" y="1707"/>
                      <a:pt x="790" y="1721"/>
                      <a:pt x="740" y="1721"/>
                    </a:cubicBezTo>
                    <a:cubicBezTo>
                      <a:pt x="690" y="1721"/>
                      <a:pt x="640" y="1707"/>
                      <a:pt x="598" y="1678"/>
                    </a:cubicBezTo>
                    <a:cubicBezTo>
                      <a:pt x="512" y="1621"/>
                      <a:pt x="455" y="1508"/>
                      <a:pt x="427" y="1422"/>
                    </a:cubicBezTo>
                    <a:cubicBezTo>
                      <a:pt x="342" y="1166"/>
                      <a:pt x="427" y="882"/>
                      <a:pt x="569" y="711"/>
                    </a:cubicBezTo>
                    <a:cubicBezTo>
                      <a:pt x="768" y="455"/>
                      <a:pt x="967" y="228"/>
                      <a:pt x="1195"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2837575" y="3214363"/>
                <a:ext cx="34150" cy="51500"/>
              </a:xfrm>
              <a:custGeom>
                <a:avLst/>
                <a:gdLst/>
                <a:ahLst/>
                <a:cxnLst/>
                <a:rect l="l" t="t" r="r" b="b"/>
                <a:pathLst>
                  <a:path w="1366" h="2060" extrusionOk="0">
                    <a:moveTo>
                      <a:pt x="171" y="1"/>
                    </a:moveTo>
                    <a:cubicBezTo>
                      <a:pt x="399" y="228"/>
                      <a:pt x="598" y="455"/>
                      <a:pt x="768" y="711"/>
                    </a:cubicBezTo>
                    <a:cubicBezTo>
                      <a:pt x="939" y="882"/>
                      <a:pt x="996" y="1166"/>
                      <a:pt x="939" y="1422"/>
                    </a:cubicBezTo>
                    <a:cubicBezTo>
                      <a:pt x="910" y="1508"/>
                      <a:pt x="854" y="1621"/>
                      <a:pt x="768" y="1678"/>
                    </a:cubicBezTo>
                    <a:cubicBezTo>
                      <a:pt x="726" y="1707"/>
                      <a:pt x="676" y="1721"/>
                      <a:pt x="626" y="1721"/>
                    </a:cubicBezTo>
                    <a:cubicBezTo>
                      <a:pt x="576" y="1721"/>
                      <a:pt x="526" y="1707"/>
                      <a:pt x="484" y="1678"/>
                    </a:cubicBezTo>
                    <a:cubicBezTo>
                      <a:pt x="370" y="1621"/>
                      <a:pt x="256" y="1536"/>
                      <a:pt x="199" y="1422"/>
                    </a:cubicBezTo>
                    <a:cubicBezTo>
                      <a:pt x="171" y="1365"/>
                      <a:pt x="143" y="1280"/>
                      <a:pt x="143" y="1223"/>
                    </a:cubicBezTo>
                    <a:cubicBezTo>
                      <a:pt x="143" y="1166"/>
                      <a:pt x="199" y="1081"/>
                      <a:pt x="256" y="1053"/>
                    </a:cubicBezTo>
                    <a:cubicBezTo>
                      <a:pt x="143" y="1053"/>
                      <a:pt x="86" y="1110"/>
                      <a:pt x="29" y="1195"/>
                    </a:cubicBezTo>
                    <a:cubicBezTo>
                      <a:pt x="0" y="1280"/>
                      <a:pt x="0" y="1394"/>
                      <a:pt x="29" y="1479"/>
                    </a:cubicBezTo>
                    <a:cubicBezTo>
                      <a:pt x="57" y="1650"/>
                      <a:pt x="171" y="1820"/>
                      <a:pt x="313" y="1934"/>
                    </a:cubicBezTo>
                    <a:cubicBezTo>
                      <a:pt x="399" y="1991"/>
                      <a:pt x="484" y="2020"/>
                      <a:pt x="598" y="2048"/>
                    </a:cubicBezTo>
                    <a:cubicBezTo>
                      <a:pt x="631" y="2056"/>
                      <a:pt x="664" y="2060"/>
                      <a:pt x="698" y="2060"/>
                    </a:cubicBezTo>
                    <a:cubicBezTo>
                      <a:pt x="778" y="2060"/>
                      <a:pt x="858" y="2040"/>
                      <a:pt x="939" y="2020"/>
                    </a:cubicBezTo>
                    <a:cubicBezTo>
                      <a:pt x="1024" y="1963"/>
                      <a:pt x="1109" y="1877"/>
                      <a:pt x="1166" y="1792"/>
                    </a:cubicBezTo>
                    <a:cubicBezTo>
                      <a:pt x="1195" y="1764"/>
                      <a:pt x="1223" y="1707"/>
                      <a:pt x="1252" y="1678"/>
                    </a:cubicBezTo>
                    <a:lnTo>
                      <a:pt x="1308" y="1536"/>
                    </a:lnTo>
                    <a:cubicBezTo>
                      <a:pt x="1365" y="1337"/>
                      <a:pt x="1365" y="1138"/>
                      <a:pt x="1308" y="967"/>
                    </a:cubicBezTo>
                    <a:cubicBezTo>
                      <a:pt x="1223" y="797"/>
                      <a:pt x="1138" y="626"/>
                      <a:pt x="1024" y="512"/>
                    </a:cubicBezTo>
                    <a:cubicBezTo>
                      <a:pt x="768" y="285"/>
                      <a:pt x="484" y="114"/>
                      <a:pt x="171"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2933550" y="3765313"/>
                <a:ext cx="301450" cy="258100"/>
              </a:xfrm>
              <a:custGeom>
                <a:avLst/>
                <a:gdLst/>
                <a:ahLst/>
                <a:cxnLst/>
                <a:rect l="l" t="t" r="r" b="b"/>
                <a:pathLst>
                  <a:path w="12058" h="10324" extrusionOk="0">
                    <a:moveTo>
                      <a:pt x="0" y="1"/>
                    </a:moveTo>
                    <a:lnTo>
                      <a:pt x="1820" y="10323"/>
                    </a:lnTo>
                    <a:lnTo>
                      <a:pt x="5346" y="10323"/>
                    </a:lnTo>
                    <a:lnTo>
                      <a:pt x="6029" y="2674"/>
                    </a:lnTo>
                    <a:lnTo>
                      <a:pt x="6711" y="10323"/>
                    </a:lnTo>
                    <a:lnTo>
                      <a:pt x="10238" y="10323"/>
                    </a:lnTo>
                    <a:lnTo>
                      <a:pt x="120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3259150" y="3714838"/>
                <a:ext cx="76800" cy="106425"/>
              </a:xfrm>
              <a:custGeom>
                <a:avLst/>
                <a:gdLst/>
                <a:ahLst/>
                <a:cxnLst/>
                <a:rect l="l" t="t" r="r" b="b"/>
                <a:pathLst>
                  <a:path w="3072" h="4257" extrusionOk="0">
                    <a:moveTo>
                      <a:pt x="2702" y="1"/>
                    </a:moveTo>
                    <a:lnTo>
                      <a:pt x="569" y="399"/>
                    </a:lnTo>
                    <a:cubicBezTo>
                      <a:pt x="569" y="399"/>
                      <a:pt x="0" y="1537"/>
                      <a:pt x="313" y="2020"/>
                    </a:cubicBezTo>
                    <a:cubicBezTo>
                      <a:pt x="424" y="2242"/>
                      <a:pt x="640" y="2360"/>
                      <a:pt x="851" y="2360"/>
                    </a:cubicBezTo>
                    <a:cubicBezTo>
                      <a:pt x="910" y="2360"/>
                      <a:pt x="968" y="2351"/>
                      <a:pt x="1024" y="2333"/>
                    </a:cubicBezTo>
                    <a:lnTo>
                      <a:pt x="1024" y="2333"/>
                    </a:lnTo>
                    <a:cubicBezTo>
                      <a:pt x="1024" y="2333"/>
                      <a:pt x="626" y="3755"/>
                      <a:pt x="1024" y="4124"/>
                    </a:cubicBezTo>
                    <a:cubicBezTo>
                      <a:pt x="1122" y="4208"/>
                      <a:pt x="1277" y="4256"/>
                      <a:pt x="1459" y="4256"/>
                    </a:cubicBezTo>
                    <a:cubicBezTo>
                      <a:pt x="2012" y="4256"/>
                      <a:pt x="2808" y="3810"/>
                      <a:pt x="2958" y="2589"/>
                    </a:cubicBezTo>
                    <a:cubicBezTo>
                      <a:pt x="3072" y="1736"/>
                      <a:pt x="2986" y="826"/>
                      <a:pt x="2702"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3061500" y="3442563"/>
                <a:ext cx="45525" cy="54050"/>
              </a:xfrm>
              <a:custGeom>
                <a:avLst/>
                <a:gdLst/>
                <a:ahLst/>
                <a:cxnLst/>
                <a:rect l="l" t="t" r="r" b="b"/>
                <a:pathLst>
                  <a:path w="1821" h="2162" extrusionOk="0">
                    <a:moveTo>
                      <a:pt x="911" y="1"/>
                    </a:moveTo>
                    <a:lnTo>
                      <a:pt x="1" y="939"/>
                    </a:lnTo>
                    <a:lnTo>
                      <a:pt x="911" y="2162"/>
                    </a:lnTo>
                    <a:lnTo>
                      <a:pt x="1821" y="939"/>
                    </a:lnTo>
                    <a:lnTo>
                      <a:pt x="9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3050850" y="3478813"/>
                <a:ext cx="66125" cy="201225"/>
              </a:xfrm>
              <a:custGeom>
                <a:avLst/>
                <a:gdLst/>
                <a:ahLst/>
                <a:cxnLst/>
                <a:rect l="l" t="t" r="r" b="b"/>
                <a:pathLst>
                  <a:path w="2645" h="8049" extrusionOk="0">
                    <a:moveTo>
                      <a:pt x="797" y="1"/>
                    </a:moveTo>
                    <a:lnTo>
                      <a:pt x="0" y="6598"/>
                    </a:lnTo>
                    <a:lnTo>
                      <a:pt x="1337" y="8049"/>
                    </a:lnTo>
                    <a:lnTo>
                      <a:pt x="2645" y="6598"/>
                    </a:lnTo>
                    <a:lnTo>
                      <a:pt x="1877" y="1"/>
                    </a:lnTo>
                    <a:lnTo>
                      <a:pt x="1337" y="712"/>
                    </a:lnTo>
                    <a:lnTo>
                      <a:pt x="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2930700" y="3750388"/>
                <a:ext cx="307150" cy="31300"/>
              </a:xfrm>
              <a:custGeom>
                <a:avLst/>
                <a:gdLst/>
                <a:ahLst/>
                <a:cxnLst/>
                <a:rect l="l" t="t" r="r" b="b"/>
                <a:pathLst>
                  <a:path w="12286" h="1252" extrusionOk="0">
                    <a:moveTo>
                      <a:pt x="1" y="1"/>
                    </a:moveTo>
                    <a:lnTo>
                      <a:pt x="228" y="1252"/>
                    </a:lnTo>
                    <a:lnTo>
                      <a:pt x="12058" y="1252"/>
                    </a:lnTo>
                    <a:lnTo>
                      <a:pt x="12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3043750" y="3734763"/>
                <a:ext cx="81775" cy="61150"/>
              </a:xfrm>
              <a:custGeom>
                <a:avLst/>
                <a:gdLst/>
                <a:ahLst/>
                <a:cxnLst/>
                <a:rect l="l" t="t" r="r" b="b"/>
                <a:pathLst>
                  <a:path w="3271" h="2446" extrusionOk="0">
                    <a:moveTo>
                      <a:pt x="2616" y="626"/>
                    </a:moveTo>
                    <a:lnTo>
                      <a:pt x="2616" y="1820"/>
                    </a:lnTo>
                    <a:lnTo>
                      <a:pt x="597" y="1820"/>
                    </a:lnTo>
                    <a:lnTo>
                      <a:pt x="597" y="626"/>
                    </a:lnTo>
                    <a:close/>
                    <a:moveTo>
                      <a:pt x="569" y="0"/>
                    </a:moveTo>
                    <a:cubicBezTo>
                      <a:pt x="228" y="0"/>
                      <a:pt x="0" y="256"/>
                      <a:pt x="0" y="569"/>
                    </a:cubicBezTo>
                    <a:lnTo>
                      <a:pt x="0" y="1877"/>
                    </a:lnTo>
                    <a:cubicBezTo>
                      <a:pt x="0" y="2190"/>
                      <a:pt x="228" y="2446"/>
                      <a:pt x="569" y="2446"/>
                    </a:cubicBezTo>
                    <a:lnTo>
                      <a:pt x="2702" y="2446"/>
                    </a:lnTo>
                    <a:cubicBezTo>
                      <a:pt x="3014" y="2446"/>
                      <a:pt x="3270" y="2190"/>
                      <a:pt x="3270" y="1877"/>
                    </a:cubicBezTo>
                    <a:lnTo>
                      <a:pt x="3270" y="569"/>
                    </a:lnTo>
                    <a:cubicBezTo>
                      <a:pt x="3270" y="256"/>
                      <a:pt x="3014" y="0"/>
                      <a:pt x="2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2645075" y="3226513"/>
                <a:ext cx="133525" cy="144375"/>
              </a:xfrm>
              <a:custGeom>
                <a:avLst/>
                <a:gdLst/>
                <a:ahLst/>
                <a:cxnLst/>
                <a:rect l="l" t="t" r="r" b="b"/>
                <a:pathLst>
                  <a:path w="5341" h="5775" extrusionOk="0">
                    <a:moveTo>
                      <a:pt x="2887" y="1"/>
                    </a:moveTo>
                    <a:cubicBezTo>
                      <a:pt x="2771" y="1"/>
                      <a:pt x="2660" y="115"/>
                      <a:pt x="2582" y="368"/>
                    </a:cubicBezTo>
                    <a:cubicBezTo>
                      <a:pt x="2326" y="1192"/>
                      <a:pt x="2866" y="2159"/>
                      <a:pt x="2582" y="2557"/>
                    </a:cubicBezTo>
                    <a:cubicBezTo>
                      <a:pt x="2572" y="2569"/>
                      <a:pt x="2562" y="2575"/>
                      <a:pt x="2549" y="2575"/>
                    </a:cubicBezTo>
                    <a:cubicBezTo>
                      <a:pt x="2322" y="2575"/>
                      <a:pt x="1606" y="599"/>
                      <a:pt x="1009" y="599"/>
                    </a:cubicBezTo>
                    <a:cubicBezTo>
                      <a:pt x="954" y="599"/>
                      <a:pt x="900" y="615"/>
                      <a:pt x="847" y="652"/>
                    </a:cubicBezTo>
                    <a:cubicBezTo>
                      <a:pt x="193" y="1079"/>
                      <a:pt x="1331" y="2529"/>
                      <a:pt x="1842" y="3041"/>
                    </a:cubicBezTo>
                    <a:cubicBezTo>
                      <a:pt x="2013" y="3211"/>
                      <a:pt x="1991" y="3278"/>
                      <a:pt x="1864" y="3278"/>
                    </a:cubicBezTo>
                    <a:cubicBezTo>
                      <a:pt x="1609" y="3278"/>
                      <a:pt x="932" y="3012"/>
                      <a:pt x="534" y="2785"/>
                    </a:cubicBezTo>
                    <a:cubicBezTo>
                      <a:pt x="449" y="2740"/>
                      <a:pt x="377" y="2720"/>
                      <a:pt x="315" y="2720"/>
                    </a:cubicBezTo>
                    <a:cubicBezTo>
                      <a:pt x="30" y="2720"/>
                      <a:pt x="1" y="3148"/>
                      <a:pt x="165" y="3382"/>
                    </a:cubicBezTo>
                    <a:cubicBezTo>
                      <a:pt x="392" y="3695"/>
                      <a:pt x="648" y="3752"/>
                      <a:pt x="932" y="3894"/>
                    </a:cubicBezTo>
                    <a:cubicBezTo>
                      <a:pt x="1359" y="4064"/>
                      <a:pt x="1729" y="4377"/>
                      <a:pt x="2013" y="4747"/>
                    </a:cubicBezTo>
                    <a:cubicBezTo>
                      <a:pt x="2354" y="5259"/>
                      <a:pt x="2582" y="5685"/>
                      <a:pt x="3264" y="5771"/>
                    </a:cubicBezTo>
                    <a:cubicBezTo>
                      <a:pt x="3288" y="5774"/>
                      <a:pt x="3312" y="5775"/>
                      <a:pt x="3336" y="5775"/>
                    </a:cubicBezTo>
                    <a:cubicBezTo>
                      <a:pt x="4007" y="5775"/>
                      <a:pt x="4828" y="4662"/>
                      <a:pt x="4828" y="4662"/>
                    </a:cubicBezTo>
                    <a:cubicBezTo>
                      <a:pt x="4999" y="4320"/>
                      <a:pt x="5056" y="3951"/>
                      <a:pt x="4942" y="3609"/>
                    </a:cubicBezTo>
                    <a:cubicBezTo>
                      <a:pt x="4771" y="2984"/>
                      <a:pt x="5340" y="2188"/>
                      <a:pt x="5084" y="1846"/>
                    </a:cubicBezTo>
                    <a:cubicBezTo>
                      <a:pt x="5008" y="1744"/>
                      <a:pt x="4918" y="1698"/>
                      <a:pt x="4828" y="1698"/>
                    </a:cubicBezTo>
                    <a:cubicBezTo>
                      <a:pt x="4616" y="1698"/>
                      <a:pt x="4396" y="1951"/>
                      <a:pt x="4316" y="2330"/>
                    </a:cubicBezTo>
                    <a:cubicBezTo>
                      <a:pt x="4287" y="2518"/>
                      <a:pt x="4174" y="2620"/>
                      <a:pt x="4039" y="2620"/>
                    </a:cubicBezTo>
                    <a:cubicBezTo>
                      <a:pt x="3786" y="2620"/>
                      <a:pt x="3453" y="2263"/>
                      <a:pt x="3435" y="1448"/>
                    </a:cubicBezTo>
                    <a:cubicBezTo>
                      <a:pt x="3435" y="581"/>
                      <a:pt x="3148" y="1"/>
                      <a:pt x="2887"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2851075" y="2949913"/>
                <a:ext cx="466400" cy="426575"/>
              </a:xfrm>
              <a:custGeom>
                <a:avLst/>
                <a:gdLst/>
                <a:ahLst/>
                <a:cxnLst/>
                <a:rect l="l" t="t" r="r" b="b"/>
                <a:pathLst>
                  <a:path w="18656" h="17063" extrusionOk="0">
                    <a:moveTo>
                      <a:pt x="9328" y="0"/>
                    </a:moveTo>
                    <a:cubicBezTo>
                      <a:pt x="4181" y="0"/>
                      <a:pt x="1" y="3811"/>
                      <a:pt x="1" y="8531"/>
                    </a:cubicBezTo>
                    <a:cubicBezTo>
                      <a:pt x="1" y="13223"/>
                      <a:pt x="4181" y="17062"/>
                      <a:pt x="9328" y="17062"/>
                    </a:cubicBezTo>
                    <a:cubicBezTo>
                      <a:pt x="14475" y="17062"/>
                      <a:pt x="18655" y="13223"/>
                      <a:pt x="18655" y="8531"/>
                    </a:cubicBezTo>
                    <a:cubicBezTo>
                      <a:pt x="18655" y="3811"/>
                      <a:pt x="14475" y="0"/>
                      <a:pt x="9328"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2866725" y="3070038"/>
                <a:ext cx="450750" cy="306450"/>
              </a:xfrm>
              <a:custGeom>
                <a:avLst/>
                <a:gdLst/>
                <a:ahLst/>
                <a:cxnLst/>
                <a:rect l="l" t="t" r="r" b="b"/>
                <a:pathLst>
                  <a:path w="18030" h="12258" extrusionOk="0">
                    <a:moveTo>
                      <a:pt x="17091" y="1"/>
                    </a:moveTo>
                    <a:cubicBezTo>
                      <a:pt x="17517" y="996"/>
                      <a:pt x="17745" y="2048"/>
                      <a:pt x="17745" y="3100"/>
                    </a:cubicBezTo>
                    <a:cubicBezTo>
                      <a:pt x="17745" y="7821"/>
                      <a:pt x="13565" y="11631"/>
                      <a:pt x="8418" y="11631"/>
                    </a:cubicBezTo>
                    <a:cubicBezTo>
                      <a:pt x="4721" y="11631"/>
                      <a:pt x="1536" y="9669"/>
                      <a:pt x="0" y="6826"/>
                    </a:cubicBezTo>
                    <a:lnTo>
                      <a:pt x="0" y="6826"/>
                    </a:lnTo>
                    <a:cubicBezTo>
                      <a:pt x="1365" y="10011"/>
                      <a:pt x="4749" y="12257"/>
                      <a:pt x="8702" y="12257"/>
                    </a:cubicBezTo>
                    <a:cubicBezTo>
                      <a:pt x="13849" y="12257"/>
                      <a:pt x="18029" y="8418"/>
                      <a:pt x="18029" y="3726"/>
                    </a:cubicBezTo>
                    <a:cubicBezTo>
                      <a:pt x="18029" y="2418"/>
                      <a:pt x="17716" y="1138"/>
                      <a:pt x="17091" y="1"/>
                    </a:cubicBezTo>
                    <a:close/>
                  </a:path>
                </a:pathLst>
              </a:custGeom>
              <a:solidFill>
                <a:srgbClr val="FFB3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3265800" y="3084788"/>
                <a:ext cx="81525" cy="160175"/>
              </a:xfrm>
              <a:custGeom>
                <a:avLst/>
                <a:gdLst/>
                <a:ahLst/>
                <a:cxnLst/>
                <a:rect l="l" t="t" r="r" b="b"/>
                <a:pathLst>
                  <a:path w="3261" h="6407" extrusionOk="0">
                    <a:moveTo>
                      <a:pt x="1412" y="1"/>
                    </a:moveTo>
                    <a:cubicBezTo>
                      <a:pt x="675" y="1"/>
                      <a:pt x="1" y="1720"/>
                      <a:pt x="218" y="2766"/>
                    </a:cubicBezTo>
                    <a:cubicBezTo>
                      <a:pt x="332" y="3165"/>
                      <a:pt x="474" y="5098"/>
                      <a:pt x="1185" y="6406"/>
                    </a:cubicBezTo>
                    <a:cubicBezTo>
                      <a:pt x="1185" y="6406"/>
                      <a:pt x="3260" y="4074"/>
                      <a:pt x="2351" y="1202"/>
                    </a:cubicBezTo>
                    <a:cubicBezTo>
                      <a:pt x="2073" y="334"/>
                      <a:pt x="1736" y="1"/>
                      <a:pt x="1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20500" y="3084788"/>
                <a:ext cx="82025" cy="160175"/>
              </a:xfrm>
              <a:custGeom>
                <a:avLst/>
                <a:gdLst/>
                <a:ahLst/>
                <a:cxnLst/>
                <a:rect l="l" t="t" r="r" b="b"/>
                <a:pathLst>
                  <a:path w="3281" h="6407" extrusionOk="0">
                    <a:moveTo>
                      <a:pt x="1877" y="1"/>
                    </a:moveTo>
                    <a:cubicBezTo>
                      <a:pt x="1554" y="1"/>
                      <a:pt x="1217" y="334"/>
                      <a:pt x="939" y="1202"/>
                    </a:cubicBezTo>
                    <a:cubicBezTo>
                      <a:pt x="1" y="4074"/>
                      <a:pt x="2105" y="6406"/>
                      <a:pt x="2105" y="6406"/>
                    </a:cubicBezTo>
                    <a:cubicBezTo>
                      <a:pt x="2816" y="5098"/>
                      <a:pt x="2958" y="3165"/>
                      <a:pt x="3044" y="2766"/>
                    </a:cubicBezTo>
                    <a:cubicBezTo>
                      <a:pt x="3281" y="1720"/>
                      <a:pt x="2612" y="1"/>
                      <a:pt x="1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3084250" y="3389963"/>
                <a:ext cx="66150" cy="76100"/>
              </a:xfrm>
              <a:custGeom>
                <a:avLst/>
                <a:gdLst/>
                <a:ahLst/>
                <a:cxnLst/>
                <a:rect l="l" t="t" r="r" b="b"/>
                <a:pathLst>
                  <a:path w="2646" h="3044" extrusionOk="0">
                    <a:moveTo>
                      <a:pt x="1537" y="0"/>
                    </a:moveTo>
                    <a:lnTo>
                      <a:pt x="1" y="2105"/>
                    </a:lnTo>
                    <a:lnTo>
                      <a:pt x="911" y="3043"/>
                    </a:lnTo>
                    <a:lnTo>
                      <a:pt x="2646" y="768"/>
                    </a:lnTo>
                    <a:lnTo>
                      <a:pt x="1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3018150" y="3389963"/>
                <a:ext cx="66125" cy="76100"/>
              </a:xfrm>
              <a:custGeom>
                <a:avLst/>
                <a:gdLst/>
                <a:ahLst/>
                <a:cxnLst/>
                <a:rect l="l" t="t" r="r" b="b"/>
                <a:pathLst>
                  <a:path w="2645" h="3044" extrusionOk="0">
                    <a:moveTo>
                      <a:pt x="1109" y="0"/>
                    </a:moveTo>
                    <a:lnTo>
                      <a:pt x="0" y="768"/>
                    </a:lnTo>
                    <a:lnTo>
                      <a:pt x="1735" y="3043"/>
                    </a:lnTo>
                    <a:lnTo>
                      <a:pt x="2645" y="2105"/>
                    </a:lnTo>
                    <a:lnTo>
                      <a:pt x="11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3099900" y="4023388"/>
                <a:ext cx="151450" cy="76900"/>
              </a:xfrm>
              <a:custGeom>
                <a:avLst/>
                <a:gdLst/>
                <a:ahLst/>
                <a:cxnLst/>
                <a:rect l="l" t="t" r="r" b="b"/>
                <a:pathLst>
                  <a:path w="6058" h="3076" extrusionOk="0">
                    <a:moveTo>
                      <a:pt x="1" y="0"/>
                    </a:moveTo>
                    <a:lnTo>
                      <a:pt x="1" y="939"/>
                    </a:lnTo>
                    <a:cubicBezTo>
                      <a:pt x="1" y="939"/>
                      <a:pt x="1565" y="2019"/>
                      <a:pt x="2332" y="2617"/>
                    </a:cubicBezTo>
                    <a:cubicBezTo>
                      <a:pt x="2730" y="2911"/>
                      <a:pt x="3469" y="3076"/>
                      <a:pt x="4162" y="3076"/>
                    </a:cubicBezTo>
                    <a:cubicBezTo>
                      <a:pt x="4808" y="3076"/>
                      <a:pt x="5412" y="2932"/>
                      <a:pt x="5659" y="2617"/>
                    </a:cubicBezTo>
                    <a:cubicBezTo>
                      <a:pt x="6058" y="1991"/>
                      <a:pt x="5773" y="1166"/>
                      <a:pt x="5062" y="996"/>
                    </a:cubicBezTo>
                    <a:cubicBezTo>
                      <a:pt x="4522" y="882"/>
                      <a:pt x="3584" y="0"/>
                      <a:pt x="3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2916475" y="4023388"/>
                <a:ext cx="151450" cy="76900"/>
              </a:xfrm>
              <a:custGeom>
                <a:avLst/>
                <a:gdLst/>
                <a:ahLst/>
                <a:cxnLst/>
                <a:rect l="l" t="t" r="r" b="b"/>
                <a:pathLst>
                  <a:path w="6058" h="3076" extrusionOk="0">
                    <a:moveTo>
                      <a:pt x="2503" y="0"/>
                    </a:moveTo>
                    <a:cubicBezTo>
                      <a:pt x="2503" y="0"/>
                      <a:pt x="1565" y="882"/>
                      <a:pt x="1025" y="996"/>
                    </a:cubicBezTo>
                    <a:cubicBezTo>
                      <a:pt x="314" y="1166"/>
                      <a:pt x="1" y="1991"/>
                      <a:pt x="427" y="2617"/>
                    </a:cubicBezTo>
                    <a:cubicBezTo>
                      <a:pt x="674" y="2932"/>
                      <a:pt x="1279" y="3076"/>
                      <a:pt x="1925" y="3076"/>
                    </a:cubicBezTo>
                    <a:cubicBezTo>
                      <a:pt x="2617" y="3076"/>
                      <a:pt x="3357" y="2911"/>
                      <a:pt x="3755" y="2617"/>
                    </a:cubicBezTo>
                    <a:cubicBezTo>
                      <a:pt x="4522" y="2019"/>
                      <a:pt x="6058" y="939"/>
                      <a:pt x="6058" y="939"/>
                    </a:cubicBezTo>
                    <a:lnTo>
                      <a:pt x="60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2797750" y="2835438"/>
                <a:ext cx="573025" cy="211175"/>
              </a:xfrm>
              <a:custGeom>
                <a:avLst/>
                <a:gdLst/>
                <a:ahLst/>
                <a:cxnLst/>
                <a:rect l="l" t="t" r="r" b="b"/>
                <a:pathLst>
                  <a:path w="22921" h="8447" extrusionOk="0">
                    <a:moveTo>
                      <a:pt x="11461" y="1"/>
                    </a:moveTo>
                    <a:cubicBezTo>
                      <a:pt x="7451" y="1"/>
                      <a:pt x="2503" y="1679"/>
                      <a:pt x="371" y="6655"/>
                    </a:cubicBezTo>
                    <a:cubicBezTo>
                      <a:pt x="1" y="7593"/>
                      <a:pt x="1849" y="8446"/>
                      <a:pt x="1849" y="8446"/>
                    </a:cubicBezTo>
                    <a:lnTo>
                      <a:pt x="11461" y="7053"/>
                    </a:lnTo>
                    <a:lnTo>
                      <a:pt x="21073" y="8446"/>
                    </a:lnTo>
                    <a:cubicBezTo>
                      <a:pt x="21073" y="8446"/>
                      <a:pt x="22921" y="7622"/>
                      <a:pt x="22551" y="6655"/>
                    </a:cubicBezTo>
                    <a:cubicBezTo>
                      <a:pt x="20418" y="1679"/>
                      <a:pt x="15470" y="1"/>
                      <a:pt x="11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3032375" y="3284738"/>
                <a:ext cx="103800" cy="62600"/>
              </a:xfrm>
              <a:custGeom>
                <a:avLst/>
                <a:gdLst/>
                <a:ahLst/>
                <a:cxnLst/>
                <a:rect l="l" t="t" r="r" b="b"/>
                <a:pathLst>
                  <a:path w="4152" h="2504" extrusionOk="0">
                    <a:moveTo>
                      <a:pt x="2076" y="1"/>
                    </a:moveTo>
                    <a:cubicBezTo>
                      <a:pt x="938" y="1"/>
                      <a:pt x="0" y="541"/>
                      <a:pt x="0" y="1252"/>
                    </a:cubicBezTo>
                    <a:cubicBezTo>
                      <a:pt x="0" y="1934"/>
                      <a:pt x="938" y="2503"/>
                      <a:pt x="2076" y="2503"/>
                    </a:cubicBezTo>
                    <a:cubicBezTo>
                      <a:pt x="3213" y="2503"/>
                      <a:pt x="4152" y="1934"/>
                      <a:pt x="4152" y="1252"/>
                    </a:cubicBezTo>
                    <a:cubicBezTo>
                      <a:pt x="4152" y="541"/>
                      <a:pt x="3213" y="1"/>
                      <a:pt x="20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2995400" y="3263413"/>
                <a:ext cx="177050" cy="62600"/>
              </a:xfrm>
              <a:custGeom>
                <a:avLst/>
                <a:gdLst/>
                <a:ahLst/>
                <a:cxnLst/>
                <a:rect l="l" t="t" r="r" b="b"/>
                <a:pathLst>
                  <a:path w="7082" h="2504" extrusionOk="0">
                    <a:moveTo>
                      <a:pt x="1820" y="1"/>
                    </a:moveTo>
                    <a:cubicBezTo>
                      <a:pt x="1223" y="86"/>
                      <a:pt x="711" y="456"/>
                      <a:pt x="427" y="996"/>
                    </a:cubicBezTo>
                    <a:lnTo>
                      <a:pt x="57" y="1735"/>
                    </a:lnTo>
                    <a:cubicBezTo>
                      <a:pt x="0" y="1821"/>
                      <a:pt x="57" y="1934"/>
                      <a:pt x="171" y="1963"/>
                    </a:cubicBezTo>
                    <a:cubicBezTo>
                      <a:pt x="1280" y="2247"/>
                      <a:pt x="2417" y="2446"/>
                      <a:pt x="3555" y="2503"/>
                    </a:cubicBezTo>
                    <a:cubicBezTo>
                      <a:pt x="4692" y="2446"/>
                      <a:pt x="5830" y="2247"/>
                      <a:pt x="6939" y="1963"/>
                    </a:cubicBezTo>
                    <a:cubicBezTo>
                      <a:pt x="7053" y="1934"/>
                      <a:pt x="7081" y="1821"/>
                      <a:pt x="7053" y="1735"/>
                    </a:cubicBezTo>
                    <a:lnTo>
                      <a:pt x="6655" y="996"/>
                    </a:lnTo>
                    <a:cubicBezTo>
                      <a:pt x="6399" y="456"/>
                      <a:pt x="5887" y="86"/>
                      <a:pt x="52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3148250" y="3527888"/>
                <a:ext cx="60450" cy="8550"/>
              </a:xfrm>
              <a:custGeom>
                <a:avLst/>
                <a:gdLst/>
                <a:ahLst/>
                <a:cxnLst/>
                <a:rect l="l" t="t" r="r" b="b"/>
                <a:pathLst>
                  <a:path w="2418" h="342" extrusionOk="0">
                    <a:moveTo>
                      <a:pt x="0" y="0"/>
                    </a:moveTo>
                    <a:lnTo>
                      <a:pt x="0" y="341"/>
                    </a:lnTo>
                    <a:lnTo>
                      <a:pt x="2417" y="341"/>
                    </a:lnTo>
                    <a:lnTo>
                      <a:pt x="2417" y="0"/>
                    </a:lnTo>
                    <a:close/>
                  </a:path>
                </a:pathLst>
              </a:custGeom>
              <a:solidFill>
                <a:srgbClr val="094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3148250" y="3532138"/>
                <a:ext cx="60450" cy="61175"/>
              </a:xfrm>
              <a:custGeom>
                <a:avLst/>
                <a:gdLst/>
                <a:ahLst/>
                <a:cxnLst/>
                <a:rect l="l" t="t" r="r" b="b"/>
                <a:pathLst>
                  <a:path w="2418" h="2447" extrusionOk="0">
                    <a:moveTo>
                      <a:pt x="2190" y="200"/>
                    </a:moveTo>
                    <a:lnTo>
                      <a:pt x="2190" y="1508"/>
                    </a:lnTo>
                    <a:lnTo>
                      <a:pt x="1195" y="2190"/>
                    </a:lnTo>
                    <a:lnTo>
                      <a:pt x="199" y="1508"/>
                    </a:lnTo>
                    <a:lnTo>
                      <a:pt x="199" y="200"/>
                    </a:lnTo>
                    <a:close/>
                    <a:moveTo>
                      <a:pt x="0" y="1"/>
                    </a:moveTo>
                    <a:lnTo>
                      <a:pt x="0" y="1622"/>
                    </a:lnTo>
                    <a:lnTo>
                      <a:pt x="1195" y="2446"/>
                    </a:lnTo>
                    <a:lnTo>
                      <a:pt x="2417" y="1622"/>
                    </a:lnTo>
                    <a:lnTo>
                      <a:pt x="24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2964825" y="3527888"/>
                <a:ext cx="63300" cy="25600"/>
              </a:xfrm>
              <a:custGeom>
                <a:avLst/>
                <a:gdLst/>
                <a:ahLst/>
                <a:cxnLst/>
                <a:rect l="l" t="t" r="r" b="b"/>
                <a:pathLst>
                  <a:path w="2532" h="1024" extrusionOk="0">
                    <a:moveTo>
                      <a:pt x="256" y="0"/>
                    </a:moveTo>
                    <a:cubicBezTo>
                      <a:pt x="114" y="0"/>
                      <a:pt x="1" y="85"/>
                      <a:pt x="1" y="228"/>
                    </a:cubicBezTo>
                    <a:lnTo>
                      <a:pt x="1" y="768"/>
                    </a:lnTo>
                    <a:cubicBezTo>
                      <a:pt x="1" y="910"/>
                      <a:pt x="114" y="1024"/>
                      <a:pt x="256" y="1024"/>
                    </a:cubicBezTo>
                    <a:lnTo>
                      <a:pt x="2275" y="1024"/>
                    </a:lnTo>
                    <a:cubicBezTo>
                      <a:pt x="2418" y="1024"/>
                      <a:pt x="2531" y="910"/>
                      <a:pt x="2531" y="768"/>
                    </a:cubicBezTo>
                    <a:lnTo>
                      <a:pt x="2531" y="228"/>
                    </a:lnTo>
                    <a:cubicBezTo>
                      <a:pt x="2531" y="85"/>
                      <a:pt x="2418" y="0"/>
                      <a:pt x="2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3038050" y="2872413"/>
                <a:ext cx="92450" cy="92450"/>
              </a:xfrm>
              <a:custGeom>
                <a:avLst/>
                <a:gdLst/>
                <a:ahLst/>
                <a:cxnLst/>
                <a:rect l="l" t="t" r="r" b="b"/>
                <a:pathLst>
                  <a:path w="3698" h="3698" extrusionOk="0">
                    <a:moveTo>
                      <a:pt x="1849" y="0"/>
                    </a:moveTo>
                    <a:cubicBezTo>
                      <a:pt x="825" y="0"/>
                      <a:pt x="1" y="825"/>
                      <a:pt x="1" y="1849"/>
                    </a:cubicBezTo>
                    <a:cubicBezTo>
                      <a:pt x="1" y="2873"/>
                      <a:pt x="825" y="3697"/>
                      <a:pt x="1849" y="3697"/>
                    </a:cubicBezTo>
                    <a:cubicBezTo>
                      <a:pt x="2873" y="3697"/>
                      <a:pt x="3697" y="2873"/>
                      <a:pt x="3697" y="1849"/>
                    </a:cubicBezTo>
                    <a:cubicBezTo>
                      <a:pt x="3697" y="825"/>
                      <a:pt x="2873" y="0"/>
                      <a:pt x="1849" y="0"/>
                    </a:cubicBezTo>
                    <a:close/>
                  </a:path>
                </a:pathLst>
              </a:custGeom>
              <a:solidFill>
                <a:srgbClr val="FFD1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2722400" y="3370763"/>
                <a:ext cx="208325" cy="182025"/>
              </a:xfrm>
              <a:custGeom>
                <a:avLst/>
                <a:gdLst/>
                <a:ahLst/>
                <a:cxnLst/>
                <a:rect l="l" t="t" r="r" b="b"/>
                <a:pathLst>
                  <a:path w="8333" h="7281" extrusionOk="0">
                    <a:moveTo>
                      <a:pt x="1" y="1"/>
                    </a:moveTo>
                    <a:lnTo>
                      <a:pt x="2702" y="4124"/>
                    </a:lnTo>
                    <a:cubicBezTo>
                      <a:pt x="2987" y="4550"/>
                      <a:pt x="3385" y="4892"/>
                      <a:pt x="3868" y="5148"/>
                    </a:cubicBezTo>
                    <a:lnTo>
                      <a:pt x="8048" y="7280"/>
                    </a:lnTo>
                    <a:lnTo>
                      <a:pt x="8333" y="5034"/>
                    </a:lnTo>
                    <a:lnTo>
                      <a:pt x="8333" y="5034"/>
                    </a:lnTo>
                    <a:cubicBezTo>
                      <a:pt x="7889" y="5247"/>
                      <a:pt x="7413" y="5360"/>
                      <a:pt x="6938" y="5360"/>
                    </a:cubicBezTo>
                    <a:cubicBezTo>
                      <a:pt x="6651" y="5360"/>
                      <a:pt x="6364" y="5319"/>
                      <a:pt x="6086" y="5233"/>
                    </a:cubicBezTo>
                    <a:cubicBezTo>
                      <a:pt x="4863" y="4892"/>
                      <a:pt x="3953" y="4522"/>
                      <a:pt x="3783" y="4295"/>
                    </a:cubicBezTo>
                    <a:cubicBezTo>
                      <a:pt x="3637" y="4100"/>
                      <a:pt x="3720" y="3405"/>
                      <a:pt x="3533" y="3405"/>
                    </a:cubicBezTo>
                    <a:cubicBezTo>
                      <a:pt x="3501" y="3405"/>
                      <a:pt x="3462" y="3425"/>
                      <a:pt x="3413" y="3470"/>
                    </a:cubicBezTo>
                    <a:cubicBezTo>
                      <a:pt x="3360" y="3514"/>
                      <a:pt x="3299" y="3534"/>
                      <a:pt x="3234" y="3534"/>
                    </a:cubicBezTo>
                    <a:cubicBezTo>
                      <a:pt x="2879" y="3534"/>
                      <a:pt x="2371" y="2950"/>
                      <a:pt x="1963" y="2446"/>
                    </a:cubicBezTo>
                    <a:cubicBezTo>
                      <a:pt x="1479" y="1878"/>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3124775" y="3550638"/>
                <a:ext cx="201925" cy="199775"/>
              </a:xfrm>
              <a:custGeom>
                <a:avLst/>
                <a:gdLst/>
                <a:ahLst/>
                <a:cxnLst/>
                <a:rect l="l" t="t" r="r" b="b"/>
                <a:pathLst>
                  <a:path w="8077" h="7991" extrusionOk="0">
                    <a:moveTo>
                      <a:pt x="5091" y="0"/>
                    </a:moveTo>
                    <a:cubicBezTo>
                      <a:pt x="4977" y="540"/>
                      <a:pt x="4920" y="1081"/>
                      <a:pt x="4920" y="1649"/>
                    </a:cubicBezTo>
                    <a:cubicBezTo>
                      <a:pt x="4896" y="1866"/>
                      <a:pt x="4870" y="2095"/>
                      <a:pt x="4841" y="2330"/>
                    </a:cubicBezTo>
                    <a:lnTo>
                      <a:pt x="4841" y="2330"/>
                    </a:lnTo>
                    <a:cubicBezTo>
                      <a:pt x="4839" y="2321"/>
                      <a:pt x="4837" y="2312"/>
                      <a:pt x="4835" y="2303"/>
                    </a:cubicBezTo>
                    <a:lnTo>
                      <a:pt x="4835" y="2303"/>
                    </a:lnTo>
                    <a:cubicBezTo>
                      <a:pt x="4836" y="2321"/>
                      <a:pt x="4837" y="2339"/>
                      <a:pt x="4838" y="2356"/>
                    </a:cubicBezTo>
                    <a:lnTo>
                      <a:pt x="4838" y="2356"/>
                    </a:lnTo>
                    <a:cubicBezTo>
                      <a:pt x="4839" y="2348"/>
                      <a:pt x="4840" y="2339"/>
                      <a:pt x="4841" y="2330"/>
                    </a:cubicBezTo>
                    <a:lnTo>
                      <a:pt x="4841" y="2330"/>
                    </a:lnTo>
                    <a:cubicBezTo>
                      <a:pt x="4871" y="2460"/>
                      <a:pt x="4922" y="2568"/>
                      <a:pt x="4949" y="2702"/>
                    </a:cubicBezTo>
                    <a:cubicBezTo>
                      <a:pt x="5404" y="4095"/>
                      <a:pt x="5688" y="5517"/>
                      <a:pt x="5830" y="6967"/>
                    </a:cubicBezTo>
                    <a:lnTo>
                      <a:pt x="8077" y="6597"/>
                    </a:lnTo>
                    <a:cubicBezTo>
                      <a:pt x="8077" y="6597"/>
                      <a:pt x="6484" y="6114"/>
                      <a:pt x="6143" y="4578"/>
                    </a:cubicBezTo>
                    <a:cubicBezTo>
                      <a:pt x="5802" y="3014"/>
                      <a:pt x="5290" y="2048"/>
                      <a:pt x="5347" y="1194"/>
                    </a:cubicBezTo>
                    <a:cubicBezTo>
                      <a:pt x="5375" y="768"/>
                      <a:pt x="5318" y="341"/>
                      <a:pt x="5091" y="0"/>
                    </a:cubicBezTo>
                    <a:close/>
                    <a:moveTo>
                      <a:pt x="4838" y="2356"/>
                    </a:moveTo>
                    <a:cubicBezTo>
                      <a:pt x="4628" y="4056"/>
                      <a:pt x="4305" y="6079"/>
                      <a:pt x="3982" y="6427"/>
                    </a:cubicBezTo>
                    <a:cubicBezTo>
                      <a:pt x="3385" y="7024"/>
                      <a:pt x="1" y="7934"/>
                      <a:pt x="1" y="7934"/>
                    </a:cubicBezTo>
                    <a:lnTo>
                      <a:pt x="4522" y="7991"/>
                    </a:lnTo>
                    <a:lnTo>
                      <a:pt x="4551" y="7820"/>
                    </a:lnTo>
                    <a:lnTo>
                      <a:pt x="4551" y="7792"/>
                    </a:lnTo>
                    <a:lnTo>
                      <a:pt x="4579" y="7593"/>
                    </a:lnTo>
                    <a:lnTo>
                      <a:pt x="4608" y="7394"/>
                    </a:lnTo>
                    <a:lnTo>
                      <a:pt x="4608" y="7337"/>
                    </a:lnTo>
                    <a:lnTo>
                      <a:pt x="4636" y="7166"/>
                    </a:lnTo>
                    <a:lnTo>
                      <a:pt x="4636" y="7138"/>
                    </a:lnTo>
                    <a:lnTo>
                      <a:pt x="4693" y="6910"/>
                    </a:lnTo>
                    <a:lnTo>
                      <a:pt x="4693" y="6853"/>
                    </a:lnTo>
                    <a:cubicBezTo>
                      <a:pt x="4693" y="6796"/>
                      <a:pt x="4693" y="6711"/>
                      <a:pt x="4721" y="6654"/>
                    </a:cubicBezTo>
                    <a:lnTo>
                      <a:pt x="4721" y="6597"/>
                    </a:lnTo>
                    <a:lnTo>
                      <a:pt x="4750" y="6341"/>
                    </a:lnTo>
                    <a:lnTo>
                      <a:pt x="4750" y="6313"/>
                    </a:lnTo>
                    <a:lnTo>
                      <a:pt x="4778" y="6086"/>
                    </a:lnTo>
                    <a:lnTo>
                      <a:pt x="4778" y="6029"/>
                    </a:lnTo>
                    <a:lnTo>
                      <a:pt x="4807" y="5773"/>
                    </a:lnTo>
                    <a:cubicBezTo>
                      <a:pt x="4807" y="5687"/>
                      <a:pt x="4835" y="5602"/>
                      <a:pt x="4835" y="5517"/>
                    </a:cubicBezTo>
                    <a:lnTo>
                      <a:pt x="4835" y="5431"/>
                    </a:lnTo>
                    <a:lnTo>
                      <a:pt x="4863" y="5232"/>
                    </a:lnTo>
                    <a:lnTo>
                      <a:pt x="4863" y="5176"/>
                    </a:lnTo>
                    <a:cubicBezTo>
                      <a:pt x="4863" y="5090"/>
                      <a:pt x="4863" y="5005"/>
                      <a:pt x="4863" y="4920"/>
                    </a:cubicBezTo>
                    <a:lnTo>
                      <a:pt x="4863" y="4834"/>
                    </a:lnTo>
                    <a:lnTo>
                      <a:pt x="4863" y="4635"/>
                    </a:lnTo>
                    <a:lnTo>
                      <a:pt x="4863" y="4578"/>
                    </a:lnTo>
                    <a:lnTo>
                      <a:pt x="4863" y="4322"/>
                    </a:lnTo>
                    <a:lnTo>
                      <a:pt x="4863" y="4266"/>
                    </a:lnTo>
                    <a:lnTo>
                      <a:pt x="4863" y="4067"/>
                    </a:lnTo>
                    <a:lnTo>
                      <a:pt x="4863" y="3981"/>
                    </a:lnTo>
                    <a:lnTo>
                      <a:pt x="4863" y="3725"/>
                    </a:lnTo>
                    <a:cubicBezTo>
                      <a:pt x="4863" y="3395"/>
                      <a:pt x="4863" y="2904"/>
                      <a:pt x="4838" y="23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2918625" y="3591138"/>
                <a:ext cx="124425" cy="158575"/>
              </a:xfrm>
              <a:custGeom>
                <a:avLst/>
                <a:gdLst/>
                <a:ahLst/>
                <a:cxnLst/>
                <a:rect l="l" t="t" r="r" b="b"/>
                <a:pathLst>
                  <a:path w="4977" h="6343" extrusionOk="0">
                    <a:moveTo>
                      <a:pt x="85" y="1"/>
                    </a:moveTo>
                    <a:cubicBezTo>
                      <a:pt x="85" y="257"/>
                      <a:pt x="57" y="484"/>
                      <a:pt x="29" y="683"/>
                    </a:cubicBezTo>
                    <a:cubicBezTo>
                      <a:pt x="0" y="1053"/>
                      <a:pt x="0" y="1337"/>
                      <a:pt x="0" y="1622"/>
                    </a:cubicBezTo>
                    <a:lnTo>
                      <a:pt x="0" y="1707"/>
                    </a:lnTo>
                    <a:lnTo>
                      <a:pt x="0" y="1792"/>
                    </a:lnTo>
                    <a:lnTo>
                      <a:pt x="0" y="2105"/>
                    </a:lnTo>
                    <a:lnTo>
                      <a:pt x="0" y="2162"/>
                    </a:lnTo>
                    <a:lnTo>
                      <a:pt x="0" y="2333"/>
                    </a:lnTo>
                    <a:lnTo>
                      <a:pt x="0" y="2447"/>
                    </a:lnTo>
                    <a:lnTo>
                      <a:pt x="0" y="2589"/>
                    </a:lnTo>
                    <a:lnTo>
                      <a:pt x="0" y="2674"/>
                    </a:lnTo>
                    <a:lnTo>
                      <a:pt x="0" y="2902"/>
                    </a:lnTo>
                    <a:lnTo>
                      <a:pt x="0" y="3015"/>
                    </a:lnTo>
                    <a:lnTo>
                      <a:pt x="0" y="3157"/>
                    </a:lnTo>
                    <a:lnTo>
                      <a:pt x="0" y="3300"/>
                    </a:lnTo>
                    <a:cubicBezTo>
                      <a:pt x="0" y="3356"/>
                      <a:pt x="0" y="3442"/>
                      <a:pt x="0" y="3499"/>
                    </a:cubicBezTo>
                    <a:lnTo>
                      <a:pt x="0" y="3641"/>
                    </a:lnTo>
                    <a:lnTo>
                      <a:pt x="0" y="3755"/>
                    </a:lnTo>
                    <a:lnTo>
                      <a:pt x="0" y="3897"/>
                    </a:lnTo>
                    <a:lnTo>
                      <a:pt x="0" y="4039"/>
                    </a:lnTo>
                    <a:cubicBezTo>
                      <a:pt x="0" y="4096"/>
                      <a:pt x="0" y="4181"/>
                      <a:pt x="29" y="4238"/>
                    </a:cubicBezTo>
                    <a:lnTo>
                      <a:pt x="29" y="4352"/>
                    </a:lnTo>
                    <a:lnTo>
                      <a:pt x="57" y="4494"/>
                    </a:lnTo>
                    <a:lnTo>
                      <a:pt x="57" y="4608"/>
                    </a:lnTo>
                    <a:cubicBezTo>
                      <a:pt x="57" y="4693"/>
                      <a:pt x="85" y="4778"/>
                      <a:pt x="85" y="4892"/>
                    </a:cubicBezTo>
                    <a:lnTo>
                      <a:pt x="85" y="4921"/>
                    </a:lnTo>
                    <a:lnTo>
                      <a:pt x="114" y="5091"/>
                    </a:lnTo>
                    <a:lnTo>
                      <a:pt x="114" y="5148"/>
                    </a:lnTo>
                    <a:cubicBezTo>
                      <a:pt x="142" y="5319"/>
                      <a:pt x="171" y="5489"/>
                      <a:pt x="199" y="5631"/>
                    </a:cubicBezTo>
                    <a:cubicBezTo>
                      <a:pt x="228" y="5916"/>
                      <a:pt x="256" y="6143"/>
                      <a:pt x="313" y="6342"/>
                    </a:cubicBezTo>
                    <a:lnTo>
                      <a:pt x="4977" y="6314"/>
                    </a:lnTo>
                    <a:cubicBezTo>
                      <a:pt x="4977" y="6314"/>
                      <a:pt x="1621" y="5404"/>
                      <a:pt x="1024" y="4807"/>
                    </a:cubicBezTo>
                    <a:cubicBezTo>
                      <a:pt x="654" y="4409"/>
                      <a:pt x="285" y="1792"/>
                      <a:pt x="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3084250" y="3832163"/>
                <a:ext cx="105250" cy="191250"/>
              </a:xfrm>
              <a:custGeom>
                <a:avLst/>
                <a:gdLst/>
                <a:ahLst/>
                <a:cxnLst/>
                <a:rect l="l" t="t" r="r" b="b"/>
                <a:pathLst>
                  <a:path w="4210" h="7650" extrusionOk="0">
                    <a:moveTo>
                      <a:pt x="1" y="0"/>
                    </a:moveTo>
                    <a:lnTo>
                      <a:pt x="655" y="7649"/>
                    </a:lnTo>
                    <a:lnTo>
                      <a:pt x="4210" y="7649"/>
                    </a:lnTo>
                    <a:lnTo>
                      <a:pt x="2674" y="7194"/>
                    </a:lnTo>
                    <a:cubicBezTo>
                      <a:pt x="1849" y="6939"/>
                      <a:pt x="1309" y="6228"/>
                      <a:pt x="1252" y="5403"/>
                    </a:cubicBezTo>
                    <a:lnTo>
                      <a:pt x="1167" y="4095"/>
                    </a:lnTo>
                    <a:lnTo>
                      <a:pt x="1650" y="3611"/>
                    </a:lnTo>
                    <a:lnTo>
                      <a:pt x="996" y="295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2979050" y="3832163"/>
                <a:ext cx="105225" cy="191250"/>
              </a:xfrm>
              <a:custGeom>
                <a:avLst/>
                <a:gdLst/>
                <a:ahLst/>
                <a:cxnLst/>
                <a:rect l="l" t="t" r="r" b="b"/>
                <a:pathLst>
                  <a:path w="4209" h="7650" extrusionOk="0">
                    <a:moveTo>
                      <a:pt x="4209" y="0"/>
                    </a:moveTo>
                    <a:lnTo>
                      <a:pt x="3214" y="2957"/>
                    </a:lnTo>
                    <a:lnTo>
                      <a:pt x="2560" y="3611"/>
                    </a:lnTo>
                    <a:lnTo>
                      <a:pt x="3071" y="4095"/>
                    </a:lnTo>
                    <a:lnTo>
                      <a:pt x="2986" y="5403"/>
                    </a:lnTo>
                    <a:cubicBezTo>
                      <a:pt x="2929" y="6228"/>
                      <a:pt x="2361" y="6939"/>
                      <a:pt x="1564" y="7194"/>
                    </a:cubicBezTo>
                    <a:lnTo>
                      <a:pt x="0" y="7649"/>
                    </a:lnTo>
                    <a:lnTo>
                      <a:pt x="3555" y="7649"/>
                    </a:lnTo>
                    <a:lnTo>
                      <a:pt x="42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2912925" y="2885913"/>
                <a:ext cx="457850" cy="160700"/>
              </a:xfrm>
              <a:custGeom>
                <a:avLst/>
                <a:gdLst/>
                <a:ahLst/>
                <a:cxnLst/>
                <a:rect l="l" t="t" r="r" b="b"/>
                <a:pathLst>
                  <a:path w="18314" h="6428" extrusionOk="0">
                    <a:moveTo>
                      <a:pt x="14020" y="1"/>
                    </a:moveTo>
                    <a:lnTo>
                      <a:pt x="14020" y="1"/>
                    </a:lnTo>
                    <a:cubicBezTo>
                      <a:pt x="14048" y="29"/>
                      <a:pt x="16323" y="3214"/>
                      <a:pt x="15925" y="4067"/>
                    </a:cubicBezTo>
                    <a:cubicBezTo>
                      <a:pt x="15870" y="4182"/>
                      <a:pt x="15683" y="4227"/>
                      <a:pt x="15384" y="4227"/>
                    </a:cubicBezTo>
                    <a:cubicBezTo>
                      <a:pt x="14223" y="4227"/>
                      <a:pt x="11371" y="3542"/>
                      <a:pt x="7972" y="3542"/>
                    </a:cubicBezTo>
                    <a:cubicBezTo>
                      <a:pt x="5932" y="3542"/>
                      <a:pt x="3695" y="3789"/>
                      <a:pt x="1508" y="4579"/>
                    </a:cubicBezTo>
                    <a:cubicBezTo>
                      <a:pt x="313" y="5006"/>
                      <a:pt x="1" y="5489"/>
                      <a:pt x="285" y="6001"/>
                    </a:cubicBezTo>
                    <a:lnTo>
                      <a:pt x="6854" y="5062"/>
                    </a:lnTo>
                    <a:lnTo>
                      <a:pt x="16466" y="6427"/>
                    </a:lnTo>
                    <a:cubicBezTo>
                      <a:pt x="16466" y="6427"/>
                      <a:pt x="18314" y="5574"/>
                      <a:pt x="17916" y="4664"/>
                    </a:cubicBezTo>
                    <a:cubicBezTo>
                      <a:pt x="17120" y="2731"/>
                      <a:pt x="15755" y="1110"/>
                      <a:pt x="14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2843975" y="2986863"/>
                <a:ext cx="480600" cy="128000"/>
              </a:xfrm>
              <a:custGeom>
                <a:avLst/>
                <a:gdLst/>
                <a:ahLst/>
                <a:cxnLst/>
                <a:rect l="l" t="t" r="r" b="b"/>
                <a:pathLst>
                  <a:path w="19224" h="5120" extrusionOk="0">
                    <a:moveTo>
                      <a:pt x="9612" y="1"/>
                    </a:moveTo>
                    <a:cubicBezTo>
                      <a:pt x="2105" y="1"/>
                      <a:pt x="0" y="2389"/>
                      <a:pt x="0" y="2389"/>
                    </a:cubicBezTo>
                    <a:lnTo>
                      <a:pt x="0" y="5119"/>
                    </a:lnTo>
                    <a:lnTo>
                      <a:pt x="9612" y="4209"/>
                    </a:lnTo>
                    <a:lnTo>
                      <a:pt x="19224" y="5119"/>
                    </a:lnTo>
                    <a:lnTo>
                      <a:pt x="19224" y="2389"/>
                    </a:lnTo>
                    <a:cubicBezTo>
                      <a:pt x="19224" y="2389"/>
                      <a:pt x="17119" y="1"/>
                      <a:pt x="9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2843975" y="3028813"/>
                <a:ext cx="480600" cy="86050"/>
              </a:xfrm>
              <a:custGeom>
                <a:avLst/>
                <a:gdLst/>
                <a:ahLst/>
                <a:cxnLst/>
                <a:rect l="l" t="t" r="r" b="b"/>
                <a:pathLst>
                  <a:path w="19224" h="3442" extrusionOk="0">
                    <a:moveTo>
                      <a:pt x="18257" y="1"/>
                    </a:moveTo>
                    <a:cubicBezTo>
                      <a:pt x="18257" y="1"/>
                      <a:pt x="18399" y="1280"/>
                      <a:pt x="14389" y="1422"/>
                    </a:cubicBezTo>
                    <a:cubicBezTo>
                      <a:pt x="10351" y="1536"/>
                      <a:pt x="3271" y="1593"/>
                      <a:pt x="0" y="3413"/>
                    </a:cubicBezTo>
                    <a:lnTo>
                      <a:pt x="9612" y="2560"/>
                    </a:lnTo>
                    <a:lnTo>
                      <a:pt x="19224" y="3441"/>
                    </a:lnTo>
                    <a:lnTo>
                      <a:pt x="19224" y="711"/>
                    </a:lnTo>
                    <a:cubicBezTo>
                      <a:pt x="18939" y="427"/>
                      <a:pt x="18598" y="171"/>
                      <a:pt x="182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2843975" y="3077138"/>
                <a:ext cx="480600" cy="99575"/>
              </a:xfrm>
              <a:custGeom>
                <a:avLst/>
                <a:gdLst/>
                <a:ahLst/>
                <a:cxnLst/>
                <a:rect l="l" t="t" r="r" b="b"/>
                <a:pathLst>
                  <a:path w="19224" h="3983" extrusionOk="0">
                    <a:moveTo>
                      <a:pt x="9354" y="0"/>
                    </a:moveTo>
                    <a:cubicBezTo>
                      <a:pt x="6171" y="0"/>
                      <a:pt x="3018" y="512"/>
                      <a:pt x="0" y="1508"/>
                    </a:cubicBezTo>
                    <a:cubicBezTo>
                      <a:pt x="1365" y="3982"/>
                      <a:pt x="9612" y="3982"/>
                      <a:pt x="9612" y="3982"/>
                    </a:cubicBezTo>
                    <a:cubicBezTo>
                      <a:pt x="9612" y="3982"/>
                      <a:pt x="17859" y="3982"/>
                      <a:pt x="19224" y="1508"/>
                    </a:cubicBezTo>
                    <a:cubicBezTo>
                      <a:pt x="16206" y="512"/>
                      <a:pt x="13053" y="0"/>
                      <a:pt x="9870" y="0"/>
                    </a:cubicBezTo>
                    <a:cubicBezTo>
                      <a:pt x="9784" y="0"/>
                      <a:pt x="9698" y="0"/>
                      <a:pt x="9612" y="1"/>
                    </a:cubicBezTo>
                    <a:cubicBezTo>
                      <a:pt x="9526" y="0"/>
                      <a:pt x="9440" y="0"/>
                      <a:pt x="9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2950600" y="3087813"/>
                <a:ext cx="373975" cy="88900"/>
              </a:xfrm>
              <a:custGeom>
                <a:avLst/>
                <a:gdLst/>
                <a:ahLst/>
                <a:cxnLst/>
                <a:rect l="l" t="t" r="r" b="b"/>
                <a:pathLst>
                  <a:path w="14959" h="3556" extrusionOk="0">
                    <a:moveTo>
                      <a:pt x="10494" y="1"/>
                    </a:moveTo>
                    <a:cubicBezTo>
                      <a:pt x="10495" y="1"/>
                      <a:pt x="10495" y="1"/>
                      <a:pt x="10496" y="1"/>
                    </a:cubicBezTo>
                    <a:lnTo>
                      <a:pt x="10496" y="1"/>
                    </a:lnTo>
                    <a:cubicBezTo>
                      <a:pt x="10495" y="1"/>
                      <a:pt x="10494" y="1"/>
                      <a:pt x="10494" y="1"/>
                    </a:cubicBezTo>
                    <a:close/>
                    <a:moveTo>
                      <a:pt x="10496" y="1"/>
                    </a:moveTo>
                    <a:cubicBezTo>
                      <a:pt x="10570" y="16"/>
                      <a:pt x="12542" y="662"/>
                      <a:pt x="12627" y="1280"/>
                    </a:cubicBezTo>
                    <a:cubicBezTo>
                      <a:pt x="12700" y="1820"/>
                      <a:pt x="7273" y="3185"/>
                      <a:pt x="2313" y="3185"/>
                    </a:cubicBezTo>
                    <a:cubicBezTo>
                      <a:pt x="1522" y="3185"/>
                      <a:pt x="743" y="3150"/>
                      <a:pt x="1" y="3072"/>
                    </a:cubicBezTo>
                    <a:lnTo>
                      <a:pt x="1" y="3072"/>
                    </a:lnTo>
                    <a:cubicBezTo>
                      <a:pt x="1764" y="3385"/>
                      <a:pt x="3555" y="3527"/>
                      <a:pt x="5347" y="3555"/>
                    </a:cubicBezTo>
                    <a:cubicBezTo>
                      <a:pt x="5347" y="3555"/>
                      <a:pt x="13594" y="3555"/>
                      <a:pt x="14959" y="1081"/>
                    </a:cubicBezTo>
                    <a:cubicBezTo>
                      <a:pt x="13509" y="570"/>
                      <a:pt x="12031" y="229"/>
                      <a:pt x="10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5" name="Google Shape;1175;p38"/>
            <p:cNvSpPr/>
            <p:nvPr/>
          </p:nvSpPr>
          <p:spPr>
            <a:xfrm>
              <a:off x="7135206" y="2028570"/>
              <a:ext cx="152276" cy="120555"/>
            </a:xfrm>
            <a:custGeom>
              <a:avLst/>
              <a:gdLst/>
              <a:ahLst/>
              <a:cxnLst/>
              <a:rect l="l" t="t" r="r" b="b"/>
              <a:pathLst>
                <a:path w="5343" h="4230" extrusionOk="0">
                  <a:moveTo>
                    <a:pt x="2719" y="1"/>
                  </a:moveTo>
                  <a:cubicBezTo>
                    <a:pt x="2719" y="1"/>
                    <a:pt x="2549" y="20"/>
                    <a:pt x="2284" y="152"/>
                  </a:cubicBezTo>
                  <a:cubicBezTo>
                    <a:pt x="1907" y="265"/>
                    <a:pt x="1529" y="416"/>
                    <a:pt x="1171" y="624"/>
                  </a:cubicBezTo>
                  <a:cubicBezTo>
                    <a:pt x="944" y="756"/>
                    <a:pt x="718" y="907"/>
                    <a:pt x="510" y="1096"/>
                  </a:cubicBezTo>
                  <a:cubicBezTo>
                    <a:pt x="284" y="1322"/>
                    <a:pt x="114" y="1624"/>
                    <a:pt x="38" y="1945"/>
                  </a:cubicBezTo>
                  <a:cubicBezTo>
                    <a:pt x="0" y="2285"/>
                    <a:pt x="76" y="2662"/>
                    <a:pt x="284" y="2945"/>
                  </a:cubicBezTo>
                  <a:cubicBezTo>
                    <a:pt x="321" y="3021"/>
                    <a:pt x="378" y="3096"/>
                    <a:pt x="435" y="3153"/>
                  </a:cubicBezTo>
                  <a:lnTo>
                    <a:pt x="604" y="3361"/>
                  </a:lnTo>
                  <a:cubicBezTo>
                    <a:pt x="718" y="3493"/>
                    <a:pt x="850" y="3606"/>
                    <a:pt x="982" y="3700"/>
                  </a:cubicBezTo>
                  <a:lnTo>
                    <a:pt x="1095" y="3776"/>
                  </a:lnTo>
                  <a:lnTo>
                    <a:pt x="1208" y="3852"/>
                  </a:lnTo>
                  <a:lnTo>
                    <a:pt x="1454" y="3965"/>
                  </a:lnTo>
                  <a:cubicBezTo>
                    <a:pt x="1511" y="4021"/>
                    <a:pt x="1605" y="4040"/>
                    <a:pt x="1680" y="4078"/>
                  </a:cubicBezTo>
                  <a:cubicBezTo>
                    <a:pt x="1756" y="4097"/>
                    <a:pt x="1831" y="4135"/>
                    <a:pt x="1926" y="4154"/>
                  </a:cubicBezTo>
                  <a:cubicBezTo>
                    <a:pt x="2077" y="4191"/>
                    <a:pt x="2247" y="4229"/>
                    <a:pt x="2417" y="4229"/>
                  </a:cubicBezTo>
                  <a:lnTo>
                    <a:pt x="2662" y="4229"/>
                  </a:lnTo>
                  <a:lnTo>
                    <a:pt x="2907" y="4210"/>
                  </a:lnTo>
                  <a:cubicBezTo>
                    <a:pt x="3058" y="4210"/>
                    <a:pt x="3228" y="4172"/>
                    <a:pt x="3379" y="4135"/>
                  </a:cubicBezTo>
                  <a:cubicBezTo>
                    <a:pt x="3530" y="4097"/>
                    <a:pt x="3662" y="4040"/>
                    <a:pt x="3813" y="3984"/>
                  </a:cubicBezTo>
                  <a:cubicBezTo>
                    <a:pt x="4059" y="3870"/>
                    <a:pt x="4304" y="3738"/>
                    <a:pt x="4512" y="3549"/>
                  </a:cubicBezTo>
                  <a:cubicBezTo>
                    <a:pt x="4833" y="3304"/>
                    <a:pt x="5078" y="2964"/>
                    <a:pt x="5229" y="2568"/>
                  </a:cubicBezTo>
                  <a:cubicBezTo>
                    <a:pt x="5267" y="2474"/>
                    <a:pt x="5286" y="2360"/>
                    <a:pt x="5305" y="2247"/>
                  </a:cubicBezTo>
                  <a:lnTo>
                    <a:pt x="5342" y="2134"/>
                  </a:lnTo>
                  <a:lnTo>
                    <a:pt x="5286" y="2247"/>
                  </a:lnTo>
                  <a:cubicBezTo>
                    <a:pt x="5248" y="2360"/>
                    <a:pt x="5210" y="2455"/>
                    <a:pt x="5154" y="2549"/>
                  </a:cubicBezTo>
                  <a:cubicBezTo>
                    <a:pt x="4965" y="2889"/>
                    <a:pt x="4701" y="3172"/>
                    <a:pt x="4380" y="3398"/>
                  </a:cubicBezTo>
                  <a:cubicBezTo>
                    <a:pt x="4172" y="3531"/>
                    <a:pt x="3946" y="3663"/>
                    <a:pt x="3700" y="3738"/>
                  </a:cubicBezTo>
                  <a:cubicBezTo>
                    <a:pt x="3568" y="3776"/>
                    <a:pt x="3436" y="3814"/>
                    <a:pt x="3304" y="3852"/>
                  </a:cubicBezTo>
                  <a:cubicBezTo>
                    <a:pt x="3172" y="3889"/>
                    <a:pt x="3021" y="3908"/>
                    <a:pt x="2889" y="3908"/>
                  </a:cubicBezTo>
                  <a:lnTo>
                    <a:pt x="2662" y="3908"/>
                  </a:lnTo>
                  <a:cubicBezTo>
                    <a:pt x="2586" y="3908"/>
                    <a:pt x="2511" y="3889"/>
                    <a:pt x="2435" y="3889"/>
                  </a:cubicBezTo>
                  <a:cubicBezTo>
                    <a:pt x="2284" y="3870"/>
                    <a:pt x="2133" y="3852"/>
                    <a:pt x="2001" y="3814"/>
                  </a:cubicBezTo>
                  <a:cubicBezTo>
                    <a:pt x="1926" y="3795"/>
                    <a:pt x="1850" y="3776"/>
                    <a:pt x="1775" y="3738"/>
                  </a:cubicBezTo>
                  <a:cubicBezTo>
                    <a:pt x="1718" y="3700"/>
                    <a:pt x="1624" y="3682"/>
                    <a:pt x="1567" y="3644"/>
                  </a:cubicBezTo>
                  <a:lnTo>
                    <a:pt x="1378" y="3531"/>
                  </a:lnTo>
                  <a:lnTo>
                    <a:pt x="1265" y="3474"/>
                  </a:lnTo>
                  <a:lnTo>
                    <a:pt x="1190" y="3398"/>
                  </a:lnTo>
                  <a:cubicBezTo>
                    <a:pt x="1057" y="3323"/>
                    <a:pt x="944" y="3210"/>
                    <a:pt x="831" y="3096"/>
                  </a:cubicBezTo>
                  <a:lnTo>
                    <a:pt x="680" y="2927"/>
                  </a:lnTo>
                  <a:cubicBezTo>
                    <a:pt x="642" y="2870"/>
                    <a:pt x="586" y="2813"/>
                    <a:pt x="548" y="2757"/>
                  </a:cubicBezTo>
                  <a:cubicBezTo>
                    <a:pt x="378" y="2530"/>
                    <a:pt x="302" y="2247"/>
                    <a:pt x="321" y="1964"/>
                  </a:cubicBezTo>
                  <a:cubicBezTo>
                    <a:pt x="378" y="1700"/>
                    <a:pt x="491" y="1454"/>
                    <a:pt x="680" y="1247"/>
                  </a:cubicBezTo>
                  <a:cubicBezTo>
                    <a:pt x="869" y="1058"/>
                    <a:pt x="1057" y="888"/>
                    <a:pt x="1265" y="756"/>
                  </a:cubicBezTo>
                  <a:cubicBezTo>
                    <a:pt x="1586" y="529"/>
                    <a:pt x="1945" y="340"/>
                    <a:pt x="2303" y="171"/>
                  </a:cubicBezTo>
                  <a:cubicBezTo>
                    <a:pt x="2568" y="57"/>
                    <a:pt x="2719" y="1"/>
                    <a:pt x="2719" y="1"/>
                  </a:cubicBezTo>
                  <a:close/>
                </a:path>
              </a:pathLst>
            </a:custGeom>
            <a:solidFill>
              <a:srgbClr val="DD92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831678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4/10/2025</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709137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4/10/2025</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3638421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4/10/2025</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0003938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4/10/2025</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302508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B61B-4276-4063-1D54-5F22634CEF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B18684-8893-7082-46E3-38C3E2068FA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9F68C8-13DF-7443-5C32-D2397AB45E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3F6562-A329-7EC4-245F-9C13EAE4046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4/10/2025</a:t>
            </a:fld>
            <a:endParaRPr lang="en-US"/>
          </a:p>
        </p:txBody>
      </p:sp>
      <p:sp>
        <p:nvSpPr>
          <p:cNvPr id="6" name="Footer Placeholder 5">
            <a:extLst>
              <a:ext uri="{FF2B5EF4-FFF2-40B4-BE49-F238E27FC236}">
                <a16:creationId xmlns:a16="http://schemas.microsoft.com/office/drawing/2014/main" id="{E5F57089-62BE-2F32-680F-DED77D3192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8CA1F09-2AFC-FE01-5672-32CB9874F00B}"/>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3571697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4/10/2025</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9198947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4/10/2025</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748262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4/10/2025</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5528835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4/10/2025</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132593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4/10/2025</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5144995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4/10/2025</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4007041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4/10/2025</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6592761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FE0D-C0A6-45A8-8B89-928E3B1AA75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1FC60E-8BC2-454D-BFAB-A95A90E7EAA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8BB640-690F-449E-8881-7F072703E429}"/>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4/10/2025</a:t>
            </a:fld>
            <a:endParaRPr lang="en-US"/>
          </a:p>
        </p:txBody>
      </p:sp>
      <p:sp>
        <p:nvSpPr>
          <p:cNvPr id="5" name="Footer Placeholder 4">
            <a:extLst>
              <a:ext uri="{FF2B5EF4-FFF2-40B4-BE49-F238E27FC236}">
                <a16:creationId xmlns:a16="http://schemas.microsoft.com/office/drawing/2014/main" id="{8A1C7E39-018C-47B2-9CDF-B4FB842FF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A3B76E-C896-4724-8D6C-91B43A07B52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0194249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03EF5-C8A5-4D25-A898-C720BA4620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CC14F8-C34C-4148-9F1F-99FA4359C94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16843-AB38-4346-B377-23E3DAD2A15F}"/>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4/10/2025</a:t>
            </a:fld>
            <a:endParaRPr lang="en-US"/>
          </a:p>
        </p:txBody>
      </p:sp>
      <p:sp>
        <p:nvSpPr>
          <p:cNvPr id="5" name="Footer Placeholder 4">
            <a:extLst>
              <a:ext uri="{FF2B5EF4-FFF2-40B4-BE49-F238E27FC236}">
                <a16:creationId xmlns:a16="http://schemas.microsoft.com/office/drawing/2014/main" id="{FCDE1145-5EE6-421B-9234-92A3513BC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94A90B-285C-4A6F-9A4F-84C75D36BFC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4482893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0435-4DD1-4010-8DAB-0B79322FC9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F79A77-1C10-43CE-BC33-1B3194576B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CFFF34-DECB-4AF6-887D-2B4EDE3447AD}"/>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4/10/2025</a:t>
            </a:fld>
            <a:endParaRPr lang="en-US"/>
          </a:p>
        </p:txBody>
      </p:sp>
      <p:sp>
        <p:nvSpPr>
          <p:cNvPr id="5" name="Footer Placeholder 4">
            <a:extLst>
              <a:ext uri="{FF2B5EF4-FFF2-40B4-BE49-F238E27FC236}">
                <a16:creationId xmlns:a16="http://schemas.microsoft.com/office/drawing/2014/main" id="{C5D71E8D-0860-46A3-8133-E4C0FEC94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679B69-DD25-41D0-BA68-79FF95D0F80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30031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B896-AC80-B18D-F33E-2CBC1C7557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A5E05A-ED7B-26FE-FCA3-3A60473D54A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40B870-74F8-320E-A096-2C42450732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C6EEA2-5EAF-4CFA-8908-F33C5CF3FA8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4/10/2025</a:t>
            </a:fld>
            <a:endParaRPr lang="en-US"/>
          </a:p>
        </p:txBody>
      </p:sp>
      <p:sp>
        <p:nvSpPr>
          <p:cNvPr id="6" name="Footer Placeholder 5">
            <a:extLst>
              <a:ext uri="{FF2B5EF4-FFF2-40B4-BE49-F238E27FC236}">
                <a16:creationId xmlns:a16="http://schemas.microsoft.com/office/drawing/2014/main" id="{1D784BD3-6A24-348F-559F-34F62BBFCE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8F5F24-1223-71B4-D302-C86FD5CE2A2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41481949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F411-474D-4F41-8994-574F660B2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E95C44-5DCA-4E65-A342-F81916815EC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10C4A0-EF6C-4056-A75E-152AF3E5B3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2D33B6-7E98-47B6-837F-9BDFF5C25F9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4/10/2025</a:t>
            </a:fld>
            <a:endParaRPr lang="en-US"/>
          </a:p>
        </p:txBody>
      </p:sp>
      <p:sp>
        <p:nvSpPr>
          <p:cNvPr id="6" name="Footer Placeholder 5">
            <a:extLst>
              <a:ext uri="{FF2B5EF4-FFF2-40B4-BE49-F238E27FC236}">
                <a16:creationId xmlns:a16="http://schemas.microsoft.com/office/drawing/2014/main" id="{E2912C31-B785-4C37-8248-CF064C2A5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87CA2F-FC7B-4207-96C7-FEFBE67D4767}"/>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1213001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C9BB-1D6E-4385-90B9-A74A83919E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C03007-ACD1-4179-AA90-11784D06C3E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BE142D-8386-46FA-9646-230CDD1648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8C00EC-F2D9-4F33-BB97-F36870768B0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AB7D4E-8A95-40EF-A87C-70CEE8F756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7834B2-71AE-4786-9785-1FF507EF81A8}"/>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4/10/2025</a:t>
            </a:fld>
            <a:endParaRPr lang="en-US"/>
          </a:p>
        </p:txBody>
      </p:sp>
      <p:sp>
        <p:nvSpPr>
          <p:cNvPr id="8" name="Footer Placeholder 7">
            <a:extLst>
              <a:ext uri="{FF2B5EF4-FFF2-40B4-BE49-F238E27FC236}">
                <a16:creationId xmlns:a16="http://schemas.microsoft.com/office/drawing/2014/main" id="{7D151BB9-6F42-4594-ADA2-84699C7DAE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F0F8B7-AED4-4431-A8FC-61B1BBB9FCD6}"/>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8774345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6E71-3935-488E-ADFD-1FAF05D6A9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68F116-4D97-4D40-ACC2-14B86657A00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4/10/2025</a:t>
            </a:fld>
            <a:endParaRPr lang="en-US"/>
          </a:p>
        </p:txBody>
      </p:sp>
      <p:sp>
        <p:nvSpPr>
          <p:cNvPr id="4" name="Footer Placeholder 3">
            <a:extLst>
              <a:ext uri="{FF2B5EF4-FFF2-40B4-BE49-F238E27FC236}">
                <a16:creationId xmlns:a16="http://schemas.microsoft.com/office/drawing/2014/main" id="{E0702657-5759-4477-8A37-CD70B2B4C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BA79B2-E026-43CC-80CD-D115C4B760E5}"/>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6472234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B1360E-7E1C-41D9-ADBA-6A9418F2016B}"/>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4/10/2025</a:t>
            </a:fld>
            <a:endParaRPr lang="en-US"/>
          </a:p>
        </p:txBody>
      </p:sp>
      <p:sp>
        <p:nvSpPr>
          <p:cNvPr id="3" name="Footer Placeholder 2">
            <a:extLst>
              <a:ext uri="{FF2B5EF4-FFF2-40B4-BE49-F238E27FC236}">
                <a16:creationId xmlns:a16="http://schemas.microsoft.com/office/drawing/2014/main" id="{38723AC4-4D95-475D-9896-03904B805B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23B165-4808-42E3-952F-C34C8DBEBA58}"/>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8368779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A625-E5C1-43FD-973A-5008E48A09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F3DA0A-A6B3-4DBB-AE20-2354E7A4CC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D1079-68C3-424B-AEDB-CFB25ED813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96AC48-FD7D-4617-BCA9-289F55329F4A}"/>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4/10/2025</a:t>
            </a:fld>
            <a:endParaRPr lang="en-US"/>
          </a:p>
        </p:txBody>
      </p:sp>
      <p:sp>
        <p:nvSpPr>
          <p:cNvPr id="6" name="Footer Placeholder 5">
            <a:extLst>
              <a:ext uri="{FF2B5EF4-FFF2-40B4-BE49-F238E27FC236}">
                <a16:creationId xmlns:a16="http://schemas.microsoft.com/office/drawing/2014/main" id="{F221F464-7CB9-4B04-8954-CDB7B7CCE0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A3F4B4-147A-4EF1-982F-8AE8952D05C0}"/>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3895112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CE3C7-49D0-475B-BCB5-CD9FA54F63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611748-A742-4AA0-BFAF-002B995082B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B99000-A83A-4E5D-BFDA-9104E295D8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DC3776-2EFB-49FE-AEFF-99FA6A855B1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4/10/2025</a:t>
            </a:fld>
            <a:endParaRPr lang="en-US"/>
          </a:p>
        </p:txBody>
      </p:sp>
      <p:sp>
        <p:nvSpPr>
          <p:cNvPr id="6" name="Footer Placeholder 5">
            <a:extLst>
              <a:ext uri="{FF2B5EF4-FFF2-40B4-BE49-F238E27FC236}">
                <a16:creationId xmlns:a16="http://schemas.microsoft.com/office/drawing/2014/main" id="{56840D10-6D8E-43E7-8556-0394957642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702389-AB89-4F8A-8A54-89115FD362DC}"/>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4106022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84C64-7B20-4047-9749-657561C717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354ED8-FAC0-44E7-9E42-6A0DE3AE28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50484-400C-45FD-86E4-542F6D90A1F3}"/>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4/10/2025</a:t>
            </a:fld>
            <a:endParaRPr lang="en-US"/>
          </a:p>
        </p:txBody>
      </p:sp>
      <p:sp>
        <p:nvSpPr>
          <p:cNvPr id="5" name="Footer Placeholder 4">
            <a:extLst>
              <a:ext uri="{FF2B5EF4-FFF2-40B4-BE49-F238E27FC236}">
                <a16:creationId xmlns:a16="http://schemas.microsoft.com/office/drawing/2014/main" id="{882DB841-8C61-45BA-8535-B52665B9A3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D04753-BA3F-48B4-B498-78D0EB5100F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2595172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F67C54-EB6E-4BE0-AE76-3796824F1BC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143997-1E45-4C09-9B1D-8F7654FDDF3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C4E05-1F94-4DAE-991F-4001467A9E8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4/10/2025</a:t>
            </a:fld>
            <a:endParaRPr lang="en-US"/>
          </a:p>
        </p:txBody>
      </p:sp>
      <p:sp>
        <p:nvSpPr>
          <p:cNvPr id="5" name="Footer Placeholder 4">
            <a:extLst>
              <a:ext uri="{FF2B5EF4-FFF2-40B4-BE49-F238E27FC236}">
                <a16:creationId xmlns:a16="http://schemas.microsoft.com/office/drawing/2014/main" id="{07823BD6-34A6-470B-8A07-C60228D578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7D830C-FA1D-4766-ABAC-89899C7DFC4A}"/>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753963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1467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4/10/2025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60838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theme" Target="../theme/theme3.xml"/><Relationship Id="rId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theme" Target="../theme/theme4.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8"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5.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6.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7.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4F968EA5-FCF7-6276-DBDE-FFBFAEFAE5D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168834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EDADA"/>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06999180"/>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569220267"/>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EDAD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6"/>
              </a:buClr>
              <a:buSzPts val="2800"/>
              <a:buFont typeface="Mouse Memoirs"/>
              <a:buNone/>
              <a:defRPr sz="2800">
                <a:solidFill>
                  <a:schemeClr val="accent6"/>
                </a:solidFill>
                <a:latin typeface="Mouse Memoirs"/>
                <a:ea typeface="Mouse Memoirs"/>
                <a:cs typeface="Mouse Memoirs"/>
                <a:sym typeface="Mouse Memoir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6"/>
              </a:buClr>
              <a:buSzPts val="1800"/>
              <a:buFont typeface="Catamaran"/>
              <a:buChar char="●"/>
              <a:defRPr sz="1800">
                <a:solidFill>
                  <a:schemeClr val="accent6"/>
                </a:solidFill>
                <a:latin typeface="Catamaran"/>
                <a:ea typeface="Catamaran"/>
                <a:cs typeface="Catamaran"/>
                <a:sym typeface="Catamaran"/>
              </a:defRPr>
            </a:lvl1pPr>
            <a:lvl2pPr marL="914400" lvl="1"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2pPr>
            <a:lvl3pPr marL="1371600" lvl="2"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3pPr>
            <a:lvl4pPr marL="1828800" lvl="3"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4pPr>
            <a:lvl5pPr marL="2286000" lvl="4"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5pPr>
            <a:lvl6pPr marL="2743200" lvl="5"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6pPr>
            <a:lvl7pPr marL="3200400" lvl="6"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7pPr>
            <a:lvl8pPr marL="3657600" lvl="7"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8pPr>
            <a:lvl9pPr marL="4114800" lvl="8"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1427459924"/>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 id="2147483760" r:id="rId33"/>
    <p:sldLayoutId id="2147483761" r:id="rId34"/>
    <p:sldLayoutId id="2147483762"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26144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55530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877609"/>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microsoft.com/office/2007/relationships/hdphoto" Target="../media/hdphoto2.wdp"/><Relationship Id="rId11" Type="http://schemas.openxmlformats.org/officeDocument/2006/relationships/image" Target="../media/image24.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jpg"/><Relationship Id="rId9"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2.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93.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93.xml"/><Relationship Id="rId5" Type="http://schemas.openxmlformats.org/officeDocument/2006/relationships/image" Target="../media/image44.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93.xml"/><Relationship Id="rId5" Type="http://schemas.openxmlformats.org/officeDocument/2006/relationships/image" Target="../media/image45.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49.png"/><Relationship Id="rId1" Type="http://schemas.openxmlformats.org/officeDocument/2006/relationships/slideLayout" Target="../slideLayouts/slideLayout10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image" Target="../media/image54.jpg"/><Relationship Id="rId1" Type="http://schemas.openxmlformats.org/officeDocument/2006/relationships/slideLayout" Target="../slideLayouts/slideLayout105.xml"/><Relationship Id="rId6" Type="http://schemas.microsoft.com/office/2007/relationships/hdphoto" Target="../media/hdphoto6.wdp"/><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2.png"/><Relationship Id="rId1" Type="http://schemas.openxmlformats.org/officeDocument/2006/relationships/slideLayout" Target="../slideLayouts/slideLayout105.xml"/><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9.xml"/><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6.xml"/><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jpg"/><Relationship Id="rId9" Type="http://schemas.openxmlformats.org/officeDocument/2006/relationships/image" Target="../media/image20.svg"/><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6.xml"/><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microsoft.com/office/2007/relationships/hdphoto" Target="../media/hdphoto2.wdp"/><Relationship Id="rId11" Type="http://schemas.openxmlformats.org/officeDocument/2006/relationships/image" Target="../media/image24.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jpg"/><Relationship Id="rId9" Type="http://schemas.openxmlformats.org/officeDocument/2006/relationships/image" Target="../media/image20.sv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6.xml"/><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painting, drawing, fruit, child art&#10;&#10;Description automatically generated">
            <a:extLst>
              <a:ext uri="{FF2B5EF4-FFF2-40B4-BE49-F238E27FC236}">
                <a16:creationId xmlns:a16="http://schemas.microsoft.com/office/drawing/2014/main" id="{91820E1E-E391-4F59-9CA5-1EBE6A91F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E84A9BDA-DC32-4553-B0E7-FB907928AB9C}"/>
              </a:ext>
            </a:extLst>
          </p:cNvPr>
          <p:cNvSpPr/>
          <p:nvPr/>
        </p:nvSpPr>
        <p:spPr>
          <a:xfrm>
            <a:off x="1197891" y="445439"/>
            <a:ext cx="8988778" cy="4331546"/>
          </a:xfrm>
          <a:prstGeom prst="roundRect">
            <a:avLst/>
          </a:prstGeom>
          <a:solidFill>
            <a:schemeClr val="bg1">
              <a:alpha val="7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cartoon of a child&#10;&#10;Description automatically generated with medium confidence">
            <a:extLst>
              <a:ext uri="{FF2B5EF4-FFF2-40B4-BE49-F238E27FC236}">
                <a16:creationId xmlns:a16="http://schemas.microsoft.com/office/drawing/2014/main" id="{A0C8429F-E0AC-4EDD-9230-93DB6B0D66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9" y="2745075"/>
            <a:ext cx="4282440" cy="4282440"/>
          </a:xfrm>
          <a:prstGeom prst="rect">
            <a:avLst/>
          </a:prstGeom>
        </p:spPr>
      </p:pic>
      <p:pic>
        <p:nvPicPr>
          <p:cNvPr id="16" name="Picture 15" descr="A cartoon of a child&#10;&#10;Description automatically generated with medium confidence">
            <a:extLst>
              <a:ext uri="{FF2B5EF4-FFF2-40B4-BE49-F238E27FC236}">
                <a16:creationId xmlns:a16="http://schemas.microsoft.com/office/drawing/2014/main" id="{A023699E-EB59-49A1-9E94-CC478E3623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996" y="3131259"/>
            <a:ext cx="4269600" cy="4269600"/>
          </a:xfrm>
          <a:prstGeom prst="rect">
            <a:avLst/>
          </a:prstGeom>
        </p:spPr>
      </p:pic>
      <p:pic>
        <p:nvPicPr>
          <p:cNvPr id="2" name="Picture 1">
            <a:extLst>
              <a:ext uri="{FF2B5EF4-FFF2-40B4-BE49-F238E27FC236}">
                <a16:creationId xmlns:a16="http://schemas.microsoft.com/office/drawing/2014/main" id="{C191B74D-1D13-27E8-C782-A46E2AB2AC90}"/>
              </a:ext>
            </a:extLst>
          </p:cNvPr>
          <p:cNvPicPr>
            <a:picLocks noChangeAspect="1"/>
          </p:cNvPicPr>
          <p:nvPr/>
        </p:nvPicPr>
        <p:blipFill>
          <a:blip r:embed="rId5"/>
          <a:stretch>
            <a:fillRect/>
          </a:stretch>
        </p:blipFill>
        <p:spPr>
          <a:xfrm>
            <a:off x="3722182" y="757011"/>
            <a:ext cx="4328535" cy="829128"/>
          </a:xfrm>
          <a:prstGeom prst="rect">
            <a:avLst/>
          </a:prstGeom>
        </p:spPr>
      </p:pic>
      <p:pic>
        <p:nvPicPr>
          <p:cNvPr id="3" name="Picture 2">
            <a:extLst>
              <a:ext uri="{FF2B5EF4-FFF2-40B4-BE49-F238E27FC236}">
                <a16:creationId xmlns:a16="http://schemas.microsoft.com/office/drawing/2014/main" id="{6DB8A421-DD98-B205-DEA0-9B19FAC35FBB}"/>
              </a:ext>
            </a:extLst>
          </p:cNvPr>
          <p:cNvPicPr>
            <a:picLocks noChangeAspect="1"/>
          </p:cNvPicPr>
          <p:nvPr/>
        </p:nvPicPr>
        <p:blipFill>
          <a:blip r:embed="rId6"/>
          <a:stretch>
            <a:fillRect/>
          </a:stretch>
        </p:blipFill>
        <p:spPr>
          <a:xfrm>
            <a:off x="1762147" y="1566259"/>
            <a:ext cx="8248603" cy="2804403"/>
          </a:xfrm>
          <a:prstGeom prst="rect">
            <a:avLst/>
          </a:prstGeom>
        </p:spPr>
      </p:pic>
      <p:sp>
        <p:nvSpPr>
          <p:cNvPr id="8" name="TextBox 11">
            <a:extLst>
              <a:ext uri="{FF2B5EF4-FFF2-40B4-BE49-F238E27FC236}">
                <a16:creationId xmlns:a16="http://schemas.microsoft.com/office/drawing/2014/main" id="{DBCCB13B-95A2-45A9-8009-624554E5082B}"/>
              </a:ext>
            </a:extLst>
          </p:cNvPr>
          <p:cNvSpPr txBox="1"/>
          <p:nvPr/>
        </p:nvSpPr>
        <p:spPr>
          <a:xfrm>
            <a:off x="2343296" y="4650363"/>
            <a:ext cx="9349429" cy="2334260"/>
          </a:xfrm>
          <a:prstGeom prst="rect">
            <a:avLst/>
          </a:prstGeom>
          <a:no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a:solidFill>
                  <a:srgbClr val="B01086"/>
                </a:solidFill>
                <a:latin typeface="Cambria" panose="02040503050406030204" pitchFamily="18" charset="0"/>
                <a:cs typeface="Cambria" panose="02040503050406030204" pitchFamily="18" charset="0"/>
              </a:rPr>
              <a:t>Giáo viên dạy: VŨ THỊ LAN</a:t>
            </a:r>
          </a:p>
          <a:p>
            <a:r>
              <a:rPr lang="en-US" sz="4400" b="1">
                <a:solidFill>
                  <a:srgbClr val="B01086"/>
                </a:solidFill>
                <a:latin typeface="Cambria" panose="02040503050406030204" pitchFamily="18" charset="0"/>
                <a:cs typeface="Cambria" panose="02040503050406030204" pitchFamily="18" charset="0"/>
              </a:rPr>
              <a:t>                      Lớp: 4A2</a:t>
            </a:r>
          </a:p>
        </p:txBody>
      </p:sp>
    </p:spTree>
    <p:extLst>
      <p:ext uri="{BB962C8B-B14F-4D97-AF65-F5344CB8AC3E}">
        <p14:creationId xmlns:p14="http://schemas.microsoft.com/office/powerpoint/2010/main" val="227052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32" presetClass="emph" presetSubtype="0" repeatCount="2000" fill="hold" nodeType="withEffect">
                                  <p:stCondLst>
                                    <p:cond delay="0"/>
                                  </p:stCondLst>
                                  <p:childTnLst>
                                    <p:animRot by="120000">
                                      <p:cBhvr>
                                        <p:cTn id="9" dur="75" fill="hold">
                                          <p:stCondLst>
                                            <p:cond delay="0"/>
                                          </p:stCondLst>
                                        </p:cTn>
                                        <p:tgtEl>
                                          <p:spTgt spid="16"/>
                                        </p:tgtEl>
                                        <p:attrNameLst>
                                          <p:attrName>r</p:attrName>
                                        </p:attrNameLst>
                                      </p:cBhvr>
                                    </p:animRot>
                                    <p:animRot by="-240000">
                                      <p:cBhvr>
                                        <p:cTn id="10" dur="150" fill="hold">
                                          <p:stCondLst>
                                            <p:cond delay="150"/>
                                          </p:stCondLst>
                                        </p:cTn>
                                        <p:tgtEl>
                                          <p:spTgt spid="16"/>
                                        </p:tgtEl>
                                        <p:attrNameLst>
                                          <p:attrName>r</p:attrName>
                                        </p:attrNameLst>
                                      </p:cBhvr>
                                    </p:animRot>
                                    <p:animRot by="240000">
                                      <p:cBhvr>
                                        <p:cTn id="11" dur="150" fill="hold">
                                          <p:stCondLst>
                                            <p:cond delay="300"/>
                                          </p:stCondLst>
                                        </p:cTn>
                                        <p:tgtEl>
                                          <p:spTgt spid="16"/>
                                        </p:tgtEl>
                                        <p:attrNameLst>
                                          <p:attrName>r</p:attrName>
                                        </p:attrNameLst>
                                      </p:cBhvr>
                                    </p:animRot>
                                    <p:animRot by="-240000">
                                      <p:cBhvr>
                                        <p:cTn id="12" dur="150" fill="hold">
                                          <p:stCondLst>
                                            <p:cond delay="450"/>
                                          </p:stCondLst>
                                        </p:cTn>
                                        <p:tgtEl>
                                          <p:spTgt spid="16"/>
                                        </p:tgtEl>
                                        <p:attrNameLst>
                                          <p:attrName>r</p:attrName>
                                        </p:attrNameLst>
                                      </p:cBhvr>
                                    </p:animRot>
                                    <p:animRot by="120000">
                                      <p:cBhvr>
                                        <p:cTn id="13" dur="150" fill="hold">
                                          <p:stCondLst>
                                            <p:cond delay="600"/>
                                          </p:stCondLst>
                                        </p:cTn>
                                        <p:tgtEl>
                                          <p:spTgt spid="16"/>
                                        </p:tgtEl>
                                        <p:attrNameLst>
                                          <p:attrName>r</p:attrName>
                                        </p:attrNameLst>
                                      </p:cBhvr>
                                    </p:animRot>
                                  </p:childTnLst>
                                </p:cTn>
                              </p:par>
                              <p:par>
                                <p:cTn id="14" presetID="32" presetClass="emph" presetSubtype="0" repeatCount="2000" fill="hold" nodeType="withEffect">
                                  <p:stCondLst>
                                    <p:cond delay="0"/>
                                  </p:stCondLst>
                                  <p:childTnLst>
                                    <p:animRot by="120000">
                                      <p:cBhvr>
                                        <p:cTn id="15" dur="75" fill="hold">
                                          <p:stCondLst>
                                            <p:cond delay="0"/>
                                          </p:stCondLst>
                                        </p:cTn>
                                        <p:tgtEl>
                                          <p:spTgt spid="15"/>
                                        </p:tgtEl>
                                        <p:attrNameLst>
                                          <p:attrName>r</p:attrName>
                                        </p:attrNameLst>
                                      </p:cBhvr>
                                    </p:animRot>
                                    <p:animRot by="-240000">
                                      <p:cBhvr>
                                        <p:cTn id="16" dur="150" fill="hold">
                                          <p:stCondLst>
                                            <p:cond delay="150"/>
                                          </p:stCondLst>
                                        </p:cTn>
                                        <p:tgtEl>
                                          <p:spTgt spid="15"/>
                                        </p:tgtEl>
                                        <p:attrNameLst>
                                          <p:attrName>r</p:attrName>
                                        </p:attrNameLst>
                                      </p:cBhvr>
                                    </p:animRot>
                                    <p:animRot by="240000">
                                      <p:cBhvr>
                                        <p:cTn id="17" dur="150" fill="hold">
                                          <p:stCondLst>
                                            <p:cond delay="300"/>
                                          </p:stCondLst>
                                        </p:cTn>
                                        <p:tgtEl>
                                          <p:spTgt spid="15"/>
                                        </p:tgtEl>
                                        <p:attrNameLst>
                                          <p:attrName>r</p:attrName>
                                        </p:attrNameLst>
                                      </p:cBhvr>
                                    </p:animRot>
                                    <p:animRot by="-240000">
                                      <p:cBhvr>
                                        <p:cTn id="18" dur="150" fill="hold">
                                          <p:stCondLst>
                                            <p:cond delay="450"/>
                                          </p:stCondLst>
                                        </p:cTn>
                                        <p:tgtEl>
                                          <p:spTgt spid="15"/>
                                        </p:tgtEl>
                                        <p:attrNameLst>
                                          <p:attrName>r</p:attrName>
                                        </p:attrNameLst>
                                      </p:cBhvr>
                                    </p:animRot>
                                    <p:animRot by="120000">
                                      <p:cBhvr>
                                        <p:cTn id="19" dur="150" fill="hold">
                                          <p:stCondLst>
                                            <p:cond delay="600"/>
                                          </p:stCondLst>
                                        </p:cTn>
                                        <p:tgtEl>
                                          <p:spTgt spid="1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80">
                                          <p:stCondLst>
                                            <p:cond delay="0"/>
                                          </p:stCondLst>
                                        </p:cTn>
                                        <p:tgtEl>
                                          <p:spTgt spid="3"/>
                                        </p:tgtEl>
                                      </p:cBhvr>
                                    </p:animEffect>
                                    <p:anim calcmode="lin" valueType="num">
                                      <p:cBhvr>
                                        <p:cTn id="2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0" dur="26">
                                          <p:stCondLst>
                                            <p:cond delay="650"/>
                                          </p:stCondLst>
                                        </p:cTn>
                                        <p:tgtEl>
                                          <p:spTgt spid="3"/>
                                        </p:tgtEl>
                                      </p:cBhvr>
                                      <p:to x="100000" y="60000"/>
                                    </p:animScale>
                                    <p:animScale>
                                      <p:cBhvr>
                                        <p:cTn id="31" dur="166" decel="50000">
                                          <p:stCondLst>
                                            <p:cond delay="676"/>
                                          </p:stCondLst>
                                        </p:cTn>
                                        <p:tgtEl>
                                          <p:spTgt spid="3"/>
                                        </p:tgtEl>
                                      </p:cBhvr>
                                      <p:to x="100000" y="100000"/>
                                    </p:animScale>
                                    <p:animScale>
                                      <p:cBhvr>
                                        <p:cTn id="32" dur="26">
                                          <p:stCondLst>
                                            <p:cond delay="1312"/>
                                          </p:stCondLst>
                                        </p:cTn>
                                        <p:tgtEl>
                                          <p:spTgt spid="3"/>
                                        </p:tgtEl>
                                      </p:cBhvr>
                                      <p:to x="100000" y="80000"/>
                                    </p:animScale>
                                    <p:animScale>
                                      <p:cBhvr>
                                        <p:cTn id="33" dur="166" decel="50000">
                                          <p:stCondLst>
                                            <p:cond delay="1338"/>
                                          </p:stCondLst>
                                        </p:cTn>
                                        <p:tgtEl>
                                          <p:spTgt spid="3"/>
                                        </p:tgtEl>
                                      </p:cBhvr>
                                      <p:to x="100000" y="100000"/>
                                    </p:animScale>
                                    <p:animScale>
                                      <p:cBhvr>
                                        <p:cTn id="34" dur="26">
                                          <p:stCondLst>
                                            <p:cond delay="1642"/>
                                          </p:stCondLst>
                                        </p:cTn>
                                        <p:tgtEl>
                                          <p:spTgt spid="3"/>
                                        </p:tgtEl>
                                      </p:cBhvr>
                                      <p:to x="100000" y="90000"/>
                                    </p:animScale>
                                    <p:animScale>
                                      <p:cBhvr>
                                        <p:cTn id="35" dur="166" decel="50000">
                                          <p:stCondLst>
                                            <p:cond delay="1668"/>
                                          </p:stCondLst>
                                        </p:cTn>
                                        <p:tgtEl>
                                          <p:spTgt spid="3"/>
                                        </p:tgtEl>
                                      </p:cBhvr>
                                      <p:to x="100000" y="100000"/>
                                    </p:animScale>
                                    <p:animScale>
                                      <p:cBhvr>
                                        <p:cTn id="36" dur="26">
                                          <p:stCondLst>
                                            <p:cond delay="1808"/>
                                          </p:stCondLst>
                                        </p:cTn>
                                        <p:tgtEl>
                                          <p:spTgt spid="3"/>
                                        </p:tgtEl>
                                      </p:cBhvr>
                                      <p:to x="100000" y="95000"/>
                                    </p:animScale>
                                    <p:animScale>
                                      <p:cBhvr>
                                        <p:cTn id="37" dur="166" decel="50000">
                                          <p:stCondLst>
                                            <p:cond delay="1834"/>
                                          </p:stCondLst>
                                        </p:cTn>
                                        <p:tgtEl>
                                          <p:spTgt spid="3"/>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80">
                                          <p:stCondLst>
                                            <p:cond delay="0"/>
                                          </p:stCondLst>
                                        </p:cTn>
                                        <p:tgtEl>
                                          <p:spTgt spid="2"/>
                                        </p:tgtEl>
                                      </p:cBhvr>
                                    </p:animEffect>
                                    <p:anim calcmode="lin" valueType="num">
                                      <p:cBhvr>
                                        <p:cTn id="4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6" dur="26">
                                          <p:stCondLst>
                                            <p:cond delay="650"/>
                                          </p:stCondLst>
                                        </p:cTn>
                                        <p:tgtEl>
                                          <p:spTgt spid="2"/>
                                        </p:tgtEl>
                                      </p:cBhvr>
                                      <p:to x="100000" y="60000"/>
                                    </p:animScale>
                                    <p:animScale>
                                      <p:cBhvr>
                                        <p:cTn id="47" dur="166" decel="50000">
                                          <p:stCondLst>
                                            <p:cond delay="676"/>
                                          </p:stCondLst>
                                        </p:cTn>
                                        <p:tgtEl>
                                          <p:spTgt spid="2"/>
                                        </p:tgtEl>
                                      </p:cBhvr>
                                      <p:to x="100000" y="100000"/>
                                    </p:animScale>
                                    <p:animScale>
                                      <p:cBhvr>
                                        <p:cTn id="48" dur="26">
                                          <p:stCondLst>
                                            <p:cond delay="1312"/>
                                          </p:stCondLst>
                                        </p:cTn>
                                        <p:tgtEl>
                                          <p:spTgt spid="2"/>
                                        </p:tgtEl>
                                      </p:cBhvr>
                                      <p:to x="100000" y="80000"/>
                                    </p:animScale>
                                    <p:animScale>
                                      <p:cBhvr>
                                        <p:cTn id="49" dur="166" decel="50000">
                                          <p:stCondLst>
                                            <p:cond delay="1338"/>
                                          </p:stCondLst>
                                        </p:cTn>
                                        <p:tgtEl>
                                          <p:spTgt spid="2"/>
                                        </p:tgtEl>
                                      </p:cBhvr>
                                      <p:to x="100000" y="100000"/>
                                    </p:animScale>
                                    <p:animScale>
                                      <p:cBhvr>
                                        <p:cTn id="50" dur="26">
                                          <p:stCondLst>
                                            <p:cond delay="1642"/>
                                          </p:stCondLst>
                                        </p:cTn>
                                        <p:tgtEl>
                                          <p:spTgt spid="2"/>
                                        </p:tgtEl>
                                      </p:cBhvr>
                                      <p:to x="100000" y="90000"/>
                                    </p:animScale>
                                    <p:animScale>
                                      <p:cBhvr>
                                        <p:cTn id="51" dur="166" decel="50000">
                                          <p:stCondLst>
                                            <p:cond delay="1668"/>
                                          </p:stCondLst>
                                        </p:cTn>
                                        <p:tgtEl>
                                          <p:spTgt spid="2"/>
                                        </p:tgtEl>
                                      </p:cBhvr>
                                      <p:to x="100000" y="100000"/>
                                    </p:animScale>
                                    <p:animScale>
                                      <p:cBhvr>
                                        <p:cTn id="52" dur="26">
                                          <p:stCondLst>
                                            <p:cond delay="1808"/>
                                          </p:stCondLst>
                                        </p:cTn>
                                        <p:tgtEl>
                                          <p:spTgt spid="2"/>
                                        </p:tgtEl>
                                      </p:cBhvr>
                                      <p:to x="100000" y="95000"/>
                                    </p:animScale>
                                    <p:animScale>
                                      <p:cBhvr>
                                        <p:cTn id="53"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id="{D640A9F5-D15A-4215-B78C-279048856403}"/>
              </a:ext>
            </a:extLst>
          </p:cNvPr>
          <p:cNvGrpSpPr/>
          <p:nvPr/>
        </p:nvGrpSpPr>
        <p:grpSpPr>
          <a:xfrm>
            <a:off x="0" y="11445"/>
            <a:ext cx="12395200" cy="7038313"/>
            <a:chOff x="0" y="8583"/>
            <a:chExt cx="9296400" cy="5278735"/>
          </a:xfrm>
        </p:grpSpPr>
        <p:grpSp>
          <p:nvGrpSpPr>
            <p:cNvPr id="3" name="Nhóm 2">
              <a:extLst>
                <a:ext uri="{FF2B5EF4-FFF2-40B4-BE49-F238E27FC236}">
                  <a16:creationId xmlns:a16="http://schemas.microsoft.com/office/drawing/2014/main" id="{B4C8227F-2BAB-4858-B823-064B2CC6CCD4}"/>
                </a:ext>
              </a:extLst>
            </p:cNvPr>
            <p:cNvGrpSpPr/>
            <p:nvPr/>
          </p:nvGrpSpPr>
          <p:grpSpPr>
            <a:xfrm>
              <a:off x="0" y="8583"/>
              <a:ext cx="9296400" cy="5278735"/>
              <a:chOff x="-2" y="0"/>
              <a:chExt cx="9296400" cy="5639690"/>
            </a:xfrm>
          </p:grpSpPr>
          <p:pic>
            <p:nvPicPr>
              <p:cNvPr id="4" name="Hình ảnh 3" descr="Ảnh có chứa phòng ngủ&#10;&#10;Mô tả được tạo tự động">
                <a:extLst>
                  <a:ext uri="{FF2B5EF4-FFF2-40B4-BE49-F238E27FC236}">
                    <a16:creationId xmlns:a16="http://schemas.microsoft.com/office/drawing/2014/main" id="{FCE1A98F-3CAE-4CCD-A551-36B42E372711}"/>
                  </a:ext>
                </a:extLst>
              </p:cNvPr>
              <p:cNvPicPr>
                <a:picLocks noChangeAspect="1"/>
              </p:cNvPicPr>
              <p:nvPr/>
            </p:nvPicPr>
            <p:blipFill>
              <a:blip r:embed="rId4"/>
              <a:stretch>
                <a:fillRect/>
              </a:stretch>
            </p:blipFill>
            <p:spPr>
              <a:xfrm>
                <a:off x="0" y="0"/>
                <a:ext cx="9144000" cy="5084064"/>
              </a:xfrm>
              <a:prstGeom prst="rect">
                <a:avLst/>
              </a:prstGeom>
            </p:spPr>
          </p:pic>
          <p:pic>
            <p:nvPicPr>
              <p:cNvPr id="5" name="Hình ảnh 4" descr="Ảnh có chứa phòng ngủ&#10;&#10;Mô tả được tạo tự động">
                <a:extLst>
                  <a:ext uri="{FF2B5EF4-FFF2-40B4-BE49-F238E27FC236}">
                    <a16:creationId xmlns:a16="http://schemas.microsoft.com/office/drawing/2014/main" id="{3D84D6F0-7B3F-46BD-A025-96B1399EF808}"/>
                  </a:ext>
                </a:extLst>
              </p:cNvPr>
              <p:cNvPicPr>
                <a:picLocks noChangeAspect="1"/>
              </p:cNvPicPr>
              <p:nvPr/>
            </p:nvPicPr>
            <p:blipFill rotWithShape="1">
              <a:blip r:embed="rId4"/>
              <a:srcRect l="556" t="28890" r="-556" b="49252"/>
              <a:stretch/>
            </p:blipFill>
            <p:spPr>
              <a:xfrm>
                <a:off x="76200" y="1536700"/>
                <a:ext cx="9144000" cy="1111250"/>
              </a:xfrm>
              <a:prstGeom prst="rect">
                <a:avLst/>
              </a:prstGeom>
            </p:spPr>
          </p:pic>
          <p:pic>
            <p:nvPicPr>
              <p:cNvPr id="6" name="Hình ảnh 5" descr="Ảnh có chứa phòng ngủ&#10;&#10;Mô tả được tạo tự động">
                <a:extLst>
                  <a:ext uri="{FF2B5EF4-FFF2-40B4-BE49-F238E27FC236}">
                    <a16:creationId xmlns:a16="http://schemas.microsoft.com/office/drawing/2014/main" id="{1EEA9D18-59FB-4D6C-B184-A5060E586CB6}"/>
                  </a:ext>
                </a:extLst>
              </p:cNvPr>
              <p:cNvPicPr>
                <a:picLocks noChangeAspect="1"/>
              </p:cNvPicPr>
              <p:nvPr/>
            </p:nvPicPr>
            <p:blipFill rotWithShape="1">
              <a:blip r:embed="rId4"/>
              <a:srcRect l="556" t="28890" r="-556" b="49252"/>
              <a:stretch/>
            </p:blipFill>
            <p:spPr>
              <a:xfrm>
                <a:off x="76200" y="2451736"/>
                <a:ext cx="9144000" cy="1111250"/>
              </a:xfrm>
              <a:prstGeom prst="rect">
                <a:avLst/>
              </a:prstGeom>
            </p:spPr>
          </p:pic>
          <p:pic>
            <p:nvPicPr>
              <p:cNvPr id="8" name="Hình ảnh 7" descr="Ảnh có chứa phòng ngủ&#10;&#10;Mô tả được tạo tự động">
                <a:extLst>
                  <a:ext uri="{FF2B5EF4-FFF2-40B4-BE49-F238E27FC236}">
                    <a16:creationId xmlns:a16="http://schemas.microsoft.com/office/drawing/2014/main" id="{ED2BF1FB-B7E1-4C49-8A3B-177B50E2730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556" b="49252"/>
              <a:stretch/>
            </p:blipFill>
            <p:spPr>
              <a:xfrm>
                <a:off x="-2" y="3393080"/>
                <a:ext cx="9296400" cy="2246610"/>
              </a:xfrm>
              <a:prstGeom prst="rect">
                <a:avLst/>
              </a:prstGeom>
            </p:spPr>
          </p:pic>
          <p:pic>
            <p:nvPicPr>
              <p:cNvPr id="10" name="Hình ảnh 9" descr="Ảnh có chứa phòng ngủ&#10;&#10;Mô tả được tạo tự động">
                <a:extLst>
                  <a:ext uri="{FF2B5EF4-FFF2-40B4-BE49-F238E27FC236}">
                    <a16:creationId xmlns:a16="http://schemas.microsoft.com/office/drawing/2014/main" id="{C85AA447-8BAD-401C-A553-A0914C1B38E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96370" b="49252"/>
              <a:stretch/>
            </p:blipFill>
            <p:spPr>
              <a:xfrm>
                <a:off x="-1" y="3691447"/>
                <a:ext cx="314325" cy="1452052"/>
              </a:xfrm>
              <a:prstGeom prst="rect">
                <a:avLst/>
              </a:prstGeom>
            </p:spPr>
          </p:pic>
        </p:grpSp>
        <p:pic>
          <p:nvPicPr>
            <p:cNvPr id="58" name="Hình ảnh 57" descr="Ảnh có chứa phòng ngủ&#10;&#10;Mô tả được tạo tự động">
              <a:extLst>
                <a:ext uri="{FF2B5EF4-FFF2-40B4-BE49-F238E27FC236}">
                  <a16:creationId xmlns:a16="http://schemas.microsoft.com/office/drawing/2014/main" id="{F85D06C4-0401-47F8-B32B-D94804968076}"/>
                </a:ext>
              </a:extLst>
            </p:cNvPr>
            <p:cNvPicPr>
              <a:picLocks noChangeAspect="1"/>
            </p:cNvPicPr>
            <p:nvPr/>
          </p:nvPicPr>
          <p:blipFill rotWithShape="1">
            <a:blip r:embed="rId4"/>
            <a:srcRect l="556" t="28890" r="-556" b="51133"/>
            <a:stretch/>
          </p:blipFill>
          <p:spPr>
            <a:xfrm>
              <a:off x="38102" y="66790"/>
              <a:ext cx="9144000" cy="1155726"/>
            </a:xfrm>
            <a:prstGeom prst="rect">
              <a:avLst/>
            </a:prstGeom>
          </p:spPr>
        </p:pic>
      </p:grpSp>
      <p:grpSp>
        <p:nvGrpSpPr>
          <p:cNvPr id="75" name="Nhóm 74">
            <a:extLst>
              <a:ext uri="{FF2B5EF4-FFF2-40B4-BE49-F238E27FC236}">
                <a16:creationId xmlns:a16="http://schemas.microsoft.com/office/drawing/2014/main" id="{EB4CBFB9-FAB9-4BF8-907B-E8FD4D95F9F3}"/>
              </a:ext>
            </a:extLst>
          </p:cNvPr>
          <p:cNvGrpSpPr/>
          <p:nvPr/>
        </p:nvGrpSpPr>
        <p:grpSpPr>
          <a:xfrm>
            <a:off x="660187" y="1936853"/>
            <a:ext cx="2666703" cy="4748553"/>
            <a:chOff x="606129" y="1465871"/>
            <a:chExt cx="2000027" cy="3561415"/>
          </a:xfrm>
        </p:grpSpPr>
        <p:sp>
          <p:nvSpPr>
            <p:cNvPr id="31" name="Hình Bầu dục 30">
              <a:extLst>
                <a:ext uri="{FF2B5EF4-FFF2-40B4-BE49-F238E27FC236}">
                  <a16:creationId xmlns:a16="http://schemas.microsoft.com/office/drawing/2014/main" id="{973C0C8B-ECD5-4E08-8158-D6020B76F848}"/>
                </a:ext>
              </a:extLst>
            </p:cNvPr>
            <p:cNvSpPr/>
            <p:nvPr/>
          </p:nvSpPr>
          <p:spPr>
            <a:xfrm>
              <a:off x="945399" y="4182140"/>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30" name="Hình ảnh 29" descr="Ảnh có chứa phụ kiện&#10;&#10;Mô tả được tạo tự động">
              <a:extLst>
                <a:ext uri="{FF2B5EF4-FFF2-40B4-BE49-F238E27FC236}">
                  <a16:creationId xmlns:a16="http://schemas.microsoft.com/office/drawing/2014/main" id="{F9DF8B5F-096F-479C-97BC-42A20EE9E1AF}"/>
                </a:ext>
              </a:extLst>
            </p:cNvPr>
            <p:cNvPicPr>
              <a:picLocks noChangeAspect="1"/>
            </p:cNvPicPr>
            <p:nvPr/>
          </p:nvPicPr>
          <p:blipFill rotWithShape="1">
            <a:blip r:embed="rId7"/>
            <a:srcRect l="68954" t="-1" r="7713" b="21071"/>
            <a:stretch/>
          </p:blipFill>
          <p:spPr>
            <a:xfrm flipH="1">
              <a:off x="606129" y="1465871"/>
              <a:ext cx="1922950" cy="3430251"/>
            </a:xfrm>
            <a:prstGeom prst="rect">
              <a:avLst/>
            </a:prstGeom>
          </p:spPr>
        </p:pic>
      </p:grpSp>
      <p:grpSp>
        <p:nvGrpSpPr>
          <p:cNvPr id="55" name="Nhóm 54">
            <a:extLst>
              <a:ext uri="{FF2B5EF4-FFF2-40B4-BE49-F238E27FC236}">
                <a16:creationId xmlns:a16="http://schemas.microsoft.com/office/drawing/2014/main" id="{1DEE7EFC-6540-4AEB-967F-EE15A0016A92}"/>
              </a:ext>
            </a:extLst>
          </p:cNvPr>
          <p:cNvGrpSpPr/>
          <p:nvPr/>
        </p:nvGrpSpPr>
        <p:grpSpPr>
          <a:xfrm>
            <a:off x="7530251" y="1707631"/>
            <a:ext cx="3946341" cy="4929524"/>
            <a:chOff x="6108042" y="987040"/>
            <a:chExt cx="2838845" cy="3805777"/>
          </a:xfrm>
        </p:grpSpPr>
        <p:grpSp>
          <p:nvGrpSpPr>
            <p:cNvPr id="52" name="Nhóm 51">
              <a:extLst>
                <a:ext uri="{FF2B5EF4-FFF2-40B4-BE49-F238E27FC236}">
                  <a16:creationId xmlns:a16="http://schemas.microsoft.com/office/drawing/2014/main" id="{0B04E3F6-CBDC-4C3E-B504-26615AC46C69}"/>
                </a:ext>
              </a:extLst>
            </p:cNvPr>
            <p:cNvGrpSpPr/>
            <p:nvPr/>
          </p:nvGrpSpPr>
          <p:grpSpPr>
            <a:xfrm>
              <a:off x="6108042" y="987040"/>
              <a:ext cx="2838845" cy="3805777"/>
              <a:chOff x="6108042" y="987040"/>
              <a:chExt cx="2838845" cy="3805777"/>
            </a:xfrm>
          </p:grpSpPr>
          <p:grpSp>
            <p:nvGrpSpPr>
              <p:cNvPr id="40" name="Nhóm 39">
                <a:extLst>
                  <a:ext uri="{FF2B5EF4-FFF2-40B4-BE49-F238E27FC236}">
                    <a16:creationId xmlns:a16="http://schemas.microsoft.com/office/drawing/2014/main" id="{C060189C-1D02-4EDA-AA13-634A228FA89F}"/>
                  </a:ext>
                </a:extLst>
              </p:cNvPr>
              <p:cNvGrpSpPr/>
              <p:nvPr/>
            </p:nvGrpSpPr>
            <p:grpSpPr>
              <a:xfrm>
                <a:off x="6108042" y="987040"/>
                <a:ext cx="2838845" cy="3805777"/>
                <a:chOff x="6119276" y="887950"/>
                <a:chExt cx="2838845" cy="3805777"/>
              </a:xfrm>
            </p:grpSpPr>
            <p:sp>
              <p:nvSpPr>
                <p:cNvPr id="33" name="Hình Bầu dục 32">
                  <a:extLst>
                    <a:ext uri="{FF2B5EF4-FFF2-40B4-BE49-F238E27FC236}">
                      <a16:creationId xmlns:a16="http://schemas.microsoft.com/office/drawing/2014/main" id="{A69AB033-9ACE-4239-B8DB-3C8856974335}"/>
                    </a:ext>
                  </a:extLst>
                </p:cNvPr>
                <p:cNvSpPr/>
                <p:nvPr/>
              </p:nvSpPr>
              <p:spPr>
                <a:xfrm>
                  <a:off x="6957870" y="3940273"/>
                  <a:ext cx="1738545" cy="75345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3" name="Hình ảnh 12" descr="Ảnh có chứa phụ kiện&#10;&#10;Mô tả được tạo tự động">
                  <a:extLst>
                    <a:ext uri="{FF2B5EF4-FFF2-40B4-BE49-F238E27FC236}">
                      <a16:creationId xmlns:a16="http://schemas.microsoft.com/office/drawing/2014/main" id="{BBC8B1DE-EACA-45C1-9820-A5CD320C5E64}"/>
                    </a:ext>
                  </a:extLst>
                </p:cNvPr>
                <p:cNvPicPr>
                  <a:picLocks noChangeAspect="1"/>
                </p:cNvPicPr>
                <p:nvPr/>
              </p:nvPicPr>
              <p:blipFill rotWithShape="1">
                <a:blip r:embed="rId7"/>
                <a:srcRect r="66847" b="30084"/>
                <a:stretch/>
              </p:blipFill>
              <p:spPr>
                <a:xfrm>
                  <a:off x="6119276" y="887950"/>
                  <a:ext cx="2838845" cy="3367599"/>
                </a:xfrm>
                <a:prstGeom prst="rect">
                  <a:avLst/>
                </a:prstGeom>
              </p:spPr>
            </p:pic>
          </p:grpSp>
          <p:sp>
            <p:nvSpPr>
              <p:cNvPr id="50" name="Hình tự do: Hình 49">
                <a:extLst>
                  <a:ext uri="{FF2B5EF4-FFF2-40B4-BE49-F238E27FC236}">
                    <a16:creationId xmlns:a16="http://schemas.microsoft.com/office/drawing/2014/main" id="{9B924D60-CB0F-4B5E-BC0A-765B11894239}"/>
                  </a:ext>
                </a:extLst>
              </p:cNvPr>
              <p:cNvSpPr/>
              <p:nvPr/>
            </p:nvSpPr>
            <p:spPr>
              <a:xfrm>
                <a:off x="7734028" y="4081911"/>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1" name="Hình tự do: Hình 50">
                <a:extLst>
                  <a:ext uri="{FF2B5EF4-FFF2-40B4-BE49-F238E27FC236}">
                    <a16:creationId xmlns:a16="http://schemas.microsoft.com/office/drawing/2014/main" id="{575FFBD0-C000-4B1A-8932-95B0A8D1A998}"/>
                  </a:ext>
                </a:extLst>
              </p:cNvPr>
              <p:cNvSpPr/>
              <p:nvPr/>
            </p:nvSpPr>
            <p:spPr>
              <a:xfrm rot="1094500" flipH="1">
                <a:off x="7826968" y="4104225"/>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sp>
          <p:nvSpPr>
            <p:cNvPr id="53" name="Hình tự do: Hình 52">
              <a:extLst>
                <a:ext uri="{FF2B5EF4-FFF2-40B4-BE49-F238E27FC236}">
                  <a16:creationId xmlns:a16="http://schemas.microsoft.com/office/drawing/2014/main" id="{D3DD319D-4DF6-4CD9-AD0A-25B5865B44D0}"/>
                </a:ext>
              </a:extLst>
            </p:cNvPr>
            <p:cNvSpPr/>
            <p:nvPr/>
          </p:nvSpPr>
          <p:spPr>
            <a:xfrm>
              <a:off x="7693362"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4" name="Hình tự do: Hình 53">
              <a:extLst>
                <a:ext uri="{FF2B5EF4-FFF2-40B4-BE49-F238E27FC236}">
                  <a16:creationId xmlns:a16="http://schemas.microsoft.com/office/drawing/2014/main" id="{D0DD727E-EC77-4B56-B6BE-1E06BD635E08}"/>
                </a:ext>
              </a:extLst>
            </p:cNvPr>
            <p:cNvSpPr/>
            <p:nvPr/>
          </p:nvSpPr>
          <p:spPr>
            <a:xfrm flipH="1">
              <a:off x="7830695"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grpSp>
        <p:nvGrpSpPr>
          <p:cNvPr id="76" name="Nhóm 75">
            <a:extLst>
              <a:ext uri="{FF2B5EF4-FFF2-40B4-BE49-F238E27FC236}">
                <a16:creationId xmlns:a16="http://schemas.microsoft.com/office/drawing/2014/main" id="{38B0AC97-0675-457E-AFE0-03386CD981B6}"/>
              </a:ext>
            </a:extLst>
          </p:cNvPr>
          <p:cNvGrpSpPr/>
          <p:nvPr/>
        </p:nvGrpSpPr>
        <p:grpSpPr>
          <a:xfrm>
            <a:off x="1963081" y="466422"/>
            <a:ext cx="9508239" cy="1425836"/>
            <a:chOff x="1545150" y="379710"/>
            <a:chExt cx="7131179" cy="1069377"/>
          </a:xfrm>
        </p:grpSpPr>
        <p:sp>
          <p:nvSpPr>
            <p:cNvPr id="66" name="Hình chữ nhật: Góc Tròn 65">
              <a:extLst>
                <a:ext uri="{FF2B5EF4-FFF2-40B4-BE49-F238E27FC236}">
                  <a16:creationId xmlns:a16="http://schemas.microsoft.com/office/drawing/2014/main" id="{1B0EB382-FAD6-4682-897A-B4328A257C1B}"/>
                </a:ext>
              </a:extLst>
            </p:cNvPr>
            <p:cNvSpPr/>
            <p:nvPr/>
          </p:nvSpPr>
          <p:spPr>
            <a:xfrm>
              <a:off x="1545150" y="395019"/>
              <a:ext cx="7131179" cy="1054068"/>
            </a:xfrm>
            <a:prstGeom prst="roundRect">
              <a:avLst/>
            </a:prstGeom>
            <a:solidFill>
              <a:srgbClr val="FFFFFF"/>
            </a:solidFill>
            <a:ln>
              <a:solidFill>
                <a:srgbClr val="F0B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70" name="Hộp Văn bản 69">
              <a:extLst>
                <a:ext uri="{FF2B5EF4-FFF2-40B4-BE49-F238E27FC236}">
                  <a16:creationId xmlns:a16="http://schemas.microsoft.com/office/drawing/2014/main" id="{7C4D1FF1-AFA1-4E14-BCD6-D39E4E18B65C}"/>
                </a:ext>
              </a:extLst>
            </p:cNvPr>
            <p:cNvSpPr txBox="1"/>
            <p:nvPr/>
          </p:nvSpPr>
          <p:spPr>
            <a:xfrm>
              <a:off x="2305649" y="379710"/>
              <a:ext cx="6073188" cy="1054231"/>
            </a:xfrm>
            <a:prstGeom prst="rect">
              <a:avLst/>
            </a:prstGeom>
            <a:noFill/>
          </p:spPr>
          <p:txBody>
            <a:bodyPr wrap="square" rtlCol="0">
              <a:spAutoFit/>
            </a:bodyPr>
            <a:lstStyle/>
            <a:p>
              <a:pPr algn="ctr" defTabSz="1219170">
                <a:buClr>
                  <a:srgbClr val="000000"/>
                </a:buClr>
                <a:defRPr/>
              </a:pPr>
              <a:r>
                <a:rPr lang="en-US" sz="4267" b="1" kern="0" dirty="0">
                  <a:solidFill>
                    <a:srgbClr val="FF7979"/>
                  </a:solidFill>
                  <a:latin typeface="Calibri"/>
                  <a:cs typeface="Arial"/>
                  <a:sym typeface="Arial"/>
                </a:rPr>
                <a:t>B</a:t>
              </a:r>
              <a:r>
                <a:rPr lang="vi-VN" sz="4267" b="1" kern="0" dirty="0" err="1">
                  <a:solidFill>
                    <a:srgbClr val="FF7979"/>
                  </a:solidFill>
                  <a:latin typeface="Calibri"/>
                  <a:cs typeface="Arial"/>
                  <a:sym typeface="Arial"/>
                </a:rPr>
                <a:t>ạn</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được</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chọn</a:t>
              </a:r>
              <a:r>
                <a:rPr lang="vi-VN" sz="4267" b="1" kern="0" dirty="0">
                  <a:solidFill>
                    <a:srgbClr val="FF7979"/>
                  </a:solidFill>
                  <a:latin typeface="Calibri"/>
                  <a:cs typeface="Arial"/>
                  <a:sym typeface="Arial"/>
                </a:rPr>
                <a:t> 1 trong 3 </a:t>
              </a:r>
              <a:r>
                <a:rPr lang="vi-VN" sz="4267" b="1" kern="0" dirty="0" err="1">
                  <a:solidFill>
                    <a:srgbClr val="FF7979"/>
                  </a:solidFill>
                  <a:latin typeface="Calibri"/>
                  <a:cs typeface="Arial"/>
                  <a:sym typeface="Arial"/>
                </a:rPr>
                <a:t>quả</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bóng</a:t>
              </a:r>
              <a:r>
                <a:rPr lang="vi-VN" sz="4267" b="1" kern="0" dirty="0">
                  <a:solidFill>
                    <a:srgbClr val="FF7979"/>
                  </a:solidFill>
                  <a:latin typeface="Calibri"/>
                  <a:cs typeface="Arial"/>
                  <a:sym typeface="Arial"/>
                </a:rPr>
                <a:t> bay </a:t>
              </a:r>
              <a:r>
                <a:rPr lang="vi-VN" sz="4267" b="1" kern="0" dirty="0" err="1">
                  <a:solidFill>
                    <a:srgbClr val="FF7979"/>
                  </a:solidFill>
                  <a:latin typeface="Calibri"/>
                  <a:cs typeface="Arial"/>
                  <a:sym typeface="Arial"/>
                </a:rPr>
                <a:t>dưới</a:t>
              </a:r>
              <a:r>
                <a:rPr lang="vi-VN" sz="4267" b="1" kern="0" dirty="0">
                  <a:solidFill>
                    <a:srgbClr val="FF7979"/>
                  </a:solidFill>
                  <a:latin typeface="Calibri"/>
                  <a:cs typeface="Arial"/>
                  <a:sym typeface="Arial"/>
                </a:rPr>
                <a:t> đây</a:t>
              </a:r>
              <a:endParaRPr lang="en-US" sz="4267" b="1" kern="0" dirty="0">
                <a:solidFill>
                  <a:srgbClr val="FF7979"/>
                </a:solidFill>
                <a:latin typeface="Calibri"/>
                <a:cs typeface="Arial"/>
                <a:sym typeface="Arial"/>
              </a:endParaRPr>
            </a:p>
          </p:txBody>
        </p:sp>
      </p:grpSp>
      <p:grpSp>
        <p:nvGrpSpPr>
          <p:cNvPr id="74" name="Nhóm 73">
            <a:extLst>
              <a:ext uri="{FF2B5EF4-FFF2-40B4-BE49-F238E27FC236}">
                <a16:creationId xmlns:a16="http://schemas.microsoft.com/office/drawing/2014/main" id="{AD2496FF-3E71-4969-AD86-5E5831BBB983}"/>
              </a:ext>
            </a:extLst>
          </p:cNvPr>
          <p:cNvGrpSpPr/>
          <p:nvPr/>
        </p:nvGrpSpPr>
        <p:grpSpPr>
          <a:xfrm>
            <a:off x="4365159" y="2303399"/>
            <a:ext cx="3303572" cy="4573668"/>
            <a:chOff x="3762661" y="1826561"/>
            <a:chExt cx="2477679" cy="3430251"/>
          </a:xfrm>
        </p:grpSpPr>
        <p:sp>
          <p:nvSpPr>
            <p:cNvPr id="73" name="Hình Bầu dục 72">
              <a:extLst>
                <a:ext uri="{FF2B5EF4-FFF2-40B4-BE49-F238E27FC236}">
                  <a16:creationId xmlns:a16="http://schemas.microsoft.com/office/drawing/2014/main" id="{8DF3C7EA-42E2-4EDE-BF85-11835F708397}"/>
                </a:ext>
              </a:extLst>
            </p:cNvPr>
            <p:cNvSpPr/>
            <p:nvPr/>
          </p:nvSpPr>
          <p:spPr>
            <a:xfrm>
              <a:off x="4119192" y="4223183"/>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28" name="Hình ảnh 27" descr="Ảnh có chứa phụ kiện&#10;&#10;Mô tả được tạo tự động">
              <a:extLst>
                <a:ext uri="{FF2B5EF4-FFF2-40B4-BE49-F238E27FC236}">
                  <a16:creationId xmlns:a16="http://schemas.microsoft.com/office/drawing/2014/main" id="{517C555F-AFD5-46D3-969B-B2B0A7843AB5}"/>
                </a:ext>
              </a:extLst>
            </p:cNvPr>
            <p:cNvPicPr>
              <a:picLocks noChangeAspect="1"/>
            </p:cNvPicPr>
            <p:nvPr/>
          </p:nvPicPr>
          <p:blipFill rotWithShape="1">
            <a:blip r:embed="rId7"/>
            <a:srcRect l="34271" t="4105" r="33012" b="4123"/>
            <a:stretch/>
          </p:blipFill>
          <p:spPr>
            <a:xfrm>
              <a:off x="3762661" y="1826561"/>
              <a:ext cx="2477679" cy="3430251"/>
            </a:xfrm>
            <a:prstGeom prst="rect">
              <a:avLst/>
            </a:prstGeom>
          </p:spPr>
        </p:pic>
      </p:grpSp>
      <p:pic>
        <p:nvPicPr>
          <p:cNvPr id="65" name="Picture 4">
            <a:extLst>
              <a:ext uri="{FF2B5EF4-FFF2-40B4-BE49-F238E27FC236}">
                <a16:creationId xmlns:a16="http://schemas.microsoft.com/office/drawing/2014/main" id="{9717598B-D379-4B06-89FA-5BE0CCCC14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8067" y="76397"/>
            <a:ext cx="2149012" cy="1812984"/>
          </a:xfrm>
          <a:prstGeom prst="rect">
            <a:avLst/>
          </a:prstGeom>
        </p:spPr>
      </p:pic>
      <p:pic>
        <p:nvPicPr>
          <p:cNvPr id="23" name="Hình ảnh 22">
            <a:extLst>
              <a:ext uri="{FF2B5EF4-FFF2-40B4-BE49-F238E27FC236}">
                <a16:creationId xmlns:a16="http://schemas.microsoft.com/office/drawing/2014/main" id="{ECECEE0D-3716-4D75-A324-2F41F3155562}"/>
              </a:ext>
            </a:extLst>
          </p:cNvPr>
          <p:cNvPicPr>
            <a:picLocks noChangeAspect="1"/>
          </p:cNvPicPr>
          <p:nvPr/>
        </p:nvPicPr>
        <p:blipFill>
          <a:blip r:embed="rId10"/>
          <a:stretch>
            <a:fillRect/>
          </a:stretch>
        </p:blipFill>
        <p:spPr>
          <a:xfrm>
            <a:off x="11163588" y="6007712"/>
            <a:ext cx="981352" cy="975929"/>
          </a:xfrm>
          <a:prstGeom prst="rect">
            <a:avLst/>
          </a:prstGeom>
        </p:spPr>
      </p:pic>
      <p:grpSp>
        <p:nvGrpSpPr>
          <p:cNvPr id="18" name="Nhóm 17">
            <a:extLst>
              <a:ext uri="{FF2B5EF4-FFF2-40B4-BE49-F238E27FC236}">
                <a16:creationId xmlns:a16="http://schemas.microsoft.com/office/drawing/2014/main" id="{F169E8B0-31A5-455C-8B7D-33FDD5EBFD60}"/>
              </a:ext>
            </a:extLst>
          </p:cNvPr>
          <p:cNvGrpSpPr/>
          <p:nvPr/>
        </p:nvGrpSpPr>
        <p:grpSpPr>
          <a:xfrm>
            <a:off x="784616" y="3665419"/>
            <a:ext cx="2553275" cy="3116184"/>
            <a:chOff x="588462" y="2749064"/>
            <a:chExt cx="1914956" cy="2337138"/>
          </a:xfrm>
        </p:grpSpPr>
        <p:sp>
          <p:nvSpPr>
            <p:cNvPr id="14" name="Hình Bầu dục 13">
              <a:extLst>
                <a:ext uri="{FF2B5EF4-FFF2-40B4-BE49-F238E27FC236}">
                  <a16:creationId xmlns:a16="http://schemas.microsoft.com/office/drawing/2014/main" id="{8845F253-6805-4EC6-B25F-D61E1F9429BA}"/>
                </a:ext>
              </a:extLst>
            </p:cNvPr>
            <p:cNvSpPr/>
            <p:nvPr/>
          </p:nvSpPr>
          <p:spPr>
            <a:xfrm>
              <a:off x="905734" y="4378130"/>
              <a:ext cx="1535577"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3" name="Hình ảnh 42">
              <a:extLst>
                <a:ext uri="{FF2B5EF4-FFF2-40B4-BE49-F238E27FC236}">
                  <a16:creationId xmlns:a16="http://schemas.microsoft.com/office/drawing/2014/main" id="{3A11AD32-E538-4F2B-AB45-A748F23A643C}"/>
                </a:ext>
              </a:extLst>
            </p:cNvPr>
            <p:cNvPicPr>
              <a:picLocks noChangeAspect="1"/>
            </p:cNvPicPr>
            <p:nvPr/>
          </p:nvPicPr>
          <p:blipFill rotWithShape="1">
            <a:blip r:embed="rId11"/>
            <a:srcRect l="17411" t="39570" r="62444" b="16721"/>
            <a:stretch/>
          </p:blipFill>
          <p:spPr>
            <a:xfrm>
              <a:off x="588462" y="2749064"/>
              <a:ext cx="1914956" cy="2337138"/>
            </a:xfrm>
            <a:prstGeom prst="ellipse">
              <a:avLst/>
            </a:prstGeom>
          </p:spPr>
        </p:pic>
      </p:grpSp>
      <p:grpSp>
        <p:nvGrpSpPr>
          <p:cNvPr id="21" name="Nhóm 20">
            <a:extLst>
              <a:ext uri="{FF2B5EF4-FFF2-40B4-BE49-F238E27FC236}">
                <a16:creationId xmlns:a16="http://schemas.microsoft.com/office/drawing/2014/main" id="{2CAE22D5-2ACD-4409-85A3-A6AD492B838E}"/>
              </a:ext>
            </a:extLst>
          </p:cNvPr>
          <p:cNvGrpSpPr/>
          <p:nvPr/>
        </p:nvGrpSpPr>
        <p:grpSpPr>
          <a:xfrm>
            <a:off x="4802849" y="3690235"/>
            <a:ext cx="2363599" cy="3046364"/>
            <a:chOff x="3530036" y="3000661"/>
            <a:chExt cx="1598137" cy="2006909"/>
          </a:xfrm>
        </p:grpSpPr>
        <p:sp>
          <p:nvSpPr>
            <p:cNvPr id="48" name="Hình Bầu dục 47">
              <a:extLst>
                <a:ext uri="{FF2B5EF4-FFF2-40B4-BE49-F238E27FC236}">
                  <a16:creationId xmlns:a16="http://schemas.microsoft.com/office/drawing/2014/main" id="{A6D5BE0D-4CB7-4A07-89CD-CA79DDF45EFC}"/>
                </a:ext>
              </a:extLst>
            </p:cNvPr>
            <p:cNvSpPr/>
            <p:nvPr/>
          </p:nvSpPr>
          <p:spPr>
            <a:xfrm>
              <a:off x="3920381" y="4511549"/>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2" name="Hình ảnh 41">
              <a:extLst>
                <a:ext uri="{FF2B5EF4-FFF2-40B4-BE49-F238E27FC236}">
                  <a16:creationId xmlns:a16="http://schemas.microsoft.com/office/drawing/2014/main" id="{DC5A12E5-E3C5-4099-ABA1-8C844996D65C}"/>
                </a:ext>
              </a:extLst>
            </p:cNvPr>
            <p:cNvPicPr>
              <a:picLocks noChangeAspect="1"/>
            </p:cNvPicPr>
            <p:nvPr/>
          </p:nvPicPr>
          <p:blipFill rotWithShape="1">
            <a:blip r:embed="rId11"/>
            <a:srcRect l="30298" t="4502" r="46369" b="45853"/>
            <a:stretch/>
          </p:blipFill>
          <p:spPr>
            <a:xfrm>
              <a:off x="3530036" y="3000661"/>
              <a:ext cx="1598137" cy="1912668"/>
            </a:xfrm>
            <a:prstGeom prst="ellipse">
              <a:avLst/>
            </a:prstGeom>
          </p:spPr>
        </p:pic>
      </p:grpSp>
      <p:grpSp>
        <p:nvGrpSpPr>
          <p:cNvPr id="22" name="Nhóm 21">
            <a:extLst>
              <a:ext uri="{FF2B5EF4-FFF2-40B4-BE49-F238E27FC236}">
                <a16:creationId xmlns:a16="http://schemas.microsoft.com/office/drawing/2014/main" id="{5AA7B293-419A-419A-A302-CD1826D9445C}"/>
              </a:ext>
            </a:extLst>
          </p:cNvPr>
          <p:cNvGrpSpPr/>
          <p:nvPr/>
        </p:nvGrpSpPr>
        <p:grpSpPr>
          <a:xfrm>
            <a:off x="8819398" y="4008315"/>
            <a:ext cx="2140084" cy="2759284"/>
            <a:chOff x="6497916" y="3016739"/>
            <a:chExt cx="1605063" cy="2069463"/>
          </a:xfrm>
        </p:grpSpPr>
        <p:sp>
          <p:nvSpPr>
            <p:cNvPr id="49" name="Hình Bầu dục 48">
              <a:extLst>
                <a:ext uri="{FF2B5EF4-FFF2-40B4-BE49-F238E27FC236}">
                  <a16:creationId xmlns:a16="http://schemas.microsoft.com/office/drawing/2014/main" id="{88AA9D28-7F88-4372-B921-1590BE131770}"/>
                </a:ext>
              </a:extLst>
            </p:cNvPr>
            <p:cNvSpPr/>
            <p:nvPr/>
          </p:nvSpPr>
          <p:spPr>
            <a:xfrm>
              <a:off x="6497916" y="4363156"/>
              <a:ext cx="1605063"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1" name="Hình ảnh 40">
              <a:extLst>
                <a:ext uri="{FF2B5EF4-FFF2-40B4-BE49-F238E27FC236}">
                  <a16:creationId xmlns:a16="http://schemas.microsoft.com/office/drawing/2014/main" id="{C6DE8639-8D15-48A1-B56F-933DDEA0A949}"/>
                </a:ext>
              </a:extLst>
            </p:cNvPr>
            <p:cNvPicPr>
              <a:picLocks noChangeAspect="1"/>
            </p:cNvPicPr>
            <p:nvPr/>
          </p:nvPicPr>
          <p:blipFill rotWithShape="1">
            <a:blip r:embed="rId11"/>
            <a:srcRect l="76678" t="45256" r="1261" b="3241"/>
            <a:stretch/>
          </p:blipFill>
          <p:spPr>
            <a:xfrm>
              <a:off x="6497916" y="3016739"/>
              <a:ext cx="1575923" cy="2069463"/>
            </a:xfrm>
            <a:prstGeom prst="rect">
              <a:avLst/>
            </a:prstGeom>
          </p:spPr>
        </p:pic>
      </p:grpSp>
      <p:pic>
        <p:nvPicPr>
          <p:cNvPr id="59" name="Hình ảnh 58" descr="Ảnh có chứa văn bản&#10;&#10;Mô tả được tạo tự động">
            <a:extLst>
              <a:ext uri="{FF2B5EF4-FFF2-40B4-BE49-F238E27FC236}">
                <a16:creationId xmlns:a16="http://schemas.microsoft.com/office/drawing/2014/main" id="{90C8BFD9-5234-49FA-AB12-9352630D43A4}"/>
              </a:ext>
            </a:extLst>
          </p:cNvPr>
          <p:cNvPicPr>
            <a:picLocks noChangeAspect="1"/>
          </p:cNvPicPr>
          <p:nvPr/>
        </p:nvPicPr>
        <p:blipFill rotWithShape="1">
          <a:blip r:embed="rId12"/>
          <a:srcRect l="11025" t="14654" r="57070" b="37819"/>
          <a:stretch/>
        </p:blipFill>
        <p:spPr>
          <a:xfrm rot="20919146">
            <a:off x="316923" y="4047981"/>
            <a:ext cx="3606576" cy="3022047"/>
          </a:xfrm>
          <a:prstGeom prst="rect">
            <a:avLst/>
          </a:prstGeom>
        </p:spPr>
      </p:pic>
      <p:pic>
        <p:nvPicPr>
          <p:cNvPr id="60" name="Hình ảnh 59" descr="Ảnh có chứa văn bản&#10;&#10;Mô tả được tạo tự động">
            <a:extLst>
              <a:ext uri="{FF2B5EF4-FFF2-40B4-BE49-F238E27FC236}">
                <a16:creationId xmlns:a16="http://schemas.microsoft.com/office/drawing/2014/main" id="{5ACA7E39-20D0-4C23-8670-D3BA8FB41F3D}"/>
              </a:ext>
            </a:extLst>
          </p:cNvPr>
          <p:cNvPicPr>
            <a:picLocks noChangeAspect="1"/>
          </p:cNvPicPr>
          <p:nvPr/>
        </p:nvPicPr>
        <p:blipFill rotWithShape="1">
          <a:blip r:embed="rId12"/>
          <a:srcRect l="11025" t="14654" r="57070" b="37819"/>
          <a:stretch/>
        </p:blipFill>
        <p:spPr>
          <a:xfrm rot="15885739">
            <a:off x="7787508" y="3841564"/>
            <a:ext cx="3736896" cy="3131245"/>
          </a:xfrm>
          <a:prstGeom prst="rect">
            <a:avLst/>
          </a:prstGeom>
        </p:spPr>
      </p:pic>
    </p:spTree>
    <p:extLst>
      <p:ext uri="{BB962C8B-B14F-4D97-AF65-F5344CB8AC3E}">
        <p14:creationId xmlns:p14="http://schemas.microsoft.com/office/powerpoint/2010/main" val="289588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anim calcmode="lin" valueType="num">
                                      <p:cBhvr>
                                        <p:cTn id="8" dur="750" fill="hold"/>
                                        <p:tgtEl>
                                          <p:spTgt spid="65"/>
                                        </p:tgtEl>
                                        <p:attrNameLst>
                                          <p:attrName>ppt_x</p:attrName>
                                        </p:attrNameLst>
                                      </p:cBhvr>
                                      <p:tavLst>
                                        <p:tav tm="0">
                                          <p:val>
                                            <p:strVal val="#ppt_x"/>
                                          </p:val>
                                        </p:tav>
                                        <p:tav tm="100000">
                                          <p:val>
                                            <p:strVal val="#ppt_x"/>
                                          </p:val>
                                        </p:tav>
                                      </p:tavLst>
                                    </p:anim>
                                    <p:anim calcmode="lin" valueType="num">
                                      <p:cBhvr>
                                        <p:cTn id="9" dur="750" fill="hold"/>
                                        <p:tgtEl>
                                          <p:spTgt spid="6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75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32" presetClass="emph" presetSubtype="0" fill="hold" nodeType="withEffect">
                                  <p:stCondLst>
                                    <p:cond delay="250"/>
                                  </p:stCondLst>
                                  <p:childTnLst>
                                    <p:animRot by="120000">
                                      <p:cBhvr>
                                        <p:cTn id="24" dur="75" fill="hold">
                                          <p:stCondLst>
                                            <p:cond delay="0"/>
                                          </p:stCondLst>
                                        </p:cTn>
                                        <p:tgtEl>
                                          <p:spTgt spid="75"/>
                                        </p:tgtEl>
                                        <p:attrNameLst>
                                          <p:attrName>r</p:attrName>
                                        </p:attrNameLst>
                                      </p:cBhvr>
                                    </p:animRot>
                                    <p:animRot by="-240000">
                                      <p:cBhvr>
                                        <p:cTn id="25" dur="150" fill="hold">
                                          <p:stCondLst>
                                            <p:cond delay="150"/>
                                          </p:stCondLst>
                                        </p:cTn>
                                        <p:tgtEl>
                                          <p:spTgt spid="75"/>
                                        </p:tgtEl>
                                        <p:attrNameLst>
                                          <p:attrName>r</p:attrName>
                                        </p:attrNameLst>
                                      </p:cBhvr>
                                    </p:animRot>
                                    <p:animRot by="240000">
                                      <p:cBhvr>
                                        <p:cTn id="26" dur="150" fill="hold">
                                          <p:stCondLst>
                                            <p:cond delay="300"/>
                                          </p:stCondLst>
                                        </p:cTn>
                                        <p:tgtEl>
                                          <p:spTgt spid="75"/>
                                        </p:tgtEl>
                                        <p:attrNameLst>
                                          <p:attrName>r</p:attrName>
                                        </p:attrNameLst>
                                      </p:cBhvr>
                                    </p:animRot>
                                    <p:animRot by="-240000">
                                      <p:cBhvr>
                                        <p:cTn id="27" dur="150" fill="hold">
                                          <p:stCondLst>
                                            <p:cond delay="450"/>
                                          </p:stCondLst>
                                        </p:cTn>
                                        <p:tgtEl>
                                          <p:spTgt spid="75"/>
                                        </p:tgtEl>
                                        <p:attrNameLst>
                                          <p:attrName>r</p:attrName>
                                        </p:attrNameLst>
                                      </p:cBhvr>
                                    </p:animRot>
                                    <p:animRot by="120000">
                                      <p:cBhvr>
                                        <p:cTn id="28" dur="150" fill="hold">
                                          <p:stCondLst>
                                            <p:cond delay="600"/>
                                          </p:stCondLst>
                                        </p:cTn>
                                        <p:tgtEl>
                                          <p:spTgt spid="75"/>
                                        </p:tgtEl>
                                        <p:attrNameLst>
                                          <p:attrName>r</p:attrName>
                                        </p:attrNameLst>
                                      </p:cBhvr>
                                    </p:animRot>
                                  </p:childTnLst>
                                </p:cTn>
                              </p:par>
                              <p:par>
                                <p:cTn id="29" presetID="32" presetClass="emph" presetSubtype="0" fill="hold" nodeType="withEffect">
                                  <p:stCondLst>
                                    <p:cond delay="250"/>
                                  </p:stCondLst>
                                  <p:childTnLst>
                                    <p:animRot by="120000">
                                      <p:cBhvr>
                                        <p:cTn id="30" dur="75" fill="hold">
                                          <p:stCondLst>
                                            <p:cond delay="0"/>
                                          </p:stCondLst>
                                        </p:cTn>
                                        <p:tgtEl>
                                          <p:spTgt spid="74"/>
                                        </p:tgtEl>
                                        <p:attrNameLst>
                                          <p:attrName>r</p:attrName>
                                        </p:attrNameLst>
                                      </p:cBhvr>
                                    </p:animRot>
                                    <p:animRot by="-240000">
                                      <p:cBhvr>
                                        <p:cTn id="31" dur="150" fill="hold">
                                          <p:stCondLst>
                                            <p:cond delay="150"/>
                                          </p:stCondLst>
                                        </p:cTn>
                                        <p:tgtEl>
                                          <p:spTgt spid="74"/>
                                        </p:tgtEl>
                                        <p:attrNameLst>
                                          <p:attrName>r</p:attrName>
                                        </p:attrNameLst>
                                      </p:cBhvr>
                                    </p:animRot>
                                    <p:animRot by="240000">
                                      <p:cBhvr>
                                        <p:cTn id="32" dur="150" fill="hold">
                                          <p:stCondLst>
                                            <p:cond delay="300"/>
                                          </p:stCondLst>
                                        </p:cTn>
                                        <p:tgtEl>
                                          <p:spTgt spid="74"/>
                                        </p:tgtEl>
                                        <p:attrNameLst>
                                          <p:attrName>r</p:attrName>
                                        </p:attrNameLst>
                                      </p:cBhvr>
                                    </p:animRot>
                                    <p:animRot by="-240000">
                                      <p:cBhvr>
                                        <p:cTn id="33" dur="150" fill="hold">
                                          <p:stCondLst>
                                            <p:cond delay="450"/>
                                          </p:stCondLst>
                                        </p:cTn>
                                        <p:tgtEl>
                                          <p:spTgt spid="74"/>
                                        </p:tgtEl>
                                        <p:attrNameLst>
                                          <p:attrName>r</p:attrName>
                                        </p:attrNameLst>
                                      </p:cBhvr>
                                    </p:animRot>
                                    <p:animRot by="120000">
                                      <p:cBhvr>
                                        <p:cTn id="34" dur="150" fill="hold">
                                          <p:stCondLst>
                                            <p:cond delay="600"/>
                                          </p:stCondLst>
                                        </p:cTn>
                                        <p:tgtEl>
                                          <p:spTgt spid="74"/>
                                        </p:tgtEl>
                                        <p:attrNameLst>
                                          <p:attrName>r</p:attrName>
                                        </p:attrNameLst>
                                      </p:cBhvr>
                                    </p:animRot>
                                  </p:childTnLst>
                                </p:cTn>
                              </p:par>
                              <p:par>
                                <p:cTn id="35" presetID="32" presetClass="emph" presetSubtype="0" fill="hold" nodeType="withEffect">
                                  <p:stCondLst>
                                    <p:cond delay="250"/>
                                  </p:stCondLst>
                                  <p:childTnLst>
                                    <p:animRot by="120000">
                                      <p:cBhvr>
                                        <p:cTn id="36" dur="75" fill="hold">
                                          <p:stCondLst>
                                            <p:cond delay="0"/>
                                          </p:stCondLst>
                                        </p:cTn>
                                        <p:tgtEl>
                                          <p:spTgt spid="55"/>
                                        </p:tgtEl>
                                        <p:attrNameLst>
                                          <p:attrName>r</p:attrName>
                                        </p:attrNameLst>
                                      </p:cBhvr>
                                    </p:animRot>
                                    <p:animRot by="-240000">
                                      <p:cBhvr>
                                        <p:cTn id="37" dur="150" fill="hold">
                                          <p:stCondLst>
                                            <p:cond delay="150"/>
                                          </p:stCondLst>
                                        </p:cTn>
                                        <p:tgtEl>
                                          <p:spTgt spid="55"/>
                                        </p:tgtEl>
                                        <p:attrNameLst>
                                          <p:attrName>r</p:attrName>
                                        </p:attrNameLst>
                                      </p:cBhvr>
                                    </p:animRot>
                                    <p:animRot by="240000">
                                      <p:cBhvr>
                                        <p:cTn id="38" dur="150" fill="hold">
                                          <p:stCondLst>
                                            <p:cond delay="300"/>
                                          </p:stCondLst>
                                        </p:cTn>
                                        <p:tgtEl>
                                          <p:spTgt spid="55"/>
                                        </p:tgtEl>
                                        <p:attrNameLst>
                                          <p:attrName>r</p:attrName>
                                        </p:attrNameLst>
                                      </p:cBhvr>
                                    </p:animRot>
                                    <p:animRot by="-240000">
                                      <p:cBhvr>
                                        <p:cTn id="39" dur="150" fill="hold">
                                          <p:stCondLst>
                                            <p:cond delay="450"/>
                                          </p:stCondLst>
                                        </p:cTn>
                                        <p:tgtEl>
                                          <p:spTgt spid="55"/>
                                        </p:tgtEl>
                                        <p:attrNameLst>
                                          <p:attrName>r</p:attrName>
                                        </p:attrNameLst>
                                      </p:cBhvr>
                                    </p:animRot>
                                    <p:animRot by="120000">
                                      <p:cBhvr>
                                        <p:cTn id="40" dur="150" fill="hold">
                                          <p:stCondLst>
                                            <p:cond delay="60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7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7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249"/>
                                          </p:stCondLst>
                                        </p:cTn>
                                        <p:tgtEl>
                                          <p:spTgt spid="1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o-giai-thuong-www_tiengdong_com.wav"/>
                                        </p:tgtEl>
                                      </p:cMediaNode>
                                    </p:audio>
                                  </p:subTnLst>
                                </p:cTn>
                              </p:par>
                            </p:childTnLst>
                          </p:cTn>
                        </p:par>
                        <p:par>
                          <p:cTn id="52" fill="hold">
                            <p:stCondLst>
                              <p:cond delay="250"/>
                            </p:stCondLst>
                            <p:childTnLst>
                              <p:par>
                                <p:cTn id="53" presetID="64" presetClass="path" presetSubtype="0" accel="50000" decel="50000" fill="hold" nodeType="afterEffect">
                                  <p:stCondLst>
                                    <p:cond delay="0"/>
                                  </p:stCondLst>
                                  <p:childTnLst>
                                    <p:animMotion origin="layout" path="M 2.77778E-6 1.60494E-6 L 0.29236 -0.25494 " pathEditMode="relative" rAng="0" ptsTypes="AA">
                                      <p:cBhvr>
                                        <p:cTn id="54" dur="750" fill="hold"/>
                                        <p:tgtEl>
                                          <p:spTgt spid="18"/>
                                        </p:tgtEl>
                                        <p:attrNameLst>
                                          <p:attrName>ppt_x</p:attrName>
                                          <p:attrName>ppt_y</p:attrName>
                                        </p:attrNameLst>
                                      </p:cBhvr>
                                      <p:rCtr x="14618" y="-12747"/>
                                    </p:animMotion>
                                  </p:childTnLst>
                                </p:cTn>
                              </p:par>
                              <p:par>
                                <p:cTn id="55" presetID="32" presetClass="emph" presetSubtype="0" fill="hold" nodeType="withEffect">
                                  <p:stCondLst>
                                    <p:cond delay="250"/>
                                  </p:stCondLst>
                                  <p:childTnLst>
                                    <p:animRot by="120000">
                                      <p:cBhvr>
                                        <p:cTn id="56" dur="100" fill="hold">
                                          <p:stCondLst>
                                            <p:cond delay="0"/>
                                          </p:stCondLst>
                                        </p:cTn>
                                        <p:tgtEl>
                                          <p:spTgt spid="18"/>
                                        </p:tgtEl>
                                        <p:attrNameLst>
                                          <p:attrName>r</p:attrName>
                                        </p:attrNameLst>
                                      </p:cBhvr>
                                    </p:animRot>
                                    <p:animRot by="-240000">
                                      <p:cBhvr>
                                        <p:cTn id="57" dur="200" fill="hold">
                                          <p:stCondLst>
                                            <p:cond delay="200"/>
                                          </p:stCondLst>
                                        </p:cTn>
                                        <p:tgtEl>
                                          <p:spTgt spid="18"/>
                                        </p:tgtEl>
                                        <p:attrNameLst>
                                          <p:attrName>r</p:attrName>
                                        </p:attrNameLst>
                                      </p:cBhvr>
                                    </p:animRot>
                                    <p:animRot by="240000">
                                      <p:cBhvr>
                                        <p:cTn id="58" dur="200" fill="hold">
                                          <p:stCondLst>
                                            <p:cond delay="400"/>
                                          </p:stCondLst>
                                        </p:cTn>
                                        <p:tgtEl>
                                          <p:spTgt spid="18"/>
                                        </p:tgtEl>
                                        <p:attrNameLst>
                                          <p:attrName>r</p:attrName>
                                        </p:attrNameLst>
                                      </p:cBhvr>
                                    </p:animRot>
                                    <p:animRot by="-240000">
                                      <p:cBhvr>
                                        <p:cTn id="59" dur="200" fill="hold">
                                          <p:stCondLst>
                                            <p:cond delay="600"/>
                                          </p:stCondLst>
                                        </p:cTn>
                                        <p:tgtEl>
                                          <p:spTgt spid="18"/>
                                        </p:tgtEl>
                                        <p:attrNameLst>
                                          <p:attrName>r</p:attrName>
                                        </p:attrNameLst>
                                      </p:cBhvr>
                                    </p:animRot>
                                    <p:animRot by="120000">
                                      <p:cBhvr>
                                        <p:cTn id="60" dur="200" fill="hold">
                                          <p:stCondLst>
                                            <p:cond delay="800"/>
                                          </p:stCondLst>
                                        </p:cTn>
                                        <p:tgtEl>
                                          <p:spTgt spid="18"/>
                                        </p:tgtEl>
                                        <p:attrNameLst>
                                          <p:attrName>r</p:attrName>
                                        </p:attrNameLst>
                                      </p:cBhvr>
                                    </p:animRot>
                                  </p:childTnLst>
                                </p:cTn>
                              </p:par>
                              <p:par>
                                <p:cTn id="61" presetID="53" presetClass="entr" presetSubtype="16" fill="hold" nodeType="withEffect">
                                  <p:stCondLst>
                                    <p:cond delay="250"/>
                                  </p:stCondLst>
                                  <p:childTnLst>
                                    <p:set>
                                      <p:cBhvr>
                                        <p:cTn id="62" dur="1" fill="hold">
                                          <p:stCondLst>
                                            <p:cond delay="0"/>
                                          </p:stCondLst>
                                        </p:cTn>
                                        <p:tgtEl>
                                          <p:spTgt spid="59"/>
                                        </p:tgtEl>
                                        <p:attrNameLst>
                                          <p:attrName>style.visibility</p:attrName>
                                        </p:attrNameLst>
                                      </p:cBhvr>
                                      <p:to>
                                        <p:strVal val="visible"/>
                                      </p:to>
                                    </p:set>
                                    <p:anim calcmode="lin" valueType="num">
                                      <p:cBhvr>
                                        <p:cTn id="63" dur="500" fill="hold"/>
                                        <p:tgtEl>
                                          <p:spTgt spid="59"/>
                                        </p:tgtEl>
                                        <p:attrNameLst>
                                          <p:attrName>ppt_w</p:attrName>
                                        </p:attrNameLst>
                                      </p:cBhvr>
                                      <p:tavLst>
                                        <p:tav tm="0">
                                          <p:val>
                                            <p:fltVal val="0"/>
                                          </p:val>
                                        </p:tav>
                                        <p:tav tm="100000">
                                          <p:val>
                                            <p:strVal val="#ppt_w"/>
                                          </p:val>
                                        </p:tav>
                                      </p:tavLst>
                                    </p:anim>
                                    <p:anim calcmode="lin" valueType="num">
                                      <p:cBhvr>
                                        <p:cTn id="64" dur="500" fill="hold"/>
                                        <p:tgtEl>
                                          <p:spTgt spid="59"/>
                                        </p:tgtEl>
                                        <p:attrNameLst>
                                          <p:attrName>ppt_h</p:attrName>
                                        </p:attrNameLst>
                                      </p:cBhvr>
                                      <p:tavLst>
                                        <p:tav tm="0">
                                          <p:val>
                                            <p:fltVal val="0"/>
                                          </p:val>
                                        </p:tav>
                                        <p:tav tm="100000">
                                          <p:val>
                                            <p:strVal val="#ppt_h"/>
                                          </p:val>
                                        </p:tav>
                                      </p:tavLst>
                                    </p:anim>
                                    <p:animEffect transition="in" filter="fade">
                                      <p:cBhvr>
                                        <p:cTn id="65" dur="500"/>
                                        <p:tgtEl>
                                          <p:spTgt spid="59"/>
                                        </p:tgtEl>
                                      </p:cBhvr>
                                    </p:animEffect>
                                  </p:childTnLst>
                                </p:cTn>
                              </p:par>
                              <p:par>
                                <p:cTn id="66" presetID="53" presetClass="entr" presetSubtype="16" fill="hold" nodeType="withEffect">
                                  <p:stCondLst>
                                    <p:cond delay="250"/>
                                  </p:stCondLst>
                                  <p:childTnLst>
                                    <p:set>
                                      <p:cBhvr>
                                        <p:cTn id="67" dur="1" fill="hold">
                                          <p:stCondLst>
                                            <p:cond delay="0"/>
                                          </p:stCondLst>
                                        </p:cTn>
                                        <p:tgtEl>
                                          <p:spTgt spid="60"/>
                                        </p:tgtEl>
                                        <p:attrNameLst>
                                          <p:attrName>style.visibility</p:attrName>
                                        </p:attrNameLst>
                                      </p:cBhvr>
                                      <p:to>
                                        <p:strVal val="visible"/>
                                      </p:to>
                                    </p:set>
                                    <p:anim calcmode="lin" valueType="num">
                                      <p:cBhvr>
                                        <p:cTn id="68" dur="500" fill="hold"/>
                                        <p:tgtEl>
                                          <p:spTgt spid="60"/>
                                        </p:tgtEl>
                                        <p:attrNameLst>
                                          <p:attrName>ppt_w</p:attrName>
                                        </p:attrNameLst>
                                      </p:cBhvr>
                                      <p:tavLst>
                                        <p:tav tm="0">
                                          <p:val>
                                            <p:fltVal val="0"/>
                                          </p:val>
                                        </p:tav>
                                        <p:tav tm="100000">
                                          <p:val>
                                            <p:strVal val="#ppt_w"/>
                                          </p:val>
                                        </p:tav>
                                      </p:tavLst>
                                    </p:anim>
                                    <p:anim calcmode="lin" valueType="num">
                                      <p:cBhvr>
                                        <p:cTn id="69" dur="500" fill="hold"/>
                                        <p:tgtEl>
                                          <p:spTgt spid="60"/>
                                        </p:tgtEl>
                                        <p:attrNameLst>
                                          <p:attrName>ppt_h</p:attrName>
                                        </p:attrNameLst>
                                      </p:cBhvr>
                                      <p:tavLst>
                                        <p:tav tm="0">
                                          <p:val>
                                            <p:fltVal val="0"/>
                                          </p:val>
                                        </p:tav>
                                        <p:tav tm="100000">
                                          <p:val>
                                            <p:strVal val="#ppt_h"/>
                                          </p:val>
                                        </p:tav>
                                      </p:tavLst>
                                    </p:anim>
                                    <p:animEffect transition="in" filter="fade">
                                      <p:cBhvr>
                                        <p:cTn id="70" dur="500"/>
                                        <p:tgtEl>
                                          <p:spTgt spid="60"/>
                                        </p:tgtEl>
                                      </p:cBhvr>
                                    </p:animEffect>
                                  </p:childTnLst>
                                </p:cTn>
                              </p:par>
                              <p:par>
                                <p:cTn id="71" presetID="32" presetClass="emph" presetSubtype="0" fill="hold" nodeType="withEffect">
                                  <p:stCondLst>
                                    <p:cond delay="250"/>
                                  </p:stCondLst>
                                  <p:childTnLst>
                                    <p:animRot by="120000">
                                      <p:cBhvr>
                                        <p:cTn id="72" dur="100" fill="hold">
                                          <p:stCondLst>
                                            <p:cond delay="0"/>
                                          </p:stCondLst>
                                        </p:cTn>
                                        <p:tgtEl>
                                          <p:spTgt spid="59"/>
                                        </p:tgtEl>
                                        <p:attrNameLst>
                                          <p:attrName>r</p:attrName>
                                        </p:attrNameLst>
                                      </p:cBhvr>
                                    </p:animRot>
                                    <p:animRot by="-240000">
                                      <p:cBhvr>
                                        <p:cTn id="73" dur="200" fill="hold">
                                          <p:stCondLst>
                                            <p:cond delay="200"/>
                                          </p:stCondLst>
                                        </p:cTn>
                                        <p:tgtEl>
                                          <p:spTgt spid="59"/>
                                        </p:tgtEl>
                                        <p:attrNameLst>
                                          <p:attrName>r</p:attrName>
                                        </p:attrNameLst>
                                      </p:cBhvr>
                                    </p:animRot>
                                    <p:animRot by="240000">
                                      <p:cBhvr>
                                        <p:cTn id="74" dur="200" fill="hold">
                                          <p:stCondLst>
                                            <p:cond delay="400"/>
                                          </p:stCondLst>
                                        </p:cTn>
                                        <p:tgtEl>
                                          <p:spTgt spid="59"/>
                                        </p:tgtEl>
                                        <p:attrNameLst>
                                          <p:attrName>r</p:attrName>
                                        </p:attrNameLst>
                                      </p:cBhvr>
                                    </p:animRot>
                                    <p:animRot by="-240000">
                                      <p:cBhvr>
                                        <p:cTn id="75" dur="200" fill="hold">
                                          <p:stCondLst>
                                            <p:cond delay="600"/>
                                          </p:stCondLst>
                                        </p:cTn>
                                        <p:tgtEl>
                                          <p:spTgt spid="59"/>
                                        </p:tgtEl>
                                        <p:attrNameLst>
                                          <p:attrName>r</p:attrName>
                                        </p:attrNameLst>
                                      </p:cBhvr>
                                    </p:animRot>
                                    <p:animRot by="120000">
                                      <p:cBhvr>
                                        <p:cTn id="76" dur="200" fill="hold">
                                          <p:stCondLst>
                                            <p:cond delay="800"/>
                                          </p:stCondLst>
                                        </p:cTn>
                                        <p:tgtEl>
                                          <p:spTgt spid="59"/>
                                        </p:tgtEl>
                                        <p:attrNameLst>
                                          <p:attrName>r</p:attrName>
                                        </p:attrNameLst>
                                      </p:cBhvr>
                                    </p:animRot>
                                  </p:childTnLst>
                                </p:cTn>
                              </p:par>
                              <p:par>
                                <p:cTn id="77" presetID="32" presetClass="emph" presetSubtype="0" fill="hold" nodeType="withEffect">
                                  <p:stCondLst>
                                    <p:cond delay="0"/>
                                  </p:stCondLst>
                                  <p:childTnLst>
                                    <p:animRot by="120000">
                                      <p:cBhvr>
                                        <p:cTn id="78" dur="100" fill="hold">
                                          <p:stCondLst>
                                            <p:cond delay="0"/>
                                          </p:stCondLst>
                                        </p:cTn>
                                        <p:tgtEl>
                                          <p:spTgt spid="60"/>
                                        </p:tgtEl>
                                        <p:attrNameLst>
                                          <p:attrName>r</p:attrName>
                                        </p:attrNameLst>
                                      </p:cBhvr>
                                    </p:animRot>
                                    <p:animRot by="-240000">
                                      <p:cBhvr>
                                        <p:cTn id="79" dur="200" fill="hold">
                                          <p:stCondLst>
                                            <p:cond delay="200"/>
                                          </p:stCondLst>
                                        </p:cTn>
                                        <p:tgtEl>
                                          <p:spTgt spid="60"/>
                                        </p:tgtEl>
                                        <p:attrNameLst>
                                          <p:attrName>r</p:attrName>
                                        </p:attrNameLst>
                                      </p:cBhvr>
                                    </p:animRot>
                                    <p:animRot by="240000">
                                      <p:cBhvr>
                                        <p:cTn id="80" dur="200" fill="hold">
                                          <p:stCondLst>
                                            <p:cond delay="400"/>
                                          </p:stCondLst>
                                        </p:cTn>
                                        <p:tgtEl>
                                          <p:spTgt spid="60"/>
                                        </p:tgtEl>
                                        <p:attrNameLst>
                                          <p:attrName>r</p:attrName>
                                        </p:attrNameLst>
                                      </p:cBhvr>
                                    </p:animRot>
                                    <p:animRot by="-240000">
                                      <p:cBhvr>
                                        <p:cTn id="81" dur="200" fill="hold">
                                          <p:stCondLst>
                                            <p:cond delay="600"/>
                                          </p:stCondLst>
                                        </p:cTn>
                                        <p:tgtEl>
                                          <p:spTgt spid="60"/>
                                        </p:tgtEl>
                                        <p:attrNameLst>
                                          <p:attrName>r</p:attrName>
                                        </p:attrNameLst>
                                      </p:cBhvr>
                                    </p:animRot>
                                    <p:animRot by="120000">
                                      <p:cBhvr>
                                        <p:cTn id="82"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5"/>
                  </p:tgtEl>
                </p:cond>
              </p:nextCondLst>
            </p:seq>
            <p:seq concurrent="1" nextAc="seek">
              <p:cTn id="83" restart="whenNotActive" fill="hold" evtFilter="cancelBubble" nodeType="interactiveSeq">
                <p:stCondLst>
                  <p:cond evt="onClick" delay="0">
                    <p:tgtEl>
                      <p:spTgt spid="55"/>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7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7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5"/>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249"/>
                                          </p:stCondLst>
                                        </p:cTn>
                                        <p:tgtEl>
                                          <p:spTgt spid="22"/>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Am-thanh-trao-giai-thuong-www_tiengdong_com.wav"/>
                                        </p:tgtEl>
                                      </p:cMediaNode>
                                    </p:audio>
                                  </p:subTnLst>
                                </p:cTn>
                              </p:par>
                            </p:childTnLst>
                          </p:cTn>
                        </p:par>
                        <p:par>
                          <p:cTn id="94" fill="hold">
                            <p:stCondLst>
                              <p:cond delay="250"/>
                            </p:stCondLst>
                            <p:childTnLst>
                              <p:par>
                                <p:cTn id="95" presetID="64" presetClass="path" presetSubtype="0" accel="50000" decel="50000" fill="hold" nodeType="afterEffect">
                                  <p:stCondLst>
                                    <p:cond delay="0"/>
                                  </p:stCondLst>
                                  <p:childTnLst>
                                    <p:animMotion origin="layout" path="M -1.11111E-6 -3.82716E-6 L -0.32361 -0.26605 " pathEditMode="relative" rAng="0" ptsTypes="AA">
                                      <p:cBhvr>
                                        <p:cTn id="96" dur="750" fill="hold"/>
                                        <p:tgtEl>
                                          <p:spTgt spid="22"/>
                                        </p:tgtEl>
                                        <p:attrNameLst>
                                          <p:attrName>ppt_x</p:attrName>
                                          <p:attrName>ppt_y</p:attrName>
                                        </p:attrNameLst>
                                      </p:cBhvr>
                                      <p:rCtr x="-16181" y="-13302"/>
                                    </p:animMotion>
                                  </p:childTnLst>
                                </p:cTn>
                              </p:par>
                              <p:par>
                                <p:cTn id="97" presetID="32" presetClass="emph" presetSubtype="0" fill="hold" nodeType="withEffect">
                                  <p:stCondLst>
                                    <p:cond delay="250"/>
                                  </p:stCondLst>
                                  <p:childTnLst>
                                    <p:animRot by="120000">
                                      <p:cBhvr>
                                        <p:cTn id="98" dur="100" fill="hold">
                                          <p:stCondLst>
                                            <p:cond delay="0"/>
                                          </p:stCondLst>
                                        </p:cTn>
                                        <p:tgtEl>
                                          <p:spTgt spid="22"/>
                                        </p:tgtEl>
                                        <p:attrNameLst>
                                          <p:attrName>r</p:attrName>
                                        </p:attrNameLst>
                                      </p:cBhvr>
                                    </p:animRot>
                                    <p:animRot by="-240000">
                                      <p:cBhvr>
                                        <p:cTn id="99" dur="200" fill="hold">
                                          <p:stCondLst>
                                            <p:cond delay="200"/>
                                          </p:stCondLst>
                                        </p:cTn>
                                        <p:tgtEl>
                                          <p:spTgt spid="22"/>
                                        </p:tgtEl>
                                        <p:attrNameLst>
                                          <p:attrName>r</p:attrName>
                                        </p:attrNameLst>
                                      </p:cBhvr>
                                    </p:animRot>
                                    <p:animRot by="240000">
                                      <p:cBhvr>
                                        <p:cTn id="100" dur="200" fill="hold">
                                          <p:stCondLst>
                                            <p:cond delay="400"/>
                                          </p:stCondLst>
                                        </p:cTn>
                                        <p:tgtEl>
                                          <p:spTgt spid="22"/>
                                        </p:tgtEl>
                                        <p:attrNameLst>
                                          <p:attrName>r</p:attrName>
                                        </p:attrNameLst>
                                      </p:cBhvr>
                                    </p:animRot>
                                    <p:animRot by="-240000">
                                      <p:cBhvr>
                                        <p:cTn id="101" dur="200" fill="hold">
                                          <p:stCondLst>
                                            <p:cond delay="600"/>
                                          </p:stCondLst>
                                        </p:cTn>
                                        <p:tgtEl>
                                          <p:spTgt spid="22"/>
                                        </p:tgtEl>
                                        <p:attrNameLst>
                                          <p:attrName>r</p:attrName>
                                        </p:attrNameLst>
                                      </p:cBhvr>
                                    </p:animRot>
                                    <p:animRot by="120000">
                                      <p:cBhvr>
                                        <p:cTn id="102" dur="200" fill="hold">
                                          <p:stCondLst>
                                            <p:cond delay="800"/>
                                          </p:stCondLst>
                                        </p:cTn>
                                        <p:tgtEl>
                                          <p:spTgt spid="22"/>
                                        </p:tgtEl>
                                        <p:attrNameLst>
                                          <p:attrName>r</p:attrName>
                                        </p:attrNameLst>
                                      </p:cBhvr>
                                    </p:animRot>
                                  </p:childTnLst>
                                </p:cTn>
                              </p:par>
                              <p:par>
                                <p:cTn id="103" presetID="53" presetClass="entr" presetSubtype="16" fill="hold" nodeType="withEffect">
                                  <p:stCondLst>
                                    <p:cond delay="250"/>
                                  </p:stCondLst>
                                  <p:childTnLst>
                                    <p:set>
                                      <p:cBhvr>
                                        <p:cTn id="104" dur="1" fill="hold">
                                          <p:stCondLst>
                                            <p:cond delay="0"/>
                                          </p:stCondLst>
                                        </p:cTn>
                                        <p:tgtEl>
                                          <p:spTgt spid="59"/>
                                        </p:tgtEl>
                                        <p:attrNameLst>
                                          <p:attrName>style.visibility</p:attrName>
                                        </p:attrNameLst>
                                      </p:cBhvr>
                                      <p:to>
                                        <p:strVal val="visible"/>
                                      </p:to>
                                    </p:set>
                                    <p:anim calcmode="lin" valueType="num">
                                      <p:cBhvr>
                                        <p:cTn id="105" dur="500" fill="hold"/>
                                        <p:tgtEl>
                                          <p:spTgt spid="59"/>
                                        </p:tgtEl>
                                        <p:attrNameLst>
                                          <p:attrName>ppt_w</p:attrName>
                                        </p:attrNameLst>
                                      </p:cBhvr>
                                      <p:tavLst>
                                        <p:tav tm="0">
                                          <p:val>
                                            <p:fltVal val="0"/>
                                          </p:val>
                                        </p:tav>
                                        <p:tav tm="100000">
                                          <p:val>
                                            <p:strVal val="#ppt_w"/>
                                          </p:val>
                                        </p:tav>
                                      </p:tavLst>
                                    </p:anim>
                                    <p:anim calcmode="lin" valueType="num">
                                      <p:cBhvr>
                                        <p:cTn id="106" dur="500" fill="hold"/>
                                        <p:tgtEl>
                                          <p:spTgt spid="59"/>
                                        </p:tgtEl>
                                        <p:attrNameLst>
                                          <p:attrName>ppt_h</p:attrName>
                                        </p:attrNameLst>
                                      </p:cBhvr>
                                      <p:tavLst>
                                        <p:tav tm="0">
                                          <p:val>
                                            <p:fltVal val="0"/>
                                          </p:val>
                                        </p:tav>
                                        <p:tav tm="100000">
                                          <p:val>
                                            <p:strVal val="#ppt_h"/>
                                          </p:val>
                                        </p:tav>
                                      </p:tavLst>
                                    </p:anim>
                                    <p:animEffect transition="in" filter="fade">
                                      <p:cBhvr>
                                        <p:cTn id="107" dur="500"/>
                                        <p:tgtEl>
                                          <p:spTgt spid="59"/>
                                        </p:tgtEl>
                                      </p:cBhvr>
                                    </p:animEffect>
                                  </p:childTnLst>
                                </p:cTn>
                              </p:par>
                              <p:par>
                                <p:cTn id="108" presetID="53" presetClass="entr" presetSubtype="16" fill="hold" nodeType="withEffect">
                                  <p:stCondLst>
                                    <p:cond delay="0"/>
                                  </p:stCondLst>
                                  <p:childTnLst>
                                    <p:set>
                                      <p:cBhvr>
                                        <p:cTn id="109" dur="1" fill="hold">
                                          <p:stCondLst>
                                            <p:cond delay="0"/>
                                          </p:stCondLst>
                                        </p:cTn>
                                        <p:tgtEl>
                                          <p:spTgt spid="60"/>
                                        </p:tgtEl>
                                        <p:attrNameLst>
                                          <p:attrName>style.visibility</p:attrName>
                                        </p:attrNameLst>
                                      </p:cBhvr>
                                      <p:to>
                                        <p:strVal val="visible"/>
                                      </p:to>
                                    </p:set>
                                    <p:anim calcmode="lin" valueType="num">
                                      <p:cBhvr>
                                        <p:cTn id="110" dur="500" fill="hold"/>
                                        <p:tgtEl>
                                          <p:spTgt spid="60"/>
                                        </p:tgtEl>
                                        <p:attrNameLst>
                                          <p:attrName>ppt_w</p:attrName>
                                        </p:attrNameLst>
                                      </p:cBhvr>
                                      <p:tavLst>
                                        <p:tav tm="0">
                                          <p:val>
                                            <p:fltVal val="0"/>
                                          </p:val>
                                        </p:tav>
                                        <p:tav tm="100000">
                                          <p:val>
                                            <p:strVal val="#ppt_w"/>
                                          </p:val>
                                        </p:tav>
                                      </p:tavLst>
                                    </p:anim>
                                    <p:anim calcmode="lin" valueType="num">
                                      <p:cBhvr>
                                        <p:cTn id="111" dur="500" fill="hold"/>
                                        <p:tgtEl>
                                          <p:spTgt spid="60"/>
                                        </p:tgtEl>
                                        <p:attrNameLst>
                                          <p:attrName>ppt_h</p:attrName>
                                        </p:attrNameLst>
                                      </p:cBhvr>
                                      <p:tavLst>
                                        <p:tav tm="0">
                                          <p:val>
                                            <p:fltVal val="0"/>
                                          </p:val>
                                        </p:tav>
                                        <p:tav tm="100000">
                                          <p:val>
                                            <p:strVal val="#ppt_h"/>
                                          </p:val>
                                        </p:tav>
                                      </p:tavLst>
                                    </p:anim>
                                    <p:animEffect transition="in" filter="fade">
                                      <p:cBhvr>
                                        <p:cTn id="112" dur="500"/>
                                        <p:tgtEl>
                                          <p:spTgt spid="60"/>
                                        </p:tgtEl>
                                      </p:cBhvr>
                                    </p:animEffect>
                                  </p:childTnLst>
                                </p:cTn>
                              </p:par>
                              <p:par>
                                <p:cTn id="113" presetID="32" presetClass="emph" presetSubtype="0" fill="hold" nodeType="withEffect">
                                  <p:stCondLst>
                                    <p:cond delay="0"/>
                                  </p:stCondLst>
                                  <p:childTnLst>
                                    <p:animRot by="120000">
                                      <p:cBhvr>
                                        <p:cTn id="114" dur="100" fill="hold">
                                          <p:stCondLst>
                                            <p:cond delay="0"/>
                                          </p:stCondLst>
                                        </p:cTn>
                                        <p:tgtEl>
                                          <p:spTgt spid="59"/>
                                        </p:tgtEl>
                                        <p:attrNameLst>
                                          <p:attrName>r</p:attrName>
                                        </p:attrNameLst>
                                      </p:cBhvr>
                                    </p:animRot>
                                    <p:animRot by="-240000">
                                      <p:cBhvr>
                                        <p:cTn id="115" dur="200" fill="hold">
                                          <p:stCondLst>
                                            <p:cond delay="200"/>
                                          </p:stCondLst>
                                        </p:cTn>
                                        <p:tgtEl>
                                          <p:spTgt spid="59"/>
                                        </p:tgtEl>
                                        <p:attrNameLst>
                                          <p:attrName>r</p:attrName>
                                        </p:attrNameLst>
                                      </p:cBhvr>
                                    </p:animRot>
                                    <p:animRot by="240000">
                                      <p:cBhvr>
                                        <p:cTn id="116" dur="200" fill="hold">
                                          <p:stCondLst>
                                            <p:cond delay="400"/>
                                          </p:stCondLst>
                                        </p:cTn>
                                        <p:tgtEl>
                                          <p:spTgt spid="59"/>
                                        </p:tgtEl>
                                        <p:attrNameLst>
                                          <p:attrName>r</p:attrName>
                                        </p:attrNameLst>
                                      </p:cBhvr>
                                    </p:animRot>
                                    <p:animRot by="-240000">
                                      <p:cBhvr>
                                        <p:cTn id="117" dur="200" fill="hold">
                                          <p:stCondLst>
                                            <p:cond delay="600"/>
                                          </p:stCondLst>
                                        </p:cTn>
                                        <p:tgtEl>
                                          <p:spTgt spid="59"/>
                                        </p:tgtEl>
                                        <p:attrNameLst>
                                          <p:attrName>r</p:attrName>
                                        </p:attrNameLst>
                                      </p:cBhvr>
                                    </p:animRot>
                                    <p:animRot by="120000">
                                      <p:cBhvr>
                                        <p:cTn id="118" dur="200" fill="hold">
                                          <p:stCondLst>
                                            <p:cond delay="800"/>
                                          </p:stCondLst>
                                        </p:cTn>
                                        <p:tgtEl>
                                          <p:spTgt spid="59"/>
                                        </p:tgtEl>
                                        <p:attrNameLst>
                                          <p:attrName>r</p:attrName>
                                        </p:attrNameLst>
                                      </p:cBhvr>
                                    </p:animRot>
                                  </p:childTnLst>
                                </p:cTn>
                              </p:par>
                              <p:par>
                                <p:cTn id="119" presetID="32" presetClass="emph" presetSubtype="0" fill="hold" nodeType="withEffect">
                                  <p:stCondLst>
                                    <p:cond delay="0"/>
                                  </p:stCondLst>
                                  <p:childTnLst>
                                    <p:animRot by="120000">
                                      <p:cBhvr>
                                        <p:cTn id="120" dur="100" fill="hold">
                                          <p:stCondLst>
                                            <p:cond delay="0"/>
                                          </p:stCondLst>
                                        </p:cTn>
                                        <p:tgtEl>
                                          <p:spTgt spid="60"/>
                                        </p:tgtEl>
                                        <p:attrNameLst>
                                          <p:attrName>r</p:attrName>
                                        </p:attrNameLst>
                                      </p:cBhvr>
                                    </p:animRot>
                                    <p:animRot by="-240000">
                                      <p:cBhvr>
                                        <p:cTn id="121" dur="200" fill="hold">
                                          <p:stCondLst>
                                            <p:cond delay="200"/>
                                          </p:stCondLst>
                                        </p:cTn>
                                        <p:tgtEl>
                                          <p:spTgt spid="60"/>
                                        </p:tgtEl>
                                        <p:attrNameLst>
                                          <p:attrName>r</p:attrName>
                                        </p:attrNameLst>
                                      </p:cBhvr>
                                    </p:animRot>
                                    <p:animRot by="240000">
                                      <p:cBhvr>
                                        <p:cTn id="122" dur="200" fill="hold">
                                          <p:stCondLst>
                                            <p:cond delay="400"/>
                                          </p:stCondLst>
                                        </p:cTn>
                                        <p:tgtEl>
                                          <p:spTgt spid="60"/>
                                        </p:tgtEl>
                                        <p:attrNameLst>
                                          <p:attrName>r</p:attrName>
                                        </p:attrNameLst>
                                      </p:cBhvr>
                                    </p:animRot>
                                    <p:animRot by="-240000">
                                      <p:cBhvr>
                                        <p:cTn id="123" dur="200" fill="hold">
                                          <p:stCondLst>
                                            <p:cond delay="600"/>
                                          </p:stCondLst>
                                        </p:cTn>
                                        <p:tgtEl>
                                          <p:spTgt spid="60"/>
                                        </p:tgtEl>
                                        <p:attrNameLst>
                                          <p:attrName>r</p:attrName>
                                        </p:attrNameLst>
                                      </p:cBhvr>
                                    </p:animRot>
                                    <p:animRot by="120000">
                                      <p:cBhvr>
                                        <p:cTn id="124"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55"/>
                  </p:tgtEl>
                </p:cond>
              </p:nextCondLst>
            </p:seq>
            <p:seq concurrent="1" nextAc="seek">
              <p:cTn id="125" restart="whenNotActive" fill="hold" evtFilter="cancelBubble" nodeType="interactiveSeq">
                <p:stCondLst>
                  <p:cond evt="onClick" delay="0">
                    <p:tgtEl>
                      <p:spTgt spid="74"/>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7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55"/>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249"/>
                                          </p:stCondLst>
                                        </p:cTn>
                                        <p:tgtEl>
                                          <p:spTgt spid="21"/>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Am-thanh-trao-giai-thuong-www_tiengdong_com.wav"/>
                                        </p:tgtEl>
                                      </p:cMediaNode>
                                    </p:audio>
                                  </p:subTnLst>
                                </p:cTn>
                              </p:par>
                            </p:childTnLst>
                          </p:cTn>
                        </p:par>
                        <p:par>
                          <p:cTn id="136" fill="hold">
                            <p:stCondLst>
                              <p:cond delay="250"/>
                            </p:stCondLst>
                            <p:childTnLst>
                              <p:par>
                                <p:cTn id="137" presetID="64" presetClass="path" presetSubtype="0" accel="50000" decel="50000" fill="hold" nodeType="afterEffect">
                                  <p:stCondLst>
                                    <p:cond delay="0"/>
                                  </p:stCondLst>
                                  <p:childTnLst>
                                    <p:animMotion origin="layout" path="M 1.38889E-6 4.81481E-6 L 1.38889E-6 -0.25 " pathEditMode="relative" rAng="0" ptsTypes="AA">
                                      <p:cBhvr>
                                        <p:cTn id="138" dur="750" fill="hold"/>
                                        <p:tgtEl>
                                          <p:spTgt spid="21"/>
                                        </p:tgtEl>
                                        <p:attrNameLst>
                                          <p:attrName>ppt_x</p:attrName>
                                          <p:attrName>ppt_y</p:attrName>
                                        </p:attrNameLst>
                                      </p:cBhvr>
                                      <p:rCtr x="0" y="-12500"/>
                                    </p:animMotion>
                                  </p:childTnLst>
                                </p:cTn>
                              </p:par>
                              <p:par>
                                <p:cTn id="139" presetID="32" presetClass="emph" presetSubtype="0" fill="hold" nodeType="withEffect">
                                  <p:stCondLst>
                                    <p:cond delay="250"/>
                                  </p:stCondLst>
                                  <p:childTnLst>
                                    <p:animRot by="120000">
                                      <p:cBhvr>
                                        <p:cTn id="140" dur="100" fill="hold">
                                          <p:stCondLst>
                                            <p:cond delay="0"/>
                                          </p:stCondLst>
                                        </p:cTn>
                                        <p:tgtEl>
                                          <p:spTgt spid="21"/>
                                        </p:tgtEl>
                                        <p:attrNameLst>
                                          <p:attrName>r</p:attrName>
                                        </p:attrNameLst>
                                      </p:cBhvr>
                                    </p:animRot>
                                    <p:animRot by="-240000">
                                      <p:cBhvr>
                                        <p:cTn id="141" dur="200" fill="hold">
                                          <p:stCondLst>
                                            <p:cond delay="200"/>
                                          </p:stCondLst>
                                        </p:cTn>
                                        <p:tgtEl>
                                          <p:spTgt spid="21"/>
                                        </p:tgtEl>
                                        <p:attrNameLst>
                                          <p:attrName>r</p:attrName>
                                        </p:attrNameLst>
                                      </p:cBhvr>
                                    </p:animRot>
                                    <p:animRot by="240000">
                                      <p:cBhvr>
                                        <p:cTn id="142" dur="200" fill="hold">
                                          <p:stCondLst>
                                            <p:cond delay="400"/>
                                          </p:stCondLst>
                                        </p:cTn>
                                        <p:tgtEl>
                                          <p:spTgt spid="21"/>
                                        </p:tgtEl>
                                        <p:attrNameLst>
                                          <p:attrName>r</p:attrName>
                                        </p:attrNameLst>
                                      </p:cBhvr>
                                    </p:animRot>
                                    <p:animRot by="-240000">
                                      <p:cBhvr>
                                        <p:cTn id="143" dur="200" fill="hold">
                                          <p:stCondLst>
                                            <p:cond delay="600"/>
                                          </p:stCondLst>
                                        </p:cTn>
                                        <p:tgtEl>
                                          <p:spTgt spid="21"/>
                                        </p:tgtEl>
                                        <p:attrNameLst>
                                          <p:attrName>r</p:attrName>
                                        </p:attrNameLst>
                                      </p:cBhvr>
                                    </p:animRot>
                                    <p:animRot by="120000">
                                      <p:cBhvr>
                                        <p:cTn id="144" dur="200" fill="hold">
                                          <p:stCondLst>
                                            <p:cond delay="800"/>
                                          </p:stCondLst>
                                        </p:cTn>
                                        <p:tgtEl>
                                          <p:spTgt spid="21"/>
                                        </p:tgtEl>
                                        <p:attrNameLst>
                                          <p:attrName>r</p:attrName>
                                        </p:attrNameLst>
                                      </p:cBhvr>
                                    </p:animRot>
                                  </p:childTnLst>
                                </p:cTn>
                              </p:par>
                              <p:par>
                                <p:cTn id="145" presetID="53" presetClass="entr" presetSubtype="16" fill="hold" nodeType="withEffect">
                                  <p:stCondLst>
                                    <p:cond delay="250"/>
                                  </p:stCondLst>
                                  <p:childTnLst>
                                    <p:set>
                                      <p:cBhvr>
                                        <p:cTn id="146" dur="1" fill="hold">
                                          <p:stCondLst>
                                            <p:cond delay="0"/>
                                          </p:stCondLst>
                                        </p:cTn>
                                        <p:tgtEl>
                                          <p:spTgt spid="59"/>
                                        </p:tgtEl>
                                        <p:attrNameLst>
                                          <p:attrName>style.visibility</p:attrName>
                                        </p:attrNameLst>
                                      </p:cBhvr>
                                      <p:to>
                                        <p:strVal val="visible"/>
                                      </p:to>
                                    </p:set>
                                    <p:anim calcmode="lin" valueType="num">
                                      <p:cBhvr>
                                        <p:cTn id="147" dur="500" fill="hold"/>
                                        <p:tgtEl>
                                          <p:spTgt spid="59"/>
                                        </p:tgtEl>
                                        <p:attrNameLst>
                                          <p:attrName>ppt_w</p:attrName>
                                        </p:attrNameLst>
                                      </p:cBhvr>
                                      <p:tavLst>
                                        <p:tav tm="0">
                                          <p:val>
                                            <p:fltVal val="0"/>
                                          </p:val>
                                        </p:tav>
                                        <p:tav tm="100000">
                                          <p:val>
                                            <p:strVal val="#ppt_w"/>
                                          </p:val>
                                        </p:tav>
                                      </p:tavLst>
                                    </p:anim>
                                    <p:anim calcmode="lin" valueType="num">
                                      <p:cBhvr>
                                        <p:cTn id="148" dur="500" fill="hold"/>
                                        <p:tgtEl>
                                          <p:spTgt spid="59"/>
                                        </p:tgtEl>
                                        <p:attrNameLst>
                                          <p:attrName>ppt_h</p:attrName>
                                        </p:attrNameLst>
                                      </p:cBhvr>
                                      <p:tavLst>
                                        <p:tav tm="0">
                                          <p:val>
                                            <p:fltVal val="0"/>
                                          </p:val>
                                        </p:tav>
                                        <p:tav tm="100000">
                                          <p:val>
                                            <p:strVal val="#ppt_h"/>
                                          </p:val>
                                        </p:tav>
                                      </p:tavLst>
                                    </p:anim>
                                    <p:animEffect transition="in" filter="fade">
                                      <p:cBhvr>
                                        <p:cTn id="149" dur="500"/>
                                        <p:tgtEl>
                                          <p:spTgt spid="59"/>
                                        </p:tgtEl>
                                      </p:cBhvr>
                                    </p:animEffect>
                                  </p:childTnLst>
                                </p:cTn>
                              </p:par>
                              <p:par>
                                <p:cTn id="150" presetID="53" presetClass="entr" presetSubtype="16" fill="hold" nodeType="withEffect">
                                  <p:stCondLst>
                                    <p:cond delay="0"/>
                                  </p:stCondLst>
                                  <p:childTnLst>
                                    <p:set>
                                      <p:cBhvr>
                                        <p:cTn id="151" dur="1" fill="hold">
                                          <p:stCondLst>
                                            <p:cond delay="0"/>
                                          </p:stCondLst>
                                        </p:cTn>
                                        <p:tgtEl>
                                          <p:spTgt spid="60"/>
                                        </p:tgtEl>
                                        <p:attrNameLst>
                                          <p:attrName>style.visibility</p:attrName>
                                        </p:attrNameLst>
                                      </p:cBhvr>
                                      <p:to>
                                        <p:strVal val="visible"/>
                                      </p:to>
                                    </p:set>
                                    <p:anim calcmode="lin" valueType="num">
                                      <p:cBhvr>
                                        <p:cTn id="152" dur="500" fill="hold"/>
                                        <p:tgtEl>
                                          <p:spTgt spid="60"/>
                                        </p:tgtEl>
                                        <p:attrNameLst>
                                          <p:attrName>ppt_w</p:attrName>
                                        </p:attrNameLst>
                                      </p:cBhvr>
                                      <p:tavLst>
                                        <p:tav tm="0">
                                          <p:val>
                                            <p:fltVal val="0"/>
                                          </p:val>
                                        </p:tav>
                                        <p:tav tm="100000">
                                          <p:val>
                                            <p:strVal val="#ppt_w"/>
                                          </p:val>
                                        </p:tav>
                                      </p:tavLst>
                                    </p:anim>
                                    <p:anim calcmode="lin" valueType="num">
                                      <p:cBhvr>
                                        <p:cTn id="153" dur="500" fill="hold"/>
                                        <p:tgtEl>
                                          <p:spTgt spid="60"/>
                                        </p:tgtEl>
                                        <p:attrNameLst>
                                          <p:attrName>ppt_h</p:attrName>
                                        </p:attrNameLst>
                                      </p:cBhvr>
                                      <p:tavLst>
                                        <p:tav tm="0">
                                          <p:val>
                                            <p:fltVal val="0"/>
                                          </p:val>
                                        </p:tav>
                                        <p:tav tm="100000">
                                          <p:val>
                                            <p:strVal val="#ppt_h"/>
                                          </p:val>
                                        </p:tav>
                                      </p:tavLst>
                                    </p:anim>
                                    <p:animEffect transition="in" filter="fade">
                                      <p:cBhvr>
                                        <p:cTn id="154" dur="500"/>
                                        <p:tgtEl>
                                          <p:spTgt spid="60"/>
                                        </p:tgtEl>
                                      </p:cBhvr>
                                    </p:animEffect>
                                  </p:childTnLst>
                                </p:cTn>
                              </p:par>
                              <p:par>
                                <p:cTn id="155" presetID="32" presetClass="emph" presetSubtype="0" fill="hold" nodeType="withEffect">
                                  <p:stCondLst>
                                    <p:cond delay="0"/>
                                  </p:stCondLst>
                                  <p:childTnLst>
                                    <p:animRot by="120000">
                                      <p:cBhvr>
                                        <p:cTn id="156" dur="100" fill="hold">
                                          <p:stCondLst>
                                            <p:cond delay="0"/>
                                          </p:stCondLst>
                                        </p:cTn>
                                        <p:tgtEl>
                                          <p:spTgt spid="59"/>
                                        </p:tgtEl>
                                        <p:attrNameLst>
                                          <p:attrName>r</p:attrName>
                                        </p:attrNameLst>
                                      </p:cBhvr>
                                    </p:animRot>
                                    <p:animRot by="-240000">
                                      <p:cBhvr>
                                        <p:cTn id="157" dur="200" fill="hold">
                                          <p:stCondLst>
                                            <p:cond delay="200"/>
                                          </p:stCondLst>
                                        </p:cTn>
                                        <p:tgtEl>
                                          <p:spTgt spid="59"/>
                                        </p:tgtEl>
                                        <p:attrNameLst>
                                          <p:attrName>r</p:attrName>
                                        </p:attrNameLst>
                                      </p:cBhvr>
                                    </p:animRot>
                                    <p:animRot by="240000">
                                      <p:cBhvr>
                                        <p:cTn id="158" dur="200" fill="hold">
                                          <p:stCondLst>
                                            <p:cond delay="400"/>
                                          </p:stCondLst>
                                        </p:cTn>
                                        <p:tgtEl>
                                          <p:spTgt spid="59"/>
                                        </p:tgtEl>
                                        <p:attrNameLst>
                                          <p:attrName>r</p:attrName>
                                        </p:attrNameLst>
                                      </p:cBhvr>
                                    </p:animRot>
                                    <p:animRot by="-240000">
                                      <p:cBhvr>
                                        <p:cTn id="159" dur="200" fill="hold">
                                          <p:stCondLst>
                                            <p:cond delay="600"/>
                                          </p:stCondLst>
                                        </p:cTn>
                                        <p:tgtEl>
                                          <p:spTgt spid="59"/>
                                        </p:tgtEl>
                                        <p:attrNameLst>
                                          <p:attrName>r</p:attrName>
                                        </p:attrNameLst>
                                      </p:cBhvr>
                                    </p:animRot>
                                    <p:animRot by="120000">
                                      <p:cBhvr>
                                        <p:cTn id="160" dur="200" fill="hold">
                                          <p:stCondLst>
                                            <p:cond delay="800"/>
                                          </p:stCondLst>
                                        </p:cTn>
                                        <p:tgtEl>
                                          <p:spTgt spid="59"/>
                                        </p:tgtEl>
                                        <p:attrNameLst>
                                          <p:attrName>r</p:attrName>
                                        </p:attrNameLst>
                                      </p:cBhvr>
                                    </p:animRot>
                                  </p:childTnLst>
                                </p:cTn>
                              </p:par>
                              <p:par>
                                <p:cTn id="161" presetID="32" presetClass="emph" presetSubtype="0" fill="hold" nodeType="withEffect">
                                  <p:stCondLst>
                                    <p:cond delay="0"/>
                                  </p:stCondLst>
                                  <p:childTnLst>
                                    <p:animRot by="120000">
                                      <p:cBhvr>
                                        <p:cTn id="162" dur="100" fill="hold">
                                          <p:stCondLst>
                                            <p:cond delay="0"/>
                                          </p:stCondLst>
                                        </p:cTn>
                                        <p:tgtEl>
                                          <p:spTgt spid="60"/>
                                        </p:tgtEl>
                                        <p:attrNameLst>
                                          <p:attrName>r</p:attrName>
                                        </p:attrNameLst>
                                      </p:cBhvr>
                                    </p:animRot>
                                    <p:animRot by="-240000">
                                      <p:cBhvr>
                                        <p:cTn id="163" dur="200" fill="hold">
                                          <p:stCondLst>
                                            <p:cond delay="200"/>
                                          </p:stCondLst>
                                        </p:cTn>
                                        <p:tgtEl>
                                          <p:spTgt spid="60"/>
                                        </p:tgtEl>
                                        <p:attrNameLst>
                                          <p:attrName>r</p:attrName>
                                        </p:attrNameLst>
                                      </p:cBhvr>
                                    </p:animRot>
                                    <p:animRot by="240000">
                                      <p:cBhvr>
                                        <p:cTn id="164" dur="200" fill="hold">
                                          <p:stCondLst>
                                            <p:cond delay="400"/>
                                          </p:stCondLst>
                                        </p:cTn>
                                        <p:tgtEl>
                                          <p:spTgt spid="60"/>
                                        </p:tgtEl>
                                        <p:attrNameLst>
                                          <p:attrName>r</p:attrName>
                                        </p:attrNameLst>
                                      </p:cBhvr>
                                    </p:animRot>
                                    <p:animRot by="-240000">
                                      <p:cBhvr>
                                        <p:cTn id="165" dur="200" fill="hold">
                                          <p:stCondLst>
                                            <p:cond delay="600"/>
                                          </p:stCondLst>
                                        </p:cTn>
                                        <p:tgtEl>
                                          <p:spTgt spid="60"/>
                                        </p:tgtEl>
                                        <p:attrNameLst>
                                          <p:attrName>r</p:attrName>
                                        </p:attrNameLst>
                                      </p:cBhvr>
                                    </p:animRot>
                                    <p:animRot by="120000">
                                      <p:cBhvr>
                                        <p:cTn id="166"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pic>
        <p:nvPicPr>
          <p:cNvPr id="2" name="Picture 1">
            <a:extLst>
              <a:ext uri="{FF2B5EF4-FFF2-40B4-BE49-F238E27FC236}">
                <a16:creationId xmlns:a16="http://schemas.microsoft.com/office/drawing/2014/main" id="{478A386D-6C2A-1D9A-134E-8E27962725BB}"/>
              </a:ext>
            </a:extLst>
          </p:cNvPr>
          <p:cNvPicPr>
            <a:picLocks noChangeAspect="1"/>
          </p:cNvPicPr>
          <p:nvPr/>
        </p:nvPicPr>
        <p:blipFill>
          <a:blip r:embed="rId3"/>
          <a:stretch>
            <a:fillRect/>
          </a:stretch>
        </p:blipFill>
        <p:spPr>
          <a:xfrm>
            <a:off x="2627082" y="1023645"/>
            <a:ext cx="6785436" cy="2353260"/>
          </a:xfrm>
          <a:prstGeom prst="rect">
            <a:avLst/>
          </a:prstGeom>
        </p:spPr>
      </p:pic>
    </p:spTree>
    <p:extLst>
      <p:ext uri="{BB962C8B-B14F-4D97-AF65-F5344CB8AC3E}">
        <p14:creationId xmlns:p14="http://schemas.microsoft.com/office/powerpoint/2010/main" val="74307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67C76B03-0CF5-57C7-845A-D633F3773094}"/>
              </a:ext>
            </a:extLst>
          </p:cNvPr>
          <p:cNvSpPr/>
          <p:nvPr/>
        </p:nvSpPr>
        <p:spPr>
          <a:xfrm>
            <a:off x="1835657" y="1609725"/>
            <a:ext cx="8746617" cy="2335911"/>
          </a:xfrm>
          <a:custGeom>
            <a:avLst/>
            <a:gdLst>
              <a:gd name="connsiteX0" fmla="*/ 0 w 8746617"/>
              <a:gd name="connsiteY0" fmla="*/ 125999 h 2335911"/>
              <a:gd name="connsiteX1" fmla="*/ 109633 w 8746617"/>
              <a:gd name="connsiteY1" fmla="*/ 0 h 2335911"/>
              <a:gd name="connsiteX2" fmla="*/ 8636983 w 8746617"/>
              <a:gd name="connsiteY2" fmla="*/ 0 h 2335911"/>
              <a:gd name="connsiteX3" fmla="*/ 8746617 w 8746617"/>
              <a:gd name="connsiteY3" fmla="*/ 125999 h 2335911"/>
              <a:gd name="connsiteX4" fmla="*/ 8746617 w 8746617"/>
              <a:gd name="connsiteY4" fmla="*/ 2209911 h 2335911"/>
              <a:gd name="connsiteX5" fmla="*/ 8636983 w 8746617"/>
              <a:gd name="connsiteY5" fmla="*/ 2335911 h 2335911"/>
              <a:gd name="connsiteX6" fmla="*/ 109633 w 8746617"/>
              <a:gd name="connsiteY6" fmla="*/ 2335911 h 2335911"/>
              <a:gd name="connsiteX7" fmla="*/ 0 w 8746617"/>
              <a:gd name="connsiteY7" fmla="*/ 2209911 h 2335911"/>
              <a:gd name="connsiteX8" fmla="*/ 0 w 8746617"/>
              <a:gd name="connsiteY8" fmla="*/ 125999 h 2335911"/>
              <a:gd name="connsiteX0" fmla="*/ 0 w 8746617"/>
              <a:gd name="connsiteY0" fmla="*/ 125999 h 2335911"/>
              <a:gd name="connsiteX1" fmla="*/ 109633 w 8746617"/>
              <a:gd name="connsiteY1" fmla="*/ 0 h 2335911"/>
              <a:gd name="connsiteX2" fmla="*/ 8636983 w 8746617"/>
              <a:gd name="connsiteY2" fmla="*/ 0 h 2335911"/>
              <a:gd name="connsiteX3" fmla="*/ 8746617 w 8746617"/>
              <a:gd name="connsiteY3" fmla="*/ 125999 h 2335911"/>
              <a:gd name="connsiteX4" fmla="*/ 8746617 w 8746617"/>
              <a:gd name="connsiteY4" fmla="*/ 2209911 h 2335911"/>
              <a:gd name="connsiteX5" fmla="*/ 8636983 w 8746617"/>
              <a:gd name="connsiteY5" fmla="*/ 2335911 h 2335911"/>
              <a:gd name="connsiteX6" fmla="*/ 109633 w 8746617"/>
              <a:gd name="connsiteY6" fmla="*/ 2335911 h 2335911"/>
              <a:gd name="connsiteX7" fmla="*/ 0 w 8746617"/>
              <a:gd name="connsiteY7" fmla="*/ 2209911 h 2335911"/>
              <a:gd name="connsiteX8" fmla="*/ 0 w 8746617"/>
              <a:gd name="connsiteY8" fmla="*/ 125999 h 2335911"/>
              <a:gd name="connsiteX0" fmla="*/ 0 w 8746617"/>
              <a:gd name="connsiteY0" fmla="*/ 125999 h 2335911"/>
              <a:gd name="connsiteX1" fmla="*/ 109633 w 8746617"/>
              <a:gd name="connsiteY1" fmla="*/ 0 h 2335911"/>
              <a:gd name="connsiteX2" fmla="*/ 8636983 w 8746617"/>
              <a:gd name="connsiteY2" fmla="*/ 0 h 2335911"/>
              <a:gd name="connsiteX3" fmla="*/ 8746617 w 8746617"/>
              <a:gd name="connsiteY3" fmla="*/ 125999 h 2335911"/>
              <a:gd name="connsiteX4" fmla="*/ 8746617 w 8746617"/>
              <a:gd name="connsiteY4" fmla="*/ 2209911 h 2335911"/>
              <a:gd name="connsiteX5" fmla="*/ 8636983 w 8746617"/>
              <a:gd name="connsiteY5" fmla="*/ 2335911 h 2335911"/>
              <a:gd name="connsiteX6" fmla="*/ 109633 w 8746617"/>
              <a:gd name="connsiteY6" fmla="*/ 2335911 h 2335911"/>
              <a:gd name="connsiteX7" fmla="*/ 0 w 8746617"/>
              <a:gd name="connsiteY7" fmla="*/ 2209911 h 2335911"/>
              <a:gd name="connsiteX8" fmla="*/ 0 w 8746617"/>
              <a:gd name="connsiteY8" fmla="*/ 125999 h 233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6617" h="2335911" fill="none" extrusionOk="0">
                <a:moveTo>
                  <a:pt x="0" y="125999"/>
                </a:moveTo>
                <a:cubicBezTo>
                  <a:pt x="600" y="72868"/>
                  <a:pt x="62428" y="23234"/>
                  <a:pt x="109633" y="0"/>
                </a:cubicBezTo>
                <a:cubicBezTo>
                  <a:pt x="1322608" y="190403"/>
                  <a:pt x="6537358" y="691847"/>
                  <a:pt x="8636983" y="0"/>
                </a:cubicBezTo>
                <a:cubicBezTo>
                  <a:pt x="8695130" y="-17176"/>
                  <a:pt x="8721510" y="48611"/>
                  <a:pt x="8746617" y="125999"/>
                </a:cubicBezTo>
                <a:cubicBezTo>
                  <a:pt x="8796212" y="551566"/>
                  <a:pt x="8617252" y="1932551"/>
                  <a:pt x="8746617" y="2209911"/>
                </a:cubicBezTo>
                <a:cubicBezTo>
                  <a:pt x="8747915" y="2272445"/>
                  <a:pt x="8683220" y="2319662"/>
                  <a:pt x="8636983" y="2335911"/>
                </a:cubicBezTo>
                <a:cubicBezTo>
                  <a:pt x="4884260" y="2464410"/>
                  <a:pt x="4304628" y="2269061"/>
                  <a:pt x="109633" y="2335911"/>
                </a:cubicBezTo>
                <a:cubicBezTo>
                  <a:pt x="64938" y="2334050"/>
                  <a:pt x="-15245" y="2282696"/>
                  <a:pt x="0" y="2209911"/>
                </a:cubicBezTo>
                <a:cubicBezTo>
                  <a:pt x="-12754" y="1487425"/>
                  <a:pt x="111869" y="346882"/>
                  <a:pt x="0" y="125999"/>
                </a:cubicBezTo>
                <a:close/>
              </a:path>
              <a:path w="8746617" h="2335911" stroke="0" extrusionOk="0">
                <a:moveTo>
                  <a:pt x="0" y="125999"/>
                </a:moveTo>
                <a:cubicBezTo>
                  <a:pt x="7289" y="68291"/>
                  <a:pt x="52470" y="3641"/>
                  <a:pt x="109633" y="0"/>
                </a:cubicBezTo>
                <a:cubicBezTo>
                  <a:pt x="3122784" y="-162552"/>
                  <a:pt x="5652597" y="197798"/>
                  <a:pt x="8636983" y="0"/>
                </a:cubicBezTo>
                <a:cubicBezTo>
                  <a:pt x="8678552" y="-4379"/>
                  <a:pt x="8762878" y="46598"/>
                  <a:pt x="8746617" y="125999"/>
                </a:cubicBezTo>
                <a:cubicBezTo>
                  <a:pt x="8793566" y="775386"/>
                  <a:pt x="8869540" y="1872700"/>
                  <a:pt x="8746617" y="2209911"/>
                </a:cubicBezTo>
                <a:cubicBezTo>
                  <a:pt x="8747452" y="2263243"/>
                  <a:pt x="8684631" y="2332154"/>
                  <a:pt x="8636983" y="2335911"/>
                </a:cubicBezTo>
                <a:cubicBezTo>
                  <a:pt x="7486056" y="1293253"/>
                  <a:pt x="3995362" y="3489690"/>
                  <a:pt x="109633" y="2335911"/>
                </a:cubicBezTo>
                <a:cubicBezTo>
                  <a:pt x="51478" y="2347450"/>
                  <a:pt x="-13354" y="2262440"/>
                  <a:pt x="0" y="2209911"/>
                </a:cubicBezTo>
                <a:cubicBezTo>
                  <a:pt x="-127997" y="1253187"/>
                  <a:pt x="103224" y="574244"/>
                  <a:pt x="0" y="125999"/>
                </a:cubicBezTo>
                <a:close/>
              </a:path>
              <a:path w="8746617" h="2335911" fill="none" stroke="0" extrusionOk="0">
                <a:moveTo>
                  <a:pt x="0" y="125999"/>
                </a:moveTo>
                <a:cubicBezTo>
                  <a:pt x="13122" y="57630"/>
                  <a:pt x="57759" y="12986"/>
                  <a:pt x="109633" y="0"/>
                </a:cubicBezTo>
                <a:cubicBezTo>
                  <a:pt x="2449462" y="663658"/>
                  <a:pt x="6033914" y="344799"/>
                  <a:pt x="8636983" y="0"/>
                </a:cubicBezTo>
                <a:cubicBezTo>
                  <a:pt x="8690182" y="-17949"/>
                  <a:pt x="8743728" y="48769"/>
                  <a:pt x="8746617" y="125999"/>
                </a:cubicBezTo>
                <a:cubicBezTo>
                  <a:pt x="8691287" y="509130"/>
                  <a:pt x="8777759" y="1832587"/>
                  <a:pt x="8746617" y="2209911"/>
                </a:cubicBezTo>
                <a:cubicBezTo>
                  <a:pt x="8743627" y="2281054"/>
                  <a:pt x="8686967" y="2329202"/>
                  <a:pt x="8636983" y="2335911"/>
                </a:cubicBezTo>
                <a:cubicBezTo>
                  <a:pt x="4744747" y="2315020"/>
                  <a:pt x="4182804" y="2155615"/>
                  <a:pt x="109633" y="2335911"/>
                </a:cubicBezTo>
                <a:cubicBezTo>
                  <a:pt x="42202" y="2329019"/>
                  <a:pt x="-13219" y="2272718"/>
                  <a:pt x="0" y="2209911"/>
                </a:cubicBezTo>
                <a:cubicBezTo>
                  <a:pt x="-72204" y="1558358"/>
                  <a:pt x="101969" y="370535"/>
                  <a:pt x="0" y="125999"/>
                </a:cubicBezTo>
                <a:close/>
              </a:path>
              <a:path w="8746617" h="2335911" fill="none" stroke="0" extrusionOk="0">
                <a:moveTo>
                  <a:pt x="0" y="125999"/>
                </a:moveTo>
                <a:cubicBezTo>
                  <a:pt x="8556" y="68003"/>
                  <a:pt x="58969" y="18219"/>
                  <a:pt x="109633" y="0"/>
                </a:cubicBezTo>
                <a:cubicBezTo>
                  <a:pt x="1691594" y="216534"/>
                  <a:pt x="6268629" y="786015"/>
                  <a:pt x="8636983" y="0"/>
                </a:cubicBezTo>
                <a:cubicBezTo>
                  <a:pt x="8687933" y="-18459"/>
                  <a:pt x="8735002" y="46850"/>
                  <a:pt x="8746617" y="125999"/>
                </a:cubicBezTo>
                <a:cubicBezTo>
                  <a:pt x="8780788" y="512071"/>
                  <a:pt x="8667104" y="1864882"/>
                  <a:pt x="8746617" y="2209911"/>
                </a:cubicBezTo>
                <a:cubicBezTo>
                  <a:pt x="8746209" y="2273807"/>
                  <a:pt x="8683318" y="2325198"/>
                  <a:pt x="8636983" y="2335911"/>
                </a:cubicBezTo>
                <a:cubicBezTo>
                  <a:pt x="4764145" y="2330181"/>
                  <a:pt x="4237434" y="2278794"/>
                  <a:pt x="109633" y="2335911"/>
                </a:cubicBezTo>
                <a:cubicBezTo>
                  <a:pt x="43253" y="2332389"/>
                  <a:pt x="-17217" y="2280373"/>
                  <a:pt x="0" y="2209911"/>
                </a:cubicBezTo>
                <a:cubicBezTo>
                  <a:pt x="-31310" y="1534873"/>
                  <a:pt x="89878" y="371802"/>
                  <a:pt x="0" y="125999"/>
                </a:cubicBezTo>
                <a:close/>
              </a:path>
            </a:pathLst>
          </a:custGeom>
          <a:ln w="57150">
            <a:solidFill>
              <a:srgbClr val="990000"/>
            </a:solidFill>
            <a:prstDash val="solid"/>
            <a:extLst>
              <a:ext uri="{C807C97D-BFC1-408E-A445-0C87EB9F89A2}">
                <ask:lineSketchStyleProps xmlns:ask="http://schemas.microsoft.com/office/drawing/2018/sketchyshapes" sd="852854689">
                  <a:custGeom>
                    <a:avLst/>
                    <a:gdLst>
                      <a:gd name="connsiteX0" fmla="*/ 0 w 8746617"/>
                      <a:gd name="connsiteY0" fmla="*/ 125999 h 2335911"/>
                      <a:gd name="connsiteX1" fmla="*/ 109633 w 8746617"/>
                      <a:gd name="connsiteY1" fmla="*/ 0 h 2335911"/>
                      <a:gd name="connsiteX2" fmla="*/ 8636983 w 8746617"/>
                      <a:gd name="connsiteY2" fmla="*/ 0 h 2335911"/>
                      <a:gd name="connsiteX3" fmla="*/ 8746617 w 8746617"/>
                      <a:gd name="connsiteY3" fmla="*/ 125999 h 2335911"/>
                      <a:gd name="connsiteX4" fmla="*/ 8746617 w 8746617"/>
                      <a:gd name="connsiteY4" fmla="*/ 2209911 h 2335911"/>
                      <a:gd name="connsiteX5" fmla="*/ 8636983 w 8746617"/>
                      <a:gd name="connsiteY5" fmla="*/ 2335911 h 2335911"/>
                      <a:gd name="connsiteX6" fmla="*/ 109633 w 8746617"/>
                      <a:gd name="connsiteY6" fmla="*/ 2335911 h 2335911"/>
                      <a:gd name="connsiteX7" fmla="*/ 0 w 8746617"/>
                      <a:gd name="connsiteY7" fmla="*/ 2209911 h 2335911"/>
                      <a:gd name="connsiteX8" fmla="*/ 0 w 8746617"/>
                      <a:gd name="connsiteY8" fmla="*/ 125999 h 2335911"/>
                      <a:gd name="connsiteX0" fmla="*/ 0 w 8746617"/>
                      <a:gd name="connsiteY0" fmla="*/ 125999 h 2335911"/>
                      <a:gd name="connsiteX1" fmla="*/ 109633 w 8746617"/>
                      <a:gd name="connsiteY1" fmla="*/ 0 h 2335911"/>
                      <a:gd name="connsiteX2" fmla="*/ 8636983 w 8746617"/>
                      <a:gd name="connsiteY2" fmla="*/ 0 h 2335911"/>
                      <a:gd name="connsiteX3" fmla="*/ 8746617 w 8746617"/>
                      <a:gd name="connsiteY3" fmla="*/ 125999 h 2335911"/>
                      <a:gd name="connsiteX4" fmla="*/ 8746617 w 8746617"/>
                      <a:gd name="connsiteY4" fmla="*/ 2209911 h 2335911"/>
                      <a:gd name="connsiteX5" fmla="*/ 8636983 w 8746617"/>
                      <a:gd name="connsiteY5" fmla="*/ 2335911 h 2335911"/>
                      <a:gd name="connsiteX6" fmla="*/ 109633 w 8746617"/>
                      <a:gd name="connsiteY6" fmla="*/ 2335911 h 2335911"/>
                      <a:gd name="connsiteX7" fmla="*/ 0 w 8746617"/>
                      <a:gd name="connsiteY7" fmla="*/ 2209911 h 2335911"/>
                      <a:gd name="connsiteX8" fmla="*/ 0 w 8746617"/>
                      <a:gd name="connsiteY8" fmla="*/ 125999 h 233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6617" h="2335911" fill="none" extrusionOk="0">
                        <a:moveTo>
                          <a:pt x="0" y="125999"/>
                        </a:moveTo>
                        <a:cubicBezTo>
                          <a:pt x="338" y="65763"/>
                          <a:pt x="57019" y="14156"/>
                          <a:pt x="109633" y="0"/>
                        </a:cubicBezTo>
                        <a:cubicBezTo>
                          <a:pt x="1625895" y="172403"/>
                          <a:pt x="6472175" y="546591"/>
                          <a:pt x="8636983" y="0"/>
                        </a:cubicBezTo>
                        <a:cubicBezTo>
                          <a:pt x="8695816" y="-12451"/>
                          <a:pt x="8732482" y="51930"/>
                          <a:pt x="8746617" y="125999"/>
                        </a:cubicBezTo>
                        <a:cubicBezTo>
                          <a:pt x="8761585" y="528398"/>
                          <a:pt x="8642605" y="1882531"/>
                          <a:pt x="8746617" y="2209911"/>
                        </a:cubicBezTo>
                        <a:cubicBezTo>
                          <a:pt x="8747757" y="2273246"/>
                          <a:pt x="8688985" y="2326125"/>
                          <a:pt x="8636983" y="2335911"/>
                        </a:cubicBezTo>
                        <a:cubicBezTo>
                          <a:pt x="4788813" y="2430351"/>
                          <a:pt x="4302714" y="2244940"/>
                          <a:pt x="109633" y="2335911"/>
                        </a:cubicBezTo>
                        <a:cubicBezTo>
                          <a:pt x="56307" y="2335026"/>
                          <a:pt x="-13048" y="2282262"/>
                          <a:pt x="0" y="2209911"/>
                        </a:cubicBezTo>
                        <a:cubicBezTo>
                          <a:pt x="-23936" y="1508242"/>
                          <a:pt x="117550" y="361537"/>
                          <a:pt x="0" y="125999"/>
                        </a:cubicBezTo>
                        <a:close/>
                      </a:path>
                      <a:path w="8746617" h="2335911" stroke="0" extrusionOk="0">
                        <a:moveTo>
                          <a:pt x="0" y="125999"/>
                        </a:moveTo>
                        <a:cubicBezTo>
                          <a:pt x="9431" y="63160"/>
                          <a:pt x="52584" y="4788"/>
                          <a:pt x="109633" y="0"/>
                        </a:cubicBezTo>
                        <a:cubicBezTo>
                          <a:pt x="3103681" y="50063"/>
                          <a:pt x="5549719" y="57557"/>
                          <a:pt x="8636983" y="0"/>
                        </a:cubicBezTo>
                        <a:cubicBezTo>
                          <a:pt x="8685347" y="-5064"/>
                          <a:pt x="8756699" y="45264"/>
                          <a:pt x="8746617" y="125999"/>
                        </a:cubicBezTo>
                        <a:cubicBezTo>
                          <a:pt x="8735157" y="782419"/>
                          <a:pt x="8856786" y="1869998"/>
                          <a:pt x="8746617" y="2209911"/>
                        </a:cubicBezTo>
                        <a:cubicBezTo>
                          <a:pt x="8745080" y="2271662"/>
                          <a:pt x="8687540" y="2333765"/>
                          <a:pt x="8636983" y="2335911"/>
                        </a:cubicBezTo>
                        <a:cubicBezTo>
                          <a:pt x="7422906" y="1947284"/>
                          <a:pt x="4068423" y="2987176"/>
                          <a:pt x="109633" y="2335911"/>
                        </a:cubicBezTo>
                        <a:cubicBezTo>
                          <a:pt x="50509" y="2344660"/>
                          <a:pt x="-12074" y="2268616"/>
                          <a:pt x="0" y="2209911"/>
                        </a:cubicBezTo>
                        <a:cubicBezTo>
                          <a:pt x="-129878" y="1279392"/>
                          <a:pt x="102370" y="587756"/>
                          <a:pt x="0" y="125999"/>
                        </a:cubicBezTo>
                        <a:close/>
                      </a:path>
                      <a:path w="8746617" h="2335911" fill="none" stroke="0" extrusionOk="0">
                        <a:moveTo>
                          <a:pt x="0" y="125999"/>
                        </a:moveTo>
                        <a:cubicBezTo>
                          <a:pt x="8173" y="60232"/>
                          <a:pt x="56205" y="14315"/>
                          <a:pt x="109633" y="0"/>
                        </a:cubicBezTo>
                        <a:cubicBezTo>
                          <a:pt x="2193116" y="350326"/>
                          <a:pt x="6206394" y="226125"/>
                          <a:pt x="8636983" y="0"/>
                        </a:cubicBezTo>
                        <a:cubicBezTo>
                          <a:pt x="8688438" y="-11451"/>
                          <a:pt x="8742803" y="53300"/>
                          <a:pt x="8746617" y="125999"/>
                        </a:cubicBezTo>
                        <a:cubicBezTo>
                          <a:pt x="8724075" y="468175"/>
                          <a:pt x="8713881" y="1789148"/>
                          <a:pt x="8746617" y="2209911"/>
                        </a:cubicBezTo>
                        <a:cubicBezTo>
                          <a:pt x="8736322" y="2279860"/>
                          <a:pt x="8690129" y="2333319"/>
                          <a:pt x="8636983" y="2335911"/>
                        </a:cubicBezTo>
                        <a:cubicBezTo>
                          <a:pt x="4693683" y="2357851"/>
                          <a:pt x="4248337" y="2190102"/>
                          <a:pt x="109633" y="2335911"/>
                        </a:cubicBezTo>
                        <a:cubicBezTo>
                          <a:pt x="49535" y="2334664"/>
                          <a:pt x="-11950" y="2278345"/>
                          <a:pt x="0" y="2209911"/>
                        </a:cubicBezTo>
                        <a:cubicBezTo>
                          <a:pt x="-34940" y="1544123"/>
                          <a:pt x="110704" y="398849"/>
                          <a:pt x="0" y="125999"/>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5400" b="1" dirty="0" err="1">
                <a:ln>
                  <a:solidFill>
                    <a:prstClr val="black"/>
                  </a:solidFill>
                </a:ln>
                <a:solidFill>
                  <a:srgbClr val="002060"/>
                </a:solidFill>
              </a:rPr>
              <a:t>Hoạt</a:t>
            </a:r>
            <a:r>
              <a:rPr lang="en-US" sz="5400" b="1" dirty="0">
                <a:ln>
                  <a:solidFill>
                    <a:prstClr val="black"/>
                  </a:solidFill>
                </a:ln>
                <a:solidFill>
                  <a:srgbClr val="002060"/>
                </a:solidFill>
              </a:rPr>
              <a:t> </a:t>
            </a:r>
            <a:r>
              <a:rPr lang="en-US" sz="5400" b="1" dirty="0" err="1">
                <a:ln>
                  <a:solidFill>
                    <a:prstClr val="black"/>
                  </a:solidFill>
                </a:ln>
                <a:solidFill>
                  <a:srgbClr val="002060"/>
                </a:solidFill>
              </a:rPr>
              <a:t>động</a:t>
            </a:r>
            <a:r>
              <a:rPr lang="en-US" sz="5400" b="1" dirty="0">
                <a:ln>
                  <a:solidFill>
                    <a:prstClr val="black"/>
                  </a:solidFill>
                </a:ln>
                <a:solidFill>
                  <a:srgbClr val="002060"/>
                </a:solidFill>
              </a:rPr>
              <a:t> 1: </a:t>
            </a:r>
            <a:r>
              <a:rPr lang="en-US" sz="5400" b="1" dirty="0" err="1">
                <a:ln>
                  <a:solidFill>
                    <a:prstClr val="black"/>
                  </a:solidFill>
                </a:ln>
                <a:solidFill>
                  <a:srgbClr val="002060"/>
                </a:solidFill>
              </a:rPr>
              <a:t>Tìm</a:t>
            </a:r>
            <a:r>
              <a:rPr lang="en-US" sz="5400" b="1" dirty="0">
                <a:ln>
                  <a:solidFill>
                    <a:prstClr val="black"/>
                  </a:solidFill>
                </a:ln>
                <a:solidFill>
                  <a:srgbClr val="002060"/>
                </a:solidFill>
              </a:rPr>
              <a:t> </a:t>
            </a:r>
            <a:r>
              <a:rPr lang="en-US" sz="5400" b="1" dirty="0" err="1">
                <a:ln>
                  <a:solidFill>
                    <a:prstClr val="black"/>
                  </a:solidFill>
                </a:ln>
                <a:solidFill>
                  <a:srgbClr val="002060"/>
                </a:solidFill>
              </a:rPr>
              <a:t>hiểu</a:t>
            </a:r>
            <a:r>
              <a:rPr lang="en-US" sz="5400" b="1" dirty="0">
                <a:ln>
                  <a:solidFill>
                    <a:prstClr val="black"/>
                  </a:solidFill>
                </a:ln>
                <a:solidFill>
                  <a:srgbClr val="002060"/>
                </a:solidFill>
              </a:rPr>
              <a:t> </a:t>
            </a:r>
            <a:r>
              <a:rPr lang="en-US" sz="5400" b="1" dirty="0" err="1">
                <a:ln>
                  <a:solidFill>
                    <a:prstClr val="black"/>
                  </a:solidFill>
                </a:ln>
                <a:solidFill>
                  <a:srgbClr val="002060"/>
                </a:solidFill>
              </a:rPr>
              <a:t>cách</a:t>
            </a:r>
            <a:r>
              <a:rPr lang="en-US" sz="5400" b="1" dirty="0">
                <a:ln>
                  <a:solidFill>
                    <a:prstClr val="black"/>
                  </a:solidFill>
                </a:ln>
                <a:solidFill>
                  <a:srgbClr val="002060"/>
                </a:solidFill>
              </a:rPr>
              <a:t> </a:t>
            </a:r>
            <a:r>
              <a:rPr lang="en-US" sz="5400" b="1" dirty="0" err="1">
                <a:ln>
                  <a:solidFill>
                    <a:prstClr val="black"/>
                  </a:solidFill>
                </a:ln>
                <a:solidFill>
                  <a:srgbClr val="002060"/>
                </a:solidFill>
              </a:rPr>
              <a:t>bảo</a:t>
            </a:r>
            <a:r>
              <a:rPr lang="en-US" sz="5400" b="1" dirty="0">
                <a:ln>
                  <a:solidFill>
                    <a:prstClr val="black"/>
                  </a:solidFill>
                </a:ln>
                <a:solidFill>
                  <a:srgbClr val="002060"/>
                </a:solidFill>
              </a:rPr>
              <a:t> </a:t>
            </a:r>
            <a:r>
              <a:rPr lang="en-US" sz="5400" b="1" dirty="0" err="1">
                <a:ln>
                  <a:solidFill>
                    <a:prstClr val="black"/>
                  </a:solidFill>
                </a:ln>
                <a:solidFill>
                  <a:srgbClr val="002060"/>
                </a:solidFill>
              </a:rPr>
              <a:t>quản</a:t>
            </a:r>
            <a:r>
              <a:rPr lang="en-US" sz="5400" b="1" dirty="0">
                <a:ln>
                  <a:solidFill>
                    <a:prstClr val="black"/>
                  </a:solidFill>
                </a:ln>
                <a:solidFill>
                  <a:srgbClr val="002060"/>
                </a:solidFill>
              </a:rPr>
              <a:t> </a:t>
            </a:r>
            <a:r>
              <a:rPr lang="en-US" sz="5400" b="1" dirty="0" err="1">
                <a:ln>
                  <a:solidFill>
                    <a:prstClr val="black"/>
                  </a:solidFill>
                </a:ln>
                <a:solidFill>
                  <a:srgbClr val="002060"/>
                </a:solidFill>
              </a:rPr>
              <a:t>tiền</a:t>
            </a:r>
            <a:r>
              <a:rPr lang="en-US" sz="5400" b="1" dirty="0">
                <a:ln>
                  <a:solidFill>
                    <a:prstClr val="black"/>
                  </a:solidFill>
                </a:ln>
                <a:solidFill>
                  <a:srgbClr val="002060"/>
                </a:solidFill>
              </a:rPr>
              <a:t> </a:t>
            </a:r>
            <a:endParaRPr kumimoji="0" lang="en-US" sz="5400" b="1" i="0" strike="noStrike" kern="1200" cap="none" spc="0" normalizeH="0" baseline="0" noProof="0" dirty="0">
              <a:ln>
                <a:solidFill>
                  <a:prstClr val="black"/>
                </a:solidFill>
              </a:ln>
              <a:solidFill>
                <a:srgbClr val="002060"/>
              </a:solidFill>
              <a:effectLst/>
              <a:uLnTx/>
              <a:uFillTx/>
            </a:endParaRPr>
          </a:p>
        </p:txBody>
      </p:sp>
      <p:pic>
        <p:nvPicPr>
          <p:cNvPr id="2" name="Picture 1" descr="A bag of money and coins&#10;&#10;Description automatically generated">
            <a:extLst>
              <a:ext uri="{FF2B5EF4-FFF2-40B4-BE49-F238E27FC236}">
                <a16:creationId xmlns:a16="http://schemas.microsoft.com/office/drawing/2014/main" id="{50654AF3-BE53-D1BA-90D1-97D9B48BD6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8192"/>
            <a:ext cx="3657607" cy="3657607"/>
          </a:xfrm>
          <a:prstGeom prst="rect">
            <a:avLst/>
          </a:prstGeom>
        </p:spPr>
      </p:pic>
    </p:spTree>
    <p:extLst>
      <p:ext uri="{BB962C8B-B14F-4D97-AF65-F5344CB8AC3E}">
        <p14:creationId xmlns:p14="http://schemas.microsoft.com/office/powerpoint/2010/main" val="65305358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05F8E8FE-DF46-3065-78B0-E1E5E0E2319F}"/>
              </a:ext>
            </a:extLst>
          </p:cNvPr>
          <p:cNvSpPr/>
          <p:nvPr/>
        </p:nvSpPr>
        <p:spPr>
          <a:xfrm>
            <a:off x="409575" y="136861"/>
            <a:ext cx="11372850" cy="777540"/>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Các bạn trong tranh đã bảo quản tiền như thế nào?</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B8B33FA-3263-C2F2-0F2C-CE49D82B4376}"/>
              </a:ext>
            </a:extLst>
          </p:cNvPr>
          <p:cNvPicPr>
            <a:picLocks noChangeAspect="1"/>
          </p:cNvPicPr>
          <p:nvPr/>
        </p:nvPicPr>
        <p:blipFill>
          <a:blip r:embed="rId3"/>
          <a:stretch>
            <a:fillRect/>
          </a:stretch>
        </p:blipFill>
        <p:spPr>
          <a:xfrm>
            <a:off x="2371725" y="1314449"/>
            <a:ext cx="6705600" cy="4869543"/>
          </a:xfrm>
          <a:prstGeom prst="rect">
            <a:avLst/>
          </a:prstGeom>
        </p:spPr>
      </p:pic>
    </p:spTree>
    <p:extLst>
      <p:ext uri="{BB962C8B-B14F-4D97-AF65-F5344CB8AC3E}">
        <p14:creationId xmlns:p14="http://schemas.microsoft.com/office/powerpoint/2010/main" val="86501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C2A194-6D2C-4F15-B337-BEAFB2DFAD76}"/>
              </a:ext>
            </a:extLst>
          </p:cNvPr>
          <p:cNvPicPr>
            <a:picLocks noChangeAspect="1"/>
          </p:cNvPicPr>
          <p:nvPr/>
        </p:nvPicPr>
        <p:blipFill>
          <a:blip r:embed="rId3"/>
          <a:stretch>
            <a:fillRect/>
          </a:stretch>
        </p:blipFill>
        <p:spPr>
          <a:xfrm>
            <a:off x="2555421" y="341042"/>
            <a:ext cx="7010400" cy="943704"/>
          </a:xfrm>
          <a:prstGeom prst="rect">
            <a:avLst/>
          </a:prstGeom>
        </p:spPr>
      </p:pic>
      <p:sp>
        <p:nvSpPr>
          <p:cNvPr id="9" name="TextBox 8">
            <a:extLst>
              <a:ext uri="{FF2B5EF4-FFF2-40B4-BE49-F238E27FC236}">
                <a16:creationId xmlns:a16="http://schemas.microsoft.com/office/drawing/2014/main" id="{E1DA892F-D11F-923A-F663-B6240A49AB22}"/>
              </a:ext>
            </a:extLst>
          </p:cNvPr>
          <p:cNvSpPr txBox="1"/>
          <p:nvPr/>
        </p:nvSpPr>
        <p:spPr>
          <a:xfrm>
            <a:off x="5876926" y="2606590"/>
            <a:ext cx="5405104" cy="1938992"/>
          </a:xfrm>
          <a:custGeom>
            <a:avLst/>
            <a:gdLst>
              <a:gd name="connsiteX0" fmla="*/ 0 w 5405104"/>
              <a:gd name="connsiteY0" fmla="*/ 0 h 1938992"/>
              <a:gd name="connsiteX1" fmla="*/ 5405104 w 5405104"/>
              <a:gd name="connsiteY1" fmla="*/ 0 h 1938992"/>
              <a:gd name="connsiteX2" fmla="*/ 5405104 w 5405104"/>
              <a:gd name="connsiteY2" fmla="*/ 1938992 h 1938992"/>
              <a:gd name="connsiteX3" fmla="*/ 0 w 5405104"/>
              <a:gd name="connsiteY3" fmla="*/ 1938992 h 1938992"/>
              <a:gd name="connsiteX4" fmla="*/ 0 w 5405104"/>
              <a:gd name="connsiteY4" fmla="*/ 0 h 1938992"/>
              <a:gd name="connsiteX0" fmla="*/ 0 w 5405104"/>
              <a:gd name="connsiteY0" fmla="*/ 0 h 1938992"/>
              <a:gd name="connsiteX1" fmla="*/ 5405104 w 5405104"/>
              <a:gd name="connsiteY1" fmla="*/ 0 h 1938992"/>
              <a:gd name="connsiteX2" fmla="*/ 5405104 w 5405104"/>
              <a:gd name="connsiteY2" fmla="*/ 1938992 h 1938992"/>
              <a:gd name="connsiteX3" fmla="*/ 0 w 5405104"/>
              <a:gd name="connsiteY3" fmla="*/ 1938992 h 1938992"/>
              <a:gd name="connsiteX4" fmla="*/ 0 w 5405104"/>
              <a:gd name="connsiteY4" fmla="*/ 0 h 1938992"/>
              <a:gd name="connsiteX0" fmla="*/ 0 w 5405104"/>
              <a:gd name="connsiteY0" fmla="*/ 0 h 1938992"/>
              <a:gd name="connsiteX1" fmla="*/ 5405104 w 5405104"/>
              <a:gd name="connsiteY1" fmla="*/ 0 h 1938992"/>
              <a:gd name="connsiteX2" fmla="*/ 5405104 w 5405104"/>
              <a:gd name="connsiteY2" fmla="*/ 1938992 h 1938992"/>
              <a:gd name="connsiteX3" fmla="*/ 0 w 5405104"/>
              <a:gd name="connsiteY3" fmla="*/ 1938992 h 1938992"/>
              <a:gd name="connsiteX4" fmla="*/ 0 w 5405104"/>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5104" h="1938992" fill="none" extrusionOk="0">
                <a:moveTo>
                  <a:pt x="0" y="0"/>
                </a:moveTo>
                <a:cubicBezTo>
                  <a:pt x="782556" y="5222"/>
                  <a:pt x="3445017" y="24918"/>
                  <a:pt x="5405104" y="0"/>
                </a:cubicBezTo>
                <a:cubicBezTo>
                  <a:pt x="5201025" y="247547"/>
                  <a:pt x="5296871" y="1118762"/>
                  <a:pt x="5405104" y="1938992"/>
                </a:cubicBezTo>
                <a:cubicBezTo>
                  <a:pt x="4665820" y="1949484"/>
                  <a:pt x="1077941" y="2016853"/>
                  <a:pt x="0" y="1938992"/>
                </a:cubicBezTo>
                <a:cubicBezTo>
                  <a:pt x="27206" y="1022909"/>
                  <a:pt x="15884" y="314491"/>
                  <a:pt x="0" y="0"/>
                </a:cubicBezTo>
                <a:close/>
              </a:path>
              <a:path w="5405104" h="1938992" stroke="0" extrusionOk="0">
                <a:moveTo>
                  <a:pt x="0" y="0"/>
                </a:moveTo>
                <a:cubicBezTo>
                  <a:pt x="2805229" y="1927"/>
                  <a:pt x="4182350" y="-87193"/>
                  <a:pt x="5405104" y="0"/>
                </a:cubicBezTo>
                <a:cubicBezTo>
                  <a:pt x="5312519" y="528996"/>
                  <a:pt x="5437101" y="1439988"/>
                  <a:pt x="5405104" y="1938992"/>
                </a:cubicBezTo>
                <a:cubicBezTo>
                  <a:pt x="3656574" y="2161395"/>
                  <a:pt x="1137888" y="1847607"/>
                  <a:pt x="0" y="1938992"/>
                </a:cubicBezTo>
                <a:cubicBezTo>
                  <a:pt x="-168683" y="1683595"/>
                  <a:pt x="205513" y="854248"/>
                  <a:pt x="0" y="0"/>
                </a:cubicBezTo>
                <a:close/>
              </a:path>
              <a:path w="5405104" h="1938992" fill="none" stroke="0" extrusionOk="0">
                <a:moveTo>
                  <a:pt x="0" y="0"/>
                </a:moveTo>
                <a:cubicBezTo>
                  <a:pt x="2204340" y="206802"/>
                  <a:pt x="3635821" y="64631"/>
                  <a:pt x="5405104" y="0"/>
                </a:cubicBezTo>
                <a:cubicBezTo>
                  <a:pt x="5245956" y="560826"/>
                  <a:pt x="5367353" y="1207486"/>
                  <a:pt x="5405104" y="1938992"/>
                </a:cubicBezTo>
                <a:cubicBezTo>
                  <a:pt x="4903084" y="2084258"/>
                  <a:pt x="984527" y="2079820"/>
                  <a:pt x="0" y="1938992"/>
                </a:cubicBezTo>
                <a:cubicBezTo>
                  <a:pt x="-23517" y="1074090"/>
                  <a:pt x="-5481" y="261207"/>
                  <a:pt x="0" y="0"/>
                </a:cubicBezTo>
                <a:close/>
              </a:path>
              <a:path w="5405104" h="1938992" fill="none" stroke="0" extrusionOk="0">
                <a:moveTo>
                  <a:pt x="0" y="0"/>
                </a:moveTo>
                <a:cubicBezTo>
                  <a:pt x="2104367" y="11849"/>
                  <a:pt x="3694274" y="-161459"/>
                  <a:pt x="5405104" y="0"/>
                </a:cubicBezTo>
                <a:cubicBezTo>
                  <a:pt x="5336194" y="444646"/>
                  <a:pt x="5347648" y="1246356"/>
                  <a:pt x="5405104" y="1938992"/>
                </a:cubicBezTo>
                <a:cubicBezTo>
                  <a:pt x="4735547" y="1977474"/>
                  <a:pt x="1144346" y="2153465"/>
                  <a:pt x="0" y="1938992"/>
                </a:cubicBezTo>
                <a:cubicBezTo>
                  <a:pt x="-23096" y="1014986"/>
                  <a:pt x="17873" y="2844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405104"/>
                      <a:gd name="connsiteY0" fmla="*/ 0 h 1938992"/>
                      <a:gd name="connsiteX1" fmla="*/ 5405104 w 5405104"/>
                      <a:gd name="connsiteY1" fmla="*/ 0 h 1938992"/>
                      <a:gd name="connsiteX2" fmla="*/ 5405104 w 5405104"/>
                      <a:gd name="connsiteY2" fmla="*/ 1938992 h 1938992"/>
                      <a:gd name="connsiteX3" fmla="*/ 0 w 5405104"/>
                      <a:gd name="connsiteY3" fmla="*/ 1938992 h 1938992"/>
                      <a:gd name="connsiteX4" fmla="*/ 0 w 5405104"/>
                      <a:gd name="connsiteY4" fmla="*/ 0 h 1938992"/>
                      <a:gd name="connsiteX0" fmla="*/ 0 w 5405104"/>
                      <a:gd name="connsiteY0" fmla="*/ 0 h 1938992"/>
                      <a:gd name="connsiteX1" fmla="*/ 5405104 w 5405104"/>
                      <a:gd name="connsiteY1" fmla="*/ 0 h 1938992"/>
                      <a:gd name="connsiteX2" fmla="*/ 5405104 w 5405104"/>
                      <a:gd name="connsiteY2" fmla="*/ 1938992 h 1938992"/>
                      <a:gd name="connsiteX3" fmla="*/ 0 w 5405104"/>
                      <a:gd name="connsiteY3" fmla="*/ 1938992 h 1938992"/>
                      <a:gd name="connsiteX4" fmla="*/ 0 w 5405104"/>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5104" h="1938992" fill="none" extrusionOk="0">
                        <a:moveTo>
                          <a:pt x="0" y="0"/>
                        </a:moveTo>
                        <a:cubicBezTo>
                          <a:pt x="782556" y="5222"/>
                          <a:pt x="3445017" y="24918"/>
                          <a:pt x="5405104" y="0"/>
                        </a:cubicBezTo>
                        <a:cubicBezTo>
                          <a:pt x="5249318" y="374225"/>
                          <a:pt x="5353417" y="1237070"/>
                          <a:pt x="5405104" y="1938992"/>
                        </a:cubicBezTo>
                        <a:cubicBezTo>
                          <a:pt x="4707352" y="1923697"/>
                          <a:pt x="1036386" y="2010819"/>
                          <a:pt x="0" y="1938992"/>
                        </a:cubicBezTo>
                        <a:cubicBezTo>
                          <a:pt x="-13495" y="1055165"/>
                          <a:pt x="14763" y="264794"/>
                          <a:pt x="0" y="0"/>
                        </a:cubicBezTo>
                        <a:close/>
                      </a:path>
                      <a:path w="5405104" h="1938992" stroke="0" extrusionOk="0">
                        <a:moveTo>
                          <a:pt x="0" y="0"/>
                        </a:moveTo>
                        <a:cubicBezTo>
                          <a:pt x="2742575" y="2851"/>
                          <a:pt x="4144107" y="-76798"/>
                          <a:pt x="5405104" y="0"/>
                        </a:cubicBezTo>
                        <a:cubicBezTo>
                          <a:pt x="5350664" y="564022"/>
                          <a:pt x="5364717" y="1460394"/>
                          <a:pt x="5405104" y="1938992"/>
                        </a:cubicBezTo>
                        <a:cubicBezTo>
                          <a:pt x="3487489" y="2015346"/>
                          <a:pt x="1140002" y="1861590"/>
                          <a:pt x="0" y="1938992"/>
                        </a:cubicBezTo>
                        <a:cubicBezTo>
                          <a:pt x="-93821" y="1670422"/>
                          <a:pt x="173352" y="823965"/>
                          <a:pt x="0" y="0"/>
                        </a:cubicBezTo>
                        <a:close/>
                      </a:path>
                      <a:path w="5405104" h="1938992" fill="none" stroke="0" extrusionOk="0">
                        <a:moveTo>
                          <a:pt x="0" y="0"/>
                        </a:moveTo>
                        <a:cubicBezTo>
                          <a:pt x="2104367" y="11849"/>
                          <a:pt x="3694274" y="-161459"/>
                          <a:pt x="5405104" y="0"/>
                        </a:cubicBezTo>
                        <a:cubicBezTo>
                          <a:pt x="5324210" y="472130"/>
                          <a:pt x="5361521" y="1279471"/>
                          <a:pt x="5405104" y="1938992"/>
                        </a:cubicBezTo>
                        <a:cubicBezTo>
                          <a:pt x="4871105" y="2010786"/>
                          <a:pt x="964025" y="2086866"/>
                          <a:pt x="0" y="1938992"/>
                        </a:cubicBezTo>
                        <a:cubicBezTo>
                          <a:pt x="-48917" y="1072432"/>
                          <a:pt x="17730" y="266800"/>
                          <a:pt x="0" y="0"/>
                        </a:cubicBezTo>
                        <a:close/>
                      </a:path>
                    </a:pathLst>
                  </a:custGeom>
                  <ask:type>
                    <ask:lineSketchCurved/>
                  </ask:type>
                </ask:lineSketchStyleProps>
              </a:ext>
            </a:extLst>
          </a:ln>
        </p:spPr>
        <p:txBody>
          <a:bodyPr wrap="square">
            <a:spAutoFit/>
          </a:bodyPr>
          <a:lstStyle/>
          <a:p>
            <a:pPr lvl="0" algn="just">
              <a:defRPr/>
            </a:pPr>
            <a:r>
              <a:rPr lang="vi-VN" sz="4000" dirty="0">
                <a:latin typeface="Calibri" panose="020F0502020204030204" pitchFamily="34" charset="0"/>
                <a:ea typeface="Cambria" panose="02040503050406030204" pitchFamily="18" charset="0"/>
                <a:cs typeface="Calibri" panose="020F0502020204030204" pitchFamily="34" charset="0"/>
              </a:rPr>
              <a:t>Bạn nhỏ đã đếm tiền, phân loại tiền và xếp tiền vào hộp giúp mẹ.</a:t>
            </a:r>
          </a:p>
        </p:txBody>
      </p:sp>
      <p:pic>
        <p:nvPicPr>
          <p:cNvPr id="11" name="Picture 10">
            <a:extLst>
              <a:ext uri="{FF2B5EF4-FFF2-40B4-BE49-F238E27FC236}">
                <a16:creationId xmlns:a16="http://schemas.microsoft.com/office/drawing/2014/main" id="{1ACF59B9-6107-CA4D-224F-6841C6132E10}"/>
              </a:ext>
            </a:extLst>
          </p:cNvPr>
          <p:cNvPicPr>
            <a:picLocks noChangeAspect="1"/>
          </p:cNvPicPr>
          <p:nvPr/>
        </p:nvPicPr>
        <p:blipFill>
          <a:blip r:embed="rId4"/>
          <a:stretch>
            <a:fillRect/>
          </a:stretch>
        </p:blipFill>
        <p:spPr>
          <a:xfrm>
            <a:off x="1152525" y="1736272"/>
            <a:ext cx="3943350" cy="3364366"/>
          </a:xfrm>
          <a:prstGeom prst="rect">
            <a:avLst/>
          </a:prstGeom>
        </p:spPr>
      </p:pic>
    </p:spTree>
    <p:extLst>
      <p:ext uri="{BB962C8B-B14F-4D97-AF65-F5344CB8AC3E}">
        <p14:creationId xmlns:p14="http://schemas.microsoft.com/office/powerpoint/2010/main" val="182105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C2A194-6D2C-4F15-B337-BEAFB2DFAD76}"/>
              </a:ext>
            </a:extLst>
          </p:cNvPr>
          <p:cNvPicPr>
            <a:picLocks noChangeAspect="1"/>
          </p:cNvPicPr>
          <p:nvPr/>
        </p:nvPicPr>
        <p:blipFill>
          <a:blip r:embed="rId3"/>
          <a:stretch>
            <a:fillRect/>
          </a:stretch>
        </p:blipFill>
        <p:spPr>
          <a:xfrm>
            <a:off x="2555421" y="341042"/>
            <a:ext cx="7010400" cy="943704"/>
          </a:xfrm>
          <a:prstGeom prst="rect">
            <a:avLst/>
          </a:prstGeom>
        </p:spPr>
      </p:pic>
      <p:sp>
        <p:nvSpPr>
          <p:cNvPr id="9" name="TextBox 8">
            <a:extLst>
              <a:ext uri="{FF2B5EF4-FFF2-40B4-BE49-F238E27FC236}">
                <a16:creationId xmlns:a16="http://schemas.microsoft.com/office/drawing/2014/main" id="{E1DA892F-D11F-923A-F663-B6240A49AB22}"/>
              </a:ext>
            </a:extLst>
          </p:cNvPr>
          <p:cNvSpPr txBox="1"/>
          <p:nvPr/>
        </p:nvSpPr>
        <p:spPr>
          <a:xfrm>
            <a:off x="5876926" y="2606590"/>
            <a:ext cx="4952999" cy="1323439"/>
          </a:xfrm>
          <a:custGeom>
            <a:avLst/>
            <a:gdLst>
              <a:gd name="connsiteX0" fmla="*/ 0 w 4952999"/>
              <a:gd name="connsiteY0" fmla="*/ 0 h 1323439"/>
              <a:gd name="connsiteX1" fmla="*/ 4952999 w 4952999"/>
              <a:gd name="connsiteY1" fmla="*/ 0 h 1323439"/>
              <a:gd name="connsiteX2" fmla="*/ 4952999 w 4952999"/>
              <a:gd name="connsiteY2" fmla="*/ 1323439 h 1323439"/>
              <a:gd name="connsiteX3" fmla="*/ 0 w 4952999"/>
              <a:gd name="connsiteY3" fmla="*/ 1323439 h 1323439"/>
              <a:gd name="connsiteX4" fmla="*/ 0 w 4952999"/>
              <a:gd name="connsiteY4" fmla="*/ 0 h 1323439"/>
              <a:gd name="connsiteX0" fmla="*/ 0 w 4952999"/>
              <a:gd name="connsiteY0" fmla="*/ 0 h 1323439"/>
              <a:gd name="connsiteX1" fmla="*/ 4952999 w 4952999"/>
              <a:gd name="connsiteY1" fmla="*/ 0 h 1323439"/>
              <a:gd name="connsiteX2" fmla="*/ 4952999 w 4952999"/>
              <a:gd name="connsiteY2" fmla="*/ 1323439 h 1323439"/>
              <a:gd name="connsiteX3" fmla="*/ 0 w 4952999"/>
              <a:gd name="connsiteY3" fmla="*/ 1323439 h 1323439"/>
              <a:gd name="connsiteX4" fmla="*/ 0 w 4952999"/>
              <a:gd name="connsiteY4" fmla="*/ 0 h 1323439"/>
              <a:gd name="connsiteX0" fmla="*/ 0 w 4952999"/>
              <a:gd name="connsiteY0" fmla="*/ 0 h 1323439"/>
              <a:gd name="connsiteX1" fmla="*/ 4952999 w 4952999"/>
              <a:gd name="connsiteY1" fmla="*/ 0 h 1323439"/>
              <a:gd name="connsiteX2" fmla="*/ 4952999 w 4952999"/>
              <a:gd name="connsiteY2" fmla="*/ 1323439 h 1323439"/>
              <a:gd name="connsiteX3" fmla="*/ 0 w 4952999"/>
              <a:gd name="connsiteY3" fmla="*/ 1323439 h 1323439"/>
              <a:gd name="connsiteX4" fmla="*/ 0 w 4952999"/>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99" h="1323439" fill="none" extrusionOk="0">
                <a:moveTo>
                  <a:pt x="0" y="0"/>
                </a:moveTo>
                <a:cubicBezTo>
                  <a:pt x="1309705" y="5222"/>
                  <a:pt x="2860517" y="24918"/>
                  <a:pt x="4952999" y="0"/>
                </a:cubicBezTo>
                <a:cubicBezTo>
                  <a:pt x="4813588" y="251608"/>
                  <a:pt x="4887962" y="800045"/>
                  <a:pt x="4952999" y="1323439"/>
                </a:cubicBezTo>
                <a:cubicBezTo>
                  <a:pt x="4190840" y="1402160"/>
                  <a:pt x="974783" y="1381061"/>
                  <a:pt x="0" y="1323439"/>
                </a:cubicBezTo>
                <a:cubicBezTo>
                  <a:pt x="-15725" y="716692"/>
                  <a:pt x="14232" y="216562"/>
                  <a:pt x="0" y="0"/>
                </a:cubicBezTo>
                <a:close/>
              </a:path>
              <a:path w="4952999" h="1323439" stroke="0" extrusionOk="0">
                <a:moveTo>
                  <a:pt x="0" y="0"/>
                </a:moveTo>
                <a:cubicBezTo>
                  <a:pt x="2644225" y="-508"/>
                  <a:pt x="4098261" y="-135951"/>
                  <a:pt x="4952999" y="0"/>
                </a:cubicBezTo>
                <a:cubicBezTo>
                  <a:pt x="4912270" y="381124"/>
                  <a:pt x="4982623" y="975060"/>
                  <a:pt x="4952999" y="1323439"/>
                </a:cubicBezTo>
                <a:cubicBezTo>
                  <a:pt x="3142670" y="1362149"/>
                  <a:pt x="1029279" y="1158725"/>
                  <a:pt x="0" y="1323439"/>
                </a:cubicBezTo>
                <a:cubicBezTo>
                  <a:pt x="-88596" y="1147015"/>
                  <a:pt x="204979" y="612959"/>
                  <a:pt x="0" y="0"/>
                </a:cubicBezTo>
                <a:close/>
              </a:path>
              <a:path w="4952999" h="1323439" fill="none" stroke="0" extrusionOk="0">
                <a:moveTo>
                  <a:pt x="0" y="0"/>
                </a:moveTo>
                <a:cubicBezTo>
                  <a:pt x="2373249" y="98774"/>
                  <a:pt x="4184630" y="-90842"/>
                  <a:pt x="4952999" y="0"/>
                </a:cubicBezTo>
                <a:cubicBezTo>
                  <a:pt x="4871495" y="336105"/>
                  <a:pt x="4920483" y="807166"/>
                  <a:pt x="4952999" y="1323439"/>
                </a:cubicBezTo>
                <a:cubicBezTo>
                  <a:pt x="4474400" y="1450004"/>
                  <a:pt x="1009216" y="1446185"/>
                  <a:pt x="0" y="1323439"/>
                </a:cubicBezTo>
                <a:cubicBezTo>
                  <a:pt x="-33479" y="724790"/>
                  <a:pt x="716" y="172063"/>
                  <a:pt x="0" y="0"/>
                </a:cubicBezTo>
                <a:close/>
              </a:path>
              <a:path w="4952999" h="1323439" fill="none" stroke="0" extrusionOk="0">
                <a:moveTo>
                  <a:pt x="0" y="0"/>
                </a:moveTo>
                <a:cubicBezTo>
                  <a:pt x="2328674" y="11849"/>
                  <a:pt x="4202887" y="-161459"/>
                  <a:pt x="4952999" y="0"/>
                </a:cubicBezTo>
                <a:cubicBezTo>
                  <a:pt x="4862318" y="308072"/>
                  <a:pt x="4901763" y="877663"/>
                  <a:pt x="4952999" y="1323439"/>
                </a:cubicBezTo>
                <a:cubicBezTo>
                  <a:pt x="4402241" y="1433197"/>
                  <a:pt x="1024767" y="1492233"/>
                  <a:pt x="0" y="1323439"/>
                </a:cubicBezTo>
                <a:cubicBezTo>
                  <a:pt x="-37744" y="700326"/>
                  <a:pt x="15032" y="19952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4952999"/>
                      <a:gd name="connsiteY0" fmla="*/ 0 h 1323439"/>
                      <a:gd name="connsiteX1" fmla="*/ 4952999 w 4952999"/>
                      <a:gd name="connsiteY1" fmla="*/ 0 h 1323439"/>
                      <a:gd name="connsiteX2" fmla="*/ 4952999 w 4952999"/>
                      <a:gd name="connsiteY2" fmla="*/ 1323439 h 1323439"/>
                      <a:gd name="connsiteX3" fmla="*/ 0 w 4952999"/>
                      <a:gd name="connsiteY3" fmla="*/ 1323439 h 1323439"/>
                      <a:gd name="connsiteX4" fmla="*/ 0 w 4952999"/>
                      <a:gd name="connsiteY4" fmla="*/ 0 h 1323439"/>
                      <a:gd name="connsiteX0" fmla="*/ 0 w 4952999"/>
                      <a:gd name="connsiteY0" fmla="*/ 0 h 1323439"/>
                      <a:gd name="connsiteX1" fmla="*/ 4952999 w 4952999"/>
                      <a:gd name="connsiteY1" fmla="*/ 0 h 1323439"/>
                      <a:gd name="connsiteX2" fmla="*/ 4952999 w 4952999"/>
                      <a:gd name="connsiteY2" fmla="*/ 1323439 h 1323439"/>
                      <a:gd name="connsiteX3" fmla="*/ 0 w 4952999"/>
                      <a:gd name="connsiteY3" fmla="*/ 1323439 h 1323439"/>
                      <a:gd name="connsiteX4" fmla="*/ 0 w 4952999"/>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99" h="1323439" fill="none" extrusionOk="0">
                        <a:moveTo>
                          <a:pt x="0" y="0"/>
                        </a:moveTo>
                        <a:cubicBezTo>
                          <a:pt x="1309705" y="5222"/>
                          <a:pt x="2860517" y="24918"/>
                          <a:pt x="4952999" y="0"/>
                        </a:cubicBezTo>
                        <a:cubicBezTo>
                          <a:pt x="4822947" y="276159"/>
                          <a:pt x="4914930" y="856469"/>
                          <a:pt x="4952999" y="1323439"/>
                        </a:cubicBezTo>
                        <a:cubicBezTo>
                          <a:pt x="4338048" y="1310759"/>
                          <a:pt x="936411" y="1375489"/>
                          <a:pt x="0" y="1323439"/>
                        </a:cubicBezTo>
                        <a:cubicBezTo>
                          <a:pt x="-30950" y="728758"/>
                          <a:pt x="13651" y="190779"/>
                          <a:pt x="0" y="0"/>
                        </a:cubicBezTo>
                        <a:close/>
                      </a:path>
                      <a:path w="4952999" h="1323439" stroke="0" extrusionOk="0">
                        <a:moveTo>
                          <a:pt x="0" y="0"/>
                        </a:moveTo>
                        <a:cubicBezTo>
                          <a:pt x="2482555" y="1877"/>
                          <a:pt x="3947453" y="-94960"/>
                          <a:pt x="4952999" y="0"/>
                        </a:cubicBezTo>
                        <a:cubicBezTo>
                          <a:pt x="4925413" y="393192"/>
                          <a:pt x="4922548" y="991996"/>
                          <a:pt x="4952999" y="1323439"/>
                        </a:cubicBezTo>
                        <a:cubicBezTo>
                          <a:pt x="3118227" y="1341036"/>
                          <a:pt x="1036412" y="1205897"/>
                          <a:pt x="0" y="1323439"/>
                        </a:cubicBezTo>
                        <a:cubicBezTo>
                          <a:pt x="22650" y="1127440"/>
                          <a:pt x="142046" y="553701"/>
                          <a:pt x="0" y="0"/>
                        </a:cubicBezTo>
                        <a:close/>
                      </a:path>
                      <a:path w="4952999" h="1323439" fill="none" stroke="0" extrusionOk="0">
                        <a:moveTo>
                          <a:pt x="0" y="0"/>
                        </a:moveTo>
                        <a:cubicBezTo>
                          <a:pt x="2328674" y="11849"/>
                          <a:pt x="4202887" y="-161459"/>
                          <a:pt x="4952999" y="0"/>
                        </a:cubicBezTo>
                        <a:cubicBezTo>
                          <a:pt x="4876398" y="330547"/>
                          <a:pt x="4915195" y="872442"/>
                          <a:pt x="4952999" y="1323439"/>
                        </a:cubicBezTo>
                        <a:cubicBezTo>
                          <a:pt x="4413419" y="1309900"/>
                          <a:pt x="908812" y="1480694"/>
                          <a:pt x="0" y="1323439"/>
                        </a:cubicBezTo>
                        <a:cubicBezTo>
                          <a:pt x="-46234" y="723957"/>
                          <a:pt x="14385" y="175357"/>
                          <a:pt x="0" y="0"/>
                        </a:cubicBezTo>
                        <a:close/>
                      </a:path>
                    </a:pathLst>
                  </a:custGeom>
                  <ask:type>
                    <ask:lineSketchCurved/>
                  </ask:type>
                </ask:lineSketchStyleProps>
              </a:ext>
            </a:extLst>
          </a:ln>
        </p:spPr>
        <p:txBody>
          <a:bodyPr wrap="square">
            <a:spAutoFit/>
          </a:bodyPr>
          <a:lstStyle/>
          <a:p>
            <a:pPr lvl="0" algn="just">
              <a:defRPr/>
            </a:pPr>
            <a:r>
              <a:rPr lang="vi-VN" sz="4000" dirty="0">
                <a:solidFill>
                  <a:prstClr val="black"/>
                </a:solidFill>
                <a:latin typeface="Calibri" panose="020F0502020204030204" pitchFamily="34" charset="0"/>
                <a:ea typeface="Cambria" panose="02040503050406030204" pitchFamily="18" charset="0"/>
                <a:cs typeface="Calibri" panose="020F0502020204030204" pitchFamily="34" charset="0"/>
              </a:rPr>
              <a:t>Bạn nhỏ dán lại tiền rách.</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95BDB891-9BCB-0BD7-1623-694F812F9B74}"/>
              </a:ext>
            </a:extLst>
          </p:cNvPr>
          <p:cNvPicPr>
            <a:picLocks noChangeAspect="1"/>
          </p:cNvPicPr>
          <p:nvPr/>
        </p:nvPicPr>
        <p:blipFill>
          <a:blip r:embed="rId4"/>
          <a:stretch>
            <a:fillRect/>
          </a:stretch>
        </p:blipFill>
        <p:spPr>
          <a:xfrm>
            <a:off x="1433512" y="1871723"/>
            <a:ext cx="3538538" cy="3071752"/>
          </a:xfrm>
          <a:prstGeom prst="rect">
            <a:avLst/>
          </a:prstGeom>
        </p:spPr>
      </p:pic>
    </p:spTree>
    <p:extLst>
      <p:ext uri="{BB962C8B-B14F-4D97-AF65-F5344CB8AC3E}">
        <p14:creationId xmlns:p14="http://schemas.microsoft.com/office/powerpoint/2010/main" val="119846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C2A194-6D2C-4F15-B337-BEAFB2DFAD76}"/>
              </a:ext>
            </a:extLst>
          </p:cNvPr>
          <p:cNvPicPr>
            <a:picLocks noChangeAspect="1"/>
          </p:cNvPicPr>
          <p:nvPr/>
        </p:nvPicPr>
        <p:blipFill>
          <a:blip r:embed="rId3"/>
          <a:stretch>
            <a:fillRect/>
          </a:stretch>
        </p:blipFill>
        <p:spPr>
          <a:xfrm>
            <a:off x="2555421" y="341042"/>
            <a:ext cx="7010400" cy="943704"/>
          </a:xfrm>
          <a:prstGeom prst="rect">
            <a:avLst/>
          </a:prstGeom>
        </p:spPr>
      </p:pic>
      <p:sp>
        <p:nvSpPr>
          <p:cNvPr id="9" name="TextBox 8">
            <a:extLst>
              <a:ext uri="{FF2B5EF4-FFF2-40B4-BE49-F238E27FC236}">
                <a16:creationId xmlns:a16="http://schemas.microsoft.com/office/drawing/2014/main" id="{E1DA892F-D11F-923A-F663-B6240A49AB22}"/>
              </a:ext>
            </a:extLst>
          </p:cNvPr>
          <p:cNvSpPr txBox="1"/>
          <p:nvPr/>
        </p:nvSpPr>
        <p:spPr>
          <a:xfrm>
            <a:off x="5772151" y="2530390"/>
            <a:ext cx="5524499" cy="1323439"/>
          </a:xfrm>
          <a:custGeom>
            <a:avLst/>
            <a:gdLst>
              <a:gd name="connsiteX0" fmla="*/ 0 w 5524499"/>
              <a:gd name="connsiteY0" fmla="*/ 0 h 1323439"/>
              <a:gd name="connsiteX1" fmla="*/ 5524499 w 5524499"/>
              <a:gd name="connsiteY1" fmla="*/ 0 h 1323439"/>
              <a:gd name="connsiteX2" fmla="*/ 5524499 w 5524499"/>
              <a:gd name="connsiteY2" fmla="*/ 1323439 h 1323439"/>
              <a:gd name="connsiteX3" fmla="*/ 0 w 5524499"/>
              <a:gd name="connsiteY3" fmla="*/ 1323439 h 1323439"/>
              <a:gd name="connsiteX4" fmla="*/ 0 w 5524499"/>
              <a:gd name="connsiteY4" fmla="*/ 0 h 1323439"/>
              <a:gd name="connsiteX0" fmla="*/ 0 w 5524499"/>
              <a:gd name="connsiteY0" fmla="*/ 0 h 1323439"/>
              <a:gd name="connsiteX1" fmla="*/ 5524499 w 5524499"/>
              <a:gd name="connsiteY1" fmla="*/ 0 h 1323439"/>
              <a:gd name="connsiteX2" fmla="*/ 5524499 w 5524499"/>
              <a:gd name="connsiteY2" fmla="*/ 1323439 h 1323439"/>
              <a:gd name="connsiteX3" fmla="*/ 0 w 5524499"/>
              <a:gd name="connsiteY3" fmla="*/ 1323439 h 1323439"/>
              <a:gd name="connsiteX4" fmla="*/ 0 w 5524499"/>
              <a:gd name="connsiteY4" fmla="*/ 0 h 1323439"/>
              <a:gd name="connsiteX0" fmla="*/ 0 w 5524499"/>
              <a:gd name="connsiteY0" fmla="*/ 0 h 1323439"/>
              <a:gd name="connsiteX1" fmla="*/ 5524499 w 5524499"/>
              <a:gd name="connsiteY1" fmla="*/ 0 h 1323439"/>
              <a:gd name="connsiteX2" fmla="*/ 5524499 w 5524499"/>
              <a:gd name="connsiteY2" fmla="*/ 1323439 h 1323439"/>
              <a:gd name="connsiteX3" fmla="*/ 0 w 5524499"/>
              <a:gd name="connsiteY3" fmla="*/ 1323439 h 1323439"/>
              <a:gd name="connsiteX4" fmla="*/ 0 w 5524499"/>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499" h="1323439" fill="none" extrusionOk="0">
                <a:moveTo>
                  <a:pt x="0" y="0"/>
                </a:moveTo>
                <a:cubicBezTo>
                  <a:pt x="1062107" y="5222"/>
                  <a:pt x="3679767" y="24918"/>
                  <a:pt x="5524499" y="0"/>
                </a:cubicBezTo>
                <a:cubicBezTo>
                  <a:pt x="5327972" y="139301"/>
                  <a:pt x="5425895" y="737936"/>
                  <a:pt x="5524499" y="1323439"/>
                </a:cubicBezTo>
                <a:cubicBezTo>
                  <a:pt x="4709145" y="1395230"/>
                  <a:pt x="1105486" y="1386369"/>
                  <a:pt x="0" y="1323439"/>
                </a:cubicBezTo>
                <a:cubicBezTo>
                  <a:pt x="-32775" y="726287"/>
                  <a:pt x="14918" y="179806"/>
                  <a:pt x="0" y="0"/>
                </a:cubicBezTo>
                <a:close/>
              </a:path>
              <a:path w="5524499" h="1323439" stroke="0" extrusionOk="0">
                <a:moveTo>
                  <a:pt x="0" y="0"/>
                </a:moveTo>
                <a:cubicBezTo>
                  <a:pt x="2862539" y="314"/>
                  <a:pt x="4559755" y="-143093"/>
                  <a:pt x="5524499" y="0"/>
                </a:cubicBezTo>
                <a:cubicBezTo>
                  <a:pt x="5486925" y="383766"/>
                  <a:pt x="5525875" y="980493"/>
                  <a:pt x="5524499" y="1323439"/>
                </a:cubicBezTo>
                <a:cubicBezTo>
                  <a:pt x="3605532" y="1458126"/>
                  <a:pt x="1135861" y="1061822"/>
                  <a:pt x="0" y="1323439"/>
                </a:cubicBezTo>
                <a:cubicBezTo>
                  <a:pt x="-69856" y="1144877"/>
                  <a:pt x="263423" y="653959"/>
                  <a:pt x="0" y="0"/>
                </a:cubicBezTo>
                <a:close/>
              </a:path>
              <a:path w="5524499" h="1323439" fill="none" stroke="0" extrusionOk="0">
                <a:moveTo>
                  <a:pt x="0" y="0"/>
                </a:moveTo>
                <a:cubicBezTo>
                  <a:pt x="867569" y="320226"/>
                  <a:pt x="3094675" y="-74576"/>
                  <a:pt x="5524499" y="0"/>
                </a:cubicBezTo>
                <a:cubicBezTo>
                  <a:pt x="5366859" y="360437"/>
                  <a:pt x="5478925" y="830424"/>
                  <a:pt x="5524499" y="1323439"/>
                </a:cubicBezTo>
                <a:cubicBezTo>
                  <a:pt x="4961120" y="1395061"/>
                  <a:pt x="959802" y="1400330"/>
                  <a:pt x="0" y="1323439"/>
                </a:cubicBezTo>
                <a:cubicBezTo>
                  <a:pt x="-29004" y="730046"/>
                  <a:pt x="-11625" y="177139"/>
                  <a:pt x="0" y="0"/>
                </a:cubicBezTo>
                <a:close/>
              </a:path>
              <a:path w="5524499" h="1323439" fill="none" stroke="0" extrusionOk="0">
                <a:moveTo>
                  <a:pt x="0" y="0"/>
                </a:moveTo>
                <a:cubicBezTo>
                  <a:pt x="709432" y="11849"/>
                  <a:pt x="3117138" y="-161459"/>
                  <a:pt x="5524499" y="0"/>
                </a:cubicBezTo>
                <a:cubicBezTo>
                  <a:pt x="5395122" y="260763"/>
                  <a:pt x="5407237" y="856576"/>
                  <a:pt x="5524499" y="1323439"/>
                </a:cubicBezTo>
                <a:cubicBezTo>
                  <a:pt x="4805686" y="1384906"/>
                  <a:pt x="1019666" y="1401109"/>
                  <a:pt x="0" y="1323439"/>
                </a:cubicBezTo>
                <a:cubicBezTo>
                  <a:pt x="-51161" y="702979"/>
                  <a:pt x="16005" y="178576"/>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524499"/>
                      <a:gd name="connsiteY0" fmla="*/ 0 h 1323439"/>
                      <a:gd name="connsiteX1" fmla="*/ 5524499 w 5524499"/>
                      <a:gd name="connsiteY1" fmla="*/ 0 h 1323439"/>
                      <a:gd name="connsiteX2" fmla="*/ 5524499 w 5524499"/>
                      <a:gd name="connsiteY2" fmla="*/ 1323439 h 1323439"/>
                      <a:gd name="connsiteX3" fmla="*/ 0 w 5524499"/>
                      <a:gd name="connsiteY3" fmla="*/ 1323439 h 1323439"/>
                      <a:gd name="connsiteX4" fmla="*/ 0 w 5524499"/>
                      <a:gd name="connsiteY4" fmla="*/ 0 h 1323439"/>
                      <a:gd name="connsiteX0" fmla="*/ 0 w 5524499"/>
                      <a:gd name="connsiteY0" fmla="*/ 0 h 1323439"/>
                      <a:gd name="connsiteX1" fmla="*/ 5524499 w 5524499"/>
                      <a:gd name="connsiteY1" fmla="*/ 0 h 1323439"/>
                      <a:gd name="connsiteX2" fmla="*/ 5524499 w 5524499"/>
                      <a:gd name="connsiteY2" fmla="*/ 1323439 h 1323439"/>
                      <a:gd name="connsiteX3" fmla="*/ 0 w 5524499"/>
                      <a:gd name="connsiteY3" fmla="*/ 1323439 h 1323439"/>
                      <a:gd name="connsiteX4" fmla="*/ 0 w 5524499"/>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499" h="1323439" fill="none" extrusionOk="0">
                        <a:moveTo>
                          <a:pt x="0" y="0"/>
                        </a:moveTo>
                        <a:cubicBezTo>
                          <a:pt x="1062107" y="5222"/>
                          <a:pt x="3679767" y="24918"/>
                          <a:pt x="5524499" y="0"/>
                        </a:cubicBezTo>
                        <a:cubicBezTo>
                          <a:pt x="5364953" y="236308"/>
                          <a:pt x="5449831" y="788016"/>
                          <a:pt x="5524499" y="1323439"/>
                        </a:cubicBezTo>
                        <a:cubicBezTo>
                          <a:pt x="4786061" y="1347473"/>
                          <a:pt x="996538" y="1370550"/>
                          <a:pt x="0" y="1323439"/>
                        </a:cubicBezTo>
                        <a:cubicBezTo>
                          <a:pt x="-43551" y="734827"/>
                          <a:pt x="14704" y="170337"/>
                          <a:pt x="0" y="0"/>
                        </a:cubicBezTo>
                        <a:close/>
                      </a:path>
                      <a:path w="5524499" h="1323439" stroke="0" extrusionOk="0">
                        <a:moveTo>
                          <a:pt x="0" y="0"/>
                        </a:moveTo>
                        <a:cubicBezTo>
                          <a:pt x="2687052" y="2903"/>
                          <a:pt x="4421212" y="-105436"/>
                          <a:pt x="5524499" y="0"/>
                        </a:cubicBezTo>
                        <a:cubicBezTo>
                          <a:pt x="5496055" y="392150"/>
                          <a:pt x="5466740" y="997164"/>
                          <a:pt x="5524499" y="1323439"/>
                        </a:cubicBezTo>
                        <a:cubicBezTo>
                          <a:pt x="3474273" y="1344750"/>
                          <a:pt x="1151341" y="1164186"/>
                          <a:pt x="0" y="1323439"/>
                        </a:cubicBezTo>
                        <a:cubicBezTo>
                          <a:pt x="34576" y="1126501"/>
                          <a:pt x="189103" y="583978"/>
                          <a:pt x="0" y="0"/>
                        </a:cubicBezTo>
                        <a:close/>
                      </a:path>
                      <a:path w="5524499" h="1323439" fill="none" stroke="0" extrusionOk="0">
                        <a:moveTo>
                          <a:pt x="0" y="0"/>
                        </a:moveTo>
                        <a:cubicBezTo>
                          <a:pt x="709432" y="11849"/>
                          <a:pt x="3117138" y="-161459"/>
                          <a:pt x="5524499" y="0"/>
                        </a:cubicBezTo>
                        <a:cubicBezTo>
                          <a:pt x="5410061" y="311469"/>
                          <a:pt x="5474428" y="885941"/>
                          <a:pt x="5524499" y="1323439"/>
                        </a:cubicBezTo>
                        <a:cubicBezTo>
                          <a:pt x="4941115" y="1349099"/>
                          <a:pt x="945784" y="1405148"/>
                          <a:pt x="0" y="1323439"/>
                        </a:cubicBezTo>
                        <a:cubicBezTo>
                          <a:pt x="-50050" y="728672"/>
                          <a:pt x="17280" y="184104"/>
                          <a:pt x="0" y="0"/>
                        </a:cubicBezTo>
                        <a:close/>
                      </a:path>
                    </a:pathLst>
                  </a:custGeom>
                  <ask:type>
                    <ask:lineSketchCurved/>
                  </ask:type>
                </ask:lineSketchStyleProps>
              </a:ext>
            </a:extLst>
          </a:ln>
        </p:spPr>
        <p:txBody>
          <a:bodyPr wrap="square">
            <a:spAutoFit/>
          </a:bodyPr>
          <a:lstStyle/>
          <a:p>
            <a:pPr lvl="0" algn="just">
              <a:defRPr/>
            </a:pPr>
            <a:r>
              <a:rPr lang="vi-VN" sz="4000" dirty="0">
                <a:solidFill>
                  <a:prstClr val="black"/>
                </a:solidFill>
                <a:latin typeface="Calibri" panose="020F0502020204030204" pitchFamily="34" charset="0"/>
                <a:ea typeface="Cambria" panose="02040503050406030204" pitchFamily="18" charset="0"/>
                <a:cs typeface="Calibri" panose="020F0502020204030204" pitchFamily="34" charset="0"/>
              </a:rPr>
              <a:t>Bạn nhỏ giữ tiền cẩn thận, không để mất tiền</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9DBDD2CE-DDD5-AA15-BEAF-60EFB3BD6B34}"/>
              </a:ext>
            </a:extLst>
          </p:cNvPr>
          <p:cNvPicPr>
            <a:picLocks noChangeAspect="1"/>
          </p:cNvPicPr>
          <p:nvPr/>
        </p:nvPicPr>
        <p:blipFill>
          <a:blip r:embed="rId4"/>
          <a:stretch>
            <a:fillRect/>
          </a:stretch>
        </p:blipFill>
        <p:spPr>
          <a:xfrm>
            <a:off x="742949" y="2076451"/>
            <a:ext cx="4490381" cy="2328862"/>
          </a:xfrm>
          <a:prstGeom prst="rect">
            <a:avLst/>
          </a:prstGeom>
        </p:spPr>
      </p:pic>
    </p:spTree>
    <p:extLst>
      <p:ext uri="{BB962C8B-B14F-4D97-AF65-F5344CB8AC3E}">
        <p14:creationId xmlns:p14="http://schemas.microsoft.com/office/powerpoint/2010/main" val="217595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cartoon of a child holding a book&#10;&#10;Description automatically generated">
            <a:extLst>
              <a:ext uri="{FF2B5EF4-FFF2-40B4-BE49-F238E27FC236}">
                <a16:creationId xmlns:a16="http://schemas.microsoft.com/office/drawing/2014/main" id="{26A4766E-CEF8-40F9-1CEE-05DCCA6D2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5" name="Rectangle: Rounded Corners 4">
            <a:extLst>
              <a:ext uri="{FF2B5EF4-FFF2-40B4-BE49-F238E27FC236}">
                <a16:creationId xmlns:a16="http://schemas.microsoft.com/office/drawing/2014/main" id="{B22C01E9-CFD5-F2C4-0C96-88E431E00C1E}"/>
              </a:ext>
            </a:extLst>
          </p:cNvPr>
          <p:cNvSpPr/>
          <p:nvPr/>
        </p:nvSpPr>
        <p:spPr>
          <a:xfrm>
            <a:off x="3775808" y="1323975"/>
            <a:ext cx="7332374" cy="2184232"/>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dirty="0">
                <a:solidFill>
                  <a:prstClr val="black"/>
                </a:solidFill>
                <a:latin typeface="Calibri" panose="020F0502020204030204" pitchFamily="34" charset="0"/>
                <a:ea typeface="Calibri" panose="020F0502020204030204" pitchFamily="34" charset="0"/>
                <a:cs typeface="Calibri" panose="020F0502020204030204" pitchFamily="34" charset="0"/>
              </a:rPr>
              <a:t>Theo em, còn có cách nào khác để bảo quản tiền?</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635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25" name="Nhóm 24">
            <a:extLst>
              <a:ext uri="{FF2B5EF4-FFF2-40B4-BE49-F238E27FC236}">
                <a16:creationId xmlns:a16="http://schemas.microsoft.com/office/drawing/2014/main" id="{1D8C102A-D2D0-33CE-8BBC-21BCC18E62AC}"/>
              </a:ext>
            </a:extLst>
          </p:cNvPr>
          <p:cNvGrpSpPr/>
          <p:nvPr/>
        </p:nvGrpSpPr>
        <p:grpSpPr>
          <a:xfrm>
            <a:off x="-249287" y="904875"/>
            <a:ext cx="12265686" cy="5472522"/>
            <a:chOff x="-462988" y="994976"/>
            <a:chExt cx="12265686" cy="5472522"/>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72388" y="994976"/>
              <a:ext cx="10530310" cy="2928544"/>
              <a:chOff x="1263514" y="-1392369"/>
              <a:chExt cx="10530310" cy="3047647"/>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63514" y="-1392369"/>
                <a:ext cx="10530310" cy="2983626"/>
              </a:xfrm>
              <a:custGeom>
                <a:avLst/>
                <a:gdLst>
                  <a:gd name="connsiteX0" fmla="*/ 0 w 10530310"/>
                  <a:gd name="connsiteY0" fmla="*/ 497279 h 2983626"/>
                  <a:gd name="connsiteX1" fmla="*/ 570204 w 10530310"/>
                  <a:gd name="connsiteY1" fmla="*/ 0 h 2983626"/>
                  <a:gd name="connsiteX2" fmla="*/ 1428709 w 10530310"/>
                  <a:gd name="connsiteY2" fmla="*/ 0 h 2983626"/>
                  <a:gd name="connsiteX3" fmla="*/ 2099417 w 10530310"/>
                  <a:gd name="connsiteY3" fmla="*/ 0 h 2983626"/>
                  <a:gd name="connsiteX4" fmla="*/ 2488427 w 10530310"/>
                  <a:gd name="connsiteY4" fmla="*/ 0 h 2983626"/>
                  <a:gd name="connsiteX5" fmla="*/ 2877437 w 10530310"/>
                  <a:gd name="connsiteY5" fmla="*/ 0 h 2983626"/>
                  <a:gd name="connsiteX6" fmla="*/ 3360346 w 10530310"/>
                  <a:gd name="connsiteY6" fmla="*/ 0 h 2983626"/>
                  <a:gd name="connsiteX7" fmla="*/ 4031054 w 10530310"/>
                  <a:gd name="connsiteY7" fmla="*/ 0 h 2983626"/>
                  <a:gd name="connsiteX8" fmla="*/ 4420064 w 10530310"/>
                  <a:gd name="connsiteY8" fmla="*/ 0 h 2983626"/>
                  <a:gd name="connsiteX9" fmla="*/ 5090771 w 10530310"/>
                  <a:gd name="connsiteY9" fmla="*/ 0 h 2983626"/>
                  <a:gd name="connsiteX10" fmla="*/ 5949276 w 10530310"/>
                  <a:gd name="connsiteY10" fmla="*/ 0 h 2983626"/>
                  <a:gd name="connsiteX11" fmla="*/ 6619984 w 10530310"/>
                  <a:gd name="connsiteY11" fmla="*/ 0 h 2983626"/>
                  <a:gd name="connsiteX12" fmla="*/ 7384590 w 10530310"/>
                  <a:gd name="connsiteY12" fmla="*/ 0 h 2983626"/>
                  <a:gd name="connsiteX13" fmla="*/ 7961398 w 10530310"/>
                  <a:gd name="connsiteY13" fmla="*/ 0 h 2983626"/>
                  <a:gd name="connsiteX14" fmla="*/ 8726005 w 10530310"/>
                  <a:gd name="connsiteY14" fmla="*/ 0 h 2983626"/>
                  <a:gd name="connsiteX15" fmla="*/ 9115015 w 10530310"/>
                  <a:gd name="connsiteY15" fmla="*/ 0 h 2983626"/>
                  <a:gd name="connsiteX16" fmla="*/ 9960106 w 10530310"/>
                  <a:gd name="connsiteY16" fmla="*/ 0 h 2983626"/>
                  <a:gd name="connsiteX17" fmla="*/ 10530310 w 10530310"/>
                  <a:gd name="connsiteY17" fmla="*/ 497279 h 2983626"/>
                  <a:gd name="connsiteX18" fmla="*/ 10530310 w 10530310"/>
                  <a:gd name="connsiteY18" fmla="*/ 1034326 h 2983626"/>
                  <a:gd name="connsiteX19" fmla="*/ 10530310 w 10530310"/>
                  <a:gd name="connsiteY19" fmla="*/ 1551483 h 2983626"/>
                  <a:gd name="connsiteX20" fmla="*/ 10530310 w 10530310"/>
                  <a:gd name="connsiteY20" fmla="*/ 2008968 h 2983626"/>
                  <a:gd name="connsiteX21" fmla="*/ 10530310 w 10530310"/>
                  <a:gd name="connsiteY21" fmla="*/ 2486344 h 2983626"/>
                  <a:gd name="connsiteX22" fmla="*/ 9960106 w 10530310"/>
                  <a:gd name="connsiteY22" fmla="*/ 2983626 h 2983626"/>
                  <a:gd name="connsiteX23" fmla="*/ 9383298 w 10530310"/>
                  <a:gd name="connsiteY23" fmla="*/ 2983626 h 2983626"/>
                  <a:gd name="connsiteX24" fmla="*/ 8618691 w 10530310"/>
                  <a:gd name="connsiteY24" fmla="*/ 2983626 h 2983626"/>
                  <a:gd name="connsiteX25" fmla="*/ 7947984 w 10530310"/>
                  <a:gd name="connsiteY25" fmla="*/ 2983626 h 2983626"/>
                  <a:gd name="connsiteX26" fmla="*/ 7465075 w 10530310"/>
                  <a:gd name="connsiteY26" fmla="*/ 2983626 h 2983626"/>
                  <a:gd name="connsiteX27" fmla="*/ 6794368 w 10530310"/>
                  <a:gd name="connsiteY27" fmla="*/ 2983626 h 2983626"/>
                  <a:gd name="connsiteX28" fmla="*/ 6405357 w 10530310"/>
                  <a:gd name="connsiteY28" fmla="*/ 2983626 h 2983626"/>
                  <a:gd name="connsiteX29" fmla="*/ 5640751 w 10530310"/>
                  <a:gd name="connsiteY29" fmla="*/ 2983626 h 2983626"/>
                  <a:gd name="connsiteX30" fmla="*/ 5063943 w 10530310"/>
                  <a:gd name="connsiteY30" fmla="*/ 2983626 h 2983626"/>
                  <a:gd name="connsiteX31" fmla="*/ 4205437 w 10530310"/>
                  <a:gd name="connsiteY31" fmla="*/ 2983626 h 2983626"/>
                  <a:gd name="connsiteX32" fmla="*/ 3534730 w 10530310"/>
                  <a:gd name="connsiteY32" fmla="*/ 2983626 h 2983626"/>
                  <a:gd name="connsiteX33" fmla="*/ 2770124 w 10530310"/>
                  <a:gd name="connsiteY33" fmla="*/ 2983626 h 2983626"/>
                  <a:gd name="connsiteX34" fmla="*/ 2287215 w 10530310"/>
                  <a:gd name="connsiteY34" fmla="*/ 2983626 h 2983626"/>
                  <a:gd name="connsiteX35" fmla="*/ 1522608 w 10530310"/>
                  <a:gd name="connsiteY35" fmla="*/ 2983626 h 2983626"/>
                  <a:gd name="connsiteX36" fmla="*/ 570204 w 10530310"/>
                  <a:gd name="connsiteY36" fmla="*/ 2983626 h 2983626"/>
                  <a:gd name="connsiteX37" fmla="*/ 0 w 10530310"/>
                  <a:gd name="connsiteY37" fmla="*/ 2486344 h 2983626"/>
                  <a:gd name="connsiteX38" fmla="*/ 0 w 10530310"/>
                  <a:gd name="connsiteY38" fmla="*/ 2028859 h 2983626"/>
                  <a:gd name="connsiteX39" fmla="*/ 0 w 10530310"/>
                  <a:gd name="connsiteY39" fmla="*/ 1531594 h 2983626"/>
                  <a:gd name="connsiteX40" fmla="*/ 0 w 10530310"/>
                  <a:gd name="connsiteY40" fmla="*/ 994546 h 2983626"/>
                  <a:gd name="connsiteX41" fmla="*/ 0 w 10530310"/>
                  <a:gd name="connsiteY41" fmla="*/ 497279 h 2983626"/>
                  <a:gd name="connsiteX0" fmla="*/ 0 w 10530310"/>
                  <a:gd name="connsiteY0" fmla="*/ 497279 h 2983626"/>
                  <a:gd name="connsiteX1" fmla="*/ 570204 w 10530310"/>
                  <a:gd name="connsiteY1" fmla="*/ 0 h 2983626"/>
                  <a:gd name="connsiteX2" fmla="*/ 1053113 w 10530310"/>
                  <a:gd name="connsiteY2" fmla="*/ 0 h 2983626"/>
                  <a:gd name="connsiteX3" fmla="*/ 1536022 w 10530310"/>
                  <a:gd name="connsiteY3" fmla="*/ 0 h 2983626"/>
                  <a:gd name="connsiteX4" fmla="*/ 2300629 w 10530310"/>
                  <a:gd name="connsiteY4" fmla="*/ 0 h 2983626"/>
                  <a:gd name="connsiteX5" fmla="*/ 3159134 w 10530310"/>
                  <a:gd name="connsiteY5" fmla="*/ 0 h 2983626"/>
                  <a:gd name="connsiteX6" fmla="*/ 3829841 w 10530310"/>
                  <a:gd name="connsiteY6" fmla="*/ 0 h 2983626"/>
                  <a:gd name="connsiteX7" fmla="*/ 4406650 w 10530310"/>
                  <a:gd name="connsiteY7" fmla="*/ 0 h 2983626"/>
                  <a:gd name="connsiteX8" fmla="*/ 4795660 w 10530310"/>
                  <a:gd name="connsiteY8" fmla="*/ 0 h 2983626"/>
                  <a:gd name="connsiteX9" fmla="*/ 5466367 w 10530310"/>
                  <a:gd name="connsiteY9" fmla="*/ 0 h 2983626"/>
                  <a:gd name="connsiteX10" fmla="*/ 6137074 w 10530310"/>
                  <a:gd name="connsiteY10" fmla="*/ 0 h 2983626"/>
                  <a:gd name="connsiteX11" fmla="*/ 6619984 w 10530310"/>
                  <a:gd name="connsiteY11" fmla="*/ 0 h 2983626"/>
                  <a:gd name="connsiteX12" fmla="*/ 7008994 w 10530310"/>
                  <a:gd name="connsiteY12" fmla="*/ 0 h 2983626"/>
                  <a:gd name="connsiteX13" fmla="*/ 7398004 w 10530310"/>
                  <a:gd name="connsiteY13" fmla="*/ 0 h 2983626"/>
                  <a:gd name="connsiteX14" fmla="*/ 8256509 w 10530310"/>
                  <a:gd name="connsiteY14" fmla="*/ 0 h 2983626"/>
                  <a:gd name="connsiteX15" fmla="*/ 8833318 w 10530310"/>
                  <a:gd name="connsiteY15" fmla="*/ 0 h 2983626"/>
                  <a:gd name="connsiteX16" fmla="*/ 9316227 w 10530310"/>
                  <a:gd name="connsiteY16" fmla="*/ 0 h 2983626"/>
                  <a:gd name="connsiteX17" fmla="*/ 9960106 w 10530310"/>
                  <a:gd name="connsiteY17" fmla="*/ 0 h 2983626"/>
                  <a:gd name="connsiteX18" fmla="*/ 10530310 w 10530310"/>
                  <a:gd name="connsiteY18" fmla="*/ 497279 h 2983626"/>
                  <a:gd name="connsiteX19" fmla="*/ 10530310 w 10530310"/>
                  <a:gd name="connsiteY19" fmla="*/ 1034326 h 2983626"/>
                  <a:gd name="connsiteX20" fmla="*/ 10530310 w 10530310"/>
                  <a:gd name="connsiteY20" fmla="*/ 1571374 h 2983626"/>
                  <a:gd name="connsiteX21" fmla="*/ 10530310 w 10530310"/>
                  <a:gd name="connsiteY21" fmla="*/ 2028859 h 2983626"/>
                  <a:gd name="connsiteX22" fmla="*/ 10530310 w 10530310"/>
                  <a:gd name="connsiteY22" fmla="*/ 2486344 h 2983626"/>
                  <a:gd name="connsiteX23" fmla="*/ 9960106 w 10530310"/>
                  <a:gd name="connsiteY23" fmla="*/ 2983626 h 2983626"/>
                  <a:gd name="connsiteX24" fmla="*/ 9195500 w 10530310"/>
                  <a:gd name="connsiteY24" fmla="*/ 2983626 h 2983626"/>
                  <a:gd name="connsiteX25" fmla="*/ 8430893 w 10530310"/>
                  <a:gd name="connsiteY25" fmla="*/ 2983626 h 2983626"/>
                  <a:gd name="connsiteX26" fmla="*/ 7854085 w 10530310"/>
                  <a:gd name="connsiteY26" fmla="*/ 2983626 h 2983626"/>
                  <a:gd name="connsiteX27" fmla="*/ 7089479 w 10530310"/>
                  <a:gd name="connsiteY27" fmla="*/ 2983626 h 2983626"/>
                  <a:gd name="connsiteX28" fmla="*/ 6512671 w 10530310"/>
                  <a:gd name="connsiteY28" fmla="*/ 2983626 h 2983626"/>
                  <a:gd name="connsiteX29" fmla="*/ 5654165 w 10530310"/>
                  <a:gd name="connsiteY29" fmla="*/ 2983626 h 2983626"/>
                  <a:gd name="connsiteX30" fmla="*/ 5265155 w 10530310"/>
                  <a:gd name="connsiteY30" fmla="*/ 2983626 h 2983626"/>
                  <a:gd name="connsiteX31" fmla="*/ 4782246 w 10530310"/>
                  <a:gd name="connsiteY31" fmla="*/ 2983626 h 2983626"/>
                  <a:gd name="connsiteX32" fmla="*/ 4111538 w 10530310"/>
                  <a:gd name="connsiteY32" fmla="*/ 2983626 h 2983626"/>
                  <a:gd name="connsiteX33" fmla="*/ 3534730 w 10530310"/>
                  <a:gd name="connsiteY33" fmla="*/ 2983626 h 2983626"/>
                  <a:gd name="connsiteX34" fmla="*/ 3051821 w 10530310"/>
                  <a:gd name="connsiteY34" fmla="*/ 2983626 h 2983626"/>
                  <a:gd name="connsiteX35" fmla="*/ 2193316 w 10530310"/>
                  <a:gd name="connsiteY35" fmla="*/ 2983626 h 2983626"/>
                  <a:gd name="connsiteX36" fmla="*/ 1804305 w 10530310"/>
                  <a:gd name="connsiteY36" fmla="*/ 2983626 h 2983626"/>
                  <a:gd name="connsiteX37" fmla="*/ 1321396 w 10530310"/>
                  <a:gd name="connsiteY37" fmla="*/ 2983626 h 2983626"/>
                  <a:gd name="connsiteX38" fmla="*/ 570204 w 10530310"/>
                  <a:gd name="connsiteY38" fmla="*/ 2983626 h 2983626"/>
                  <a:gd name="connsiteX39" fmla="*/ 0 w 10530310"/>
                  <a:gd name="connsiteY39" fmla="*/ 2486344 h 2983626"/>
                  <a:gd name="connsiteX40" fmla="*/ 0 w 10530310"/>
                  <a:gd name="connsiteY40" fmla="*/ 1989077 h 2983626"/>
                  <a:gd name="connsiteX41" fmla="*/ 0 w 10530310"/>
                  <a:gd name="connsiteY41" fmla="*/ 1531594 h 2983626"/>
                  <a:gd name="connsiteX42" fmla="*/ 0 w 10530310"/>
                  <a:gd name="connsiteY42" fmla="*/ 1014436 h 2983626"/>
                  <a:gd name="connsiteX43" fmla="*/ 0 w 10530310"/>
                  <a:gd name="connsiteY43" fmla="*/ 497279 h 2983626"/>
                  <a:gd name="connsiteX0" fmla="*/ 0 w 10530310"/>
                  <a:gd name="connsiteY0" fmla="*/ 497279 h 2983626"/>
                  <a:gd name="connsiteX1" fmla="*/ 570204 w 10530310"/>
                  <a:gd name="connsiteY1" fmla="*/ 0 h 2983626"/>
                  <a:gd name="connsiteX2" fmla="*/ 1428709 w 10530310"/>
                  <a:gd name="connsiteY2" fmla="*/ 0 h 2983626"/>
                  <a:gd name="connsiteX3" fmla="*/ 2099417 w 10530310"/>
                  <a:gd name="connsiteY3" fmla="*/ 0 h 2983626"/>
                  <a:gd name="connsiteX4" fmla="*/ 2488427 w 10530310"/>
                  <a:gd name="connsiteY4" fmla="*/ 0 h 2983626"/>
                  <a:gd name="connsiteX5" fmla="*/ 2877437 w 10530310"/>
                  <a:gd name="connsiteY5" fmla="*/ 0 h 2983626"/>
                  <a:gd name="connsiteX6" fmla="*/ 3360346 w 10530310"/>
                  <a:gd name="connsiteY6" fmla="*/ 0 h 2983626"/>
                  <a:gd name="connsiteX7" fmla="*/ 4031054 w 10530310"/>
                  <a:gd name="connsiteY7" fmla="*/ 0 h 2983626"/>
                  <a:gd name="connsiteX8" fmla="*/ 4420064 w 10530310"/>
                  <a:gd name="connsiteY8" fmla="*/ 0 h 2983626"/>
                  <a:gd name="connsiteX9" fmla="*/ 5090771 w 10530310"/>
                  <a:gd name="connsiteY9" fmla="*/ 0 h 2983626"/>
                  <a:gd name="connsiteX10" fmla="*/ 5949276 w 10530310"/>
                  <a:gd name="connsiteY10" fmla="*/ 0 h 2983626"/>
                  <a:gd name="connsiteX11" fmla="*/ 6619984 w 10530310"/>
                  <a:gd name="connsiteY11" fmla="*/ 0 h 2983626"/>
                  <a:gd name="connsiteX12" fmla="*/ 7384590 w 10530310"/>
                  <a:gd name="connsiteY12" fmla="*/ 0 h 2983626"/>
                  <a:gd name="connsiteX13" fmla="*/ 7961398 w 10530310"/>
                  <a:gd name="connsiteY13" fmla="*/ 0 h 2983626"/>
                  <a:gd name="connsiteX14" fmla="*/ 8726005 w 10530310"/>
                  <a:gd name="connsiteY14" fmla="*/ 0 h 2983626"/>
                  <a:gd name="connsiteX15" fmla="*/ 9115015 w 10530310"/>
                  <a:gd name="connsiteY15" fmla="*/ 0 h 2983626"/>
                  <a:gd name="connsiteX16" fmla="*/ 9960106 w 10530310"/>
                  <a:gd name="connsiteY16" fmla="*/ 0 h 2983626"/>
                  <a:gd name="connsiteX17" fmla="*/ 10530310 w 10530310"/>
                  <a:gd name="connsiteY17" fmla="*/ 497279 h 2983626"/>
                  <a:gd name="connsiteX18" fmla="*/ 10530310 w 10530310"/>
                  <a:gd name="connsiteY18" fmla="*/ 1034326 h 2983626"/>
                  <a:gd name="connsiteX19" fmla="*/ 10530310 w 10530310"/>
                  <a:gd name="connsiteY19" fmla="*/ 1551483 h 2983626"/>
                  <a:gd name="connsiteX20" fmla="*/ 10530310 w 10530310"/>
                  <a:gd name="connsiteY20" fmla="*/ 2008968 h 2983626"/>
                  <a:gd name="connsiteX21" fmla="*/ 10530310 w 10530310"/>
                  <a:gd name="connsiteY21" fmla="*/ 2486344 h 2983626"/>
                  <a:gd name="connsiteX22" fmla="*/ 9960106 w 10530310"/>
                  <a:gd name="connsiteY22" fmla="*/ 2983626 h 2983626"/>
                  <a:gd name="connsiteX23" fmla="*/ 9383298 w 10530310"/>
                  <a:gd name="connsiteY23" fmla="*/ 2983626 h 2983626"/>
                  <a:gd name="connsiteX24" fmla="*/ 8618691 w 10530310"/>
                  <a:gd name="connsiteY24" fmla="*/ 2983626 h 2983626"/>
                  <a:gd name="connsiteX25" fmla="*/ 7947984 w 10530310"/>
                  <a:gd name="connsiteY25" fmla="*/ 2983626 h 2983626"/>
                  <a:gd name="connsiteX26" fmla="*/ 7465075 w 10530310"/>
                  <a:gd name="connsiteY26" fmla="*/ 2983626 h 2983626"/>
                  <a:gd name="connsiteX27" fmla="*/ 6794368 w 10530310"/>
                  <a:gd name="connsiteY27" fmla="*/ 2983626 h 2983626"/>
                  <a:gd name="connsiteX28" fmla="*/ 6405357 w 10530310"/>
                  <a:gd name="connsiteY28" fmla="*/ 2983626 h 2983626"/>
                  <a:gd name="connsiteX29" fmla="*/ 5640751 w 10530310"/>
                  <a:gd name="connsiteY29" fmla="*/ 2983626 h 2983626"/>
                  <a:gd name="connsiteX30" fmla="*/ 5063943 w 10530310"/>
                  <a:gd name="connsiteY30" fmla="*/ 2983626 h 2983626"/>
                  <a:gd name="connsiteX31" fmla="*/ 4205437 w 10530310"/>
                  <a:gd name="connsiteY31" fmla="*/ 2983626 h 2983626"/>
                  <a:gd name="connsiteX32" fmla="*/ 3534730 w 10530310"/>
                  <a:gd name="connsiteY32" fmla="*/ 2983626 h 2983626"/>
                  <a:gd name="connsiteX33" fmla="*/ 3167719 w 10530310"/>
                  <a:gd name="connsiteY33" fmla="*/ 2983626 h 2983626"/>
                  <a:gd name="connsiteX34" fmla="*/ 2770124 w 10530310"/>
                  <a:gd name="connsiteY34" fmla="*/ 2983626 h 2983626"/>
                  <a:gd name="connsiteX35" fmla="*/ 2287215 w 10530310"/>
                  <a:gd name="connsiteY35" fmla="*/ 2983626 h 2983626"/>
                  <a:gd name="connsiteX36" fmla="*/ 1920204 w 10530310"/>
                  <a:gd name="connsiteY36" fmla="*/ 2983626 h 2983626"/>
                  <a:gd name="connsiteX37" fmla="*/ 1522608 w 10530310"/>
                  <a:gd name="connsiteY37" fmla="*/ 2983626 h 2983626"/>
                  <a:gd name="connsiteX38" fmla="*/ 570204 w 10530310"/>
                  <a:gd name="connsiteY38" fmla="*/ 2983626 h 2983626"/>
                  <a:gd name="connsiteX39" fmla="*/ 0 w 10530310"/>
                  <a:gd name="connsiteY39" fmla="*/ 2486344 h 2983626"/>
                  <a:gd name="connsiteX40" fmla="*/ 0 w 10530310"/>
                  <a:gd name="connsiteY40" fmla="*/ 2028859 h 2983626"/>
                  <a:gd name="connsiteX41" fmla="*/ 0 w 10530310"/>
                  <a:gd name="connsiteY41" fmla="*/ 1531594 h 2983626"/>
                  <a:gd name="connsiteX42" fmla="*/ 0 w 10530310"/>
                  <a:gd name="connsiteY42" fmla="*/ 994546 h 2983626"/>
                  <a:gd name="connsiteX43" fmla="*/ 0 w 10530310"/>
                  <a:gd name="connsiteY43" fmla="*/ 497279 h 2983626"/>
                  <a:gd name="connsiteX0" fmla="*/ 0 w 10530310"/>
                  <a:gd name="connsiteY0" fmla="*/ 497279 h 2983626"/>
                  <a:gd name="connsiteX1" fmla="*/ 570204 w 10530310"/>
                  <a:gd name="connsiteY1" fmla="*/ 0 h 2983626"/>
                  <a:gd name="connsiteX2" fmla="*/ 1428709 w 10530310"/>
                  <a:gd name="connsiteY2" fmla="*/ 0 h 2983626"/>
                  <a:gd name="connsiteX3" fmla="*/ 2099417 w 10530310"/>
                  <a:gd name="connsiteY3" fmla="*/ 0 h 2983626"/>
                  <a:gd name="connsiteX4" fmla="*/ 2488427 w 10530310"/>
                  <a:gd name="connsiteY4" fmla="*/ 0 h 2983626"/>
                  <a:gd name="connsiteX5" fmla="*/ 2877437 w 10530310"/>
                  <a:gd name="connsiteY5" fmla="*/ 0 h 2983626"/>
                  <a:gd name="connsiteX6" fmla="*/ 3360346 w 10530310"/>
                  <a:gd name="connsiteY6" fmla="*/ 0 h 2983626"/>
                  <a:gd name="connsiteX7" fmla="*/ 4031054 w 10530310"/>
                  <a:gd name="connsiteY7" fmla="*/ 0 h 2983626"/>
                  <a:gd name="connsiteX8" fmla="*/ 4420064 w 10530310"/>
                  <a:gd name="connsiteY8" fmla="*/ 0 h 2983626"/>
                  <a:gd name="connsiteX9" fmla="*/ 5090771 w 10530310"/>
                  <a:gd name="connsiteY9" fmla="*/ 0 h 2983626"/>
                  <a:gd name="connsiteX10" fmla="*/ 5949276 w 10530310"/>
                  <a:gd name="connsiteY10" fmla="*/ 0 h 2983626"/>
                  <a:gd name="connsiteX11" fmla="*/ 6619984 w 10530310"/>
                  <a:gd name="connsiteY11" fmla="*/ 0 h 2983626"/>
                  <a:gd name="connsiteX12" fmla="*/ 7384590 w 10530310"/>
                  <a:gd name="connsiteY12" fmla="*/ 0 h 2983626"/>
                  <a:gd name="connsiteX13" fmla="*/ 7961398 w 10530310"/>
                  <a:gd name="connsiteY13" fmla="*/ 0 h 2983626"/>
                  <a:gd name="connsiteX14" fmla="*/ 8726005 w 10530310"/>
                  <a:gd name="connsiteY14" fmla="*/ 0 h 2983626"/>
                  <a:gd name="connsiteX15" fmla="*/ 9115015 w 10530310"/>
                  <a:gd name="connsiteY15" fmla="*/ 0 h 2983626"/>
                  <a:gd name="connsiteX16" fmla="*/ 9960106 w 10530310"/>
                  <a:gd name="connsiteY16" fmla="*/ 0 h 2983626"/>
                  <a:gd name="connsiteX17" fmla="*/ 10530310 w 10530310"/>
                  <a:gd name="connsiteY17" fmla="*/ 497279 h 2983626"/>
                  <a:gd name="connsiteX18" fmla="*/ 10530310 w 10530310"/>
                  <a:gd name="connsiteY18" fmla="*/ 1034326 h 2983626"/>
                  <a:gd name="connsiteX19" fmla="*/ 10530310 w 10530310"/>
                  <a:gd name="connsiteY19" fmla="*/ 1551483 h 2983626"/>
                  <a:gd name="connsiteX20" fmla="*/ 10530310 w 10530310"/>
                  <a:gd name="connsiteY20" fmla="*/ 2008968 h 2983626"/>
                  <a:gd name="connsiteX21" fmla="*/ 10530310 w 10530310"/>
                  <a:gd name="connsiteY21" fmla="*/ 2486344 h 2983626"/>
                  <a:gd name="connsiteX22" fmla="*/ 9960106 w 10530310"/>
                  <a:gd name="connsiteY22" fmla="*/ 2983626 h 2983626"/>
                  <a:gd name="connsiteX23" fmla="*/ 9383298 w 10530310"/>
                  <a:gd name="connsiteY23" fmla="*/ 2983626 h 2983626"/>
                  <a:gd name="connsiteX24" fmla="*/ 8618691 w 10530310"/>
                  <a:gd name="connsiteY24" fmla="*/ 2983626 h 2983626"/>
                  <a:gd name="connsiteX25" fmla="*/ 7947984 w 10530310"/>
                  <a:gd name="connsiteY25" fmla="*/ 2983626 h 2983626"/>
                  <a:gd name="connsiteX26" fmla="*/ 7465075 w 10530310"/>
                  <a:gd name="connsiteY26" fmla="*/ 2983626 h 2983626"/>
                  <a:gd name="connsiteX27" fmla="*/ 6794368 w 10530310"/>
                  <a:gd name="connsiteY27" fmla="*/ 2983626 h 2983626"/>
                  <a:gd name="connsiteX28" fmla="*/ 6405357 w 10530310"/>
                  <a:gd name="connsiteY28" fmla="*/ 2983626 h 2983626"/>
                  <a:gd name="connsiteX29" fmla="*/ 5640751 w 10530310"/>
                  <a:gd name="connsiteY29" fmla="*/ 2983626 h 2983626"/>
                  <a:gd name="connsiteX30" fmla="*/ 5063943 w 10530310"/>
                  <a:gd name="connsiteY30" fmla="*/ 2983626 h 2983626"/>
                  <a:gd name="connsiteX31" fmla="*/ 4205437 w 10530310"/>
                  <a:gd name="connsiteY31" fmla="*/ 2983626 h 2983626"/>
                  <a:gd name="connsiteX32" fmla="*/ 3534730 w 10530310"/>
                  <a:gd name="connsiteY32" fmla="*/ 2983626 h 2983626"/>
                  <a:gd name="connsiteX33" fmla="*/ 2770124 w 10530310"/>
                  <a:gd name="connsiteY33" fmla="*/ 2983626 h 2983626"/>
                  <a:gd name="connsiteX34" fmla="*/ 2287215 w 10530310"/>
                  <a:gd name="connsiteY34" fmla="*/ 2983626 h 2983626"/>
                  <a:gd name="connsiteX35" fmla="*/ 1522608 w 10530310"/>
                  <a:gd name="connsiteY35" fmla="*/ 2983626 h 2983626"/>
                  <a:gd name="connsiteX36" fmla="*/ 570204 w 10530310"/>
                  <a:gd name="connsiteY36" fmla="*/ 2983626 h 2983626"/>
                  <a:gd name="connsiteX37" fmla="*/ 0 w 10530310"/>
                  <a:gd name="connsiteY37" fmla="*/ 2486344 h 2983626"/>
                  <a:gd name="connsiteX38" fmla="*/ 0 w 10530310"/>
                  <a:gd name="connsiteY38" fmla="*/ 2028859 h 2983626"/>
                  <a:gd name="connsiteX39" fmla="*/ 0 w 10530310"/>
                  <a:gd name="connsiteY39" fmla="*/ 1531594 h 2983626"/>
                  <a:gd name="connsiteX40" fmla="*/ 0 w 10530310"/>
                  <a:gd name="connsiteY40" fmla="*/ 994546 h 2983626"/>
                  <a:gd name="connsiteX41" fmla="*/ 0 w 10530310"/>
                  <a:gd name="connsiteY41" fmla="*/ 497279 h 298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2983626" fill="none" extrusionOk="0">
                    <a:moveTo>
                      <a:pt x="0" y="497279"/>
                    </a:moveTo>
                    <a:cubicBezTo>
                      <a:pt x="-17942" y="255045"/>
                      <a:pt x="363273" y="-105611"/>
                      <a:pt x="570204" y="0"/>
                    </a:cubicBezTo>
                    <a:cubicBezTo>
                      <a:pt x="944536" y="-62823"/>
                      <a:pt x="1100605" y="-36808"/>
                      <a:pt x="1428709" y="0"/>
                    </a:cubicBezTo>
                    <a:cubicBezTo>
                      <a:pt x="1767491" y="59686"/>
                      <a:pt x="1997209" y="5214"/>
                      <a:pt x="2099417" y="0"/>
                    </a:cubicBezTo>
                    <a:cubicBezTo>
                      <a:pt x="2282775" y="-11494"/>
                      <a:pt x="2367761" y="-53273"/>
                      <a:pt x="2488427" y="0"/>
                    </a:cubicBezTo>
                    <a:cubicBezTo>
                      <a:pt x="2641513" y="-7750"/>
                      <a:pt x="2694006" y="11996"/>
                      <a:pt x="2877437" y="0"/>
                    </a:cubicBezTo>
                    <a:cubicBezTo>
                      <a:pt x="3059269" y="15471"/>
                      <a:pt x="3127555" y="27519"/>
                      <a:pt x="3360346" y="0"/>
                    </a:cubicBezTo>
                    <a:cubicBezTo>
                      <a:pt x="3521942" y="-84336"/>
                      <a:pt x="3733580" y="-41878"/>
                      <a:pt x="4031054" y="0"/>
                    </a:cubicBezTo>
                    <a:cubicBezTo>
                      <a:pt x="4337952" y="-37945"/>
                      <a:pt x="4276662" y="-13067"/>
                      <a:pt x="4420064" y="0"/>
                    </a:cubicBezTo>
                    <a:cubicBezTo>
                      <a:pt x="4561386" y="50075"/>
                      <a:pt x="4945092" y="-12647"/>
                      <a:pt x="5090771" y="0"/>
                    </a:cubicBezTo>
                    <a:cubicBezTo>
                      <a:pt x="5153058" y="-44535"/>
                      <a:pt x="5617818" y="-123522"/>
                      <a:pt x="5949276" y="0"/>
                    </a:cubicBezTo>
                    <a:cubicBezTo>
                      <a:pt x="6214272" y="-13087"/>
                      <a:pt x="6318855" y="16322"/>
                      <a:pt x="6619984" y="0"/>
                    </a:cubicBezTo>
                    <a:cubicBezTo>
                      <a:pt x="6965786" y="-64849"/>
                      <a:pt x="7132927" y="-35582"/>
                      <a:pt x="7384590" y="0"/>
                    </a:cubicBezTo>
                    <a:cubicBezTo>
                      <a:pt x="7612750" y="-12519"/>
                      <a:pt x="7805793" y="-17102"/>
                      <a:pt x="7961398" y="0"/>
                    </a:cubicBezTo>
                    <a:cubicBezTo>
                      <a:pt x="8003074" y="58894"/>
                      <a:pt x="8486780" y="-2814"/>
                      <a:pt x="8726005" y="0"/>
                    </a:cubicBezTo>
                    <a:cubicBezTo>
                      <a:pt x="8949299" y="-31871"/>
                      <a:pt x="8965708" y="-9703"/>
                      <a:pt x="9115015" y="0"/>
                    </a:cubicBezTo>
                    <a:cubicBezTo>
                      <a:pt x="9216633" y="48504"/>
                      <a:pt x="9786786" y="-54592"/>
                      <a:pt x="9960106" y="0"/>
                    </a:cubicBezTo>
                    <a:cubicBezTo>
                      <a:pt x="10320819" y="-112270"/>
                      <a:pt x="10564604" y="281341"/>
                      <a:pt x="10530310" y="497279"/>
                    </a:cubicBezTo>
                    <a:cubicBezTo>
                      <a:pt x="10537388" y="753663"/>
                      <a:pt x="10522799" y="804361"/>
                      <a:pt x="10530310" y="1034326"/>
                    </a:cubicBezTo>
                    <a:cubicBezTo>
                      <a:pt x="10529009" y="1266082"/>
                      <a:pt x="10499310" y="1316010"/>
                      <a:pt x="10530310" y="1551483"/>
                    </a:cubicBezTo>
                    <a:cubicBezTo>
                      <a:pt x="10560548" y="1822370"/>
                      <a:pt x="10514567" y="1923138"/>
                      <a:pt x="10530310" y="2008968"/>
                    </a:cubicBezTo>
                    <a:cubicBezTo>
                      <a:pt x="10463696" y="2093274"/>
                      <a:pt x="10487620" y="2348791"/>
                      <a:pt x="10530310" y="2486344"/>
                    </a:cubicBezTo>
                    <a:cubicBezTo>
                      <a:pt x="10607411" y="2657737"/>
                      <a:pt x="10150257" y="3077420"/>
                      <a:pt x="9960106" y="2983626"/>
                    </a:cubicBezTo>
                    <a:cubicBezTo>
                      <a:pt x="9752922" y="2972342"/>
                      <a:pt x="9688506" y="3013122"/>
                      <a:pt x="9383298" y="2983626"/>
                    </a:cubicBezTo>
                    <a:cubicBezTo>
                      <a:pt x="9188299" y="2968083"/>
                      <a:pt x="8985135" y="3049328"/>
                      <a:pt x="8618691" y="2983626"/>
                    </a:cubicBezTo>
                    <a:cubicBezTo>
                      <a:pt x="8272049" y="2955370"/>
                      <a:pt x="8229643" y="3011068"/>
                      <a:pt x="7947984" y="2983626"/>
                    </a:cubicBezTo>
                    <a:cubicBezTo>
                      <a:pt x="7642811" y="2954746"/>
                      <a:pt x="7595943" y="2996433"/>
                      <a:pt x="7465075" y="2983626"/>
                    </a:cubicBezTo>
                    <a:cubicBezTo>
                      <a:pt x="7311072" y="2962432"/>
                      <a:pt x="6962001" y="2941075"/>
                      <a:pt x="6794368" y="2983626"/>
                    </a:cubicBezTo>
                    <a:cubicBezTo>
                      <a:pt x="6559726" y="2974002"/>
                      <a:pt x="6505382" y="2994146"/>
                      <a:pt x="6405357" y="2983626"/>
                    </a:cubicBezTo>
                    <a:cubicBezTo>
                      <a:pt x="6321125" y="2980847"/>
                      <a:pt x="5768414" y="2964690"/>
                      <a:pt x="5640751" y="2983626"/>
                    </a:cubicBezTo>
                    <a:cubicBezTo>
                      <a:pt x="5468002" y="2977545"/>
                      <a:pt x="5323417" y="2996171"/>
                      <a:pt x="5063943" y="2983626"/>
                    </a:cubicBezTo>
                    <a:cubicBezTo>
                      <a:pt x="4777442" y="2940951"/>
                      <a:pt x="4615073" y="2910885"/>
                      <a:pt x="4205437" y="2983626"/>
                    </a:cubicBezTo>
                    <a:cubicBezTo>
                      <a:pt x="3810702" y="2975659"/>
                      <a:pt x="3853904" y="2992416"/>
                      <a:pt x="3534730" y="2983626"/>
                    </a:cubicBezTo>
                    <a:cubicBezTo>
                      <a:pt x="3150228" y="2946641"/>
                      <a:pt x="3045673" y="2971013"/>
                      <a:pt x="2770124" y="2983626"/>
                    </a:cubicBezTo>
                    <a:cubicBezTo>
                      <a:pt x="2438363" y="2994760"/>
                      <a:pt x="2487403" y="3000812"/>
                      <a:pt x="2287215" y="2983626"/>
                    </a:cubicBezTo>
                    <a:cubicBezTo>
                      <a:pt x="1952708" y="2974990"/>
                      <a:pt x="1728874" y="3063355"/>
                      <a:pt x="1522608" y="2983626"/>
                    </a:cubicBezTo>
                    <a:cubicBezTo>
                      <a:pt x="1221487" y="3107101"/>
                      <a:pt x="859118" y="3011378"/>
                      <a:pt x="570204" y="2983626"/>
                    </a:cubicBezTo>
                    <a:cubicBezTo>
                      <a:pt x="191516" y="2985761"/>
                      <a:pt x="-13101" y="2854289"/>
                      <a:pt x="0" y="2486344"/>
                    </a:cubicBezTo>
                    <a:cubicBezTo>
                      <a:pt x="13176" y="2272513"/>
                      <a:pt x="28052" y="2154678"/>
                      <a:pt x="0" y="2028859"/>
                    </a:cubicBezTo>
                    <a:cubicBezTo>
                      <a:pt x="66870" y="1881367"/>
                      <a:pt x="-26398" y="1675219"/>
                      <a:pt x="0" y="1531594"/>
                    </a:cubicBezTo>
                    <a:cubicBezTo>
                      <a:pt x="-5714" y="1320804"/>
                      <a:pt x="-12469" y="1280121"/>
                      <a:pt x="0" y="994546"/>
                    </a:cubicBezTo>
                    <a:cubicBezTo>
                      <a:pt x="-25764" y="732393"/>
                      <a:pt x="-31000" y="668004"/>
                      <a:pt x="0" y="497279"/>
                    </a:cubicBezTo>
                    <a:close/>
                  </a:path>
                  <a:path w="10530310" h="2983626" stroke="0" extrusionOk="0">
                    <a:moveTo>
                      <a:pt x="0" y="497279"/>
                    </a:moveTo>
                    <a:cubicBezTo>
                      <a:pt x="-1634" y="257045"/>
                      <a:pt x="310114" y="-162234"/>
                      <a:pt x="570204" y="0"/>
                    </a:cubicBezTo>
                    <a:cubicBezTo>
                      <a:pt x="729206" y="-23598"/>
                      <a:pt x="846375" y="-39622"/>
                      <a:pt x="1053113" y="0"/>
                    </a:cubicBezTo>
                    <a:cubicBezTo>
                      <a:pt x="1228536" y="10092"/>
                      <a:pt x="1442652" y="-25175"/>
                      <a:pt x="1536022" y="0"/>
                    </a:cubicBezTo>
                    <a:cubicBezTo>
                      <a:pt x="1622959" y="84800"/>
                      <a:pt x="2075685" y="11830"/>
                      <a:pt x="2300629" y="0"/>
                    </a:cubicBezTo>
                    <a:cubicBezTo>
                      <a:pt x="2582645" y="13567"/>
                      <a:pt x="2804827" y="-47965"/>
                      <a:pt x="3159134" y="0"/>
                    </a:cubicBezTo>
                    <a:cubicBezTo>
                      <a:pt x="3495588" y="18693"/>
                      <a:pt x="3551299" y="-42732"/>
                      <a:pt x="3829841" y="0"/>
                    </a:cubicBezTo>
                    <a:cubicBezTo>
                      <a:pt x="4069183" y="-1507"/>
                      <a:pt x="4240300" y="-65117"/>
                      <a:pt x="4406650" y="0"/>
                    </a:cubicBezTo>
                    <a:cubicBezTo>
                      <a:pt x="4588188" y="12611"/>
                      <a:pt x="4660983" y="694"/>
                      <a:pt x="4795660" y="0"/>
                    </a:cubicBezTo>
                    <a:cubicBezTo>
                      <a:pt x="4908362" y="47911"/>
                      <a:pt x="5300843" y="-7952"/>
                      <a:pt x="5466367" y="0"/>
                    </a:cubicBezTo>
                    <a:cubicBezTo>
                      <a:pt x="5726889" y="-92962"/>
                      <a:pt x="5831093" y="6103"/>
                      <a:pt x="6137074" y="0"/>
                    </a:cubicBezTo>
                    <a:cubicBezTo>
                      <a:pt x="6432236" y="7218"/>
                      <a:pt x="6524340" y="17204"/>
                      <a:pt x="6619984" y="0"/>
                    </a:cubicBezTo>
                    <a:cubicBezTo>
                      <a:pt x="6741241" y="1009"/>
                      <a:pt x="6884763" y="-32553"/>
                      <a:pt x="7008994" y="0"/>
                    </a:cubicBezTo>
                    <a:cubicBezTo>
                      <a:pt x="7118203" y="-30251"/>
                      <a:pt x="7277009" y="-26114"/>
                      <a:pt x="7398004" y="0"/>
                    </a:cubicBezTo>
                    <a:cubicBezTo>
                      <a:pt x="7610546" y="-20018"/>
                      <a:pt x="7996904" y="60719"/>
                      <a:pt x="8256509" y="0"/>
                    </a:cubicBezTo>
                    <a:cubicBezTo>
                      <a:pt x="8591081" y="-625"/>
                      <a:pt x="8649981" y="14637"/>
                      <a:pt x="8833318" y="0"/>
                    </a:cubicBezTo>
                    <a:cubicBezTo>
                      <a:pt x="9000608" y="-24557"/>
                      <a:pt x="9102139" y="41983"/>
                      <a:pt x="9316227" y="0"/>
                    </a:cubicBezTo>
                    <a:cubicBezTo>
                      <a:pt x="9574044" y="16591"/>
                      <a:pt x="9870659" y="31645"/>
                      <a:pt x="9960106" y="0"/>
                    </a:cubicBezTo>
                    <a:cubicBezTo>
                      <a:pt x="10376823" y="37016"/>
                      <a:pt x="10442878" y="222673"/>
                      <a:pt x="10530310" y="497279"/>
                    </a:cubicBezTo>
                    <a:cubicBezTo>
                      <a:pt x="10517714" y="636738"/>
                      <a:pt x="10492252" y="846747"/>
                      <a:pt x="10530310" y="1034326"/>
                    </a:cubicBezTo>
                    <a:cubicBezTo>
                      <a:pt x="10507828" y="1223163"/>
                      <a:pt x="10523135" y="1290420"/>
                      <a:pt x="10530310" y="1571374"/>
                    </a:cubicBezTo>
                    <a:cubicBezTo>
                      <a:pt x="10526457" y="1827796"/>
                      <a:pt x="10546116" y="1833017"/>
                      <a:pt x="10530310" y="2028859"/>
                    </a:cubicBezTo>
                    <a:cubicBezTo>
                      <a:pt x="10515353" y="2208651"/>
                      <a:pt x="10543672" y="2305119"/>
                      <a:pt x="10530310" y="2486344"/>
                    </a:cubicBezTo>
                    <a:cubicBezTo>
                      <a:pt x="10713643" y="2720922"/>
                      <a:pt x="10366643" y="3025055"/>
                      <a:pt x="9960106" y="2983626"/>
                    </a:cubicBezTo>
                    <a:cubicBezTo>
                      <a:pt x="9587167" y="3038187"/>
                      <a:pt x="9453894" y="3019735"/>
                      <a:pt x="9195500" y="2983626"/>
                    </a:cubicBezTo>
                    <a:cubicBezTo>
                      <a:pt x="8893608" y="2976644"/>
                      <a:pt x="8598439" y="2970654"/>
                      <a:pt x="8430893" y="2983626"/>
                    </a:cubicBezTo>
                    <a:cubicBezTo>
                      <a:pt x="8269228" y="2987014"/>
                      <a:pt x="7940552" y="2981827"/>
                      <a:pt x="7854085" y="2983626"/>
                    </a:cubicBezTo>
                    <a:cubicBezTo>
                      <a:pt x="7705132" y="2952860"/>
                      <a:pt x="7305379" y="2994710"/>
                      <a:pt x="7089479" y="2983626"/>
                    </a:cubicBezTo>
                    <a:cubicBezTo>
                      <a:pt x="6824112" y="3047329"/>
                      <a:pt x="6690403" y="3018251"/>
                      <a:pt x="6512671" y="2983626"/>
                    </a:cubicBezTo>
                    <a:cubicBezTo>
                      <a:pt x="6401995" y="2944190"/>
                      <a:pt x="5891894" y="2898739"/>
                      <a:pt x="5654165" y="2983626"/>
                    </a:cubicBezTo>
                    <a:cubicBezTo>
                      <a:pt x="5342959" y="2967745"/>
                      <a:pt x="5382062" y="2995694"/>
                      <a:pt x="5265155" y="2983626"/>
                    </a:cubicBezTo>
                    <a:cubicBezTo>
                      <a:pt x="5126259" y="2942937"/>
                      <a:pt x="4961176" y="3000051"/>
                      <a:pt x="4782246" y="2983626"/>
                    </a:cubicBezTo>
                    <a:cubicBezTo>
                      <a:pt x="4518117" y="3058239"/>
                      <a:pt x="4297331" y="3049288"/>
                      <a:pt x="4111538" y="2983626"/>
                    </a:cubicBezTo>
                    <a:cubicBezTo>
                      <a:pt x="3930511" y="3022490"/>
                      <a:pt x="3714283" y="2957812"/>
                      <a:pt x="3534730" y="2983626"/>
                    </a:cubicBezTo>
                    <a:cubicBezTo>
                      <a:pt x="3375657" y="2982173"/>
                      <a:pt x="3280709" y="2997613"/>
                      <a:pt x="3051821" y="2983626"/>
                    </a:cubicBezTo>
                    <a:cubicBezTo>
                      <a:pt x="2986497" y="3057803"/>
                      <a:pt x="2474431" y="2997131"/>
                      <a:pt x="2193316" y="2983626"/>
                    </a:cubicBezTo>
                    <a:cubicBezTo>
                      <a:pt x="1918641" y="3018350"/>
                      <a:pt x="1941945" y="2978991"/>
                      <a:pt x="1804305" y="2983626"/>
                    </a:cubicBezTo>
                    <a:cubicBezTo>
                      <a:pt x="1636236" y="2980758"/>
                      <a:pt x="1553796" y="2956263"/>
                      <a:pt x="1321396" y="2983626"/>
                    </a:cubicBezTo>
                    <a:cubicBezTo>
                      <a:pt x="1043338" y="2971174"/>
                      <a:pt x="884871" y="2949342"/>
                      <a:pt x="570204" y="2983626"/>
                    </a:cubicBezTo>
                    <a:cubicBezTo>
                      <a:pt x="360504" y="3016356"/>
                      <a:pt x="-118283" y="2774351"/>
                      <a:pt x="0" y="2486344"/>
                    </a:cubicBezTo>
                    <a:cubicBezTo>
                      <a:pt x="-47656" y="2387888"/>
                      <a:pt x="-10858" y="2278566"/>
                      <a:pt x="0" y="1989077"/>
                    </a:cubicBezTo>
                    <a:cubicBezTo>
                      <a:pt x="-3638" y="1751551"/>
                      <a:pt x="-21963" y="1692992"/>
                      <a:pt x="0" y="1531594"/>
                    </a:cubicBezTo>
                    <a:cubicBezTo>
                      <a:pt x="-5888" y="1381200"/>
                      <a:pt x="31925" y="1136770"/>
                      <a:pt x="0" y="1014436"/>
                    </a:cubicBezTo>
                    <a:cubicBezTo>
                      <a:pt x="-4294" y="895465"/>
                      <a:pt x="39513" y="630159"/>
                      <a:pt x="0" y="497279"/>
                    </a:cubicBezTo>
                    <a:close/>
                  </a:path>
                  <a:path w="10530310" h="2983626" fill="none" stroke="0" extrusionOk="0">
                    <a:moveTo>
                      <a:pt x="0" y="497279"/>
                    </a:moveTo>
                    <a:cubicBezTo>
                      <a:pt x="84069" y="126160"/>
                      <a:pt x="163760" y="-109799"/>
                      <a:pt x="570204" y="0"/>
                    </a:cubicBezTo>
                    <a:cubicBezTo>
                      <a:pt x="872900" y="33303"/>
                      <a:pt x="1068164" y="1036"/>
                      <a:pt x="1428709" y="0"/>
                    </a:cubicBezTo>
                    <a:cubicBezTo>
                      <a:pt x="1748513" y="-6634"/>
                      <a:pt x="1986066" y="-11391"/>
                      <a:pt x="2099417" y="0"/>
                    </a:cubicBezTo>
                    <a:cubicBezTo>
                      <a:pt x="2252807" y="47079"/>
                      <a:pt x="2382036" y="30140"/>
                      <a:pt x="2488427" y="0"/>
                    </a:cubicBezTo>
                    <a:cubicBezTo>
                      <a:pt x="2603174" y="8855"/>
                      <a:pt x="2658185" y="-1004"/>
                      <a:pt x="2877437" y="0"/>
                    </a:cubicBezTo>
                    <a:cubicBezTo>
                      <a:pt x="3067222" y="-11403"/>
                      <a:pt x="3144758" y="-227"/>
                      <a:pt x="3360346" y="0"/>
                    </a:cubicBezTo>
                    <a:cubicBezTo>
                      <a:pt x="3545779" y="26433"/>
                      <a:pt x="3752277" y="66617"/>
                      <a:pt x="4031054" y="0"/>
                    </a:cubicBezTo>
                    <a:cubicBezTo>
                      <a:pt x="4343997" y="-25630"/>
                      <a:pt x="4289368" y="-20030"/>
                      <a:pt x="4420064" y="0"/>
                    </a:cubicBezTo>
                    <a:cubicBezTo>
                      <a:pt x="4570254" y="-40542"/>
                      <a:pt x="4893104" y="-67517"/>
                      <a:pt x="5090771" y="0"/>
                    </a:cubicBezTo>
                    <a:cubicBezTo>
                      <a:pt x="5199614" y="61311"/>
                      <a:pt x="5728176" y="13249"/>
                      <a:pt x="5949276" y="0"/>
                    </a:cubicBezTo>
                    <a:cubicBezTo>
                      <a:pt x="6158695" y="22380"/>
                      <a:pt x="6256220" y="43958"/>
                      <a:pt x="6619984" y="0"/>
                    </a:cubicBezTo>
                    <a:cubicBezTo>
                      <a:pt x="6943210" y="-1728"/>
                      <a:pt x="7115970" y="-41340"/>
                      <a:pt x="7384590" y="0"/>
                    </a:cubicBezTo>
                    <a:cubicBezTo>
                      <a:pt x="7671227" y="7768"/>
                      <a:pt x="7763459" y="-390"/>
                      <a:pt x="7961398" y="0"/>
                    </a:cubicBezTo>
                    <a:cubicBezTo>
                      <a:pt x="8068848" y="-7854"/>
                      <a:pt x="8537084" y="58239"/>
                      <a:pt x="8726005" y="0"/>
                    </a:cubicBezTo>
                    <a:cubicBezTo>
                      <a:pt x="8944120" y="-36011"/>
                      <a:pt x="8965526" y="-16719"/>
                      <a:pt x="9115015" y="0"/>
                    </a:cubicBezTo>
                    <a:cubicBezTo>
                      <a:pt x="9239700" y="64712"/>
                      <a:pt x="9743126" y="-71123"/>
                      <a:pt x="9960106" y="0"/>
                    </a:cubicBezTo>
                    <a:cubicBezTo>
                      <a:pt x="10266711" y="-26498"/>
                      <a:pt x="10529030" y="171554"/>
                      <a:pt x="10530310" y="497279"/>
                    </a:cubicBezTo>
                    <a:cubicBezTo>
                      <a:pt x="10527160" y="754566"/>
                      <a:pt x="10514256" y="803467"/>
                      <a:pt x="10530310" y="1034326"/>
                    </a:cubicBezTo>
                    <a:cubicBezTo>
                      <a:pt x="10553057" y="1286302"/>
                      <a:pt x="10520711" y="1300333"/>
                      <a:pt x="10530310" y="1551483"/>
                    </a:cubicBezTo>
                    <a:cubicBezTo>
                      <a:pt x="10548767" y="1840530"/>
                      <a:pt x="10576044" y="1896872"/>
                      <a:pt x="10530310" y="2008968"/>
                    </a:cubicBezTo>
                    <a:cubicBezTo>
                      <a:pt x="10420648" y="2073458"/>
                      <a:pt x="10534215" y="2298312"/>
                      <a:pt x="10530310" y="2486344"/>
                    </a:cubicBezTo>
                    <a:cubicBezTo>
                      <a:pt x="10550893" y="2773496"/>
                      <a:pt x="10185253" y="3074974"/>
                      <a:pt x="9960106" y="2983626"/>
                    </a:cubicBezTo>
                    <a:cubicBezTo>
                      <a:pt x="9762681" y="2995099"/>
                      <a:pt x="9614072" y="2947152"/>
                      <a:pt x="9383298" y="2983626"/>
                    </a:cubicBezTo>
                    <a:cubicBezTo>
                      <a:pt x="9107253" y="2998698"/>
                      <a:pt x="8983922" y="2992645"/>
                      <a:pt x="8618691" y="2983626"/>
                    </a:cubicBezTo>
                    <a:cubicBezTo>
                      <a:pt x="8259899" y="2947070"/>
                      <a:pt x="8217608" y="2986923"/>
                      <a:pt x="7947984" y="2983626"/>
                    </a:cubicBezTo>
                    <a:cubicBezTo>
                      <a:pt x="7693619" y="2972206"/>
                      <a:pt x="7609167" y="2970884"/>
                      <a:pt x="7465075" y="2983626"/>
                    </a:cubicBezTo>
                    <a:cubicBezTo>
                      <a:pt x="7378897" y="2903297"/>
                      <a:pt x="7075547" y="3012407"/>
                      <a:pt x="6794368" y="2983626"/>
                    </a:cubicBezTo>
                    <a:cubicBezTo>
                      <a:pt x="6639276" y="2967364"/>
                      <a:pt x="6567155" y="2984521"/>
                      <a:pt x="6405357" y="2983626"/>
                    </a:cubicBezTo>
                    <a:cubicBezTo>
                      <a:pt x="6391881" y="2963712"/>
                      <a:pt x="5818322" y="2971287"/>
                      <a:pt x="5640751" y="2983626"/>
                    </a:cubicBezTo>
                    <a:cubicBezTo>
                      <a:pt x="5420045" y="3016230"/>
                      <a:pt x="5297544" y="2953592"/>
                      <a:pt x="5063943" y="2983626"/>
                    </a:cubicBezTo>
                    <a:cubicBezTo>
                      <a:pt x="4882088" y="2935771"/>
                      <a:pt x="4665424" y="2976695"/>
                      <a:pt x="4205437" y="2983626"/>
                    </a:cubicBezTo>
                    <a:cubicBezTo>
                      <a:pt x="3949520" y="2951159"/>
                      <a:pt x="3780387" y="2955432"/>
                      <a:pt x="3534730" y="2983626"/>
                    </a:cubicBezTo>
                    <a:cubicBezTo>
                      <a:pt x="3439172" y="2996759"/>
                      <a:pt x="3277580" y="2991953"/>
                      <a:pt x="3167719" y="2983626"/>
                    </a:cubicBezTo>
                    <a:cubicBezTo>
                      <a:pt x="3057858" y="2975299"/>
                      <a:pt x="2910593" y="2989116"/>
                      <a:pt x="2770124" y="2983626"/>
                    </a:cubicBezTo>
                    <a:cubicBezTo>
                      <a:pt x="2447999" y="2981408"/>
                      <a:pt x="2510447" y="2970737"/>
                      <a:pt x="2287215" y="2983626"/>
                    </a:cubicBezTo>
                    <a:cubicBezTo>
                      <a:pt x="2231741" y="2984093"/>
                      <a:pt x="2022748" y="2971302"/>
                      <a:pt x="1920204" y="2983626"/>
                    </a:cubicBezTo>
                    <a:cubicBezTo>
                      <a:pt x="1816387" y="3010060"/>
                      <a:pt x="1643993" y="2997746"/>
                      <a:pt x="1522608" y="2983626"/>
                    </a:cubicBezTo>
                    <a:cubicBezTo>
                      <a:pt x="1375699" y="2989001"/>
                      <a:pt x="921818" y="3033456"/>
                      <a:pt x="570204" y="2983626"/>
                    </a:cubicBezTo>
                    <a:cubicBezTo>
                      <a:pt x="166538" y="3007178"/>
                      <a:pt x="148792" y="2811890"/>
                      <a:pt x="0" y="2486344"/>
                    </a:cubicBezTo>
                    <a:cubicBezTo>
                      <a:pt x="-30937" y="2283557"/>
                      <a:pt x="-3975" y="2134187"/>
                      <a:pt x="0" y="2028859"/>
                    </a:cubicBezTo>
                    <a:cubicBezTo>
                      <a:pt x="-616" y="1934634"/>
                      <a:pt x="2255" y="1682897"/>
                      <a:pt x="0" y="1531594"/>
                    </a:cubicBezTo>
                    <a:cubicBezTo>
                      <a:pt x="25429" y="1346720"/>
                      <a:pt x="8146" y="1230061"/>
                      <a:pt x="0" y="994546"/>
                    </a:cubicBezTo>
                    <a:cubicBezTo>
                      <a:pt x="22030" y="721243"/>
                      <a:pt x="17248" y="618667"/>
                      <a:pt x="0" y="497279"/>
                    </a:cubicBezTo>
                    <a:close/>
                  </a:path>
                  <a:path w="10530310" h="2983626" fill="none" stroke="0" extrusionOk="0">
                    <a:moveTo>
                      <a:pt x="0" y="497279"/>
                    </a:moveTo>
                    <a:cubicBezTo>
                      <a:pt x="42178" y="256769"/>
                      <a:pt x="259097" y="-92130"/>
                      <a:pt x="570204" y="0"/>
                    </a:cubicBezTo>
                    <a:cubicBezTo>
                      <a:pt x="902244" y="25291"/>
                      <a:pt x="1136354" y="-75979"/>
                      <a:pt x="1428709" y="0"/>
                    </a:cubicBezTo>
                    <a:cubicBezTo>
                      <a:pt x="1744565" y="41816"/>
                      <a:pt x="1965318" y="-37356"/>
                      <a:pt x="2099417" y="0"/>
                    </a:cubicBezTo>
                    <a:cubicBezTo>
                      <a:pt x="2264910" y="21737"/>
                      <a:pt x="2371027" y="16915"/>
                      <a:pt x="2488427" y="0"/>
                    </a:cubicBezTo>
                    <a:cubicBezTo>
                      <a:pt x="2600682" y="7576"/>
                      <a:pt x="2672497" y="39808"/>
                      <a:pt x="2877437" y="0"/>
                    </a:cubicBezTo>
                    <a:cubicBezTo>
                      <a:pt x="3050232" y="10787"/>
                      <a:pt x="3130246" y="-1451"/>
                      <a:pt x="3360346" y="0"/>
                    </a:cubicBezTo>
                    <a:cubicBezTo>
                      <a:pt x="3508949" y="3234"/>
                      <a:pt x="3689073" y="-57162"/>
                      <a:pt x="4031054" y="0"/>
                    </a:cubicBezTo>
                    <a:cubicBezTo>
                      <a:pt x="4350321" y="-15438"/>
                      <a:pt x="4275992" y="19"/>
                      <a:pt x="4420064" y="0"/>
                    </a:cubicBezTo>
                    <a:cubicBezTo>
                      <a:pt x="4579385" y="8261"/>
                      <a:pt x="4964872" y="-26910"/>
                      <a:pt x="5090771" y="0"/>
                    </a:cubicBezTo>
                    <a:cubicBezTo>
                      <a:pt x="5171636" y="-48231"/>
                      <a:pt x="5708534" y="32518"/>
                      <a:pt x="5949276" y="0"/>
                    </a:cubicBezTo>
                    <a:cubicBezTo>
                      <a:pt x="6178101" y="11308"/>
                      <a:pt x="6279100" y="9750"/>
                      <a:pt x="6619984" y="0"/>
                    </a:cubicBezTo>
                    <a:cubicBezTo>
                      <a:pt x="6925561" y="-33492"/>
                      <a:pt x="7081095" y="-54168"/>
                      <a:pt x="7384590" y="0"/>
                    </a:cubicBezTo>
                    <a:cubicBezTo>
                      <a:pt x="7651723" y="-20319"/>
                      <a:pt x="7820887" y="-28324"/>
                      <a:pt x="7961398" y="0"/>
                    </a:cubicBezTo>
                    <a:cubicBezTo>
                      <a:pt x="8057290" y="-64308"/>
                      <a:pt x="8485147" y="35357"/>
                      <a:pt x="8726005" y="0"/>
                    </a:cubicBezTo>
                    <a:cubicBezTo>
                      <a:pt x="8949506" y="-19401"/>
                      <a:pt x="8973126" y="-8674"/>
                      <a:pt x="9115015" y="0"/>
                    </a:cubicBezTo>
                    <a:cubicBezTo>
                      <a:pt x="9250895" y="-894"/>
                      <a:pt x="9724471" y="-47679"/>
                      <a:pt x="9960106" y="0"/>
                    </a:cubicBezTo>
                    <a:cubicBezTo>
                      <a:pt x="10295845" y="-94233"/>
                      <a:pt x="10448198" y="150095"/>
                      <a:pt x="10530310" y="497279"/>
                    </a:cubicBezTo>
                    <a:cubicBezTo>
                      <a:pt x="10522004" y="772750"/>
                      <a:pt x="10504201" y="796336"/>
                      <a:pt x="10530310" y="1034326"/>
                    </a:cubicBezTo>
                    <a:cubicBezTo>
                      <a:pt x="10543994" y="1279370"/>
                      <a:pt x="10516074" y="1309518"/>
                      <a:pt x="10530310" y="1551483"/>
                    </a:cubicBezTo>
                    <a:cubicBezTo>
                      <a:pt x="10570381" y="1821879"/>
                      <a:pt x="10541219" y="1913698"/>
                      <a:pt x="10530310" y="2008968"/>
                    </a:cubicBezTo>
                    <a:cubicBezTo>
                      <a:pt x="10483949" y="2122256"/>
                      <a:pt x="10551294" y="2355655"/>
                      <a:pt x="10530310" y="2486344"/>
                    </a:cubicBezTo>
                    <a:cubicBezTo>
                      <a:pt x="10603214" y="2711409"/>
                      <a:pt x="10183490" y="3035288"/>
                      <a:pt x="9960106" y="2983626"/>
                    </a:cubicBezTo>
                    <a:cubicBezTo>
                      <a:pt x="9754646" y="2983635"/>
                      <a:pt x="9676068" y="2980263"/>
                      <a:pt x="9383298" y="2983626"/>
                    </a:cubicBezTo>
                    <a:cubicBezTo>
                      <a:pt x="9102500" y="2975298"/>
                      <a:pt x="9020639" y="3011728"/>
                      <a:pt x="8618691" y="2983626"/>
                    </a:cubicBezTo>
                    <a:cubicBezTo>
                      <a:pt x="8256059" y="2959401"/>
                      <a:pt x="8228922" y="2984842"/>
                      <a:pt x="7947984" y="2983626"/>
                    </a:cubicBezTo>
                    <a:cubicBezTo>
                      <a:pt x="7652663" y="2942862"/>
                      <a:pt x="7599820" y="3007046"/>
                      <a:pt x="7465075" y="2983626"/>
                    </a:cubicBezTo>
                    <a:cubicBezTo>
                      <a:pt x="7301870" y="2944584"/>
                      <a:pt x="6967135" y="3033397"/>
                      <a:pt x="6794368" y="2983626"/>
                    </a:cubicBezTo>
                    <a:cubicBezTo>
                      <a:pt x="6560416" y="2983391"/>
                      <a:pt x="6494780" y="2975966"/>
                      <a:pt x="6405357" y="2983626"/>
                    </a:cubicBezTo>
                    <a:cubicBezTo>
                      <a:pt x="6321035" y="2976218"/>
                      <a:pt x="5770011" y="2965590"/>
                      <a:pt x="5640751" y="2983626"/>
                    </a:cubicBezTo>
                    <a:cubicBezTo>
                      <a:pt x="5433599" y="2965593"/>
                      <a:pt x="5341310" y="2963615"/>
                      <a:pt x="5063943" y="2983626"/>
                    </a:cubicBezTo>
                    <a:cubicBezTo>
                      <a:pt x="4852730" y="2908311"/>
                      <a:pt x="4618144" y="2981373"/>
                      <a:pt x="4205437" y="2983626"/>
                    </a:cubicBezTo>
                    <a:cubicBezTo>
                      <a:pt x="3818510" y="2987882"/>
                      <a:pt x="3859571" y="2988008"/>
                      <a:pt x="3534730" y="2983626"/>
                    </a:cubicBezTo>
                    <a:cubicBezTo>
                      <a:pt x="3223636" y="2955657"/>
                      <a:pt x="3077066" y="2953807"/>
                      <a:pt x="2770124" y="2983626"/>
                    </a:cubicBezTo>
                    <a:cubicBezTo>
                      <a:pt x="2448933" y="2988854"/>
                      <a:pt x="2506650" y="2986149"/>
                      <a:pt x="2287215" y="2983626"/>
                    </a:cubicBezTo>
                    <a:cubicBezTo>
                      <a:pt x="2060879" y="3020997"/>
                      <a:pt x="1813767" y="3103594"/>
                      <a:pt x="1522608" y="2983626"/>
                    </a:cubicBezTo>
                    <a:cubicBezTo>
                      <a:pt x="1156284" y="2933371"/>
                      <a:pt x="862741" y="3012950"/>
                      <a:pt x="570204" y="2983626"/>
                    </a:cubicBezTo>
                    <a:cubicBezTo>
                      <a:pt x="197653" y="3071539"/>
                      <a:pt x="33296" y="2672918"/>
                      <a:pt x="0" y="2486344"/>
                    </a:cubicBezTo>
                    <a:cubicBezTo>
                      <a:pt x="1459" y="2309910"/>
                      <a:pt x="-17172" y="2147970"/>
                      <a:pt x="0" y="2028859"/>
                    </a:cubicBezTo>
                    <a:cubicBezTo>
                      <a:pt x="11063" y="1876566"/>
                      <a:pt x="12155" y="1726291"/>
                      <a:pt x="0" y="1531594"/>
                    </a:cubicBezTo>
                    <a:cubicBezTo>
                      <a:pt x="13979" y="1330039"/>
                      <a:pt x="-55868" y="1257772"/>
                      <a:pt x="0" y="994546"/>
                    </a:cubicBezTo>
                    <a:cubicBezTo>
                      <a:pt x="7514" y="743862"/>
                      <a:pt x="1473" y="646069"/>
                      <a:pt x="0" y="497279"/>
                    </a:cubicBezTo>
                    <a:close/>
                  </a:path>
                  <a:path w="10530310" h="2983626" fill="none" stroke="0" extrusionOk="0">
                    <a:moveTo>
                      <a:pt x="0" y="497279"/>
                    </a:moveTo>
                    <a:cubicBezTo>
                      <a:pt x="26758" y="246724"/>
                      <a:pt x="313989" y="-86580"/>
                      <a:pt x="570204" y="0"/>
                    </a:cubicBezTo>
                    <a:cubicBezTo>
                      <a:pt x="912437" y="-11108"/>
                      <a:pt x="1103062" y="-33045"/>
                      <a:pt x="1428709" y="0"/>
                    </a:cubicBezTo>
                    <a:cubicBezTo>
                      <a:pt x="1754026" y="49809"/>
                      <a:pt x="1996799" y="-40657"/>
                      <a:pt x="2099417" y="0"/>
                    </a:cubicBezTo>
                    <a:cubicBezTo>
                      <a:pt x="2276319" y="3107"/>
                      <a:pt x="2369167" y="-19896"/>
                      <a:pt x="2488427" y="0"/>
                    </a:cubicBezTo>
                    <a:cubicBezTo>
                      <a:pt x="2632110" y="-9117"/>
                      <a:pt x="2685522" y="21940"/>
                      <a:pt x="2877437" y="0"/>
                    </a:cubicBezTo>
                    <a:cubicBezTo>
                      <a:pt x="3059494" y="27284"/>
                      <a:pt x="3133574" y="-7063"/>
                      <a:pt x="3360346" y="0"/>
                    </a:cubicBezTo>
                    <a:cubicBezTo>
                      <a:pt x="3535046" y="-12782"/>
                      <a:pt x="3728322" y="-71024"/>
                      <a:pt x="4031054" y="0"/>
                    </a:cubicBezTo>
                    <a:cubicBezTo>
                      <a:pt x="4342679" y="-23741"/>
                      <a:pt x="4288243" y="-15403"/>
                      <a:pt x="4420064" y="0"/>
                    </a:cubicBezTo>
                    <a:cubicBezTo>
                      <a:pt x="4572432" y="6419"/>
                      <a:pt x="4911590" y="-15157"/>
                      <a:pt x="5090771" y="0"/>
                    </a:cubicBezTo>
                    <a:cubicBezTo>
                      <a:pt x="5186031" y="-56336"/>
                      <a:pt x="5635449" y="-18087"/>
                      <a:pt x="5949276" y="0"/>
                    </a:cubicBezTo>
                    <a:cubicBezTo>
                      <a:pt x="6187342" y="1834"/>
                      <a:pt x="6287404" y="18732"/>
                      <a:pt x="6619984" y="0"/>
                    </a:cubicBezTo>
                    <a:cubicBezTo>
                      <a:pt x="6941232" y="-55296"/>
                      <a:pt x="7125344" y="-46663"/>
                      <a:pt x="7384590" y="0"/>
                    </a:cubicBezTo>
                    <a:cubicBezTo>
                      <a:pt x="7597951" y="-4693"/>
                      <a:pt x="7809981" y="-29568"/>
                      <a:pt x="7961398" y="0"/>
                    </a:cubicBezTo>
                    <a:cubicBezTo>
                      <a:pt x="8051356" y="11722"/>
                      <a:pt x="8531597" y="46153"/>
                      <a:pt x="8726005" y="0"/>
                    </a:cubicBezTo>
                    <a:cubicBezTo>
                      <a:pt x="8949720" y="-27477"/>
                      <a:pt x="8967759" y="-10542"/>
                      <a:pt x="9115015" y="0"/>
                    </a:cubicBezTo>
                    <a:cubicBezTo>
                      <a:pt x="9253749" y="21918"/>
                      <a:pt x="9745261" y="-41654"/>
                      <a:pt x="9960106" y="0"/>
                    </a:cubicBezTo>
                    <a:cubicBezTo>
                      <a:pt x="10299029" y="-108636"/>
                      <a:pt x="10505899" y="186408"/>
                      <a:pt x="10530310" y="497279"/>
                    </a:cubicBezTo>
                    <a:cubicBezTo>
                      <a:pt x="10521460" y="765753"/>
                      <a:pt x="10516196" y="800636"/>
                      <a:pt x="10530310" y="1034326"/>
                    </a:cubicBezTo>
                    <a:cubicBezTo>
                      <a:pt x="10536683" y="1272288"/>
                      <a:pt x="10513993" y="1312914"/>
                      <a:pt x="10530310" y="1551483"/>
                    </a:cubicBezTo>
                    <a:cubicBezTo>
                      <a:pt x="10556756" y="1827227"/>
                      <a:pt x="10525682" y="1917128"/>
                      <a:pt x="10530310" y="2008968"/>
                    </a:cubicBezTo>
                    <a:cubicBezTo>
                      <a:pt x="10488157" y="2108540"/>
                      <a:pt x="10508449" y="2346297"/>
                      <a:pt x="10530310" y="2486344"/>
                    </a:cubicBezTo>
                    <a:cubicBezTo>
                      <a:pt x="10601719" y="2661340"/>
                      <a:pt x="10150711" y="3053079"/>
                      <a:pt x="9960106" y="2983626"/>
                    </a:cubicBezTo>
                    <a:cubicBezTo>
                      <a:pt x="9768160" y="2981107"/>
                      <a:pt x="9666079" y="3000676"/>
                      <a:pt x="9383298" y="2983626"/>
                    </a:cubicBezTo>
                    <a:cubicBezTo>
                      <a:pt x="9146382" y="2971659"/>
                      <a:pt x="8994073" y="3039649"/>
                      <a:pt x="8618691" y="2983626"/>
                    </a:cubicBezTo>
                    <a:cubicBezTo>
                      <a:pt x="8261973" y="2950005"/>
                      <a:pt x="8232998" y="3000864"/>
                      <a:pt x="7947984" y="2983626"/>
                    </a:cubicBezTo>
                    <a:cubicBezTo>
                      <a:pt x="7651089" y="2955320"/>
                      <a:pt x="7604361" y="3007083"/>
                      <a:pt x="7465075" y="2983626"/>
                    </a:cubicBezTo>
                    <a:cubicBezTo>
                      <a:pt x="7274101" y="2954900"/>
                      <a:pt x="6965699" y="2982878"/>
                      <a:pt x="6794368" y="2983626"/>
                    </a:cubicBezTo>
                    <a:cubicBezTo>
                      <a:pt x="6558518" y="2980102"/>
                      <a:pt x="6500558" y="2989394"/>
                      <a:pt x="6405357" y="2983626"/>
                    </a:cubicBezTo>
                    <a:cubicBezTo>
                      <a:pt x="6340414" y="2970186"/>
                      <a:pt x="5759372" y="2952143"/>
                      <a:pt x="5640751" y="2983626"/>
                    </a:cubicBezTo>
                    <a:cubicBezTo>
                      <a:pt x="5462796" y="2965697"/>
                      <a:pt x="5353605" y="2978928"/>
                      <a:pt x="5063943" y="2983626"/>
                    </a:cubicBezTo>
                    <a:cubicBezTo>
                      <a:pt x="4840993" y="2896854"/>
                      <a:pt x="4585248" y="2927907"/>
                      <a:pt x="4205437" y="2983626"/>
                    </a:cubicBezTo>
                    <a:cubicBezTo>
                      <a:pt x="3816014" y="2987685"/>
                      <a:pt x="3854893" y="2989146"/>
                      <a:pt x="3534730" y="2983626"/>
                    </a:cubicBezTo>
                    <a:cubicBezTo>
                      <a:pt x="3177301" y="2953813"/>
                      <a:pt x="3057075" y="2971129"/>
                      <a:pt x="2770124" y="2983626"/>
                    </a:cubicBezTo>
                    <a:cubicBezTo>
                      <a:pt x="2437719" y="2985732"/>
                      <a:pt x="2492393" y="2995196"/>
                      <a:pt x="2287215" y="2983626"/>
                    </a:cubicBezTo>
                    <a:cubicBezTo>
                      <a:pt x="2001109" y="2993299"/>
                      <a:pt x="1723870" y="3090074"/>
                      <a:pt x="1522608" y="2983626"/>
                    </a:cubicBezTo>
                    <a:cubicBezTo>
                      <a:pt x="1176800" y="3019761"/>
                      <a:pt x="835864" y="2986138"/>
                      <a:pt x="570204" y="2983626"/>
                    </a:cubicBezTo>
                    <a:cubicBezTo>
                      <a:pt x="158529" y="3049341"/>
                      <a:pt x="15621" y="2766180"/>
                      <a:pt x="0" y="2486344"/>
                    </a:cubicBezTo>
                    <a:cubicBezTo>
                      <a:pt x="-9602" y="2296066"/>
                      <a:pt x="43051" y="2148388"/>
                      <a:pt x="0" y="2028859"/>
                    </a:cubicBezTo>
                    <a:cubicBezTo>
                      <a:pt x="16184" y="1844589"/>
                      <a:pt x="7204" y="1708160"/>
                      <a:pt x="0" y="1531594"/>
                    </a:cubicBezTo>
                    <a:cubicBezTo>
                      <a:pt x="-2921" y="1314455"/>
                      <a:pt x="-29259" y="1274558"/>
                      <a:pt x="0" y="994546"/>
                    </a:cubicBezTo>
                    <a:cubicBezTo>
                      <a:pt x="-2828" y="740661"/>
                      <a:pt x="-18070" y="654566"/>
                      <a:pt x="0" y="497279"/>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custGeom>
                        <a:avLst/>
                        <a:gdLst>
                          <a:gd name="connsiteX0" fmla="*/ 0 w 10530310"/>
                          <a:gd name="connsiteY0" fmla="*/ 477846 h 2867025"/>
                          <a:gd name="connsiteX1" fmla="*/ 570204 w 10530310"/>
                          <a:gd name="connsiteY1" fmla="*/ 0 h 2867025"/>
                          <a:gd name="connsiteX2" fmla="*/ 1428709 w 10530310"/>
                          <a:gd name="connsiteY2" fmla="*/ 0 h 2867025"/>
                          <a:gd name="connsiteX3" fmla="*/ 2099417 w 10530310"/>
                          <a:gd name="connsiteY3" fmla="*/ 0 h 2867025"/>
                          <a:gd name="connsiteX4" fmla="*/ 2488427 w 10530310"/>
                          <a:gd name="connsiteY4" fmla="*/ 0 h 2867025"/>
                          <a:gd name="connsiteX5" fmla="*/ 2877437 w 10530310"/>
                          <a:gd name="connsiteY5" fmla="*/ 0 h 2867025"/>
                          <a:gd name="connsiteX6" fmla="*/ 3360346 w 10530310"/>
                          <a:gd name="connsiteY6" fmla="*/ 0 h 2867025"/>
                          <a:gd name="connsiteX7" fmla="*/ 4031054 w 10530310"/>
                          <a:gd name="connsiteY7" fmla="*/ 0 h 2867025"/>
                          <a:gd name="connsiteX8" fmla="*/ 4420064 w 10530310"/>
                          <a:gd name="connsiteY8" fmla="*/ 0 h 2867025"/>
                          <a:gd name="connsiteX9" fmla="*/ 5090771 w 10530310"/>
                          <a:gd name="connsiteY9" fmla="*/ 0 h 2867025"/>
                          <a:gd name="connsiteX10" fmla="*/ 5949276 w 10530310"/>
                          <a:gd name="connsiteY10" fmla="*/ 0 h 2867025"/>
                          <a:gd name="connsiteX11" fmla="*/ 6619984 w 10530310"/>
                          <a:gd name="connsiteY11" fmla="*/ 0 h 2867025"/>
                          <a:gd name="connsiteX12" fmla="*/ 7384590 w 10530310"/>
                          <a:gd name="connsiteY12" fmla="*/ 0 h 2867025"/>
                          <a:gd name="connsiteX13" fmla="*/ 7961398 w 10530310"/>
                          <a:gd name="connsiteY13" fmla="*/ 0 h 2867025"/>
                          <a:gd name="connsiteX14" fmla="*/ 8726005 w 10530310"/>
                          <a:gd name="connsiteY14" fmla="*/ 0 h 2867025"/>
                          <a:gd name="connsiteX15" fmla="*/ 9115015 w 10530310"/>
                          <a:gd name="connsiteY15" fmla="*/ 0 h 2867025"/>
                          <a:gd name="connsiteX16" fmla="*/ 9960106 w 10530310"/>
                          <a:gd name="connsiteY16" fmla="*/ 0 h 2867025"/>
                          <a:gd name="connsiteX17" fmla="*/ 10530310 w 10530310"/>
                          <a:gd name="connsiteY17" fmla="*/ 477846 h 2867025"/>
                          <a:gd name="connsiteX18" fmla="*/ 10530310 w 10530310"/>
                          <a:gd name="connsiteY18" fmla="*/ 993905 h 2867025"/>
                          <a:gd name="connsiteX19" fmla="*/ 10530310 w 10530310"/>
                          <a:gd name="connsiteY19" fmla="*/ 1490851 h 2867025"/>
                          <a:gd name="connsiteX20" fmla="*/ 10530310 w 10530310"/>
                          <a:gd name="connsiteY20" fmla="*/ 1930457 h 2867025"/>
                          <a:gd name="connsiteX21" fmla="*/ 10530310 w 10530310"/>
                          <a:gd name="connsiteY21" fmla="*/ 2389177 h 2867025"/>
                          <a:gd name="connsiteX22" fmla="*/ 9960106 w 10530310"/>
                          <a:gd name="connsiteY22" fmla="*/ 2867025 h 2867025"/>
                          <a:gd name="connsiteX23" fmla="*/ 9383298 w 10530310"/>
                          <a:gd name="connsiteY23" fmla="*/ 2867025 h 2867025"/>
                          <a:gd name="connsiteX24" fmla="*/ 8618691 w 10530310"/>
                          <a:gd name="connsiteY24" fmla="*/ 2867025 h 2867025"/>
                          <a:gd name="connsiteX25" fmla="*/ 7947984 w 10530310"/>
                          <a:gd name="connsiteY25" fmla="*/ 2867025 h 2867025"/>
                          <a:gd name="connsiteX26" fmla="*/ 7465075 w 10530310"/>
                          <a:gd name="connsiteY26" fmla="*/ 2867025 h 2867025"/>
                          <a:gd name="connsiteX27" fmla="*/ 6794368 w 10530310"/>
                          <a:gd name="connsiteY27" fmla="*/ 2867025 h 2867025"/>
                          <a:gd name="connsiteX28" fmla="*/ 6405357 w 10530310"/>
                          <a:gd name="connsiteY28" fmla="*/ 2867025 h 2867025"/>
                          <a:gd name="connsiteX29" fmla="*/ 5640751 w 10530310"/>
                          <a:gd name="connsiteY29" fmla="*/ 2867025 h 2867025"/>
                          <a:gd name="connsiteX30" fmla="*/ 5063943 w 10530310"/>
                          <a:gd name="connsiteY30" fmla="*/ 2867025 h 2867025"/>
                          <a:gd name="connsiteX31" fmla="*/ 4205437 w 10530310"/>
                          <a:gd name="connsiteY31" fmla="*/ 2867025 h 2867025"/>
                          <a:gd name="connsiteX32" fmla="*/ 3534730 w 10530310"/>
                          <a:gd name="connsiteY32" fmla="*/ 2867025 h 2867025"/>
                          <a:gd name="connsiteX33" fmla="*/ 2770124 w 10530310"/>
                          <a:gd name="connsiteY33" fmla="*/ 2867025 h 2867025"/>
                          <a:gd name="connsiteX34" fmla="*/ 2287215 w 10530310"/>
                          <a:gd name="connsiteY34" fmla="*/ 2867025 h 2867025"/>
                          <a:gd name="connsiteX35" fmla="*/ 1522608 w 10530310"/>
                          <a:gd name="connsiteY35" fmla="*/ 2867025 h 2867025"/>
                          <a:gd name="connsiteX36" fmla="*/ 570204 w 10530310"/>
                          <a:gd name="connsiteY36" fmla="*/ 2867025 h 2867025"/>
                          <a:gd name="connsiteX37" fmla="*/ 0 w 10530310"/>
                          <a:gd name="connsiteY37" fmla="*/ 2389177 h 2867025"/>
                          <a:gd name="connsiteX38" fmla="*/ 0 w 10530310"/>
                          <a:gd name="connsiteY38" fmla="*/ 1949571 h 2867025"/>
                          <a:gd name="connsiteX39" fmla="*/ 0 w 10530310"/>
                          <a:gd name="connsiteY39" fmla="*/ 1471739 h 2867025"/>
                          <a:gd name="connsiteX40" fmla="*/ 0 w 10530310"/>
                          <a:gd name="connsiteY40" fmla="*/ 955679 h 2867025"/>
                          <a:gd name="connsiteX41" fmla="*/ 0 w 10530310"/>
                          <a:gd name="connsiteY41" fmla="*/ 477846 h 2867025"/>
                          <a:gd name="connsiteX0" fmla="*/ 0 w 10530310"/>
                          <a:gd name="connsiteY0" fmla="*/ 477846 h 2867025"/>
                          <a:gd name="connsiteX1" fmla="*/ 570204 w 10530310"/>
                          <a:gd name="connsiteY1" fmla="*/ 0 h 2867025"/>
                          <a:gd name="connsiteX2" fmla="*/ 1053113 w 10530310"/>
                          <a:gd name="connsiteY2" fmla="*/ 0 h 2867025"/>
                          <a:gd name="connsiteX3" fmla="*/ 1536022 w 10530310"/>
                          <a:gd name="connsiteY3" fmla="*/ 0 h 2867025"/>
                          <a:gd name="connsiteX4" fmla="*/ 2300629 w 10530310"/>
                          <a:gd name="connsiteY4" fmla="*/ 0 h 2867025"/>
                          <a:gd name="connsiteX5" fmla="*/ 3159134 w 10530310"/>
                          <a:gd name="connsiteY5" fmla="*/ 0 h 2867025"/>
                          <a:gd name="connsiteX6" fmla="*/ 3829841 w 10530310"/>
                          <a:gd name="connsiteY6" fmla="*/ 0 h 2867025"/>
                          <a:gd name="connsiteX7" fmla="*/ 4406650 w 10530310"/>
                          <a:gd name="connsiteY7" fmla="*/ 0 h 2867025"/>
                          <a:gd name="connsiteX8" fmla="*/ 4795660 w 10530310"/>
                          <a:gd name="connsiteY8" fmla="*/ 0 h 2867025"/>
                          <a:gd name="connsiteX9" fmla="*/ 5466367 w 10530310"/>
                          <a:gd name="connsiteY9" fmla="*/ 0 h 2867025"/>
                          <a:gd name="connsiteX10" fmla="*/ 6137074 w 10530310"/>
                          <a:gd name="connsiteY10" fmla="*/ 0 h 2867025"/>
                          <a:gd name="connsiteX11" fmla="*/ 6619984 w 10530310"/>
                          <a:gd name="connsiteY11" fmla="*/ 0 h 2867025"/>
                          <a:gd name="connsiteX12" fmla="*/ 7008994 w 10530310"/>
                          <a:gd name="connsiteY12" fmla="*/ 0 h 2867025"/>
                          <a:gd name="connsiteX13" fmla="*/ 7398004 w 10530310"/>
                          <a:gd name="connsiteY13" fmla="*/ 0 h 2867025"/>
                          <a:gd name="connsiteX14" fmla="*/ 8256509 w 10530310"/>
                          <a:gd name="connsiteY14" fmla="*/ 0 h 2867025"/>
                          <a:gd name="connsiteX15" fmla="*/ 8833318 w 10530310"/>
                          <a:gd name="connsiteY15" fmla="*/ 0 h 2867025"/>
                          <a:gd name="connsiteX16" fmla="*/ 9316227 w 10530310"/>
                          <a:gd name="connsiteY16" fmla="*/ 0 h 2867025"/>
                          <a:gd name="connsiteX17" fmla="*/ 9960106 w 10530310"/>
                          <a:gd name="connsiteY17" fmla="*/ 0 h 2867025"/>
                          <a:gd name="connsiteX18" fmla="*/ 10530310 w 10530310"/>
                          <a:gd name="connsiteY18" fmla="*/ 477846 h 2867025"/>
                          <a:gd name="connsiteX19" fmla="*/ 10530310 w 10530310"/>
                          <a:gd name="connsiteY19" fmla="*/ 993905 h 2867025"/>
                          <a:gd name="connsiteX20" fmla="*/ 10530310 w 10530310"/>
                          <a:gd name="connsiteY20" fmla="*/ 1509965 h 2867025"/>
                          <a:gd name="connsiteX21" fmla="*/ 10530310 w 10530310"/>
                          <a:gd name="connsiteY21" fmla="*/ 1949571 h 2867025"/>
                          <a:gd name="connsiteX22" fmla="*/ 10530310 w 10530310"/>
                          <a:gd name="connsiteY22" fmla="*/ 2389177 h 2867025"/>
                          <a:gd name="connsiteX23" fmla="*/ 9960106 w 10530310"/>
                          <a:gd name="connsiteY23" fmla="*/ 2867025 h 2867025"/>
                          <a:gd name="connsiteX24" fmla="*/ 9195500 w 10530310"/>
                          <a:gd name="connsiteY24" fmla="*/ 2867025 h 2867025"/>
                          <a:gd name="connsiteX25" fmla="*/ 8430893 w 10530310"/>
                          <a:gd name="connsiteY25" fmla="*/ 2867025 h 2867025"/>
                          <a:gd name="connsiteX26" fmla="*/ 7854085 w 10530310"/>
                          <a:gd name="connsiteY26" fmla="*/ 2867025 h 2867025"/>
                          <a:gd name="connsiteX27" fmla="*/ 7089479 w 10530310"/>
                          <a:gd name="connsiteY27" fmla="*/ 2867025 h 2867025"/>
                          <a:gd name="connsiteX28" fmla="*/ 6512671 w 10530310"/>
                          <a:gd name="connsiteY28" fmla="*/ 2867025 h 2867025"/>
                          <a:gd name="connsiteX29" fmla="*/ 5654165 w 10530310"/>
                          <a:gd name="connsiteY29" fmla="*/ 2867025 h 2867025"/>
                          <a:gd name="connsiteX30" fmla="*/ 5265155 w 10530310"/>
                          <a:gd name="connsiteY30" fmla="*/ 2867025 h 2867025"/>
                          <a:gd name="connsiteX31" fmla="*/ 4782246 w 10530310"/>
                          <a:gd name="connsiteY31" fmla="*/ 2867025 h 2867025"/>
                          <a:gd name="connsiteX32" fmla="*/ 4111538 w 10530310"/>
                          <a:gd name="connsiteY32" fmla="*/ 2867025 h 2867025"/>
                          <a:gd name="connsiteX33" fmla="*/ 3534730 w 10530310"/>
                          <a:gd name="connsiteY33" fmla="*/ 2867025 h 2867025"/>
                          <a:gd name="connsiteX34" fmla="*/ 3051821 w 10530310"/>
                          <a:gd name="connsiteY34" fmla="*/ 2867025 h 2867025"/>
                          <a:gd name="connsiteX35" fmla="*/ 2193316 w 10530310"/>
                          <a:gd name="connsiteY35" fmla="*/ 2867025 h 2867025"/>
                          <a:gd name="connsiteX36" fmla="*/ 1804305 w 10530310"/>
                          <a:gd name="connsiteY36" fmla="*/ 2867025 h 2867025"/>
                          <a:gd name="connsiteX37" fmla="*/ 1321396 w 10530310"/>
                          <a:gd name="connsiteY37" fmla="*/ 2867025 h 2867025"/>
                          <a:gd name="connsiteX38" fmla="*/ 570204 w 10530310"/>
                          <a:gd name="connsiteY38" fmla="*/ 2867025 h 2867025"/>
                          <a:gd name="connsiteX39" fmla="*/ 0 w 10530310"/>
                          <a:gd name="connsiteY39" fmla="*/ 2389177 h 2867025"/>
                          <a:gd name="connsiteX40" fmla="*/ 0 w 10530310"/>
                          <a:gd name="connsiteY40" fmla="*/ 1911344 h 2867025"/>
                          <a:gd name="connsiteX41" fmla="*/ 0 w 10530310"/>
                          <a:gd name="connsiteY41" fmla="*/ 1471739 h 2867025"/>
                          <a:gd name="connsiteX42" fmla="*/ 0 w 10530310"/>
                          <a:gd name="connsiteY42" fmla="*/ 974792 h 2867025"/>
                          <a:gd name="connsiteX43" fmla="*/ 0 w 10530310"/>
                          <a:gd name="connsiteY43" fmla="*/ 477846 h 2867025"/>
                          <a:gd name="connsiteX0" fmla="*/ 0 w 10530310"/>
                          <a:gd name="connsiteY0" fmla="*/ 477846 h 2867025"/>
                          <a:gd name="connsiteX1" fmla="*/ 570204 w 10530310"/>
                          <a:gd name="connsiteY1" fmla="*/ 0 h 2867025"/>
                          <a:gd name="connsiteX2" fmla="*/ 1428709 w 10530310"/>
                          <a:gd name="connsiteY2" fmla="*/ 0 h 2867025"/>
                          <a:gd name="connsiteX3" fmla="*/ 2099417 w 10530310"/>
                          <a:gd name="connsiteY3" fmla="*/ 0 h 2867025"/>
                          <a:gd name="connsiteX4" fmla="*/ 2488427 w 10530310"/>
                          <a:gd name="connsiteY4" fmla="*/ 0 h 2867025"/>
                          <a:gd name="connsiteX5" fmla="*/ 2877437 w 10530310"/>
                          <a:gd name="connsiteY5" fmla="*/ 0 h 2867025"/>
                          <a:gd name="connsiteX6" fmla="*/ 3360346 w 10530310"/>
                          <a:gd name="connsiteY6" fmla="*/ 0 h 2867025"/>
                          <a:gd name="connsiteX7" fmla="*/ 4031054 w 10530310"/>
                          <a:gd name="connsiteY7" fmla="*/ 0 h 2867025"/>
                          <a:gd name="connsiteX8" fmla="*/ 4420064 w 10530310"/>
                          <a:gd name="connsiteY8" fmla="*/ 0 h 2867025"/>
                          <a:gd name="connsiteX9" fmla="*/ 5090771 w 10530310"/>
                          <a:gd name="connsiteY9" fmla="*/ 0 h 2867025"/>
                          <a:gd name="connsiteX10" fmla="*/ 5949276 w 10530310"/>
                          <a:gd name="connsiteY10" fmla="*/ 0 h 2867025"/>
                          <a:gd name="connsiteX11" fmla="*/ 6619984 w 10530310"/>
                          <a:gd name="connsiteY11" fmla="*/ 0 h 2867025"/>
                          <a:gd name="connsiteX12" fmla="*/ 7384590 w 10530310"/>
                          <a:gd name="connsiteY12" fmla="*/ 0 h 2867025"/>
                          <a:gd name="connsiteX13" fmla="*/ 7961398 w 10530310"/>
                          <a:gd name="connsiteY13" fmla="*/ 0 h 2867025"/>
                          <a:gd name="connsiteX14" fmla="*/ 8726005 w 10530310"/>
                          <a:gd name="connsiteY14" fmla="*/ 0 h 2867025"/>
                          <a:gd name="connsiteX15" fmla="*/ 9115015 w 10530310"/>
                          <a:gd name="connsiteY15" fmla="*/ 0 h 2867025"/>
                          <a:gd name="connsiteX16" fmla="*/ 9960106 w 10530310"/>
                          <a:gd name="connsiteY16" fmla="*/ 0 h 2867025"/>
                          <a:gd name="connsiteX17" fmla="*/ 10530310 w 10530310"/>
                          <a:gd name="connsiteY17" fmla="*/ 477846 h 2867025"/>
                          <a:gd name="connsiteX18" fmla="*/ 10530310 w 10530310"/>
                          <a:gd name="connsiteY18" fmla="*/ 993905 h 2867025"/>
                          <a:gd name="connsiteX19" fmla="*/ 10530310 w 10530310"/>
                          <a:gd name="connsiteY19" fmla="*/ 1490851 h 2867025"/>
                          <a:gd name="connsiteX20" fmla="*/ 10530310 w 10530310"/>
                          <a:gd name="connsiteY20" fmla="*/ 1930457 h 2867025"/>
                          <a:gd name="connsiteX21" fmla="*/ 10530310 w 10530310"/>
                          <a:gd name="connsiteY21" fmla="*/ 2389177 h 2867025"/>
                          <a:gd name="connsiteX22" fmla="*/ 9960106 w 10530310"/>
                          <a:gd name="connsiteY22" fmla="*/ 2867025 h 2867025"/>
                          <a:gd name="connsiteX23" fmla="*/ 9383298 w 10530310"/>
                          <a:gd name="connsiteY23" fmla="*/ 2867025 h 2867025"/>
                          <a:gd name="connsiteX24" fmla="*/ 8618691 w 10530310"/>
                          <a:gd name="connsiteY24" fmla="*/ 2867025 h 2867025"/>
                          <a:gd name="connsiteX25" fmla="*/ 7947984 w 10530310"/>
                          <a:gd name="connsiteY25" fmla="*/ 2867025 h 2867025"/>
                          <a:gd name="connsiteX26" fmla="*/ 7465075 w 10530310"/>
                          <a:gd name="connsiteY26" fmla="*/ 2867025 h 2867025"/>
                          <a:gd name="connsiteX27" fmla="*/ 6794368 w 10530310"/>
                          <a:gd name="connsiteY27" fmla="*/ 2867025 h 2867025"/>
                          <a:gd name="connsiteX28" fmla="*/ 6405357 w 10530310"/>
                          <a:gd name="connsiteY28" fmla="*/ 2867025 h 2867025"/>
                          <a:gd name="connsiteX29" fmla="*/ 5640751 w 10530310"/>
                          <a:gd name="connsiteY29" fmla="*/ 2867025 h 2867025"/>
                          <a:gd name="connsiteX30" fmla="*/ 5063943 w 10530310"/>
                          <a:gd name="connsiteY30" fmla="*/ 2867025 h 2867025"/>
                          <a:gd name="connsiteX31" fmla="*/ 4205437 w 10530310"/>
                          <a:gd name="connsiteY31" fmla="*/ 2867025 h 2867025"/>
                          <a:gd name="connsiteX32" fmla="*/ 3534730 w 10530310"/>
                          <a:gd name="connsiteY32" fmla="*/ 2867025 h 2867025"/>
                          <a:gd name="connsiteX33" fmla="*/ 2770124 w 10530310"/>
                          <a:gd name="connsiteY33" fmla="*/ 2867025 h 2867025"/>
                          <a:gd name="connsiteX34" fmla="*/ 2287215 w 10530310"/>
                          <a:gd name="connsiteY34" fmla="*/ 2867025 h 2867025"/>
                          <a:gd name="connsiteX35" fmla="*/ 1920204 w 10530310"/>
                          <a:gd name="connsiteY35" fmla="*/ 2867025 h 2867025"/>
                          <a:gd name="connsiteX36" fmla="*/ 1522608 w 10530310"/>
                          <a:gd name="connsiteY36" fmla="*/ 2867025 h 2867025"/>
                          <a:gd name="connsiteX37" fmla="*/ 570204 w 10530310"/>
                          <a:gd name="connsiteY37" fmla="*/ 2867025 h 2867025"/>
                          <a:gd name="connsiteX38" fmla="*/ 0 w 10530310"/>
                          <a:gd name="connsiteY38" fmla="*/ 2389177 h 2867025"/>
                          <a:gd name="connsiteX39" fmla="*/ 0 w 10530310"/>
                          <a:gd name="connsiteY39" fmla="*/ 1949571 h 2867025"/>
                          <a:gd name="connsiteX40" fmla="*/ 0 w 10530310"/>
                          <a:gd name="connsiteY40" fmla="*/ 1471739 h 2867025"/>
                          <a:gd name="connsiteX41" fmla="*/ 0 w 10530310"/>
                          <a:gd name="connsiteY41" fmla="*/ 955679 h 2867025"/>
                          <a:gd name="connsiteX42" fmla="*/ 0 w 10530310"/>
                          <a:gd name="connsiteY42" fmla="*/ 477846 h 286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30310" h="2867025" fill="none" extrusionOk="0">
                            <a:moveTo>
                              <a:pt x="0" y="477846"/>
                            </a:moveTo>
                            <a:cubicBezTo>
                              <a:pt x="-5049" y="226077"/>
                              <a:pt x="315693" y="-73766"/>
                              <a:pt x="570204" y="0"/>
                            </a:cubicBezTo>
                            <a:cubicBezTo>
                              <a:pt x="912982" y="-37321"/>
                              <a:pt x="1106898" y="-55493"/>
                              <a:pt x="1428709" y="0"/>
                            </a:cubicBezTo>
                            <a:cubicBezTo>
                              <a:pt x="1761987" y="54696"/>
                              <a:pt x="1979805" y="-15329"/>
                              <a:pt x="2099417" y="0"/>
                            </a:cubicBezTo>
                            <a:cubicBezTo>
                              <a:pt x="2273732" y="-5370"/>
                              <a:pt x="2375952" y="-28237"/>
                              <a:pt x="2488427" y="0"/>
                            </a:cubicBezTo>
                            <a:cubicBezTo>
                              <a:pt x="2628610" y="-2424"/>
                              <a:pt x="2692516" y="15165"/>
                              <a:pt x="2877437" y="0"/>
                            </a:cubicBezTo>
                            <a:cubicBezTo>
                              <a:pt x="3059426" y="7933"/>
                              <a:pt x="3136006" y="10064"/>
                              <a:pt x="3360346" y="0"/>
                            </a:cubicBezTo>
                            <a:cubicBezTo>
                              <a:pt x="3529491" y="-51517"/>
                              <a:pt x="3729070" y="-29364"/>
                              <a:pt x="4031054" y="0"/>
                            </a:cubicBezTo>
                            <a:cubicBezTo>
                              <a:pt x="4338889" y="-31223"/>
                              <a:pt x="4286779" y="-3228"/>
                              <a:pt x="4420064" y="0"/>
                            </a:cubicBezTo>
                            <a:cubicBezTo>
                              <a:pt x="4570742" y="16845"/>
                              <a:pt x="4942420" y="-22335"/>
                              <a:pt x="5090771" y="0"/>
                            </a:cubicBezTo>
                            <a:cubicBezTo>
                              <a:pt x="5193985" y="-31406"/>
                              <a:pt x="5653824" y="-73192"/>
                              <a:pt x="5949276" y="0"/>
                            </a:cubicBezTo>
                            <a:cubicBezTo>
                              <a:pt x="6204299" y="1281"/>
                              <a:pt x="6306624" y="13708"/>
                              <a:pt x="6619984" y="0"/>
                            </a:cubicBezTo>
                            <a:cubicBezTo>
                              <a:pt x="6953605" y="-58903"/>
                              <a:pt x="7127088" y="-12588"/>
                              <a:pt x="7384590" y="0"/>
                            </a:cubicBezTo>
                            <a:cubicBezTo>
                              <a:pt x="7616981" y="-12449"/>
                              <a:pt x="7830984" y="-7253"/>
                              <a:pt x="7961398" y="0"/>
                            </a:cubicBezTo>
                            <a:cubicBezTo>
                              <a:pt x="8048347" y="27107"/>
                              <a:pt x="8479513" y="28624"/>
                              <a:pt x="8726005" y="0"/>
                            </a:cubicBezTo>
                            <a:cubicBezTo>
                              <a:pt x="8951283" y="-26095"/>
                              <a:pt x="8971256" y="-11703"/>
                              <a:pt x="9115015" y="0"/>
                            </a:cubicBezTo>
                            <a:cubicBezTo>
                              <a:pt x="9221081" y="40291"/>
                              <a:pt x="9740366" y="-41863"/>
                              <a:pt x="9960106" y="0"/>
                            </a:cubicBezTo>
                            <a:cubicBezTo>
                              <a:pt x="10286153" y="-51364"/>
                              <a:pt x="10529971" y="214089"/>
                              <a:pt x="10530310" y="477846"/>
                            </a:cubicBezTo>
                            <a:cubicBezTo>
                              <a:pt x="10529210" y="729553"/>
                              <a:pt x="10520069" y="770871"/>
                              <a:pt x="10530310" y="993905"/>
                            </a:cubicBezTo>
                            <a:cubicBezTo>
                              <a:pt x="10532270" y="1218098"/>
                              <a:pt x="10510478" y="1261336"/>
                              <a:pt x="10530310" y="1490851"/>
                            </a:cubicBezTo>
                            <a:cubicBezTo>
                              <a:pt x="10561971" y="1741745"/>
                              <a:pt x="10523599" y="1843026"/>
                              <a:pt x="10530310" y="1930457"/>
                            </a:cubicBezTo>
                            <a:cubicBezTo>
                              <a:pt x="10491976" y="2027533"/>
                              <a:pt x="10505741" y="2246198"/>
                              <a:pt x="10530310" y="2389177"/>
                            </a:cubicBezTo>
                            <a:cubicBezTo>
                              <a:pt x="10605087" y="2574451"/>
                              <a:pt x="10178907" y="2926110"/>
                              <a:pt x="9960106" y="2867025"/>
                            </a:cubicBezTo>
                            <a:cubicBezTo>
                              <a:pt x="9757493" y="2853537"/>
                              <a:pt x="9672275" y="2894303"/>
                              <a:pt x="9383298" y="2867025"/>
                            </a:cubicBezTo>
                            <a:cubicBezTo>
                              <a:pt x="9151162" y="2853560"/>
                              <a:pt x="8989460" y="2920261"/>
                              <a:pt x="8618691" y="2867025"/>
                            </a:cubicBezTo>
                            <a:cubicBezTo>
                              <a:pt x="8260959" y="2840569"/>
                              <a:pt x="8233220" y="2885749"/>
                              <a:pt x="7947984" y="2867025"/>
                            </a:cubicBezTo>
                            <a:cubicBezTo>
                              <a:pt x="7647471" y="2846386"/>
                              <a:pt x="7599787" y="2890470"/>
                              <a:pt x="7465075" y="2867025"/>
                            </a:cubicBezTo>
                            <a:cubicBezTo>
                              <a:pt x="7305467" y="2843160"/>
                              <a:pt x="6971147" y="2833381"/>
                              <a:pt x="6794368" y="2867025"/>
                            </a:cubicBezTo>
                            <a:cubicBezTo>
                              <a:pt x="6558362" y="2866626"/>
                              <a:pt x="6497735" y="2875977"/>
                              <a:pt x="6405357" y="2867025"/>
                            </a:cubicBezTo>
                            <a:cubicBezTo>
                              <a:pt x="6312638" y="2853779"/>
                              <a:pt x="5777234" y="2861174"/>
                              <a:pt x="5640751" y="2867025"/>
                            </a:cubicBezTo>
                            <a:cubicBezTo>
                              <a:pt x="5465811" y="2864875"/>
                              <a:pt x="5328902" y="2851957"/>
                              <a:pt x="5063943" y="2867025"/>
                            </a:cubicBezTo>
                            <a:cubicBezTo>
                              <a:pt x="4817160" y="2826567"/>
                              <a:pt x="4603711" y="2826904"/>
                              <a:pt x="4205437" y="2867025"/>
                            </a:cubicBezTo>
                            <a:cubicBezTo>
                              <a:pt x="3809898" y="2864957"/>
                              <a:pt x="3858582" y="2873828"/>
                              <a:pt x="3534730" y="2867025"/>
                            </a:cubicBezTo>
                            <a:cubicBezTo>
                              <a:pt x="3169643" y="2838225"/>
                              <a:pt x="3052453" y="2865523"/>
                              <a:pt x="2770124" y="2867025"/>
                            </a:cubicBezTo>
                            <a:cubicBezTo>
                              <a:pt x="2445508" y="2875165"/>
                              <a:pt x="2491248" y="2877398"/>
                              <a:pt x="2287215" y="2867025"/>
                            </a:cubicBezTo>
                            <a:cubicBezTo>
                              <a:pt x="2000278" y="2865421"/>
                              <a:pt x="1745363" y="2935825"/>
                              <a:pt x="1522608" y="2867025"/>
                            </a:cubicBezTo>
                            <a:cubicBezTo>
                              <a:pt x="1236151" y="2922181"/>
                              <a:pt x="860106" y="2841826"/>
                              <a:pt x="570204" y="2867025"/>
                            </a:cubicBezTo>
                            <a:cubicBezTo>
                              <a:pt x="210450" y="2913954"/>
                              <a:pt x="12275" y="2694202"/>
                              <a:pt x="0" y="2389177"/>
                            </a:cubicBezTo>
                            <a:cubicBezTo>
                              <a:pt x="11638" y="2187875"/>
                              <a:pt x="13473" y="2070328"/>
                              <a:pt x="0" y="1949571"/>
                            </a:cubicBezTo>
                            <a:cubicBezTo>
                              <a:pt x="36464" y="1800262"/>
                              <a:pt x="-20327" y="1629604"/>
                              <a:pt x="0" y="1471739"/>
                            </a:cubicBezTo>
                            <a:cubicBezTo>
                              <a:pt x="-435" y="1278859"/>
                              <a:pt x="-15446" y="1216372"/>
                              <a:pt x="0" y="955679"/>
                            </a:cubicBezTo>
                            <a:cubicBezTo>
                              <a:pt x="-11531" y="711249"/>
                              <a:pt x="-25861" y="631756"/>
                              <a:pt x="0" y="477846"/>
                            </a:cubicBezTo>
                            <a:close/>
                          </a:path>
                          <a:path w="10530310" h="2867025" stroke="0" extrusionOk="0">
                            <a:moveTo>
                              <a:pt x="0" y="477846"/>
                            </a:moveTo>
                            <a:cubicBezTo>
                              <a:pt x="29834" y="239474"/>
                              <a:pt x="294039" y="-130794"/>
                              <a:pt x="570204" y="0"/>
                            </a:cubicBezTo>
                            <a:cubicBezTo>
                              <a:pt x="723743" y="-10751"/>
                              <a:pt x="845052" y="-32619"/>
                              <a:pt x="1053113" y="0"/>
                            </a:cubicBezTo>
                            <a:cubicBezTo>
                              <a:pt x="1252960" y="7334"/>
                              <a:pt x="1427268" y="-20053"/>
                              <a:pt x="1536022" y="0"/>
                            </a:cubicBezTo>
                            <a:cubicBezTo>
                              <a:pt x="1646768" y="44849"/>
                              <a:pt x="2074190" y="18991"/>
                              <a:pt x="2300629" y="0"/>
                            </a:cubicBezTo>
                            <a:cubicBezTo>
                              <a:pt x="2580320" y="-37513"/>
                              <a:pt x="2795411" y="-36200"/>
                              <a:pt x="3159134" y="0"/>
                            </a:cubicBezTo>
                            <a:cubicBezTo>
                              <a:pt x="3504366" y="20578"/>
                              <a:pt x="3543264" y="-32343"/>
                              <a:pt x="3829841" y="0"/>
                            </a:cubicBezTo>
                            <a:cubicBezTo>
                              <a:pt x="4086128" y="5594"/>
                              <a:pt x="4252144" y="-51784"/>
                              <a:pt x="4406650" y="0"/>
                            </a:cubicBezTo>
                            <a:cubicBezTo>
                              <a:pt x="4579708" y="27524"/>
                              <a:pt x="4652289" y="-3196"/>
                              <a:pt x="4795660" y="0"/>
                            </a:cubicBezTo>
                            <a:cubicBezTo>
                              <a:pt x="4923698" y="37922"/>
                              <a:pt x="5251387" y="-9165"/>
                              <a:pt x="5466367" y="0"/>
                            </a:cubicBezTo>
                            <a:cubicBezTo>
                              <a:pt x="5711340" y="-59852"/>
                              <a:pt x="5844148" y="10947"/>
                              <a:pt x="6137074" y="0"/>
                            </a:cubicBezTo>
                            <a:cubicBezTo>
                              <a:pt x="6427147" y="1756"/>
                              <a:pt x="6531823" y="7315"/>
                              <a:pt x="6619984" y="0"/>
                            </a:cubicBezTo>
                            <a:cubicBezTo>
                              <a:pt x="6727913" y="-1763"/>
                              <a:pt x="6893749" y="-22706"/>
                              <a:pt x="7008994" y="0"/>
                            </a:cubicBezTo>
                            <a:cubicBezTo>
                              <a:pt x="7125659" y="-6348"/>
                              <a:pt x="7251178" y="-20348"/>
                              <a:pt x="7398004" y="0"/>
                            </a:cubicBezTo>
                            <a:cubicBezTo>
                              <a:pt x="7610953" y="-12364"/>
                              <a:pt x="7948985" y="38208"/>
                              <a:pt x="8256509" y="0"/>
                            </a:cubicBezTo>
                            <a:cubicBezTo>
                              <a:pt x="8587587" y="-11093"/>
                              <a:pt x="8643398" y="9300"/>
                              <a:pt x="8833318" y="0"/>
                            </a:cubicBezTo>
                            <a:cubicBezTo>
                              <a:pt x="9005839" y="-18514"/>
                              <a:pt x="9107487" y="30671"/>
                              <a:pt x="9316227" y="0"/>
                            </a:cubicBezTo>
                            <a:cubicBezTo>
                              <a:pt x="9560169" y="8463"/>
                              <a:pt x="9848942" y="22058"/>
                              <a:pt x="9960106" y="0"/>
                            </a:cubicBezTo>
                            <a:cubicBezTo>
                              <a:pt x="10348301" y="28317"/>
                              <a:pt x="10482516" y="211161"/>
                              <a:pt x="10530310" y="477846"/>
                            </a:cubicBezTo>
                            <a:cubicBezTo>
                              <a:pt x="10494949" y="608925"/>
                              <a:pt x="10498256" y="815931"/>
                              <a:pt x="10530310" y="993905"/>
                            </a:cubicBezTo>
                            <a:cubicBezTo>
                              <a:pt x="10519509" y="1170998"/>
                              <a:pt x="10527940" y="1241060"/>
                              <a:pt x="10530310" y="1509965"/>
                            </a:cubicBezTo>
                            <a:cubicBezTo>
                              <a:pt x="10526487" y="1759047"/>
                              <a:pt x="10544828" y="1765325"/>
                              <a:pt x="10530310" y="1949571"/>
                            </a:cubicBezTo>
                            <a:cubicBezTo>
                              <a:pt x="10515524" y="2130593"/>
                              <a:pt x="10546724" y="2203211"/>
                              <a:pt x="10530310" y="2389177"/>
                            </a:cubicBezTo>
                            <a:cubicBezTo>
                              <a:pt x="10619975" y="2622941"/>
                              <a:pt x="10349868" y="2922397"/>
                              <a:pt x="9960106" y="2867025"/>
                            </a:cubicBezTo>
                            <a:cubicBezTo>
                              <a:pt x="9584008" y="2907084"/>
                              <a:pt x="9458166" y="2897731"/>
                              <a:pt x="9195500" y="2867025"/>
                            </a:cubicBezTo>
                            <a:cubicBezTo>
                              <a:pt x="8906118" y="2840734"/>
                              <a:pt x="8597814" y="2885724"/>
                              <a:pt x="8430893" y="2867025"/>
                            </a:cubicBezTo>
                            <a:cubicBezTo>
                              <a:pt x="8265805" y="2860192"/>
                              <a:pt x="7951050" y="2857506"/>
                              <a:pt x="7854085" y="2867025"/>
                            </a:cubicBezTo>
                            <a:cubicBezTo>
                              <a:pt x="7708837" y="2866022"/>
                              <a:pt x="7333667" y="2873000"/>
                              <a:pt x="7089479" y="2867025"/>
                            </a:cubicBezTo>
                            <a:cubicBezTo>
                              <a:pt x="6826784" y="2913786"/>
                              <a:pt x="6681565" y="2877928"/>
                              <a:pt x="6512671" y="2867025"/>
                            </a:cubicBezTo>
                            <a:cubicBezTo>
                              <a:pt x="6376720" y="2833388"/>
                              <a:pt x="5903452" y="2790901"/>
                              <a:pt x="5654165" y="2867025"/>
                            </a:cubicBezTo>
                            <a:cubicBezTo>
                              <a:pt x="5342376" y="2859546"/>
                              <a:pt x="5384741" y="2876991"/>
                              <a:pt x="5265155" y="2867025"/>
                            </a:cubicBezTo>
                            <a:cubicBezTo>
                              <a:pt x="5141285" y="2850479"/>
                              <a:pt x="4954857" y="2876618"/>
                              <a:pt x="4782246" y="2867025"/>
                            </a:cubicBezTo>
                            <a:cubicBezTo>
                              <a:pt x="4548146" y="2918479"/>
                              <a:pt x="4320091" y="2900381"/>
                              <a:pt x="4111538" y="2867025"/>
                            </a:cubicBezTo>
                            <a:cubicBezTo>
                              <a:pt x="3899978" y="2901399"/>
                              <a:pt x="3716538" y="2832188"/>
                              <a:pt x="3534730" y="2867025"/>
                            </a:cubicBezTo>
                            <a:cubicBezTo>
                              <a:pt x="3374969" y="2886300"/>
                              <a:pt x="3262322" y="2872977"/>
                              <a:pt x="3051821" y="2867025"/>
                            </a:cubicBezTo>
                            <a:cubicBezTo>
                              <a:pt x="2926288" y="2924801"/>
                              <a:pt x="2463704" y="2856434"/>
                              <a:pt x="2193316" y="2867025"/>
                            </a:cubicBezTo>
                            <a:cubicBezTo>
                              <a:pt x="1927827" y="2904479"/>
                              <a:pt x="1934734" y="2853935"/>
                              <a:pt x="1804305" y="2867025"/>
                            </a:cubicBezTo>
                            <a:cubicBezTo>
                              <a:pt x="1651825" y="2883915"/>
                              <a:pt x="1560010" y="2838441"/>
                              <a:pt x="1321396" y="2867025"/>
                            </a:cubicBezTo>
                            <a:cubicBezTo>
                              <a:pt x="1042195" y="2860590"/>
                              <a:pt x="910318" y="2836713"/>
                              <a:pt x="570204" y="2867025"/>
                            </a:cubicBezTo>
                            <a:cubicBezTo>
                              <a:pt x="312952" y="2896223"/>
                              <a:pt x="-64442" y="2676167"/>
                              <a:pt x="0" y="2389177"/>
                            </a:cubicBezTo>
                            <a:cubicBezTo>
                              <a:pt x="-16449" y="2302882"/>
                              <a:pt x="1308" y="2171681"/>
                              <a:pt x="0" y="1911344"/>
                            </a:cubicBezTo>
                            <a:cubicBezTo>
                              <a:pt x="-14738" y="1679255"/>
                              <a:pt x="-19493" y="1626093"/>
                              <a:pt x="0" y="1471739"/>
                            </a:cubicBezTo>
                            <a:cubicBezTo>
                              <a:pt x="8940" y="1312845"/>
                              <a:pt x="23489" y="1104972"/>
                              <a:pt x="0" y="974792"/>
                            </a:cubicBezTo>
                            <a:cubicBezTo>
                              <a:pt x="973" y="842597"/>
                              <a:pt x="29222" y="612081"/>
                              <a:pt x="0" y="477846"/>
                            </a:cubicBezTo>
                            <a:close/>
                          </a:path>
                          <a:path w="10530310" h="2867025" fill="none" stroke="0" extrusionOk="0">
                            <a:moveTo>
                              <a:pt x="0" y="477846"/>
                            </a:moveTo>
                            <a:cubicBezTo>
                              <a:pt x="77991" y="158788"/>
                              <a:pt x="211555" y="-101471"/>
                              <a:pt x="570204" y="0"/>
                            </a:cubicBezTo>
                            <a:cubicBezTo>
                              <a:pt x="869231" y="27367"/>
                              <a:pt x="1096725" y="-9135"/>
                              <a:pt x="1428709" y="0"/>
                            </a:cubicBezTo>
                            <a:cubicBezTo>
                              <a:pt x="1741263" y="2802"/>
                              <a:pt x="1983396" y="-14418"/>
                              <a:pt x="2099417" y="0"/>
                            </a:cubicBezTo>
                            <a:cubicBezTo>
                              <a:pt x="2250948" y="36115"/>
                              <a:pt x="2376345" y="12501"/>
                              <a:pt x="2488427" y="0"/>
                            </a:cubicBezTo>
                            <a:cubicBezTo>
                              <a:pt x="2606325" y="2754"/>
                              <a:pt x="2666230" y="4889"/>
                              <a:pt x="2877437" y="0"/>
                            </a:cubicBezTo>
                            <a:cubicBezTo>
                              <a:pt x="3067506" y="-3938"/>
                              <a:pt x="3147498" y="2643"/>
                              <a:pt x="3360346" y="0"/>
                            </a:cubicBezTo>
                            <a:cubicBezTo>
                              <a:pt x="3562432" y="14318"/>
                              <a:pt x="3738539" y="42745"/>
                              <a:pt x="4031054" y="0"/>
                            </a:cubicBezTo>
                            <a:cubicBezTo>
                              <a:pt x="4344053" y="-17347"/>
                              <a:pt x="4285877" y="-18848"/>
                              <a:pt x="4420064" y="0"/>
                            </a:cubicBezTo>
                            <a:cubicBezTo>
                              <a:pt x="4569299" y="-28964"/>
                              <a:pt x="4896888" y="-42101"/>
                              <a:pt x="5090771" y="0"/>
                            </a:cubicBezTo>
                            <a:cubicBezTo>
                              <a:pt x="5211860" y="39507"/>
                              <a:pt x="5716658" y="10551"/>
                              <a:pt x="5949276" y="0"/>
                            </a:cubicBezTo>
                            <a:cubicBezTo>
                              <a:pt x="6160227" y="24674"/>
                              <a:pt x="6271631" y="32686"/>
                              <a:pt x="6619984" y="0"/>
                            </a:cubicBezTo>
                            <a:cubicBezTo>
                              <a:pt x="6925477" y="-7215"/>
                              <a:pt x="7115893" y="-20307"/>
                              <a:pt x="7384590" y="0"/>
                            </a:cubicBezTo>
                            <a:cubicBezTo>
                              <a:pt x="7657097" y="420"/>
                              <a:pt x="7785650" y="-7604"/>
                              <a:pt x="7961398" y="0"/>
                            </a:cubicBezTo>
                            <a:cubicBezTo>
                              <a:pt x="8079410" y="-4634"/>
                              <a:pt x="8547653" y="45765"/>
                              <a:pt x="8726005" y="0"/>
                            </a:cubicBezTo>
                            <a:cubicBezTo>
                              <a:pt x="8944092" y="-31025"/>
                              <a:pt x="8966572" y="-13928"/>
                              <a:pt x="9115015" y="0"/>
                            </a:cubicBezTo>
                            <a:cubicBezTo>
                              <a:pt x="9249520" y="48265"/>
                              <a:pt x="9716207" y="-45755"/>
                              <a:pt x="9960106" y="0"/>
                            </a:cubicBezTo>
                            <a:cubicBezTo>
                              <a:pt x="10278434" y="-64971"/>
                              <a:pt x="10518512" y="170732"/>
                              <a:pt x="10530310" y="477846"/>
                            </a:cubicBezTo>
                            <a:cubicBezTo>
                              <a:pt x="10527999" y="729447"/>
                              <a:pt x="10514016" y="770399"/>
                              <a:pt x="10530310" y="993905"/>
                            </a:cubicBezTo>
                            <a:cubicBezTo>
                              <a:pt x="10552272" y="1231742"/>
                              <a:pt x="10520961" y="1258980"/>
                              <a:pt x="10530310" y="1490851"/>
                            </a:cubicBezTo>
                            <a:cubicBezTo>
                              <a:pt x="10539014" y="1749855"/>
                              <a:pt x="10576529" y="1826429"/>
                              <a:pt x="10530310" y="1930457"/>
                            </a:cubicBezTo>
                            <a:cubicBezTo>
                              <a:pt x="10449409" y="2000711"/>
                              <a:pt x="10537790" y="2222967"/>
                              <a:pt x="10530310" y="2389177"/>
                            </a:cubicBezTo>
                            <a:cubicBezTo>
                              <a:pt x="10549228" y="2651863"/>
                              <a:pt x="10195771" y="2912782"/>
                              <a:pt x="9960106" y="2867025"/>
                            </a:cubicBezTo>
                            <a:cubicBezTo>
                              <a:pt x="9771043" y="2874444"/>
                              <a:pt x="9631390" y="2857991"/>
                              <a:pt x="9383298" y="2867025"/>
                            </a:cubicBezTo>
                            <a:cubicBezTo>
                              <a:pt x="9108225" y="2875136"/>
                              <a:pt x="8991521" y="2893601"/>
                              <a:pt x="8618691" y="2867025"/>
                            </a:cubicBezTo>
                            <a:cubicBezTo>
                              <a:pt x="8254020" y="2833399"/>
                              <a:pt x="8226254" y="2868303"/>
                              <a:pt x="7947984" y="2867025"/>
                            </a:cubicBezTo>
                            <a:cubicBezTo>
                              <a:pt x="7676015" y="2852752"/>
                              <a:pt x="7606562" y="2871006"/>
                              <a:pt x="7465075" y="2867025"/>
                            </a:cubicBezTo>
                            <a:cubicBezTo>
                              <a:pt x="7355717" y="2811678"/>
                              <a:pt x="7065430" y="2888976"/>
                              <a:pt x="6794368" y="2867025"/>
                            </a:cubicBezTo>
                            <a:cubicBezTo>
                              <a:pt x="6548919" y="2866562"/>
                              <a:pt x="6503272" y="2867552"/>
                              <a:pt x="6405357" y="2867025"/>
                            </a:cubicBezTo>
                            <a:cubicBezTo>
                              <a:pt x="6378636" y="2851991"/>
                              <a:pt x="5784174" y="2859404"/>
                              <a:pt x="5640751" y="2867025"/>
                            </a:cubicBezTo>
                            <a:cubicBezTo>
                              <a:pt x="5407773" y="2884998"/>
                              <a:pt x="5286952" y="2858749"/>
                              <a:pt x="5063943" y="2867025"/>
                            </a:cubicBezTo>
                            <a:cubicBezTo>
                              <a:pt x="4871183" y="2863071"/>
                              <a:pt x="4656707" y="2884042"/>
                              <a:pt x="4205437" y="2867025"/>
                            </a:cubicBezTo>
                            <a:cubicBezTo>
                              <a:pt x="3968671" y="2849656"/>
                              <a:pt x="3778094" y="2844856"/>
                              <a:pt x="3534730" y="2867025"/>
                            </a:cubicBezTo>
                            <a:cubicBezTo>
                              <a:pt x="3201171" y="2866580"/>
                              <a:pt x="3082627" y="2868096"/>
                              <a:pt x="2770124" y="2867025"/>
                            </a:cubicBezTo>
                            <a:cubicBezTo>
                              <a:pt x="2459533" y="2865939"/>
                              <a:pt x="2505017" y="2854827"/>
                              <a:pt x="2287215" y="2867025"/>
                            </a:cubicBezTo>
                            <a:cubicBezTo>
                              <a:pt x="2209473" y="2868545"/>
                              <a:pt x="2030816" y="2850908"/>
                              <a:pt x="1920204" y="2867025"/>
                            </a:cubicBezTo>
                            <a:cubicBezTo>
                              <a:pt x="1809592" y="2883142"/>
                              <a:pt x="1652810" y="2874934"/>
                              <a:pt x="1522608" y="2867025"/>
                            </a:cubicBezTo>
                            <a:cubicBezTo>
                              <a:pt x="1324986" y="2879606"/>
                              <a:pt x="868386" y="2883399"/>
                              <a:pt x="570204" y="2867025"/>
                            </a:cubicBezTo>
                            <a:cubicBezTo>
                              <a:pt x="215594" y="2871660"/>
                              <a:pt x="125992" y="2669815"/>
                              <a:pt x="0" y="2389177"/>
                            </a:cubicBezTo>
                            <a:cubicBezTo>
                              <a:pt x="-17083" y="2219397"/>
                              <a:pt x="-1600" y="2077321"/>
                              <a:pt x="0" y="1949571"/>
                            </a:cubicBezTo>
                            <a:cubicBezTo>
                              <a:pt x="23414" y="1840215"/>
                              <a:pt x="-5352" y="1621786"/>
                              <a:pt x="0" y="1471739"/>
                            </a:cubicBezTo>
                            <a:cubicBezTo>
                              <a:pt x="4372" y="1296401"/>
                              <a:pt x="-6495" y="1183620"/>
                              <a:pt x="0" y="955679"/>
                            </a:cubicBezTo>
                            <a:cubicBezTo>
                              <a:pt x="39567" y="700170"/>
                              <a:pt x="17365" y="602973"/>
                              <a:pt x="0" y="477846"/>
                            </a:cubicBezTo>
                            <a:close/>
                          </a:path>
                          <a:path w="10530310" h="2867025" fill="none" stroke="0" extrusionOk="0">
                            <a:moveTo>
                              <a:pt x="0" y="477846"/>
                            </a:moveTo>
                            <a:cubicBezTo>
                              <a:pt x="97679" y="192585"/>
                              <a:pt x="251079" y="-98705"/>
                              <a:pt x="570204" y="0"/>
                            </a:cubicBezTo>
                            <a:cubicBezTo>
                              <a:pt x="876530" y="16389"/>
                              <a:pt x="1104395" y="-31314"/>
                              <a:pt x="1428709" y="0"/>
                            </a:cubicBezTo>
                            <a:cubicBezTo>
                              <a:pt x="1740993" y="39433"/>
                              <a:pt x="1987058" y="-38695"/>
                              <a:pt x="2099417" y="0"/>
                            </a:cubicBezTo>
                            <a:cubicBezTo>
                              <a:pt x="2268577" y="23229"/>
                              <a:pt x="2376910" y="-1165"/>
                              <a:pt x="2488427" y="0"/>
                            </a:cubicBezTo>
                            <a:cubicBezTo>
                              <a:pt x="2615414" y="-501"/>
                              <a:pt x="2677686" y="32021"/>
                              <a:pt x="2877437" y="0"/>
                            </a:cubicBezTo>
                            <a:cubicBezTo>
                              <a:pt x="3059559" y="23160"/>
                              <a:pt x="3137742" y="-622"/>
                              <a:pt x="3360346" y="0"/>
                            </a:cubicBezTo>
                            <a:cubicBezTo>
                              <a:pt x="3538313" y="-6693"/>
                              <a:pt x="3715744" y="-29952"/>
                              <a:pt x="4031054" y="0"/>
                            </a:cubicBezTo>
                            <a:cubicBezTo>
                              <a:pt x="4344546" y="-16983"/>
                              <a:pt x="4289280" y="-2501"/>
                              <a:pt x="4420064" y="0"/>
                            </a:cubicBezTo>
                            <a:cubicBezTo>
                              <a:pt x="4572926" y="6437"/>
                              <a:pt x="4935072" y="-27223"/>
                              <a:pt x="5090771" y="0"/>
                            </a:cubicBezTo>
                            <a:cubicBezTo>
                              <a:pt x="5221233" y="-60652"/>
                              <a:pt x="5667737" y="2585"/>
                              <a:pt x="5949276" y="0"/>
                            </a:cubicBezTo>
                            <a:cubicBezTo>
                              <a:pt x="6179354" y="14236"/>
                              <a:pt x="6281806" y="13579"/>
                              <a:pt x="6619984" y="0"/>
                            </a:cubicBezTo>
                            <a:cubicBezTo>
                              <a:pt x="6906935" y="-43263"/>
                              <a:pt x="7121109" y="-40321"/>
                              <a:pt x="7384590" y="0"/>
                            </a:cubicBezTo>
                            <a:cubicBezTo>
                              <a:pt x="7640277" y="-13269"/>
                              <a:pt x="7822515" y="-22017"/>
                              <a:pt x="7961398" y="0"/>
                            </a:cubicBezTo>
                            <a:cubicBezTo>
                              <a:pt x="8090897" y="-47697"/>
                              <a:pt x="8525800" y="62292"/>
                              <a:pt x="8726005" y="0"/>
                            </a:cubicBezTo>
                            <a:cubicBezTo>
                              <a:pt x="8950393" y="-23122"/>
                              <a:pt x="8970860" y="-11482"/>
                              <a:pt x="9115015" y="0"/>
                            </a:cubicBezTo>
                            <a:cubicBezTo>
                              <a:pt x="9270315" y="-20416"/>
                              <a:pt x="9703010" y="-16200"/>
                              <a:pt x="9960106" y="0"/>
                            </a:cubicBezTo>
                            <a:cubicBezTo>
                              <a:pt x="10275595" y="-51617"/>
                              <a:pt x="10500493" y="165819"/>
                              <a:pt x="10530310" y="477846"/>
                            </a:cubicBezTo>
                            <a:cubicBezTo>
                              <a:pt x="10519783" y="737041"/>
                              <a:pt x="10511080" y="765205"/>
                              <a:pt x="10530310" y="993905"/>
                            </a:cubicBezTo>
                            <a:cubicBezTo>
                              <a:pt x="10543221" y="1226305"/>
                              <a:pt x="10522348" y="1261752"/>
                              <a:pt x="10530310" y="1490851"/>
                            </a:cubicBezTo>
                            <a:cubicBezTo>
                              <a:pt x="10561374" y="1733983"/>
                              <a:pt x="10541435" y="1834903"/>
                              <a:pt x="10530310" y="1930457"/>
                            </a:cubicBezTo>
                            <a:cubicBezTo>
                              <a:pt x="10488422" y="2027980"/>
                              <a:pt x="10540864" y="2247198"/>
                              <a:pt x="10530310" y="2389177"/>
                            </a:cubicBezTo>
                            <a:cubicBezTo>
                              <a:pt x="10587737" y="2566082"/>
                              <a:pt x="10171654" y="2894440"/>
                              <a:pt x="9960106" y="2867025"/>
                            </a:cubicBezTo>
                            <a:cubicBezTo>
                              <a:pt x="9783330" y="2861281"/>
                              <a:pt x="9654305" y="2870485"/>
                              <a:pt x="9383298" y="2867025"/>
                            </a:cubicBezTo>
                            <a:cubicBezTo>
                              <a:pt x="9094253" y="2865969"/>
                              <a:pt x="9025026" y="2913681"/>
                              <a:pt x="8618691" y="2867025"/>
                            </a:cubicBezTo>
                            <a:cubicBezTo>
                              <a:pt x="8257697" y="2835775"/>
                              <a:pt x="8234539" y="2878806"/>
                              <a:pt x="7947984" y="2867025"/>
                            </a:cubicBezTo>
                            <a:cubicBezTo>
                              <a:pt x="7657429" y="2836828"/>
                              <a:pt x="7606236" y="2893321"/>
                              <a:pt x="7465075" y="2867025"/>
                            </a:cubicBezTo>
                            <a:cubicBezTo>
                              <a:pt x="7259159" y="2832856"/>
                              <a:pt x="6992691" y="2891525"/>
                              <a:pt x="6794368" y="2867025"/>
                            </a:cubicBezTo>
                            <a:cubicBezTo>
                              <a:pt x="6558792" y="2854700"/>
                              <a:pt x="6499130" y="2864851"/>
                              <a:pt x="6405357" y="2867025"/>
                            </a:cubicBezTo>
                            <a:cubicBezTo>
                              <a:pt x="6325589" y="2844674"/>
                              <a:pt x="5778511" y="2863550"/>
                              <a:pt x="5640751" y="2867025"/>
                            </a:cubicBezTo>
                            <a:cubicBezTo>
                              <a:pt x="5451241" y="2854968"/>
                              <a:pt x="5338401" y="2849780"/>
                              <a:pt x="5063943" y="2867025"/>
                            </a:cubicBezTo>
                            <a:cubicBezTo>
                              <a:pt x="4894274" y="2810633"/>
                              <a:pt x="4568365" y="2819271"/>
                              <a:pt x="4205437" y="2867025"/>
                            </a:cubicBezTo>
                            <a:cubicBezTo>
                              <a:pt x="3811411" y="2872911"/>
                              <a:pt x="3858243" y="2872243"/>
                              <a:pt x="3534730" y="2867025"/>
                            </a:cubicBezTo>
                            <a:cubicBezTo>
                              <a:pt x="3224431" y="2848282"/>
                              <a:pt x="3071872" y="2844980"/>
                              <a:pt x="2770124" y="2867025"/>
                            </a:cubicBezTo>
                            <a:cubicBezTo>
                              <a:pt x="2453586" y="2871211"/>
                              <a:pt x="2501135" y="2871581"/>
                              <a:pt x="2287215" y="2867025"/>
                            </a:cubicBezTo>
                            <a:cubicBezTo>
                              <a:pt x="2048722" y="2891350"/>
                              <a:pt x="1761169" y="2957205"/>
                              <a:pt x="1522608" y="2867025"/>
                            </a:cubicBezTo>
                            <a:cubicBezTo>
                              <a:pt x="1209912" y="2847216"/>
                              <a:pt x="844215" y="2844103"/>
                              <a:pt x="570204" y="2867025"/>
                            </a:cubicBezTo>
                            <a:cubicBezTo>
                              <a:pt x="196469" y="2943679"/>
                              <a:pt x="44458" y="2586907"/>
                              <a:pt x="0" y="2389177"/>
                            </a:cubicBezTo>
                            <a:cubicBezTo>
                              <a:pt x="3918" y="2202573"/>
                              <a:pt x="-6749" y="2068547"/>
                              <a:pt x="0" y="1949571"/>
                            </a:cubicBezTo>
                            <a:cubicBezTo>
                              <a:pt x="-4134" y="1779078"/>
                              <a:pt x="-2012" y="1652452"/>
                              <a:pt x="0" y="1471739"/>
                            </a:cubicBezTo>
                            <a:cubicBezTo>
                              <a:pt x="5825" y="1281027"/>
                              <a:pt x="-39010" y="1212573"/>
                              <a:pt x="0" y="955679"/>
                            </a:cubicBezTo>
                            <a:cubicBezTo>
                              <a:pt x="10250" y="720825"/>
                              <a:pt x="-4679" y="608684"/>
                              <a:pt x="0" y="477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615750" y="-1323454"/>
                <a:ext cx="10086975" cy="29787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Ngoài những cách như trên, còn có một số cách bảo quản tiền như: vuốt phẳng phiu tiền, không làm tiền ướt, không vo tiền làm nhàu</a:t>
                </a:r>
                <a:r>
                  <a:rPr kumimoji="0" lang="en-US"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a:t>
                </a:r>
                <a:endPar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pic>
        <p:nvPicPr>
          <p:cNvPr id="3" name="Picture 2">
            <a:extLst>
              <a:ext uri="{FF2B5EF4-FFF2-40B4-BE49-F238E27FC236}">
                <a16:creationId xmlns:a16="http://schemas.microsoft.com/office/drawing/2014/main" id="{F612C5AC-4A3F-6497-2B3E-727DF750488D}"/>
              </a:ext>
            </a:extLst>
          </p:cNvPr>
          <p:cNvPicPr>
            <a:picLocks noChangeAspect="1"/>
          </p:cNvPicPr>
          <p:nvPr/>
        </p:nvPicPr>
        <p:blipFill>
          <a:blip r:embed="rId3"/>
          <a:stretch>
            <a:fillRect/>
          </a:stretch>
        </p:blipFill>
        <p:spPr>
          <a:xfrm>
            <a:off x="1285875" y="252827"/>
            <a:ext cx="9573467" cy="3244129"/>
          </a:xfrm>
          <a:prstGeom prst="rect">
            <a:avLst/>
          </a:prstGeom>
        </p:spPr>
      </p:pic>
    </p:spTree>
    <p:extLst>
      <p:ext uri="{BB962C8B-B14F-4D97-AF65-F5344CB8AC3E}">
        <p14:creationId xmlns:p14="http://schemas.microsoft.com/office/powerpoint/2010/main" val="1643904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pic>
        <p:nvPicPr>
          <p:cNvPr id="2" name="Picture 1">
            <a:extLst>
              <a:ext uri="{FF2B5EF4-FFF2-40B4-BE49-F238E27FC236}">
                <a16:creationId xmlns:a16="http://schemas.microsoft.com/office/drawing/2014/main" id="{BACED7A5-DC1D-66E0-FDF1-9BE675DC068D}"/>
              </a:ext>
            </a:extLst>
          </p:cNvPr>
          <p:cNvPicPr>
            <a:picLocks noChangeAspect="1"/>
          </p:cNvPicPr>
          <p:nvPr/>
        </p:nvPicPr>
        <p:blipFill>
          <a:blip r:embed="rId3"/>
          <a:stretch>
            <a:fillRect/>
          </a:stretch>
        </p:blipFill>
        <p:spPr>
          <a:xfrm>
            <a:off x="2569925" y="728370"/>
            <a:ext cx="6937849" cy="2353260"/>
          </a:xfrm>
          <a:prstGeom prst="rect">
            <a:avLst/>
          </a:prstGeom>
        </p:spPr>
      </p:pic>
    </p:spTree>
    <p:extLst>
      <p:ext uri="{BB962C8B-B14F-4D97-AF65-F5344CB8AC3E}">
        <p14:creationId xmlns:p14="http://schemas.microsoft.com/office/powerpoint/2010/main" val="330385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05F8E8FE-DF46-3065-78B0-E1E5E0E2319F}"/>
              </a:ext>
            </a:extLst>
          </p:cNvPr>
          <p:cNvSpPr/>
          <p:nvPr/>
        </p:nvSpPr>
        <p:spPr>
          <a:xfrm>
            <a:off x="3305175" y="108286"/>
            <a:ext cx="5143500" cy="777540"/>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Xử</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lý</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huống</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6F3F4A16-65A8-D831-85CC-66EFCC7C8DFF}"/>
              </a:ext>
            </a:extLst>
          </p:cNvPr>
          <p:cNvPicPr>
            <a:picLocks noChangeAspect="1"/>
          </p:cNvPicPr>
          <p:nvPr/>
        </p:nvPicPr>
        <p:blipFill>
          <a:blip r:embed="rId3"/>
          <a:stretch>
            <a:fillRect/>
          </a:stretch>
        </p:blipFill>
        <p:spPr>
          <a:xfrm>
            <a:off x="366712" y="1371600"/>
            <a:ext cx="5591175" cy="2362200"/>
          </a:xfrm>
          <a:prstGeom prst="rect">
            <a:avLst/>
          </a:prstGeom>
        </p:spPr>
      </p:pic>
      <p:pic>
        <p:nvPicPr>
          <p:cNvPr id="9" name="Picture 8">
            <a:extLst>
              <a:ext uri="{FF2B5EF4-FFF2-40B4-BE49-F238E27FC236}">
                <a16:creationId xmlns:a16="http://schemas.microsoft.com/office/drawing/2014/main" id="{7F73C7CE-F046-2FBF-95D5-D0DFB8F1979C}"/>
              </a:ext>
            </a:extLst>
          </p:cNvPr>
          <p:cNvPicPr>
            <a:picLocks noChangeAspect="1"/>
          </p:cNvPicPr>
          <p:nvPr/>
        </p:nvPicPr>
        <p:blipFill>
          <a:blip r:embed="rId4"/>
          <a:stretch>
            <a:fillRect/>
          </a:stretch>
        </p:blipFill>
        <p:spPr>
          <a:xfrm>
            <a:off x="3957637" y="3833812"/>
            <a:ext cx="7138988" cy="2521857"/>
          </a:xfrm>
          <a:prstGeom prst="rect">
            <a:avLst/>
          </a:prstGeom>
        </p:spPr>
      </p:pic>
    </p:spTree>
    <p:extLst>
      <p:ext uri="{BB962C8B-B14F-4D97-AF65-F5344CB8AC3E}">
        <p14:creationId xmlns:p14="http://schemas.microsoft.com/office/powerpoint/2010/main" val="130468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4E032-F0DE-96B2-D223-BC9E393869F9}"/>
              </a:ext>
            </a:extLst>
          </p:cNvPr>
          <p:cNvPicPr>
            <a:picLocks noChangeAspect="1"/>
          </p:cNvPicPr>
          <p:nvPr/>
        </p:nvPicPr>
        <p:blipFill rotWithShape="1">
          <a:blip r:embed="rId2">
            <a:extLst>
              <a:ext uri="{28A0092B-C50C-407E-A947-70E740481C1C}">
                <a14:useLocalDpi xmlns:a14="http://schemas.microsoft.com/office/drawing/2010/main" val="0"/>
              </a:ext>
            </a:extLst>
          </a:blip>
          <a:srcRect t="8379" b="10649"/>
          <a:stretch/>
        </p:blipFill>
        <p:spPr>
          <a:xfrm>
            <a:off x="0" y="-205483"/>
            <a:ext cx="12192000" cy="6858000"/>
          </a:xfrm>
          <a:prstGeom prst="rect">
            <a:avLst/>
          </a:prstGeom>
        </p:spPr>
      </p:pic>
      <p:pic>
        <p:nvPicPr>
          <p:cNvPr id="2" name="Picture 1">
            <a:extLst>
              <a:ext uri="{FF2B5EF4-FFF2-40B4-BE49-F238E27FC236}">
                <a16:creationId xmlns:a16="http://schemas.microsoft.com/office/drawing/2014/main" id="{BA3D2FFA-8CA8-299D-73F3-1310AC11FD63}"/>
              </a:ext>
            </a:extLst>
          </p:cNvPr>
          <p:cNvPicPr>
            <a:picLocks noChangeAspect="1"/>
          </p:cNvPicPr>
          <p:nvPr/>
        </p:nvPicPr>
        <p:blipFill>
          <a:blip r:embed="rId3"/>
          <a:stretch>
            <a:fillRect/>
          </a:stretch>
        </p:blipFill>
        <p:spPr>
          <a:xfrm>
            <a:off x="3276322" y="244456"/>
            <a:ext cx="6401355" cy="3359187"/>
          </a:xfrm>
          <a:prstGeom prst="rect">
            <a:avLst/>
          </a:prstGeom>
        </p:spPr>
      </p:pic>
    </p:spTree>
    <p:extLst>
      <p:ext uri="{BB962C8B-B14F-4D97-AF65-F5344CB8AC3E}">
        <p14:creationId xmlns:p14="http://schemas.microsoft.com/office/powerpoint/2010/main" val="1462797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81CBEE8-B425-41B5-B64C-1F4192CF50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5" b="98331" l="1167" r="98167">
                        <a14:foregroundMark x1="35000" y1="16027" x2="22667" y2="10351"/>
                        <a14:foregroundMark x1="22667" y1="10351" x2="10833" y2="11853"/>
                        <a14:foregroundMark x1="10833" y1="11853" x2="6333" y2="20033"/>
                        <a14:foregroundMark x1="6333" y1="20033" x2="7500" y2="29048"/>
                        <a14:foregroundMark x1="7500" y1="29048" x2="8667" y2="30384"/>
                        <a14:foregroundMark x1="8167" y1="51920" x2="5833" y2="63606"/>
                        <a14:foregroundMark x1="5833" y1="63606" x2="10167" y2="66444"/>
                        <a14:foregroundMark x1="19000" y1="90651" x2="20667" y2="94658"/>
                        <a14:foregroundMark x1="45833" y1="85142" x2="41167" y2="90818"/>
                        <a14:foregroundMark x1="17833" y1="96160" x2="23167" y2="97997"/>
                        <a14:foregroundMark x1="79167" y1="92821" x2="74167" y2="98664"/>
                        <a14:foregroundMark x1="51333" y1="83973" x2="59667" y2="91653"/>
                        <a14:foregroundMark x1="91667" y1="55092" x2="93500" y2="59766"/>
                        <a14:foregroundMark x1="86833" y1="16361" x2="92333" y2="34224"/>
                        <a14:foregroundMark x1="78500" y1="6177" x2="68833" y2="9349"/>
                        <a14:foregroundMark x1="68833" y1="9349" x2="63000" y2="25209"/>
                        <a14:foregroundMark x1="63000" y1="25209" x2="66333" y2="27546"/>
                        <a14:foregroundMark x1="69000" y1="5676" x2="76000" y2="19032"/>
                        <a14:foregroundMark x1="76000" y1="19032" x2="78167" y2="32387"/>
                        <a14:foregroundMark x1="78167" y1="32387" x2="77500" y2="32888"/>
                        <a14:foregroundMark x1="73167" y1="26043" x2="75000" y2="30384"/>
                        <a14:foregroundMark x1="78167" y1="3005" x2="63000" y2="12688"/>
                        <a14:foregroundMark x1="63000" y1="12688" x2="63500" y2="15860"/>
                        <a14:foregroundMark x1="76500" y1="3005" x2="92000" y2="23038"/>
                        <a14:foregroundMark x1="92000" y1="23038" x2="95667" y2="35225"/>
                        <a14:foregroundMark x1="95667" y1="35225" x2="87333" y2="43573"/>
                        <a14:foregroundMark x1="87333" y1="43573" x2="84333" y2="43239"/>
                        <a14:foregroundMark x1="91333" y1="60601" x2="92000" y2="63105"/>
                        <a14:foregroundMark x1="98333" y1="60935" x2="98333" y2="60935"/>
                        <a14:foregroundMark x1="30500" y1="24875" x2="30500" y2="26210"/>
                        <a14:foregroundMark x1="19333" y1="28381" x2="22667" y2="32053"/>
                        <a14:foregroundMark x1="27167" y1="39232" x2="32667" y2="38063"/>
                        <a14:foregroundMark x1="64500" y1="37563" x2="69167" y2="38397"/>
                        <a14:foregroundMark x1="19667" y1="25042" x2="21833" y2="29382"/>
                        <a14:foregroundMark x1="1667" y1="26210" x2="1333" y2="26711"/>
                        <a14:foregroundMark x1="1333" y1="25543" x2="1333" y2="27546"/>
                        <a14:foregroundMark x1="77500" y1="835" x2="77500" y2="835"/>
                        <a14:foregroundMark x1="74000" y1="1169" x2="74000" y2="1169"/>
                      </a14:backgroundRemoval>
                    </a14:imgEffect>
                  </a14:imgLayer>
                </a14:imgProps>
              </a:ext>
            </a:extLst>
          </a:blip>
          <a:stretch>
            <a:fillRect/>
          </a:stretch>
        </p:blipFill>
        <p:spPr>
          <a:xfrm>
            <a:off x="927735" y="687855"/>
            <a:ext cx="1302057" cy="1299887"/>
          </a:xfrm>
          <a:prstGeom prst="rect">
            <a:avLst/>
          </a:prstGeom>
        </p:spPr>
      </p:pic>
      <p:sp>
        <p:nvSpPr>
          <p:cNvPr id="10" name="TextBox 9">
            <a:extLst>
              <a:ext uri="{FF2B5EF4-FFF2-40B4-BE49-F238E27FC236}">
                <a16:creationId xmlns:a16="http://schemas.microsoft.com/office/drawing/2014/main" id="{B469C74E-C739-4C5D-BEC7-ABCE98157F99}"/>
              </a:ext>
            </a:extLst>
          </p:cNvPr>
          <p:cNvSpPr txBox="1"/>
          <p:nvPr/>
        </p:nvSpPr>
        <p:spPr>
          <a:xfrm>
            <a:off x="2589943" y="3728673"/>
            <a:ext cx="8592407" cy="2677656"/>
          </a:xfrm>
          <a:prstGeom prst="rect">
            <a:avLst/>
          </a:prstGeom>
          <a:noFill/>
        </p:spPr>
        <p:txBody>
          <a:bodyPr wrap="square" rtlCol="0">
            <a:spAutoFit/>
          </a:bodyPr>
          <a:lstStyle/>
          <a:p>
            <a:pPr marL="342900" lvl="0" indent="-342900" algn="just">
              <a:buFont typeface="Arial" panose="020B0604020202020204" pitchFamily="34" charset="0"/>
              <a:buChar char="•"/>
            </a:pPr>
            <a:r>
              <a:rPr lang="vi-VN" sz="2400" i="1" dirty="0">
                <a:solidFill>
                  <a:srgbClr val="FF0000"/>
                </a:solidFill>
                <a:cs typeface="Arial" panose="020B0604020202020204" pitchFamily="34" charset="0"/>
              </a:rPr>
              <a:t>Nếu món đồ mà Toàn thích cần cho cuộc sống hàng ngày của Toàn và số tiền mừng tuổi đủ để mua món đồ đó thì bạn nên xin phép bố mẹ được mua món đồ đó.</a:t>
            </a:r>
            <a:endParaRPr lang="en-US" sz="2400" i="1" dirty="0">
              <a:solidFill>
                <a:srgbClr val="FF0000"/>
              </a:solidFill>
              <a:cs typeface="Arial" panose="020B0604020202020204" pitchFamily="34" charset="0"/>
            </a:endParaRPr>
          </a:p>
          <a:p>
            <a:pPr marL="342900" lvl="0" indent="-342900" algn="just">
              <a:buFont typeface="Arial" panose="020B0604020202020204" pitchFamily="34" charset="0"/>
              <a:buChar char="•"/>
            </a:pPr>
            <a:r>
              <a:rPr lang="en-US" sz="2400" i="1" dirty="0" err="1">
                <a:solidFill>
                  <a:srgbClr val="FF0000"/>
                </a:solidFill>
                <a:latin typeface="Arial" panose="020B0604020202020204" pitchFamily="34" charset="0"/>
                <a:cs typeface="Arial" panose="020B0604020202020204" pitchFamily="34" charset="0"/>
              </a:rPr>
              <a:t>Nếu</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món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đồ</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Toàn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thích</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không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thực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sự</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cần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cho</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cuộc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sống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hàng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ngày</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của</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Toàn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lại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món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đồ</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đắt</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tiền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thì</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Toàn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không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nên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mua</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hãy</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gửi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tiền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nhờ</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bố</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mẹ</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giữ</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giúp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hoặc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nuôi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lợn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đất</a:t>
            </a:r>
            <a:r>
              <a:rPr lang="en-US" sz="2400" i="1" dirty="0">
                <a:solidFill>
                  <a:srgbClr val="FF0000"/>
                </a:solidFill>
                <a:latin typeface="Arial" panose="020B0604020202020204" pitchFamily="34" charset="0"/>
                <a:cs typeface="Arial" panose="020B0604020202020204" pitchFamily="34" charset="0"/>
              </a:rPr>
              <a:t>, …</a:t>
            </a:r>
            <a:endParaRPr kumimoji="0" lang="en-US" sz="2400" b="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Curved Right 12">
            <a:extLst>
              <a:ext uri="{FF2B5EF4-FFF2-40B4-BE49-F238E27FC236}">
                <a16:creationId xmlns:a16="http://schemas.microsoft.com/office/drawing/2014/main" id="{B592C45C-5BEA-45CB-8672-D411AC73DFF6}"/>
              </a:ext>
            </a:extLst>
          </p:cNvPr>
          <p:cNvSpPr/>
          <p:nvPr/>
        </p:nvSpPr>
        <p:spPr>
          <a:xfrm>
            <a:off x="1934610" y="2539470"/>
            <a:ext cx="686602" cy="1616405"/>
          </a:xfrm>
          <a:prstGeom prst="curvedRightArrow">
            <a:avLst>
              <a:gd name="adj1" fmla="val 25000"/>
              <a:gd name="adj2" fmla="val 50000"/>
              <a:gd name="adj3" fmla="val 29740"/>
            </a:avLst>
          </a:prstGeom>
          <a:solidFill>
            <a:srgbClr val="FFFF0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1F1747B-A084-2465-FFCE-BE37D34F8F98}"/>
              </a:ext>
            </a:extLst>
          </p:cNvPr>
          <p:cNvPicPr>
            <a:picLocks noChangeAspect="1"/>
          </p:cNvPicPr>
          <p:nvPr/>
        </p:nvPicPr>
        <p:blipFill>
          <a:blip r:embed="rId5"/>
          <a:stretch>
            <a:fillRect/>
          </a:stretch>
        </p:blipFill>
        <p:spPr>
          <a:xfrm>
            <a:off x="2533650" y="719137"/>
            <a:ext cx="7029449" cy="2755412"/>
          </a:xfrm>
          <a:prstGeom prst="rect">
            <a:avLst/>
          </a:prstGeom>
        </p:spPr>
      </p:pic>
    </p:spTree>
    <p:extLst>
      <p:ext uri="{BB962C8B-B14F-4D97-AF65-F5344CB8AC3E}">
        <p14:creationId xmlns:p14="http://schemas.microsoft.com/office/powerpoint/2010/main" val="1091305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81CBEE8-B425-41B5-B64C-1F4192CF50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5" b="98331" l="1167" r="98167">
                        <a14:foregroundMark x1="35000" y1="16027" x2="22667" y2="10351"/>
                        <a14:foregroundMark x1="22667" y1="10351" x2="10833" y2="11853"/>
                        <a14:foregroundMark x1="10833" y1="11853" x2="6333" y2="20033"/>
                        <a14:foregroundMark x1="6333" y1="20033" x2="7500" y2="29048"/>
                        <a14:foregroundMark x1="7500" y1="29048" x2="8667" y2="30384"/>
                        <a14:foregroundMark x1="8167" y1="51920" x2="5833" y2="63606"/>
                        <a14:foregroundMark x1="5833" y1="63606" x2="10167" y2="66444"/>
                        <a14:foregroundMark x1="19000" y1="90651" x2="20667" y2="94658"/>
                        <a14:foregroundMark x1="45833" y1="85142" x2="41167" y2="90818"/>
                        <a14:foregroundMark x1="17833" y1="96160" x2="23167" y2="97997"/>
                        <a14:foregroundMark x1="79167" y1="92821" x2="74167" y2="98664"/>
                        <a14:foregroundMark x1="51333" y1="83973" x2="59667" y2="91653"/>
                        <a14:foregroundMark x1="91667" y1="55092" x2="93500" y2="59766"/>
                        <a14:foregroundMark x1="86833" y1="16361" x2="92333" y2="34224"/>
                        <a14:foregroundMark x1="78500" y1="6177" x2="68833" y2="9349"/>
                        <a14:foregroundMark x1="68833" y1="9349" x2="63000" y2="25209"/>
                        <a14:foregroundMark x1="63000" y1="25209" x2="66333" y2="27546"/>
                        <a14:foregroundMark x1="69000" y1="5676" x2="76000" y2="19032"/>
                        <a14:foregroundMark x1="76000" y1="19032" x2="78167" y2="32387"/>
                        <a14:foregroundMark x1="78167" y1="32387" x2="77500" y2="32888"/>
                        <a14:foregroundMark x1="73167" y1="26043" x2="75000" y2="30384"/>
                        <a14:foregroundMark x1="78167" y1="3005" x2="63000" y2="12688"/>
                        <a14:foregroundMark x1="63000" y1="12688" x2="63500" y2="15860"/>
                        <a14:foregroundMark x1="76500" y1="3005" x2="92000" y2="23038"/>
                        <a14:foregroundMark x1="92000" y1="23038" x2="95667" y2="35225"/>
                        <a14:foregroundMark x1="95667" y1="35225" x2="87333" y2="43573"/>
                        <a14:foregroundMark x1="87333" y1="43573" x2="84333" y2="43239"/>
                        <a14:foregroundMark x1="91333" y1="60601" x2="92000" y2="63105"/>
                        <a14:foregroundMark x1="98333" y1="60935" x2="98333" y2="60935"/>
                        <a14:foregroundMark x1="30500" y1="24875" x2="30500" y2="26210"/>
                        <a14:foregroundMark x1="19333" y1="28381" x2="22667" y2="32053"/>
                        <a14:foregroundMark x1="27167" y1="39232" x2="32667" y2="38063"/>
                        <a14:foregroundMark x1="64500" y1="37563" x2="69167" y2="38397"/>
                        <a14:foregroundMark x1="19667" y1="25042" x2="21833" y2="29382"/>
                        <a14:foregroundMark x1="1667" y1="26210" x2="1333" y2="26711"/>
                        <a14:foregroundMark x1="1333" y1="25543" x2="1333" y2="27546"/>
                        <a14:foregroundMark x1="77500" y1="835" x2="77500" y2="835"/>
                        <a14:foregroundMark x1="74000" y1="1169" x2="74000" y2="1169"/>
                      </a14:backgroundRemoval>
                    </a14:imgEffect>
                  </a14:imgLayer>
                </a14:imgProps>
              </a:ext>
            </a:extLst>
          </a:blip>
          <a:stretch>
            <a:fillRect/>
          </a:stretch>
        </p:blipFill>
        <p:spPr>
          <a:xfrm>
            <a:off x="927735" y="687855"/>
            <a:ext cx="1302057" cy="1299887"/>
          </a:xfrm>
          <a:prstGeom prst="rect">
            <a:avLst/>
          </a:prstGeom>
        </p:spPr>
      </p:pic>
      <p:sp>
        <p:nvSpPr>
          <p:cNvPr id="10" name="TextBox 9">
            <a:extLst>
              <a:ext uri="{FF2B5EF4-FFF2-40B4-BE49-F238E27FC236}">
                <a16:creationId xmlns:a16="http://schemas.microsoft.com/office/drawing/2014/main" id="{B469C74E-C739-4C5D-BEC7-ABCE98157F99}"/>
              </a:ext>
            </a:extLst>
          </p:cNvPr>
          <p:cNvSpPr txBox="1"/>
          <p:nvPr/>
        </p:nvSpPr>
        <p:spPr>
          <a:xfrm>
            <a:off x="2447068" y="4433523"/>
            <a:ext cx="8440007" cy="1384995"/>
          </a:xfrm>
          <a:prstGeom prst="rect">
            <a:avLst/>
          </a:prstGeom>
          <a:noFill/>
        </p:spPr>
        <p:txBody>
          <a:bodyPr wrap="square" rtlCol="0">
            <a:spAutoFit/>
          </a:bodyPr>
          <a:lstStyle/>
          <a:p>
            <a:pPr lvl="0" algn="just"/>
            <a:r>
              <a:rPr lang="vi-VN" sz="2800" i="1" dirty="0">
                <a:solidFill>
                  <a:srgbClr val="FF0000"/>
                </a:solidFill>
                <a:cs typeface="Arial" panose="020B0604020202020204" pitchFamily="34" charset="0"/>
              </a:rPr>
              <a:t>Nếu là Kim, em sẽ để 100.000 đồng vào khoản tiết kiệm và dùng 100.000 đồng nhờ mẹ mua giúp một vài món đồ ăn vặt để mang đến chia cho các bạn.</a:t>
            </a:r>
            <a:endParaRPr kumimoji="0" lang="en-US" sz="28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3" name="Arrow: Curved Right 12">
            <a:extLst>
              <a:ext uri="{FF2B5EF4-FFF2-40B4-BE49-F238E27FC236}">
                <a16:creationId xmlns:a16="http://schemas.microsoft.com/office/drawing/2014/main" id="{B592C45C-5BEA-45CB-8672-D411AC73DFF6}"/>
              </a:ext>
            </a:extLst>
          </p:cNvPr>
          <p:cNvSpPr/>
          <p:nvPr/>
        </p:nvSpPr>
        <p:spPr>
          <a:xfrm>
            <a:off x="1706010" y="3368145"/>
            <a:ext cx="686602" cy="1616405"/>
          </a:xfrm>
          <a:prstGeom prst="curvedRightArrow">
            <a:avLst>
              <a:gd name="adj1" fmla="val 25000"/>
              <a:gd name="adj2" fmla="val 50000"/>
              <a:gd name="adj3" fmla="val 29740"/>
            </a:avLst>
          </a:prstGeom>
          <a:solidFill>
            <a:srgbClr val="FFFF0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652BA9B-1641-D9DB-87D8-A72A4D1ED767}"/>
              </a:ext>
            </a:extLst>
          </p:cNvPr>
          <p:cNvPicPr>
            <a:picLocks noChangeAspect="1"/>
          </p:cNvPicPr>
          <p:nvPr/>
        </p:nvPicPr>
        <p:blipFill>
          <a:blip r:embed="rId5"/>
          <a:stretch>
            <a:fillRect/>
          </a:stretch>
        </p:blipFill>
        <p:spPr>
          <a:xfrm>
            <a:off x="2738437" y="1257300"/>
            <a:ext cx="6529388" cy="2455496"/>
          </a:xfrm>
          <a:prstGeom prst="rect">
            <a:avLst/>
          </a:prstGeom>
        </p:spPr>
      </p:pic>
    </p:spTree>
    <p:extLst>
      <p:ext uri="{BB962C8B-B14F-4D97-AF65-F5344CB8AC3E}">
        <p14:creationId xmlns:p14="http://schemas.microsoft.com/office/powerpoint/2010/main" val="3596385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5395801-A25B-B00D-2DF1-C9AE2393E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B20BD47C-8F03-54B2-92C4-9B11F461F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375" y="2686050"/>
            <a:ext cx="5419725" cy="4171950"/>
          </a:xfrm>
          <a:prstGeom prst="rect">
            <a:avLst/>
          </a:prstGeom>
        </p:spPr>
      </p:pic>
      <p:pic>
        <p:nvPicPr>
          <p:cNvPr id="2" name="Picture 1">
            <a:extLst>
              <a:ext uri="{FF2B5EF4-FFF2-40B4-BE49-F238E27FC236}">
                <a16:creationId xmlns:a16="http://schemas.microsoft.com/office/drawing/2014/main" id="{65DD5DCC-B50C-1530-85CC-33298C6E781A}"/>
              </a:ext>
            </a:extLst>
          </p:cNvPr>
          <p:cNvPicPr>
            <a:picLocks noChangeAspect="1"/>
          </p:cNvPicPr>
          <p:nvPr/>
        </p:nvPicPr>
        <p:blipFill>
          <a:blip r:embed="rId4"/>
          <a:stretch>
            <a:fillRect/>
          </a:stretch>
        </p:blipFill>
        <p:spPr>
          <a:xfrm>
            <a:off x="2906755" y="557307"/>
            <a:ext cx="6340390" cy="2219136"/>
          </a:xfrm>
          <a:prstGeom prst="rect">
            <a:avLst/>
          </a:prstGeom>
        </p:spPr>
      </p:pic>
    </p:spTree>
    <p:extLst>
      <p:ext uri="{BB962C8B-B14F-4D97-AF65-F5344CB8AC3E}">
        <p14:creationId xmlns:p14="http://schemas.microsoft.com/office/powerpoint/2010/main" val="1409410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CACE33B8-86D3-A49E-52FF-7DFE31EBE918}"/>
              </a:ext>
            </a:extLst>
          </p:cNvPr>
          <p:cNvPicPr>
            <a:picLocks noChangeAspect="1"/>
          </p:cNvPicPr>
          <p:nvPr/>
        </p:nvPicPr>
        <p:blipFill>
          <a:blip r:embed="rId8"/>
          <a:stretch>
            <a:fillRect/>
          </a:stretch>
        </p:blipFill>
        <p:spPr>
          <a:xfrm>
            <a:off x="1872699" y="678870"/>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893116"/>
            <a:ext cx="6840368" cy="6379332"/>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340121" y="1993634"/>
              <a:ext cx="468873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đóng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phóng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lần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bạ</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n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9" name="Picture 8" descr="Application&#10;&#10;Description automatically generated with medium confidence">
            <a:extLst>
              <a:ext uri="{FF2B5EF4-FFF2-40B4-BE49-F238E27FC236}">
                <a16:creationId xmlns:a16="http://schemas.microsoft.com/office/drawing/2014/main" id="{5B687145-0805-487C-A272-6C05A9FD12C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4244" b="95150" l="3342" r="37817">
                        <a14:foregroundMark x1="5391" y1="59701" x2="5391" y2="59701"/>
                        <a14:foregroundMark x1="6442" y1="58448" x2="7062" y2="61560"/>
                        <a14:foregroundMark x1="7278" y1="58610" x2="6954" y2="60631"/>
                        <a14:foregroundMark x1="7790" y1="58610" x2="3423" y2="64349"/>
                        <a14:foregroundMark x1="3423" y1="64349" x2="7278" y2="58286"/>
                        <a14:foregroundMark x1="7278" y1="58286" x2="8302" y2="58933"/>
                        <a14:foregroundMark x1="30728" y1="57680" x2="30000" y2="64632"/>
                        <a14:foregroundMark x1="32803" y1="56427" x2="33315" y2="64147"/>
                        <a14:foregroundMark x1="33315" y1="64147" x2="32911" y2="64511"/>
                        <a14:foregroundMark x1="16765" y1="60792" x2="16469" y2="66047"/>
                        <a14:foregroundMark x1="13989" y1="63581" x2="24124" y2="67462"/>
                        <a14:foregroundMark x1="24124" y1="67462" x2="23612" y2="71787"/>
                        <a14:foregroundMark x1="14906" y1="63703" x2="12291" y2="70089"/>
                        <a14:foregroundMark x1="12291" y1="70089" x2="12129" y2="71463"/>
                        <a14:foregroundMark x1="18113" y1="60146" x2="23342" y2="62732"/>
                        <a14:foregroundMark x1="23342" y1="62732" x2="24933" y2="68513"/>
                        <a14:foregroundMark x1="24933" y1="64794" x2="25364" y2="71948"/>
                        <a14:foregroundMark x1="15445" y1="85732" x2="15526" y2="89935"/>
                        <a14:foregroundMark x1="15337" y1="85408" x2="16361" y2="84640"/>
                        <a14:foregroundMark x1="32399" y1="56750" x2="31968" y2="59863"/>
                        <a14:foregroundMark x1="31456" y1="55497" x2="32803" y2="61722"/>
                        <a14:foregroundMark x1="32183" y1="54244" x2="34879" y2="57357"/>
                        <a14:foregroundMark x1="29596" y1="67906" x2="29596" y2="67906"/>
                        <a14:foregroundMark x1="28760" y1="69604" x2="28760" y2="69604"/>
                        <a14:foregroundMark x1="9326" y1="64956" x2="9326" y2="64956"/>
                        <a14:foregroundMark x1="9434" y1="65724" x2="9434" y2="65724"/>
                        <a14:foregroundMark x1="9434" y1="64956" x2="9434" y2="64956"/>
                        <a14:foregroundMark x1="9434" y1="64956" x2="9434" y2="64956"/>
                        <a14:foregroundMark x1="9650" y1="64956" x2="9650" y2="64956"/>
                        <a14:foregroundMark x1="9650" y1="64956" x2="9650" y2="64956"/>
                        <a14:foregroundMark x1="7062" y1="56589" x2="7062" y2="56589"/>
                        <a14:foregroundMark x1="5822" y1="56427" x2="5202" y2="57680"/>
                      </a14:backgroundRemoval>
                    </a14:imgEffect>
                  </a14:imgLayer>
                </a14:imgProps>
              </a:ext>
              <a:ext uri="{28A0092B-C50C-407E-A947-70E740481C1C}">
                <a14:useLocalDpi xmlns:a14="http://schemas.microsoft.com/office/drawing/2010/main" val="0"/>
              </a:ext>
            </a:extLst>
          </a:blip>
          <a:srcRect t="51764" r="57952"/>
          <a:stretch/>
        </p:blipFill>
        <p:spPr>
          <a:xfrm>
            <a:off x="9888299" y="508677"/>
            <a:ext cx="2657815" cy="2033292"/>
          </a:xfrm>
          <a:prstGeom prst="rect">
            <a:avLst/>
          </a:prstGeom>
        </p:spPr>
      </p:pic>
      <p:pic>
        <p:nvPicPr>
          <p:cNvPr id="6" name="Picture 5">
            <a:extLst>
              <a:ext uri="{FF2B5EF4-FFF2-40B4-BE49-F238E27FC236}">
                <a16:creationId xmlns:a16="http://schemas.microsoft.com/office/drawing/2014/main" id="{86B1663E-7E4E-4D43-ECAA-14E43A7165FE}"/>
              </a:ext>
            </a:extLst>
          </p:cNvPr>
          <p:cNvPicPr>
            <a:picLocks noChangeAspect="1"/>
          </p:cNvPicPr>
          <p:nvPr/>
        </p:nvPicPr>
        <p:blipFill>
          <a:blip r:embed="rId9"/>
          <a:stretch>
            <a:fillRect/>
          </a:stretch>
        </p:blipFill>
        <p:spPr>
          <a:xfrm>
            <a:off x="412326" y="13594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536012" y="3697277"/>
            <a:ext cx="3122268" cy="3122268"/>
          </a:xfrm>
          <a:prstGeom prst="rect">
            <a:avLst/>
          </a:prstGeom>
        </p:spPr>
      </p:pic>
      <p:grpSp>
        <p:nvGrpSpPr>
          <p:cNvPr id="16" name="Group 15">
            <a:extLst>
              <a:ext uri="{FF2B5EF4-FFF2-40B4-BE49-F238E27FC236}">
                <a16:creationId xmlns:a16="http://schemas.microsoft.com/office/drawing/2014/main" id="{8A2B5CD6-07FA-4917-A172-0E8EE1EC7324}"/>
              </a:ext>
            </a:extLst>
          </p:cNvPr>
          <p:cNvGrpSpPr/>
          <p:nvPr/>
        </p:nvGrpSpPr>
        <p:grpSpPr>
          <a:xfrm>
            <a:off x="1118337" y="1396322"/>
            <a:ext cx="7149363" cy="1533104"/>
            <a:chOff x="1651737" y="1438275"/>
            <a:chExt cx="3533874" cy="1533104"/>
          </a:xfrm>
        </p:grpSpPr>
        <p:sp>
          <p:nvSpPr>
            <p:cNvPr id="12" name="Speech Bubble: Rectangle with Corners Rounded 11">
              <a:extLst>
                <a:ext uri="{FF2B5EF4-FFF2-40B4-BE49-F238E27FC236}">
                  <a16:creationId xmlns:a16="http://schemas.microsoft.com/office/drawing/2014/main" id="{0541F1D9-A21C-4429-9A74-ED9AA1253111}"/>
                </a:ext>
              </a:extLst>
            </p:cNvPr>
            <p:cNvSpPr/>
            <p:nvPr/>
          </p:nvSpPr>
          <p:spPr>
            <a:xfrm>
              <a:off x="1651737" y="1438275"/>
              <a:ext cx="3533874" cy="1533104"/>
            </a:xfrm>
            <a:prstGeom prst="wedgeRoundRectCallout">
              <a:avLst>
                <a:gd name="adj1" fmla="val -47632"/>
                <a:gd name="adj2" fmla="val 88300"/>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FDF7D723-3266-4B78-9522-843ED495AF7A}"/>
                </a:ext>
              </a:extLst>
            </p:cNvPr>
            <p:cNvSpPr txBox="1"/>
            <p:nvPr/>
          </p:nvSpPr>
          <p:spPr>
            <a:xfrm>
              <a:off x="1725870" y="1567817"/>
              <a:ext cx="3437872" cy="1323439"/>
            </a:xfrm>
            <a:prstGeom prst="rect">
              <a:avLst/>
            </a:prstGeom>
            <a:noFill/>
          </p:spPr>
          <p:txBody>
            <a:bodyPr wrap="square" rtlCol="0">
              <a:spAutoFit/>
            </a:bodyPr>
            <a:lstStyle/>
            <a:p>
              <a:pPr lvl="0" algn="ctr"/>
              <a:r>
                <a:rPr lang="en-US" sz="4000" dirty="0" err="1">
                  <a:solidFill>
                    <a:prstClr val="black"/>
                  </a:solidFill>
                  <a:latin typeface="Cambria" panose="02040503050406030204" pitchFamily="18" charset="0"/>
                  <a:ea typeface="Cambria" panose="02040503050406030204" pitchFamily="18" charset="0"/>
                </a:rPr>
                <a:t>Bạn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đã</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dùng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cách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nào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để</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bảo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quản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tiền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Vì</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sao</a:t>
              </a:r>
              <a:r>
                <a:rPr lang="en-US" sz="4000" dirty="0">
                  <a:solidFill>
                    <a:prstClr val="black"/>
                  </a:solidFill>
                  <a:latin typeface="Cambria" panose="02040503050406030204" pitchFamily="18" charset="0"/>
                  <a:ea typeface="Cambria" panose="02040503050406030204" pitchFamily="18" charset="0"/>
                </a:rPr>
                <a:t>?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6" name="Picture 5" descr="A picture containing doll, toy, vector graphics&#10;&#10;Description automatically generated">
            <a:extLst>
              <a:ext uri="{FF2B5EF4-FFF2-40B4-BE49-F238E27FC236}">
                <a16:creationId xmlns:a16="http://schemas.microsoft.com/office/drawing/2014/main" id="{5C750C85-66CB-45FB-A61B-849CD8C53B05}"/>
              </a:ext>
            </a:extLst>
          </p:cNvPr>
          <p:cNvPicPr>
            <a:picLocks noChangeAspect="1"/>
          </p:cNvPicPr>
          <p:nvPr/>
        </p:nvPicPr>
        <p:blipFill rotWithShape="1">
          <a:blip r:embed="rId4">
            <a:extLst>
              <a:ext uri="{28A0092B-C50C-407E-A947-70E740481C1C}">
                <a14:useLocalDpi xmlns:a14="http://schemas.microsoft.com/office/drawing/2010/main" val="0"/>
              </a:ext>
            </a:extLst>
          </a:blip>
          <a:srcRect l="54569"/>
          <a:stretch/>
        </p:blipFill>
        <p:spPr>
          <a:xfrm>
            <a:off x="9759869" y="2947099"/>
            <a:ext cx="2148809" cy="3937568"/>
          </a:xfrm>
          <a:prstGeom prst="rect">
            <a:avLst/>
          </a:prstGeom>
        </p:spPr>
      </p:pic>
      <p:pic>
        <p:nvPicPr>
          <p:cNvPr id="3" name="Picture 2">
            <a:extLst>
              <a:ext uri="{FF2B5EF4-FFF2-40B4-BE49-F238E27FC236}">
                <a16:creationId xmlns:a16="http://schemas.microsoft.com/office/drawing/2014/main" id="{C1FAC52F-21F1-DA1A-6565-0DBEB0E7D716}"/>
              </a:ext>
            </a:extLst>
          </p:cNvPr>
          <p:cNvPicPr>
            <a:picLocks noChangeAspect="1"/>
          </p:cNvPicPr>
          <p:nvPr/>
        </p:nvPicPr>
        <p:blipFill>
          <a:blip r:embed="rId5"/>
          <a:stretch>
            <a:fillRect/>
          </a:stretch>
        </p:blipFill>
        <p:spPr>
          <a:xfrm>
            <a:off x="8560016" y="704010"/>
            <a:ext cx="3365284" cy="1792379"/>
          </a:xfrm>
          <a:prstGeom prst="rect">
            <a:avLst/>
          </a:prstGeom>
        </p:spPr>
      </p:pic>
    </p:spTree>
    <p:extLst>
      <p:ext uri="{BB962C8B-B14F-4D97-AF65-F5344CB8AC3E}">
        <p14:creationId xmlns:p14="http://schemas.microsoft.com/office/powerpoint/2010/main" val="98034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sp>
        <p:nvSpPr>
          <p:cNvPr id="6" name="Rectangle: Rounded Corners 5">
            <a:extLst>
              <a:ext uri="{FF2B5EF4-FFF2-40B4-BE49-F238E27FC236}">
                <a16:creationId xmlns:a16="http://schemas.microsoft.com/office/drawing/2014/main" id="{BAF98206-F00E-F77E-8689-D705C5E25D8E}"/>
              </a:ext>
            </a:extLst>
          </p:cNvPr>
          <p:cNvSpPr/>
          <p:nvPr/>
        </p:nvSpPr>
        <p:spPr>
          <a:xfrm>
            <a:off x="2922821" y="598452"/>
            <a:ext cx="6346357" cy="1728188"/>
          </a:xfrm>
          <a:prstGeom prst="roundRect">
            <a:avLst>
              <a:gd name="adj" fmla="val 35393"/>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srgbClr val="00B050"/>
                </a:solidFill>
                <a:effectLst/>
                <a:uLnTx/>
                <a:uFillTx/>
                <a:latin typeface="#9Slide07 IcielCadena" panose="02000503000000020004" pitchFamily="2" charset="0"/>
                <a:ea typeface="+mn-ea"/>
                <a:cs typeface="+mn-cs"/>
              </a:rPr>
              <a:t>Tạm biệt</a:t>
            </a:r>
            <a:endParaRPr kumimoji="0" lang="en-US" sz="8800" b="0" i="0" u="none" strike="noStrike" kern="1200" cap="none" spc="0" normalizeH="0" baseline="0" noProof="0" dirty="0">
              <a:ln>
                <a:noFill/>
              </a:ln>
              <a:solidFill>
                <a:srgbClr val="00B050"/>
              </a:solidFill>
              <a:effectLst/>
              <a:uLnTx/>
              <a:uFillTx/>
              <a:latin typeface="#9Slide07 IcielCadena" panose="02000503000000020004" pitchFamily="2" charset="0"/>
              <a:ea typeface="+mn-ea"/>
              <a:cs typeface="+mn-cs"/>
            </a:endParaRPr>
          </a:p>
        </p:txBody>
      </p:sp>
    </p:spTree>
    <p:extLst>
      <p:ext uri="{BB962C8B-B14F-4D97-AF65-F5344CB8AC3E}">
        <p14:creationId xmlns:p14="http://schemas.microsoft.com/office/powerpoint/2010/main" val="324631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Hình ảnh 20" descr="Ảnh có chứa văn bản&#10;&#10;Mô tả được tạo tự động">
            <a:extLst>
              <a:ext uri="{FF2B5EF4-FFF2-40B4-BE49-F238E27FC236}">
                <a16:creationId xmlns:a16="http://schemas.microsoft.com/office/drawing/2014/main" id="{C1CE3ABC-ED9D-4060-8CF1-1548BCA7EE68}"/>
              </a:ext>
            </a:extLst>
          </p:cNvPr>
          <p:cNvPicPr>
            <a:picLocks noChangeAspect="1"/>
          </p:cNvPicPr>
          <p:nvPr/>
        </p:nvPicPr>
        <p:blipFill rotWithShape="1">
          <a:blip r:embed="rId3"/>
          <a:srcRect l="11025" t="14654" r="57070" b="37819"/>
          <a:stretch/>
        </p:blipFill>
        <p:spPr>
          <a:xfrm rot="21015452">
            <a:off x="1050924" y="4359769"/>
            <a:ext cx="2214189" cy="1855328"/>
          </a:xfrm>
          <a:prstGeom prst="rect">
            <a:avLst/>
          </a:prstGeom>
        </p:spPr>
      </p:pic>
      <p:pic>
        <p:nvPicPr>
          <p:cNvPr id="22" name="Hình ảnh 21" descr="Ảnh có chứa văn bản&#10;&#10;Mô tả được tạo tự động">
            <a:extLst>
              <a:ext uri="{FF2B5EF4-FFF2-40B4-BE49-F238E27FC236}">
                <a16:creationId xmlns:a16="http://schemas.microsoft.com/office/drawing/2014/main" id="{11F4EE9E-E7DD-4332-B56A-E565993D0F4F}"/>
              </a:ext>
            </a:extLst>
          </p:cNvPr>
          <p:cNvPicPr>
            <a:picLocks noChangeAspect="1"/>
          </p:cNvPicPr>
          <p:nvPr/>
        </p:nvPicPr>
        <p:blipFill rotWithShape="1">
          <a:blip r:embed="rId3"/>
          <a:srcRect l="40231" r="25483" b="40641"/>
          <a:stretch/>
        </p:blipFill>
        <p:spPr>
          <a:xfrm flipH="1">
            <a:off x="7373956" y="-1477"/>
            <a:ext cx="3879625" cy="3252581"/>
          </a:xfrm>
          <a:prstGeom prst="rect">
            <a:avLst/>
          </a:prstGeom>
        </p:spPr>
      </p:pic>
      <p:pic>
        <p:nvPicPr>
          <p:cNvPr id="23" name="Hình ảnh 22" descr="Ảnh có chứa văn bản&#10;&#10;Mô tả được tạo tự động">
            <a:extLst>
              <a:ext uri="{FF2B5EF4-FFF2-40B4-BE49-F238E27FC236}">
                <a16:creationId xmlns:a16="http://schemas.microsoft.com/office/drawing/2014/main" id="{ECA7ADDC-4DF3-4B91-AD48-2DF2E586F6F6}"/>
              </a:ext>
            </a:extLst>
          </p:cNvPr>
          <p:cNvPicPr>
            <a:picLocks noChangeAspect="1"/>
          </p:cNvPicPr>
          <p:nvPr/>
        </p:nvPicPr>
        <p:blipFill rotWithShape="1">
          <a:blip r:embed="rId3"/>
          <a:srcRect l="40231" r="25483" b="40641"/>
          <a:stretch/>
        </p:blipFill>
        <p:spPr>
          <a:xfrm rot="301431">
            <a:off x="949393" y="65415"/>
            <a:ext cx="3733411" cy="3252581"/>
          </a:xfrm>
          <a:prstGeom prst="rect">
            <a:avLst/>
          </a:prstGeom>
        </p:spPr>
      </p:pic>
      <p:pic>
        <p:nvPicPr>
          <p:cNvPr id="24" name="Hình ảnh 23" descr="Ảnh có chứa văn bản&#10;&#10;Mô tả được tạo tự động">
            <a:extLst>
              <a:ext uri="{FF2B5EF4-FFF2-40B4-BE49-F238E27FC236}">
                <a16:creationId xmlns:a16="http://schemas.microsoft.com/office/drawing/2014/main" id="{073E4F63-83A4-4FF4-85E1-6F3085C79396}"/>
              </a:ext>
            </a:extLst>
          </p:cNvPr>
          <p:cNvPicPr>
            <a:picLocks noChangeAspect="1"/>
          </p:cNvPicPr>
          <p:nvPr/>
        </p:nvPicPr>
        <p:blipFill rotWithShape="1">
          <a:blip r:embed="rId3"/>
          <a:srcRect l="11025" t="14654" r="57070" b="37819"/>
          <a:stretch/>
        </p:blipFill>
        <p:spPr>
          <a:xfrm rot="15885739">
            <a:off x="8862025" y="4428033"/>
            <a:ext cx="2225100" cy="1864471"/>
          </a:xfrm>
          <a:prstGeom prst="rect">
            <a:avLst/>
          </a:prstGeom>
        </p:spPr>
      </p:pic>
      <p:pic>
        <p:nvPicPr>
          <p:cNvPr id="5" name="Hình ảnh 4">
            <a:extLst>
              <a:ext uri="{FF2B5EF4-FFF2-40B4-BE49-F238E27FC236}">
                <a16:creationId xmlns:a16="http://schemas.microsoft.com/office/drawing/2014/main" id="{395B47A8-4C0F-47DB-9046-7A8D45BC6CB9}"/>
              </a:ext>
            </a:extLst>
          </p:cNvPr>
          <p:cNvPicPr>
            <a:picLocks noChangeAspect="1"/>
          </p:cNvPicPr>
          <p:nvPr/>
        </p:nvPicPr>
        <p:blipFill rotWithShape="1">
          <a:blip r:embed="rId4"/>
          <a:srcRect t="54376" r="48989"/>
          <a:stretch/>
        </p:blipFill>
        <p:spPr>
          <a:xfrm>
            <a:off x="5181690" y="4730385"/>
            <a:ext cx="1828621" cy="1635508"/>
          </a:xfrm>
          <a:prstGeom prst="rect">
            <a:avLst/>
          </a:prstGeom>
        </p:spPr>
      </p:pic>
      <p:pic>
        <p:nvPicPr>
          <p:cNvPr id="4" name="Hình ảnh 3">
            <a:extLst>
              <a:ext uri="{FF2B5EF4-FFF2-40B4-BE49-F238E27FC236}">
                <a16:creationId xmlns:a16="http://schemas.microsoft.com/office/drawing/2014/main" id="{0F963BE4-B0F2-6F50-313F-D922B3AE7A29}"/>
              </a:ext>
            </a:extLst>
          </p:cNvPr>
          <p:cNvPicPr>
            <a:picLocks noChangeAspect="1"/>
          </p:cNvPicPr>
          <p:nvPr/>
        </p:nvPicPr>
        <p:blipFill>
          <a:blip r:embed="rId5"/>
          <a:stretch>
            <a:fillRect/>
          </a:stretch>
        </p:blipFill>
        <p:spPr>
          <a:xfrm>
            <a:off x="4378765" y="773379"/>
            <a:ext cx="3377111" cy="724069"/>
          </a:xfrm>
          <a:prstGeom prst="rect">
            <a:avLst/>
          </a:prstGeom>
        </p:spPr>
      </p:pic>
      <p:pic>
        <p:nvPicPr>
          <p:cNvPr id="6" name="Hình ảnh 5" descr="Ảnh có chứa văn bản&#10;&#10;Mô tả được tạo tự động">
            <a:extLst>
              <a:ext uri="{FF2B5EF4-FFF2-40B4-BE49-F238E27FC236}">
                <a16:creationId xmlns:a16="http://schemas.microsoft.com/office/drawing/2014/main" id="{0116EAD5-49E7-4844-9B6B-EECDB82FB54D}"/>
              </a:ext>
            </a:extLst>
          </p:cNvPr>
          <p:cNvPicPr>
            <a:picLocks noChangeAspect="1"/>
          </p:cNvPicPr>
          <p:nvPr/>
        </p:nvPicPr>
        <p:blipFill>
          <a:blip r:embed="rId6"/>
          <a:stretch>
            <a:fillRect/>
          </a:stretch>
        </p:blipFill>
        <p:spPr>
          <a:xfrm>
            <a:off x="2727548" y="1619417"/>
            <a:ext cx="6736904" cy="3711600"/>
          </a:xfrm>
          <a:prstGeom prst="rect">
            <a:avLst/>
          </a:prstGeom>
        </p:spPr>
      </p:pic>
    </p:spTree>
    <p:extLst>
      <p:ext uri="{BB962C8B-B14F-4D97-AF65-F5344CB8AC3E}">
        <p14:creationId xmlns:p14="http://schemas.microsoft.com/office/powerpoint/2010/main" val="8693075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nodeType="withEffect">
                                  <p:stCondLst>
                                    <p:cond delay="25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26"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80">
                                          <p:stCondLst>
                                            <p:cond delay="0"/>
                                          </p:stCondLst>
                                        </p:cTn>
                                        <p:tgtEl>
                                          <p:spTgt spid="5"/>
                                        </p:tgtEl>
                                      </p:cBhvr>
                                    </p:animEffect>
                                    <p:anim calcmode="lin" valueType="num">
                                      <p:cBhvr>
                                        <p:cTn id="3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8" dur="26">
                                          <p:stCondLst>
                                            <p:cond delay="650"/>
                                          </p:stCondLst>
                                        </p:cTn>
                                        <p:tgtEl>
                                          <p:spTgt spid="5"/>
                                        </p:tgtEl>
                                      </p:cBhvr>
                                      <p:to x="100000" y="60000"/>
                                    </p:animScale>
                                    <p:animScale>
                                      <p:cBhvr>
                                        <p:cTn id="39" dur="166" decel="50000">
                                          <p:stCondLst>
                                            <p:cond delay="676"/>
                                          </p:stCondLst>
                                        </p:cTn>
                                        <p:tgtEl>
                                          <p:spTgt spid="5"/>
                                        </p:tgtEl>
                                      </p:cBhvr>
                                      <p:to x="100000" y="100000"/>
                                    </p:animScale>
                                    <p:animScale>
                                      <p:cBhvr>
                                        <p:cTn id="40" dur="26">
                                          <p:stCondLst>
                                            <p:cond delay="1312"/>
                                          </p:stCondLst>
                                        </p:cTn>
                                        <p:tgtEl>
                                          <p:spTgt spid="5"/>
                                        </p:tgtEl>
                                      </p:cBhvr>
                                      <p:to x="100000" y="80000"/>
                                    </p:animScale>
                                    <p:animScale>
                                      <p:cBhvr>
                                        <p:cTn id="41" dur="166" decel="50000">
                                          <p:stCondLst>
                                            <p:cond delay="1338"/>
                                          </p:stCondLst>
                                        </p:cTn>
                                        <p:tgtEl>
                                          <p:spTgt spid="5"/>
                                        </p:tgtEl>
                                      </p:cBhvr>
                                      <p:to x="100000" y="100000"/>
                                    </p:animScale>
                                    <p:animScale>
                                      <p:cBhvr>
                                        <p:cTn id="42" dur="26">
                                          <p:stCondLst>
                                            <p:cond delay="1642"/>
                                          </p:stCondLst>
                                        </p:cTn>
                                        <p:tgtEl>
                                          <p:spTgt spid="5"/>
                                        </p:tgtEl>
                                      </p:cBhvr>
                                      <p:to x="100000" y="90000"/>
                                    </p:animScale>
                                    <p:animScale>
                                      <p:cBhvr>
                                        <p:cTn id="43" dur="166" decel="50000">
                                          <p:stCondLst>
                                            <p:cond delay="1668"/>
                                          </p:stCondLst>
                                        </p:cTn>
                                        <p:tgtEl>
                                          <p:spTgt spid="5"/>
                                        </p:tgtEl>
                                      </p:cBhvr>
                                      <p:to x="100000" y="100000"/>
                                    </p:animScale>
                                    <p:animScale>
                                      <p:cBhvr>
                                        <p:cTn id="44" dur="26">
                                          <p:stCondLst>
                                            <p:cond delay="1808"/>
                                          </p:stCondLst>
                                        </p:cTn>
                                        <p:tgtEl>
                                          <p:spTgt spid="5"/>
                                        </p:tgtEl>
                                      </p:cBhvr>
                                      <p:to x="100000" y="95000"/>
                                    </p:animScale>
                                    <p:animScale>
                                      <p:cBhvr>
                                        <p:cTn id="45" dur="166" decel="50000">
                                          <p:stCondLst>
                                            <p:cond delay="1834"/>
                                          </p:stCondLst>
                                        </p:cTn>
                                        <p:tgtEl>
                                          <p:spTgt spid="5"/>
                                        </p:tgtEl>
                                      </p:cBhvr>
                                      <p:to x="100000" y="100000"/>
                                    </p:animScale>
                                  </p:childTnLst>
                                </p:cTn>
                              </p:par>
                              <p:par>
                                <p:cTn id="46" presetID="26" presetClass="emph" presetSubtype="0" fill="hold" nodeType="withEffect">
                                  <p:stCondLst>
                                    <p:cond delay="250"/>
                                  </p:stCondLst>
                                  <p:childTnLst>
                                    <p:animEffect transition="out" filter="fade">
                                      <p:cBhvr>
                                        <p:cTn id="47" dur="500" tmFilter="0, 0; .2, .5; .8, .5; 1, 0"/>
                                        <p:tgtEl>
                                          <p:spTgt spid="6"/>
                                        </p:tgtEl>
                                      </p:cBhvr>
                                    </p:animEffect>
                                    <p:animScale>
                                      <p:cBhvr>
                                        <p:cTn id="48"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95B47A8-4C0F-47DB-9046-7A8D45BC6CB9}"/>
              </a:ext>
            </a:extLst>
          </p:cNvPr>
          <p:cNvPicPr>
            <a:picLocks noChangeAspect="1"/>
          </p:cNvPicPr>
          <p:nvPr/>
        </p:nvPicPr>
        <p:blipFill rotWithShape="1">
          <a:blip r:embed="rId2"/>
          <a:srcRect t="54376" r="48989"/>
          <a:stretch/>
        </p:blipFill>
        <p:spPr>
          <a:xfrm>
            <a:off x="1220407" y="1819336"/>
            <a:ext cx="2264391" cy="2025257"/>
          </a:xfrm>
          <a:prstGeom prst="rect">
            <a:avLst/>
          </a:prstGeom>
        </p:spPr>
      </p:pic>
      <p:sp>
        <p:nvSpPr>
          <p:cNvPr id="2" name="Hộp Văn bản 1">
            <a:extLst>
              <a:ext uri="{FF2B5EF4-FFF2-40B4-BE49-F238E27FC236}">
                <a16:creationId xmlns:a16="http://schemas.microsoft.com/office/drawing/2014/main" id="{E4136AA1-7974-4BC6-BAA6-0986B5A423E6}"/>
              </a:ext>
            </a:extLst>
          </p:cNvPr>
          <p:cNvSpPr txBox="1"/>
          <p:nvPr/>
        </p:nvSpPr>
        <p:spPr>
          <a:xfrm>
            <a:off x="3082787" y="2267604"/>
            <a:ext cx="8088132" cy="1898084"/>
          </a:xfrm>
          <a:prstGeom prst="rect">
            <a:avLst/>
          </a:prstGeom>
          <a:noFill/>
        </p:spPr>
        <p:txBody>
          <a:bodyPr wrap="square" rtlCol="0">
            <a:spAutoFit/>
          </a:bodyPr>
          <a:lstStyle/>
          <a:p>
            <a:pPr algn="ctr" defTabSz="1219170">
              <a:buClr>
                <a:srgbClr val="000000"/>
              </a:buClr>
              <a:defRPr/>
            </a:pPr>
            <a:r>
              <a:rPr lang="en-US" sz="4267" kern="0" dirty="0" err="1">
                <a:solidFill>
                  <a:srgbClr val="000000"/>
                </a:solidFill>
                <a:latin typeface="Calibri"/>
                <a:cs typeface="Arial"/>
                <a:sym typeface="Arial"/>
              </a:rPr>
              <a:t>Tham</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gia</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trả</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lời</a:t>
            </a:r>
            <a:r>
              <a:rPr lang="en-US" sz="4267" kern="0" dirty="0">
                <a:solidFill>
                  <a:srgbClr val="000000"/>
                </a:solidFill>
                <a:latin typeface="Calibri"/>
                <a:cs typeface="Arial"/>
                <a:sym typeface="Arial"/>
              </a:rPr>
              <a:t> </a:t>
            </a:r>
            <a:r>
              <a:rPr lang="en-US" sz="4267" b="1" kern="0" dirty="0" err="1">
                <a:solidFill>
                  <a:srgbClr val="FF0000"/>
                </a:solidFill>
                <a:highlight>
                  <a:srgbClr val="FFD1D1"/>
                </a:highlight>
                <a:latin typeface="Calibri"/>
                <a:cs typeface="Arial"/>
                <a:sym typeface="Arial"/>
              </a:rPr>
              <a:t>đúng</a:t>
            </a:r>
            <a:r>
              <a:rPr lang="en-US" sz="4267" b="1" kern="0" dirty="0">
                <a:solidFill>
                  <a:srgbClr val="000000"/>
                </a:solidFill>
                <a:latin typeface="Calibri"/>
                <a:cs typeface="Arial"/>
                <a:sym typeface="Arial"/>
              </a:rPr>
              <a:t> </a:t>
            </a:r>
            <a:r>
              <a:rPr lang="en-US" sz="4267" kern="0" dirty="0" err="1">
                <a:solidFill>
                  <a:srgbClr val="000000"/>
                </a:solidFill>
                <a:latin typeface="Calibri"/>
                <a:cs typeface="Arial"/>
                <a:sym typeface="Arial"/>
              </a:rPr>
              <a:t>các</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câu</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hỏi</a:t>
            </a:r>
            <a:endParaRPr lang="en-US" sz="4267" kern="0" dirty="0">
              <a:solidFill>
                <a:srgbClr val="000000"/>
              </a:solidFill>
              <a:latin typeface="Calibri"/>
              <a:cs typeface="Arial"/>
              <a:sym typeface="Arial"/>
            </a:endParaRPr>
          </a:p>
          <a:p>
            <a:pPr algn="ctr" defTabSz="1219170">
              <a:buClr>
                <a:srgbClr val="000000"/>
              </a:buClr>
              <a:defRPr/>
            </a:pP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nhận</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quà</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liền</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tay</a:t>
            </a:r>
            <a:r>
              <a:rPr lang="en-US" sz="4267" kern="0" dirty="0">
                <a:solidFill>
                  <a:srgbClr val="000000"/>
                </a:solidFill>
                <a:latin typeface="Calibri"/>
                <a:cs typeface="Arial"/>
                <a:sym typeface="Arial"/>
              </a:rPr>
              <a:t>.</a:t>
            </a:r>
          </a:p>
          <a:p>
            <a:pPr defTabSz="1219170">
              <a:buClr>
                <a:srgbClr val="000000"/>
              </a:buClr>
              <a:defRPr/>
            </a:pPr>
            <a:r>
              <a:rPr lang="en-US" sz="3200" kern="0" dirty="0">
                <a:solidFill>
                  <a:srgbClr val="000000"/>
                </a:solidFill>
                <a:latin typeface="Arial"/>
                <a:cs typeface="Arial"/>
                <a:sym typeface="Arial"/>
              </a:rPr>
              <a:t> </a:t>
            </a:r>
          </a:p>
        </p:txBody>
      </p:sp>
      <p:sp>
        <p:nvSpPr>
          <p:cNvPr id="10" name="Hộp Văn bản 9">
            <a:extLst>
              <a:ext uri="{FF2B5EF4-FFF2-40B4-BE49-F238E27FC236}">
                <a16:creationId xmlns:a16="http://schemas.microsoft.com/office/drawing/2014/main" id="{9AB91D69-4AA8-427C-8434-B6DDAECEA56D}"/>
              </a:ext>
            </a:extLst>
          </p:cNvPr>
          <p:cNvSpPr txBox="1"/>
          <p:nvPr/>
        </p:nvSpPr>
        <p:spPr>
          <a:xfrm>
            <a:off x="3925204" y="4609643"/>
            <a:ext cx="6863509" cy="748988"/>
          </a:xfrm>
          <a:prstGeom prst="rect">
            <a:avLst/>
          </a:prstGeom>
          <a:noFill/>
        </p:spPr>
        <p:txBody>
          <a:bodyPr wrap="square" rtlCol="0">
            <a:spAutoFit/>
          </a:bodyPr>
          <a:lstStyle/>
          <a:p>
            <a:pPr algn="ctr" defTabSz="1219170">
              <a:buClr>
                <a:srgbClr val="000000"/>
              </a:buClr>
              <a:defRPr/>
            </a:pPr>
            <a:r>
              <a:rPr lang="en-US" sz="4267" kern="0" dirty="0" err="1">
                <a:solidFill>
                  <a:srgbClr val="000000"/>
                </a:solidFill>
                <a:latin typeface="Calibri"/>
                <a:cs typeface="Arial"/>
                <a:sym typeface="Arial"/>
              </a:rPr>
              <a:t>Trả</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lời</a:t>
            </a:r>
            <a:r>
              <a:rPr lang="en-US" sz="4267" kern="0" dirty="0">
                <a:solidFill>
                  <a:srgbClr val="000000"/>
                </a:solidFill>
                <a:latin typeface="Calibri"/>
                <a:cs typeface="Arial"/>
                <a:sym typeface="Arial"/>
              </a:rPr>
              <a:t> </a:t>
            </a:r>
            <a:r>
              <a:rPr lang="en-US" sz="4267" kern="0" dirty="0">
                <a:solidFill>
                  <a:srgbClr val="FF0000"/>
                </a:solidFill>
                <a:highlight>
                  <a:srgbClr val="FFD1D1"/>
                </a:highlight>
                <a:latin typeface="Calibri"/>
                <a:cs typeface="Arial"/>
                <a:sym typeface="Arial"/>
              </a:rPr>
              <a:t> </a:t>
            </a:r>
            <a:r>
              <a:rPr lang="en-US" sz="4267" b="1" kern="0" dirty="0" err="1">
                <a:solidFill>
                  <a:srgbClr val="FF0000"/>
                </a:solidFill>
                <a:highlight>
                  <a:srgbClr val="FFD1D1"/>
                </a:highlight>
                <a:latin typeface="Calibri"/>
                <a:cs typeface="Arial"/>
                <a:sym typeface="Arial"/>
              </a:rPr>
              <a:t>sai</a:t>
            </a:r>
            <a:r>
              <a:rPr lang="en-US" sz="4267" b="1" kern="0" dirty="0">
                <a:solidFill>
                  <a:srgbClr val="FF0000"/>
                </a:solidFill>
                <a:highlight>
                  <a:srgbClr val="FFD1D1"/>
                </a:highlight>
                <a:latin typeface="Calibri"/>
                <a:cs typeface="Arial"/>
                <a:sym typeface="Arial"/>
              </a:rPr>
              <a:t> </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hát</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một</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bài</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hát</a:t>
            </a:r>
            <a:r>
              <a:rPr lang="en-US" sz="4267" kern="0" dirty="0">
                <a:solidFill>
                  <a:srgbClr val="000000"/>
                </a:solidFill>
                <a:latin typeface="Calibri"/>
                <a:cs typeface="Arial"/>
                <a:sym typeface="Arial"/>
              </a:rPr>
              <a:t>.</a:t>
            </a:r>
            <a:endParaRPr lang="en-US" sz="4267" kern="0" dirty="0">
              <a:solidFill>
                <a:srgbClr val="000000"/>
              </a:solidFill>
              <a:latin typeface="Arial"/>
              <a:cs typeface="Arial"/>
              <a:sym typeface="Arial"/>
            </a:endParaRPr>
          </a:p>
        </p:txBody>
      </p:sp>
      <p:grpSp>
        <p:nvGrpSpPr>
          <p:cNvPr id="11" name="Nhóm 10">
            <a:extLst>
              <a:ext uri="{FF2B5EF4-FFF2-40B4-BE49-F238E27FC236}">
                <a16:creationId xmlns:a16="http://schemas.microsoft.com/office/drawing/2014/main" id="{D734EDC1-875A-4F28-9E08-579A9E8AE08E}"/>
              </a:ext>
            </a:extLst>
          </p:cNvPr>
          <p:cNvGrpSpPr/>
          <p:nvPr/>
        </p:nvGrpSpPr>
        <p:grpSpPr>
          <a:xfrm>
            <a:off x="4094052" y="1014735"/>
            <a:ext cx="4003897" cy="843446"/>
            <a:chOff x="3173022" y="103136"/>
            <a:chExt cx="3306122" cy="632585"/>
          </a:xfrm>
        </p:grpSpPr>
        <p:grpSp>
          <p:nvGrpSpPr>
            <p:cNvPr id="12" name="Nhóm 11">
              <a:extLst>
                <a:ext uri="{FF2B5EF4-FFF2-40B4-BE49-F238E27FC236}">
                  <a16:creationId xmlns:a16="http://schemas.microsoft.com/office/drawing/2014/main" id="{BE8ABF43-220B-4155-948B-2EA8F819142F}"/>
                </a:ext>
              </a:extLst>
            </p:cNvPr>
            <p:cNvGrpSpPr/>
            <p:nvPr/>
          </p:nvGrpSpPr>
          <p:grpSpPr>
            <a:xfrm>
              <a:off x="3173022" y="103136"/>
              <a:ext cx="3306122" cy="603450"/>
              <a:chOff x="3158836" y="1506009"/>
              <a:chExt cx="3306122" cy="603450"/>
            </a:xfrm>
          </p:grpSpPr>
          <p:sp>
            <p:nvSpPr>
              <p:cNvPr id="14" name="Hình chữ nhật: Góc Tròn 13">
                <a:extLst>
                  <a:ext uri="{FF2B5EF4-FFF2-40B4-BE49-F238E27FC236}">
                    <a16:creationId xmlns:a16="http://schemas.microsoft.com/office/drawing/2014/main" id="{C02211EA-8122-414A-85FD-D425C1D1D535}"/>
                  </a:ext>
                </a:extLst>
              </p:cNvPr>
              <p:cNvSpPr/>
              <p:nvPr/>
            </p:nvSpPr>
            <p:spPr>
              <a:xfrm>
                <a:off x="3158836" y="1506009"/>
                <a:ext cx="3306122" cy="603450"/>
              </a:xfrm>
              <a:prstGeom prst="roundRect">
                <a:avLst/>
              </a:prstGeom>
              <a:solidFill>
                <a:srgbClr val="FFF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15" name="Hình chữ nhật: Góc Tròn 14">
                <a:extLst>
                  <a:ext uri="{FF2B5EF4-FFF2-40B4-BE49-F238E27FC236}">
                    <a16:creationId xmlns:a16="http://schemas.microsoft.com/office/drawing/2014/main" id="{13F5833F-7DFE-4DE7-88E1-F4A7BD4A633C}"/>
                  </a:ext>
                </a:extLst>
              </p:cNvPr>
              <p:cNvSpPr/>
              <p:nvPr/>
            </p:nvSpPr>
            <p:spPr>
              <a:xfrm>
                <a:off x="3273054" y="1560991"/>
                <a:ext cx="3077687" cy="493486"/>
              </a:xfrm>
              <a:prstGeom prst="roundRect">
                <a:avLst/>
              </a:prstGeom>
              <a:noFill/>
              <a:ln w="28575">
                <a:solidFill>
                  <a:srgbClr val="8821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grpSp>
        <p:sp>
          <p:nvSpPr>
            <p:cNvPr id="13" name="Hộp Văn bản 12">
              <a:extLst>
                <a:ext uri="{FF2B5EF4-FFF2-40B4-BE49-F238E27FC236}">
                  <a16:creationId xmlns:a16="http://schemas.microsoft.com/office/drawing/2014/main" id="{D935C252-3D0E-46F3-8C18-921FD49E764F}"/>
                </a:ext>
              </a:extLst>
            </p:cNvPr>
            <p:cNvSpPr txBox="1"/>
            <p:nvPr/>
          </p:nvSpPr>
          <p:spPr>
            <a:xfrm>
              <a:off x="3555147" y="112473"/>
              <a:ext cx="2580382" cy="623248"/>
            </a:xfrm>
            <a:prstGeom prst="rect">
              <a:avLst/>
            </a:prstGeom>
            <a:noFill/>
          </p:spPr>
          <p:txBody>
            <a:bodyPr wrap="square" rtlCol="0">
              <a:spAutoFit/>
            </a:bodyPr>
            <a:lstStyle/>
            <a:p>
              <a:pPr algn="ctr" defTabSz="1219170">
                <a:buClr>
                  <a:srgbClr val="000000"/>
                </a:buClr>
                <a:defRPr/>
              </a:pPr>
              <a:r>
                <a:rPr lang="en-US" sz="4800" b="1" kern="0" dirty="0">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Lu</a:t>
              </a:r>
              <a:r>
                <a:rPr lang="vi-VN" sz="4800" b="1" kern="0" dirty="0" err="1">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ật</a:t>
              </a:r>
              <a:r>
                <a:rPr lang="en-US" sz="4800" b="1" kern="0" dirty="0">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 </a:t>
              </a:r>
              <a:r>
                <a:rPr lang="en-US" sz="4800" b="1" kern="0" dirty="0" err="1">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chơi</a:t>
              </a:r>
              <a:endParaRPr lang="en-US" sz="4800" b="1" kern="0" dirty="0">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endParaRPr>
            </a:p>
          </p:txBody>
        </p:sp>
      </p:grpSp>
      <p:pic>
        <p:nvPicPr>
          <p:cNvPr id="19" name="Picture 5">
            <a:extLst>
              <a:ext uri="{FF2B5EF4-FFF2-40B4-BE49-F238E27FC236}">
                <a16:creationId xmlns:a16="http://schemas.microsoft.com/office/drawing/2014/main" id="{DB47192C-5FB3-458C-B980-30C65A14E8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403287" y="3915005"/>
            <a:ext cx="2582597" cy="1887643"/>
          </a:xfrm>
          <a:prstGeom prst="rect">
            <a:avLst/>
          </a:prstGeom>
        </p:spPr>
      </p:pic>
    </p:spTree>
    <p:extLst>
      <p:ext uri="{BB962C8B-B14F-4D97-AF65-F5344CB8AC3E}">
        <p14:creationId xmlns:p14="http://schemas.microsoft.com/office/powerpoint/2010/main" val="1942808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45">
                                          <p:stCondLst>
                                            <p:cond delay="0"/>
                                          </p:stCondLst>
                                        </p:cTn>
                                        <p:tgtEl>
                                          <p:spTgt spid="5"/>
                                        </p:tgtEl>
                                      </p:cBhvr>
                                    </p:animEffect>
                                    <p:anim calcmode="lin" valueType="num">
                                      <p:cBhvr>
                                        <p:cTn id="13"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16"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17"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18" dur="7">
                                          <p:stCondLst>
                                            <p:cond delay="162"/>
                                          </p:stCondLst>
                                        </p:cTn>
                                        <p:tgtEl>
                                          <p:spTgt spid="5"/>
                                        </p:tgtEl>
                                      </p:cBhvr>
                                      <p:to x="100000" y="60000"/>
                                    </p:animScale>
                                    <p:animScale>
                                      <p:cBhvr>
                                        <p:cTn id="19" dur="41" decel="50000">
                                          <p:stCondLst>
                                            <p:cond delay="169"/>
                                          </p:stCondLst>
                                        </p:cTn>
                                        <p:tgtEl>
                                          <p:spTgt spid="5"/>
                                        </p:tgtEl>
                                      </p:cBhvr>
                                      <p:to x="100000" y="100000"/>
                                    </p:animScale>
                                    <p:animScale>
                                      <p:cBhvr>
                                        <p:cTn id="20" dur="7">
                                          <p:stCondLst>
                                            <p:cond delay="328"/>
                                          </p:stCondLst>
                                        </p:cTn>
                                        <p:tgtEl>
                                          <p:spTgt spid="5"/>
                                        </p:tgtEl>
                                      </p:cBhvr>
                                      <p:to x="100000" y="80000"/>
                                    </p:animScale>
                                    <p:animScale>
                                      <p:cBhvr>
                                        <p:cTn id="21" dur="41" decel="50000">
                                          <p:stCondLst>
                                            <p:cond delay="335"/>
                                          </p:stCondLst>
                                        </p:cTn>
                                        <p:tgtEl>
                                          <p:spTgt spid="5"/>
                                        </p:tgtEl>
                                      </p:cBhvr>
                                      <p:to x="100000" y="100000"/>
                                    </p:animScale>
                                    <p:animScale>
                                      <p:cBhvr>
                                        <p:cTn id="22" dur="7">
                                          <p:stCondLst>
                                            <p:cond delay="410"/>
                                          </p:stCondLst>
                                        </p:cTn>
                                        <p:tgtEl>
                                          <p:spTgt spid="5"/>
                                        </p:tgtEl>
                                      </p:cBhvr>
                                      <p:to x="100000" y="90000"/>
                                    </p:animScale>
                                    <p:animScale>
                                      <p:cBhvr>
                                        <p:cTn id="23" dur="41" decel="50000">
                                          <p:stCondLst>
                                            <p:cond delay="417"/>
                                          </p:stCondLst>
                                        </p:cTn>
                                        <p:tgtEl>
                                          <p:spTgt spid="5"/>
                                        </p:tgtEl>
                                      </p:cBhvr>
                                      <p:to x="100000" y="100000"/>
                                    </p:animScale>
                                    <p:animScale>
                                      <p:cBhvr>
                                        <p:cTn id="24" dur="7">
                                          <p:stCondLst>
                                            <p:cond delay="452"/>
                                          </p:stCondLst>
                                        </p:cTn>
                                        <p:tgtEl>
                                          <p:spTgt spid="5"/>
                                        </p:tgtEl>
                                      </p:cBhvr>
                                      <p:to x="100000" y="95000"/>
                                    </p:animScale>
                                    <p:animScale>
                                      <p:cBhvr>
                                        <p:cTn id="25" dur="41" decel="50000">
                                          <p:stCondLst>
                                            <p:cond delay="459"/>
                                          </p:stCondLst>
                                        </p:cTn>
                                        <p:tgtEl>
                                          <p:spTgt spid="5"/>
                                        </p:tgtEl>
                                      </p:cBhvr>
                                      <p:to x="100000" y="100000"/>
                                    </p:animScale>
                                  </p:childTnLst>
                                </p:cTn>
                              </p:par>
                            </p:childTnLst>
                          </p:cTn>
                        </p:par>
                        <p:par>
                          <p:cTn id="26" fill="hold">
                            <p:stCondLst>
                              <p:cond delay="750"/>
                            </p:stCondLst>
                            <p:childTnLst>
                              <p:par>
                                <p:cTn id="27" presetID="22" presetClass="entr" presetSubtype="8"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1000"/>
                                        <p:tgtEl>
                                          <p:spTgt spid="2"/>
                                        </p:tgtEl>
                                      </p:cBhvr>
                                    </p:animEffect>
                                  </p:childTnLst>
                                </p:cTn>
                              </p:par>
                            </p:childTnLst>
                          </p:cTn>
                        </p:par>
                        <p:par>
                          <p:cTn id="30" fill="hold">
                            <p:stCondLst>
                              <p:cond delay="1750"/>
                            </p:stCondLst>
                            <p:childTnLst>
                              <p:par>
                                <p:cTn id="31" presetID="26"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217">
                                          <p:stCondLst>
                                            <p:cond delay="0"/>
                                          </p:stCondLst>
                                        </p:cTn>
                                        <p:tgtEl>
                                          <p:spTgt spid="19"/>
                                        </p:tgtEl>
                                      </p:cBhvr>
                                    </p:animEffect>
                                    <p:anim calcmode="lin" valueType="num">
                                      <p:cBhvr>
                                        <p:cTn id="34" dur="683"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5" dur="249"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6" dur="249" tmFilter="0, 0; 0.125,0.2665; 0.25,0.4; 0.375,0.465; 0.5,0.5;  0.625,0.535; 0.75,0.6; 0.875,0.7335; 1,1">
                                          <p:stCondLst>
                                            <p:cond delay="249"/>
                                          </p:stCondLst>
                                        </p:cTn>
                                        <p:tgtEl>
                                          <p:spTgt spid="19"/>
                                        </p:tgtEl>
                                        <p:attrNameLst>
                                          <p:attrName>ppt_y</p:attrName>
                                        </p:attrNameLst>
                                      </p:cBhvr>
                                      <p:tavLst>
                                        <p:tav tm="0" fmla="#ppt_y-sin(pi*$)/9">
                                          <p:val>
                                            <p:fltVal val="0"/>
                                          </p:val>
                                        </p:tav>
                                        <p:tav tm="100000">
                                          <p:val>
                                            <p:fltVal val="1"/>
                                          </p:val>
                                        </p:tav>
                                      </p:tavLst>
                                    </p:anim>
                                    <p:anim calcmode="lin" valueType="num">
                                      <p:cBhvr>
                                        <p:cTn id="37" dur="124" tmFilter="0, 0; 0.125,0.2665; 0.25,0.4; 0.375,0.465; 0.5,0.5;  0.625,0.535; 0.75,0.6; 0.875,0.7335; 1,1">
                                          <p:stCondLst>
                                            <p:cond delay="497"/>
                                          </p:stCondLst>
                                        </p:cTn>
                                        <p:tgtEl>
                                          <p:spTgt spid="19"/>
                                        </p:tgtEl>
                                        <p:attrNameLst>
                                          <p:attrName>ppt_y</p:attrName>
                                        </p:attrNameLst>
                                      </p:cBhvr>
                                      <p:tavLst>
                                        <p:tav tm="0" fmla="#ppt_y-sin(pi*$)/27">
                                          <p:val>
                                            <p:fltVal val="0"/>
                                          </p:val>
                                        </p:tav>
                                        <p:tav tm="100000">
                                          <p:val>
                                            <p:fltVal val="1"/>
                                          </p:val>
                                        </p:tav>
                                      </p:tavLst>
                                    </p:anim>
                                    <p:anim calcmode="lin" valueType="num">
                                      <p:cBhvr>
                                        <p:cTn id="38" dur="62" tmFilter="0, 0; 0.125,0.2665; 0.25,0.4; 0.375,0.465; 0.5,0.5;  0.625,0.535; 0.75,0.6; 0.875,0.7335; 1,1">
                                          <p:stCondLst>
                                            <p:cond delay="621"/>
                                          </p:stCondLst>
                                        </p:cTn>
                                        <p:tgtEl>
                                          <p:spTgt spid="19"/>
                                        </p:tgtEl>
                                        <p:attrNameLst>
                                          <p:attrName>ppt_y</p:attrName>
                                        </p:attrNameLst>
                                      </p:cBhvr>
                                      <p:tavLst>
                                        <p:tav tm="0" fmla="#ppt_y-sin(pi*$)/81">
                                          <p:val>
                                            <p:fltVal val="0"/>
                                          </p:val>
                                        </p:tav>
                                        <p:tav tm="100000">
                                          <p:val>
                                            <p:fltVal val="1"/>
                                          </p:val>
                                        </p:tav>
                                      </p:tavLst>
                                    </p:anim>
                                    <p:animScale>
                                      <p:cBhvr>
                                        <p:cTn id="39" dur="10">
                                          <p:stCondLst>
                                            <p:cond delay="244"/>
                                          </p:stCondLst>
                                        </p:cTn>
                                        <p:tgtEl>
                                          <p:spTgt spid="19"/>
                                        </p:tgtEl>
                                      </p:cBhvr>
                                      <p:to x="100000" y="60000"/>
                                    </p:animScale>
                                    <p:animScale>
                                      <p:cBhvr>
                                        <p:cTn id="40" dur="62" decel="50000">
                                          <p:stCondLst>
                                            <p:cond delay="254"/>
                                          </p:stCondLst>
                                        </p:cTn>
                                        <p:tgtEl>
                                          <p:spTgt spid="19"/>
                                        </p:tgtEl>
                                      </p:cBhvr>
                                      <p:to x="100000" y="100000"/>
                                    </p:animScale>
                                    <p:animScale>
                                      <p:cBhvr>
                                        <p:cTn id="41" dur="10">
                                          <p:stCondLst>
                                            <p:cond delay="492"/>
                                          </p:stCondLst>
                                        </p:cTn>
                                        <p:tgtEl>
                                          <p:spTgt spid="19"/>
                                        </p:tgtEl>
                                      </p:cBhvr>
                                      <p:to x="100000" y="80000"/>
                                    </p:animScale>
                                    <p:animScale>
                                      <p:cBhvr>
                                        <p:cTn id="42" dur="62" decel="50000">
                                          <p:stCondLst>
                                            <p:cond delay="502"/>
                                          </p:stCondLst>
                                        </p:cTn>
                                        <p:tgtEl>
                                          <p:spTgt spid="19"/>
                                        </p:tgtEl>
                                      </p:cBhvr>
                                      <p:to x="100000" y="100000"/>
                                    </p:animScale>
                                    <p:animScale>
                                      <p:cBhvr>
                                        <p:cTn id="43" dur="10">
                                          <p:stCondLst>
                                            <p:cond delay="616"/>
                                          </p:stCondLst>
                                        </p:cTn>
                                        <p:tgtEl>
                                          <p:spTgt spid="19"/>
                                        </p:tgtEl>
                                      </p:cBhvr>
                                      <p:to x="100000" y="90000"/>
                                    </p:animScale>
                                    <p:animScale>
                                      <p:cBhvr>
                                        <p:cTn id="44" dur="62" decel="50000">
                                          <p:stCondLst>
                                            <p:cond delay="625"/>
                                          </p:stCondLst>
                                        </p:cTn>
                                        <p:tgtEl>
                                          <p:spTgt spid="19"/>
                                        </p:tgtEl>
                                      </p:cBhvr>
                                      <p:to x="100000" y="100000"/>
                                    </p:animScale>
                                    <p:animScale>
                                      <p:cBhvr>
                                        <p:cTn id="45" dur="10">
                                          <p:stCondLst>
                                            <p:cond delay="678"/>
                                          </p:stCondLst>
                                        </p:cTn>
                                        <p:tgtEl>
                                          <p:spTgt spid="19"/>
                                        </p:tgtEl>
                                      </p:cBhvr>
                                      <p:to x="100000" y="95000"/>
                                    </p:animScale>
                                    <p:animScale>
                                      <p:cBhvr>
                                        <p:cTn id="46" dur="62" decel="50000">
                                          <p:stCondLst>
                                            <p:cond delay="688"/>
                                          </p:stCondLst>
                                        </p:cTn>
                                        <p:tgtEl>
                                          <p:spTgt spid="19"/>
                                        </p:tgtEl>
                                      </p:cBhvr>
                                      <p:to x="100000" y="100000"/>
                                    </p:animScale>
                                  </p:childTnLst>
                                </p:cTn>
                              </p:par>
                            </p:childTnLst>
                          </p:cTn>
                        </p:par>
                        <p:par>
                          <p:cTn id="47" fill="hold">
                            <p:stCondLst>
                              <p:cond delay="2500"/>
                            </p:stCondLst>
                            <p:childTnLst>
                              <p:par>
                                <p:cTn id="48" presetID="2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Nhóm 58">
            <a:extLst>
              <a:ext uri="{FF2B5EF4-FFF2-40B4-BE49-F238E27FC236}">
                <a16:creationId xmlns:a16="http://schemas.microsoft.com/office/drawing/2014/main" id="{FF749A41-83E1-B55C-D812-9F27117102E5}"/>
              </a:ext>
            </a:extLst>
          </p:cNvPr>
          <p:cNvGrpSpPr/>
          <p:nvPr/>
        </p:nvGrpSpPr>
        <p:grpSpPr>
          <a:xfrm>
            <a:off x="1552575" y="2084924"/>
            <a:ext cx="8353425" cy="1988728"/>
            <a:chOff x="3947613" y="165100"/>
            <a:chExt cx="5905542" cy="1491546"/>
          </a:xfrm>
        </p:grpSpPr>
        <p:sp>
          <p:nvSpPr>
            <p:cNvPr id="62" name="Hình chữ nhật: Góc Tròn 61">
              <a:extLst>
                <a:ext uri="{FF2B5EF4-FFF2-40B4-BE49-F238E27FC236}">
                  <a16:creationId xmlns:a16="http://schemas.microsoft.com/office/drawing/2014/main" id="{A59E173C-34EC-C046-F706-C83740FC8189}"/>
                </a:ext>
              </a:extLst>
            </p:cNvPr>
            <p:cNvSpPr/>
            <p:nvPr/>
          </p:nvSpPr>
          <p:spPr>
            <a:xfrm>
              <a:off x="3947613" y="165100"/>
              <a:ext cx="5905542" cy="1244167"/>
            </a:xfrm>
            <a:prstGeom prst="roundRect">
              <a:avLst/>
            </a:prstGeom>
            <a:solidFill>
              <a:srgbClr val="FFFFFF"/>
            </a:solidFill>
            <a:ln>
              <a:solidFill>
                <a:srgbClr val="FFB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sp>
          <p:nvSpPr>
            <p:cNvPr id="63" name="Hộp Văn bản 62">
              <a:extLst>
                <a:ext uri="{FF2B5EF4-FFF2-40B4-BE49-F238E27FC236}">
                  <a16:creationId xmlns:a16="http://schemas.microsoft.com/office/drawing/2014/main" id="{5991F0FD-5D8B-1D80-BD83-FAD3E4531A23}"/>
                </a:ext>
              </a:extLst>
            </p:cNvPr>
            <p:cNvSpPr txBox="1"/>
            <p:nvPr/>
          </p:nvSpPr>
          <p:spPr>
            <a:xfrm>
              <a:off x="4093652" y="287329"/>
              <a:ext cx="5585654" cy="1369317"/>
            </a:xfrm>
            <a:prstGeom prst="rect">
              <a:avLst/>
            </a:prstGeom>
            <a:noFill/>
          </p:spPr>
          <p:txBody>
            <a:bodyPr wrap="square" rtlCol="0">
              <a:spAutoFit/>
            </a:bodyPr>
            <a:lstStyle/>
            <a:p>
              <a:pPr marL="0" marR="0" algn="just">
                <a:lnSpc>
                  <a:spcPct val="120000"/>
                </a:lnSpc>
                <a:spcBef>
                  <a:spcPts val="0"/>
                </a:spcBef>
                <a:spcAft>
                  <a:spcPts val="0"/>
                </a:spcAft>
              </a:pPr>
              <a:r>
                <a:rPr lang="nl-NL" sz="3200" dirty="0">
                  <a:solidFill>
                    <a:srgbClr val="002060"/>
                  </a:solidFill>
                  <a:effectLst/>
                  <a:ea typeface="Times New Roman" panose="02020603050405020304" pitchFamily="18" charset="0"/>
                </a:rPr>
                <a:t>Lan đút tiền vào lợn nhựa để tiết kiệm và dùng số tiền đó để ủng hộ các bạn bị lũ lụt.</a:t>
              </a:r>
              <a:endParaRPr lang="en-US" sz="3200" dirty="0">
                <a:solidFill>
                  <a:srgbClr val="002060"/>
                </a:solidFill>
                <a:effectLst/>
                <a:ea typeface="Calibri" panose="020F0502020204030204" pitchFamily="34" charset="0"/>
              </a:endParaRPr>
            </a:p>
          </p:txBody>
        </p:sp>
      </p:grpSp>
      <p:sp>
        <p:nvSpPr>
          <p:cNvPr id="72" name="Hình chữ nhật: Góc Tròn 71">
            <a:extLst>
              <a:ext uri="{FF2B5EF4-FFF2-40B4-BE49-F238E27FC236}">
                <a16:creationId xmlns:a16="http://schemas.microsoft.com/office/drawing/2014/main" id="{25F141BF-98D1-1356-F7AF-D76687CD9784}"/>
              </a:ext>
            </a:extLst>
          </p:cNvPr>
          <p:cNvSpPr/>
          <p:nvPr/>
        </p:nvSpPr>
        <p:spPr>
          <a:xfrm>
            <a:off x="2841433" y="437121"/>
            <a:ext cx="6536267" cy="1405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grpSp>
        <p:nvGrpSpPr>
          <p:cNvPr id="73" name="Nhóm 72">
            <a:extLst>
              <a:ext uri="{FF2B5EF4-FFF2-40B4-BE49-F238E27FC236}">
                <a16:creationId xmlns:a16="http://schemas.microsoft.com/office/drawing/2014/main" id="{D44ED9BF-B97F-7F7D-DE81-AAC72D775085}"/>
              </a:ext>
            </a:extLst>
          </p:cNvPr>
          <p:cNvGrpSpPr/>
          <p:nvPr/>
        </p:nvGrpSpPr>
        <p:grpSpPr>
          <a:xfrm>
            <a:off x="1343025" y="190060"/>
            <a:ext cx="7771692" cy="1507986"/>
            <a:chOff x="355600" y="215900"/>
            <a:chExt cx="5511800" cy="792866"/>
          </a:xfrm>
        </p:grpSpPr>
        <p:sp>
          <p:nvSpPr>
            <p:cNvPr id="74" name="Hình chữ nhật: Góc Tròn 73">
              <a:extLst>
                <a:ext uri="{FF2B5EF4-FFF2-40B4-BE49-F238E27FC236}">
                  <a16:creationId xmlns:a16="http://schemas.microsoft.com/office/drawing/2014/main" id="{8D26D2EB-BB5C-57E7-C5AE-C997F3BCE1E6}"/>
                </a:ext>
              </a:extLst>
            </p:cNvPr>
            <p:cNvSpPr/>
            <p:nvPr/>
          </p:nvSpPr>
          <p:spPr>
            <a:xfrm>
              <a:off x="355600" y="215900"/>
              <a:ext cx="5511800" cy="7928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FDF0DF"/>
                </a:solidFill>
                <a:latin typeface="Calibri"/>
                <a:sym typeface="Arial"/>
              </a:endParaRPr>
            </a:p>
          </p:txBody>
        </p:sp>
        <p:sp>
          <p:nvSpPr>
            <p:cNvPr id="75" name="Hộp Văn bản 74">
              <a:extLst>
                <a:ext uri="{FF2B5EF4-FFF2-40B4-BE49-F238E27FC236}">
                  <a16:creationId xmlns:a16="http://schemas.microsoft.com/office/drawing/2014/main" id="{F1574F3E-4B1A-1F45-BFE1-44B3CAA7E5F2}"/>
                </a:ext>
              </a:extLst>
            </p:cNvPr>
            <p:cNvSpPr txBox="1"/>
            <p:nvPr/>
          </p:nvSpPr>
          <p:spPr>
            <a:xfrm>
              <a:off x="471757" y="332894"/>
              <a:ext cx="5225446" cy="631107"/>
            </a:xfrm>
            <a:prstGeom prst="rect">
              <a:avLst/>
            </a:prstGeom>
            <a:noFill/>
          </p:spPr>
          <p:txBody>
            <a:bodyPr wrap="square" rtlCol="0">
              <a:spAutoFit/>
            </a:bodyPr>
            <a:lstStyle/>
            <a:p>
              <a:pPr marL="0" marR="0" algn="ctr">
                <a:spcBef>
                  <a:spcPts val="0"/>
                </a:spcBef>
                <a:spcAft>
                  <a:spcPts val="0"/>
                </a:spcAft>
              </a:pPr>
              <a:r>
                <a:rPr lang="nl-NL" sz="3600" b="1" dirty="0">
                  <a:solidFill>
                    <a:srgbClr val="FF0000"/>
                  </a:solidFill>
                  <a:effectLst/>
                  <a:ea typeface="Times New Roman" panose="02020603050405020304" pitchFamily="18" charset="0"/>
                </a:rPr>
                <a:t>Bày tỏ ý kiến “nên làm” hay “không nên làm” và giải thích:</a:t>
              </a:r>
              <a:endParaRPr lang="en-US" sz="3600" b="1" dirty="0">
                <a:solidFill>
                  <a:srgbClr val="FF0000"/>
                </a:solidFill>
                <a:effectLst/>
                <a:ea typeface="Calibri" panose="020F0502020204030204" pitchFamily="34" charset="0"/>
              </a:endParaRPr>
            </a:p>
          </p:txBody>
        </p:sp>
        <p:sp>
          <p:nvSpPr>
            <p:cNvPr id="76" name="Hình chữ nhật: Góc Tròn 75">
              <a:extLst>
                <a:ext uri="{FF2B5EF4-FFF2-40B4-BE49-F238E27FC236}">
                  <a16:creationId xmlns:a16="http://schemas.microsoft.com/office/drawing/2014/main" id="{D94D17D0-3909-AC5B-63E3-755E46EA9393}"/>
                </a:ext>
              </a:extLst>
            </p:cNvPr>
            <p:cNvSpPr/>
            <p:nvPr/>
          </p:nvSpPr>
          <p:spPr>
            <a:xfrm>
              <a:off x="452808" y="294389"/>
              <a:ext cx="5317384" cy="643516"/>
            </a:xfrm>
            <a:prstGeom prst="roundRect">
              <a:avLst/>
            </a:prstGeom>
            <a:noFill/>
            <a:ln w="19050">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B43F"/>
                </a:solidFill>
                <a:latin typeface="Calibri"/>
                <a:sym typeface="Arial"/>
              </a:endParaRPr>
            </a:p>
          </p:txBody>
        </p:sp>
      </p:grpSp>
      <p:pic>
        <p:nvPicPr>
          <p:cNvPr id="44" name="Hình ảnh 43">
            <a:hlinkClick r:id="rId3" action="ppaction://hlinksldjump"/>
            <a:extLst>
              <a:ext uri="{FF2B5EF4-FFF2-40B4-BE49-F238E27FC236}">
                <a16:creationId xmlns:a16="http://schemas.microsoft.com/office/drawing/2014/main" id="{9AC70964-4389-909E-FFD1-B5B61D684F2D}"/>
              </a:ext>
            </a:extLst>
          </p:cNvPr>
          <p:cNvPicPr>
            <a:picLocks noChangeAspect="1"/>
          </p:cNvPicPr>
          <p:nvPr/>
        </p:nvPicPr>
        <p:blipFill rotWithShape="1">
          <a:blip r:embed="rId4"/>
          <a:srcRect t="54376" r="48989"/>
          <a:stretch/>
        </p:blipFill>
        <p:spPr>
          <a:xfrm>
            <a:off x="9106727" y="173913"/>
            <a:ext cx="1704635" cy="1524615"/>
          </a:xfrm>
          <a:prstGeom prst="rect">
            <a:avLst/>
          </a:prstGeom>
        </p:spPr>
      </p:pic>
      <p:pic>
        <p:nvPicPr>
          <p:cNvPr id="45" name="Picture 5">
            <a:extLst>
              <a:ext uri="{FF2B5EF4-FFF2-40B4-BE49-F238E27FC236}">
                <a16:creationId xmlns:a16="http://schemas.microsoft.com/office/drawing/2014/main" id="{3600C3A3-DD7E-D316-DDA9-56E8C288F8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653159" y="283579"/>
            <a:ext cx="1540756" cy="1126151"/>
          </a:xfrm>
          <a:prstGeom prst="rect">
            <a:avLst/>
          </a:prstGeom>
        </p:spPr>
      </p:pic>
      <p:grpSp>
        <p:nvGrpSpPr>
          <p:cNvPr id="3" name="Nhóm 23">
            <a:extLst>
              <a:ext uri="{FF2B5EF4-FFF2-40B4-BE49-F238E27FC236}">
                <a16:creationId xmlns:a16="http://schemas.microsoft.com/office/drawing/2014/main" id="{A94FF7B8-3525-DD3F-2C09-5CFC380EE177}"/>
              </a:ext>
            </a:extLst>
          </p:cNvPr>
          <p:cNvGrpSpPr/>
          <p:nvPr/>
        </p:nvGrpSpPr>
        <p:grpSpPr>
          <a:xfrm>
            <a:off x="4727146" y="3554811"/>
            <a:ext cx="3147996" cy="3057087"/>
            <a:chOff x="2800773" y="4137668"/>
            <a:chExt cx="2667594" cy="2590558"/>
          </a:xfrm>
        </p:grpSpPr>
        <p:pic>
          <p:nvPicPr>
            <p:cNvPr id="4" name="Hình ảnh 22">
              <a:extLst>
                <a:ext uri="{FF2B5EF4-FFF2-40B4-BE49-F238E27FC236}">
                  <a16:creationId xmlns:a16="http://schemas.microsoft.com/office/drawing/2014/main" id="{A42C3C54-1DC3-FE48-E30C-B2BC6F03498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2800773" y="4137668"/>
              <a:ext cx="2667594" cy="2440890"/>
            </a:xfrm>
            <a:prstGeom prst="rect">
              <a:avLst/>
            </a:prstGeom>
          </p:spPr>
        </p:pic>
        <p:grpSp>
          <p:nvGrpSpPr>
            <p:cNvPr id="5" name="Nhóm 15">
              <a:extLst>
                <a:ext uri="{FF2B5EF4-FFF2-40B4-BE49-F238E27FC236}">
                  <a16:creationId xmlns:a16="http://schemas.microsoft.com/office/drawing/2014/main" id="{02ECCC4B-28B0-A56A-20C4-BF9CFCFCF5B4}"/>
                </a:ext>
              </a:extLst>
            </p:cNvPr>
            <p:cNvGrpSpPr/>
            <p:nvPr/>
          </p:nvGrpSpPr>
          <p:grpSpPr>
            <a:xfrm>
              <a:off x="3268005" y="5998386"/>
              <a:ext cx="1854861" cy="729840"/>
              <a:chOff x="1812299" y="5389726"/>
              <a:chExt cx="1861731" cy="940290"/>
            </a:xfrm>
          </p:grpSpPr>
          <p:sp>
            <p:nvSpPr>
              <p:cNvPr id="6" name="Hình chữ nhật: Góc Tròn 17">
                <a:extLst>
                  <a:ext uri="{FF2B5EF4-FFF2-40B4-BE49-F238E27FC236}">
                    <a16:creationId xmlns:a16="http://schemas.microsoft.com/office/drawing/2014/main" id="{58DD0AD9-DBB7-8E72-30C4-1B3AFF805E4E}"/>
                  </a:ext>
                </a:extLst>
              </p:cNvPr>
              <p:cNvSpPr/>
              <p:nvPr/>
            </p:nvSpPr>
            <p:spPr>
              <a:xfrm>
                <a:off x="1812299" y="5389726"/>
                <a:ext cx="1861731" cy="94029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12">
                <a:extLst>
                  <a:ext uri="{FF2B5EF4-FFF2-40B4-BE49-F238E27FC236}">
                    <a16:creationId xmlns:a16="http://schemas.microsoft.com/office/drawing/2014/main" id="{00D03173-5DAE-46FC-5075-F7F65BD0826E}"/>
                  </a:ext>
                </a:extLst>
              </p:cNvPr>
              <p:cNvSpPr txBox="1"/>
              <p:nvPr/>
            </p:nvSpPr>
            <p:spPr>
              <a:xfrm>
                <a:off x="1833197" y="5476387"/>
                <a:ext cx="18199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14731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145">
                                          <p:stCondLst>
                                            <p:cond delay="0"/>
                                          </p:stCondLst>
                                        </p:cTn>
                                        <p:tgtEl>
                                          <p:spTgt spid="44"/>
                                        </p:tgtEl>
                                      </p:cBhvr>
                                    </p:animEffect>
                                    <p:anim calcmode="lin" valueType="num">
                                      <p:cBhvr>
                                        <p:cTn id="8" dur="456"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44"/>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44"/>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44"/>
                                        </p:tgtEl>
                                        <p:attrNameLst>
                                          <p:attrName>ppt_y</p:attrName>
                                        </p:attrNameLst>
                                      </p:cBhvr>
                                      <p:tavLst>
                                        <p:tav tm="0" fmla="#ppt_y-sin(pi*$)/81">
                                          <p:val>
                                            <p:fltVal val="0"/>
                                          </p:val>
                                        </p:tav>
                                        <p:tav tm="100000">
                                          <p:val>
                                            <p:fltVal val="1"/>
                                          </p:val>
                                        </p:tav>
                                      </p:tavLst>
                                    </p:anim>
                                    <p:animScale>
                                      <p:cBhvr>
                                        <p:cTn id="13" dur="7">
                                          <p:stCondLst>
                                            <p:cond delay="162"/>
                                          </p:stCondLst>
                                        </p:cTn>
                                        <p:tgtEl>
                                          <p:spTgt spid="44"/>
                                        </p:tgtEl>
                                      </p:cBhvr>
                                      <p:to x="100000" y="60000"/>
                                    </p:animScale>
                                    <p:animScale>
                                      <p:cBhvr>
                                        <p:cTn id="14" dur="41" decel="50000">
                                          <p:stCondLst>
                                            <p:cond delay="169"/>
                                          </p:stCondLst>
                                        </p:cTn>
                                        <p:tgtEl>
                                          <p:spTgt spid="44"/>
                                        </p:tgtEl>
                                      </p:cBhvr>
                                      <p:to x="100000" y="100000"/>
                                    </p:animScale>
                                    <p:animScale>
                                      <p:cBhvr>
                                        <p:cTn id="15" dur="7">
                                          <p:stCondLst>
                                            <p:cond delay="328"/>
                                          </p:stCondLst>
                                        </p:cTn>
                                        <p:tgtEl>
                                          <p:spTgt spid="44"/>
                                        </p:tgtEl>
                                      </p:cBhvr>
                                      <p:to x="100000" y="80000"/>
                                    </p:animScale>
                                    <p:animScale>
                                      <p:cBhvr>
                                        <p:cTn id="16" dur="41" decel="50000">
                                          <p:stCondLst>
                                            <p:cond delay="335"/>
                                          </p:stCondLst>
                                        </p:cTn>
                                        <p:tgtEl>
                                          <p:spTgt spid="44"/>
                                        </p:tgtEl>
                                      </p:cBhvr>
                                      <p:to x="100000" y="100000"/>
                                    </p:animScale>
                                    <p:animScale>
                                      <p:cBhvr>
                                        <p:cTn id="17" dur="7">
                                          <p:stCondLst>
                                            <p:cond delay="410"/>
                                          </p:stCondLst>
                                        </p:cTn>
                                        <p:tgtEl>
                                          <p:spTgt spid="44"/>
                                        </p:tgtEl>
                                      </p:cBhvr>
                                      <p:to x="100000" y="90000"/>
                                    </p:animScale>
                                    <p:animScale>
                                      <p:cBhvr>
                                        <p:cTn id="18" dur="41" decel="50000">
                                          <p:stCondLst>
                                            <p:cond delay="417"/>
                                          </p:stCondLst>
                                        </p:cTn>
                                        <p:tgtEl>
                                          <p:spTgt spid="44"/>
                                        </p:tgtEl>
                                      </p:cBhvr>
                                      <p:to x="100000" y="100000"/>
                                    </p:animScale>
                                    <p:animScale>
                                      <p:cBhvr>
                                        <p:cTn id="19" dur="7">
                                          <p:stCondLst>
                                            <p:cond delay="452"/>
                                          </p:stCondLst>
                                        </p:cTn>
                                        <p:tgtEl>
                                          <p:spTgt spid="44"/>
                                        </p:tgtEl>
                                      </p:cBhvr>
                                      <p:to x="100000" y="95000"/>
                                    </p:animScale>
                                    <p:animScale>
                                      <p:cBhvr>
                                        <p:cTn id="20" dur="41" decel="50000">
                                          <p:stCondLst>
                                            <p:cond delay="459"/>
                                          </p:stCondLst>
                                        </p:cTn>
                                        <p:tgtEl>
                                          <p:spTgt spid="44"/>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down)">
                                      <p:cBhvr>
                                        <p:cTn id="24" dur="217">
                                          <p:stCondLst>
                                            <p:cond delay="0"/>
                                          </p:stCondLst>
                                        </p:cTn>
                                        <p:tgtEl>
                                          <p:spTgt spid="45"/>
                                        </p:tgtEl>
                                      </p:cBhvr>
                                    </p:animEffect>
                                    <p:anim calcmode="lin" valueType="num">
                                      <p:cBhvr>
                                        <p:cTn id="25" dur="683"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26" dur="249"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27" dur="249" tmFilter="0, 0; 0.125,0.2665; 0.25,0.4; 0.375,0.465; 0.5,0.5;  0.625,0.535; 0.75,0.6; 0.875,0.7335; 1,1">
                                          <p:stCondLst>
                                            <p:cond delay="249"/>
                                          </p:stCondLst>
                                        </p:cTn>
                                        <p:tgtEl>
                                          <p:spTgt spid="45"/>
                                        </p:tgtEl>
                                        <p:attrNameLst>
                                          <p:attrName>ppt_y</p:attrName>
                                        </p:attrNameLst>
                                      </p:cBhvr>
                                      <p:tavLst>
                                        <p:tav tm="0" fmla="#ppt_y-sin(pi*$)/9">
                                          <p:val>
                                            <p:fltVal val="0"/>
                                          </p:val>
                                        </p:tav>
                                        <p:tav tm="100000">
                                          <p:val>
                                            <p:fltVal val="1"/>
                                          </p:val>
                                        </p:tav>
                                      </p:tavLst>
                                    </p:anim>
                                    <p:anim calcmode="lin" valueType="num">
                                      <p:cBhvr>
                                        <p:cTn id="28" dur="124" tmFilter="0, 0; 0.125,0.2665; 0.25,0.4; 0.375,0.465; 0.5,0.5;  0.625,0.535; 0.75,0.6; 0.875,0.7335; 1,1">
                                          <p:stCondLst>
                                            <p:cond delay="497"/>
                                          </p:stCondLst>
                                        </p:cTn>
                                        <p:tgtEl>
                                          <p:spTgt spid="45"/>
                                        </p:tgtEl>
                                        <p:attrNameLst>
                                          <p:attrName>ppt_y</p:attrName>
                                        </p:attrNameLst>
                                      </p:cBhvr>
                                      <p:tavLst>
                                        <p:tav tm="0" fmla="#ppt_y-sin(pi*$)/27">
                                          <p:val>
                                            <p:fltVal val="0"/>
                                          </p:val>
                                        </p:tav>
                                        <p:tav tm="100000">
                                          <p:val>
                                            <p:fltVal val="1"/>
                                          </p:val>
                                        </p:tav>
                                      </p:tavLst>
                                    </p:anim>
                                    <p:anim calcmode="lin" valueType="num">
                                      <p:cBhvr>
                                        <p:cTn id="29" dur="62" tmFilter="0, 0; 0.125,0.2665; 0.25,0.4; 0.375,0.465; 0.5,0.5;  0.625,0.535; 0.75,0.6; 0.875,0.7335; 1,1">
                                          <p:stCondLst>
                                            <p:cond delay="621"/>
                                          </p:stCondLst>
                                        </p:cTn>
                                        <p:tgtEl>
                                          <p:spTgt spid="45"/>
                                        </p:tgtEl>
                                        <p:attrNameLst>
                                          <p:attrName>ppt_y</p:attrName>
                                        </p:attrNameLst>
                                      </p:cBhvr>
                                      <p:tavLst>
                                        <p:tav tm="0" fmla="#ppt_y-sin(pi*$)/81">
                                          <p:val>
                                            <p:fltVal val="0"/>
                                          </p:val>
                                        </p:tav>
                                        <p:tav tm="100000">
                                          <p:val>
                                            <p:fltVal val="1"/>
                                          </p:val>
                                        </p:tav>
                                      </p:tavLst>
                                    </p:anim>
                                    <p:animScale>
                                      <p:cBhvr>
                                        <p:cTn id="30" dur="10">
                                          <p:stCondLst>
                                            <p:cond delay="244"/>
                                          </p:stCondLst>
                                        </p:cTn>
                                        <p:tgtEl>
                                          <p:spTgt spid="45"/>
                                        </p:tgtEl>
                                      </p:cBhvr>
                                      <p:to x="100000" y="60000"/>
                                    </p:animScale>
                                    <p:animScale>
                                      <p:cBhvr>
                                        <p:cTn id="31" dur="62" decel="50000">
                                          <p:stCondLst>
                                            <p:cond delay="254"/>
                                          </p:stCondLst>
                                        </p:cTn>
                                        <p:tgtEl>
                                          <p:spTgt spid="45"/>
                                        </p:tgtEl>
                                      </p:cBhvr>
                                      <p:to x="100000" y="100000"/>
                                    </p:animScale>
                                    <p:animScale>
                                      <p:cBhvr>
                                        <p:cTn id="32" dur="10">
                                          <p:stCondLst>
                                            <p:cond delay="492"/>
                                          </p:stCondLst>
                                        </p:cTn>
                                        <p:tgtEl>
                                          <p:spTgt spid="45"/>
                                        </p:tgtEl>
                                      </p:cBhvr>
                                      <p:to x="100000" y="80000"/>
                                    </p:animScale>
                                    <p:animScale>
                                      <p:cBhvr>
                                        <p:cTn id="33" dur="62" decel="50000">
                                          <p:stCondLst>
                                            <p:cond delay="502"/>
                                          </p:stCondLst>
                                        </p:cTn>
                                        <p:tgtEl>
                                          <p:spTgt spid="45"/>
                                        </p:tgtEl>
                                      </p:cBhvr>
                                      <p:to x="100000" y="100000"/>
                                    </p:animScale>
                                    <p:animScale>
                                      <p:cBhvr>
                                        <p:cTn id="34" dur="10">
                                          <p:stCondLst>
                                            <p:cond delay="616"/>
                                          </p:stCondLst>
                                        </p:cTn>
                                        <p:tgtEl>
                                          <p:spTgt spid="45"/>
                                        </p:tgtEl>
                                      </p:cBhvr>
                                      <p:to x="100000" y="90000"/>
                                    </p:animScale>
                                    <p:animScale>
                                      <p:cBhvr>
                                        <p:cTn id="35" dur="62" decel="50000">
                                          <p:stCondLst>
                                            <p:cond delay="625"/>
                                          </p:stCondLst>
                                        </p:cTn>
                                        <p:tgtEl>
                                          <p:spTgt spid="45"/>
                                        </p:tgtEl>
                                      </p:cBhvr>
                                      <p:to x="100000" y="100000"/>
                                    </p:animScale>
                                    <p:animScale>
                                      <p:cBhvr>
                                        <p:cTn id="36" dur="10">
                                          <p:stCondLst>
                                            <p:cond delay="678"/>
                                          </p:stCondLst>
                                        </p:cTn>
                                        <p:tgtEl>
                                          <p:spTgt spid="45"/>
                                        </p:tgtEl>
                                      </p:cBhvr>
                                      <p:to x="100000" y="95000"/>
                                    </p:animScale>
                                    <p:animScale>
                                      <p:cBhvr>
                                        <p:cTn id="37" dur="62" decel="50000">
                                          <p:stCondLst>
                                            <p:cond delay="688"/>
                                          </p:stCondLst>
                                        </p:cTn>
                                        <p:tgtEl>
                                          <p:spTgt spid="45"/>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par>
                                <p:cTn id="43" presetID="10" presetClass="entr" presetSubtype="0" fill="hold" nodeType="with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fade">
                                      <p:cBhvr>
                                        <p:cTn id="45" dur="500"/>
                                        <p:tgtEl>
                                          <p:spTgt spid="73"/>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1000"/>
                                        <p:tgtEl>
                                          <p:spTgt spid="3"/>
                                        </p:tgtEl>
                                      </p:cBhvr>
                                    </p:animEffect>
                                    <p:anim calcmode="lin" valueType="num">
                                      <p:cBhvr>
                                        <p:cTn id="51" dur="1000" fill="hold"/>
                                        <p:tgtEl>
                                          <p:spTgt spid="3"/>
                                        </p:tgtEl>
                                        <p:attrNameLst>
                                          <p:attrName>ppt_x</p:attrName>
                                        </p:attrNameLst>
                                      </p:cBhvr>
                                      <p:tavLst>
                                        <p:tav tm="0">
                                          <p:val>
                                            <p:strVal val="#ppt_x"/>
                                          </p:val>
                                        </p:tav>
                                        <p:tav tm="100000">
                                          <p:val>
                                            <p:strVal val="#ppt_x"/>
                                          </p:val>
                                        </p:tav>
                                      </p:tavLst>
                                    </p:anim>
                                    <p:anim calcmode="lin" valueType="num">
                                      <p:cBhvr>
                                        <p:cTn id="5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id="{D640A9F5-D15A-4215-B78C-279048856403}"/>
              </a:ext>
            </a:extLst>
          </p:cNvPr>
          <p:cNvGrpSpPr/>
          <p:nvPr/>
        </p:nvGrpSpPr>
        <p:grpSpPr>
          <a:xfrm>
            <a:off x="0" y="11445"/>
            <a:ext cx="12395200" cy="7038313"/>
            <a:chOff x="0" y="8583"/>
            <a:chExt cx="9296400" cy="5278735"/>
          </a:xfrm>
        </p:grpSpPr>
        <p:grpSp>
          <p:nvGrpSpPr>
            <p:cNvPr id="3" name="Nhóm 2">
              <a:extLst>
                <a:ext uri="{FF2B5EF4-FFF2-40B4-BE49-F238E27FC236}">
                  <a16:creationId xmlns:a16="http://schemas.microsoft.com/office/drawing/2014/main" id="{B4C8227F-2BAB-4858-B823-064B2CC6CCD4}"/>
                </a:ext>
              </a:extLst>
            </p:cNvPr>
            <p:cNvGrpSpPr/>
            <p:nvPr/>
          </p:nvGrpSpPr>
          <p:grpSpPr>
            <a:xfrm>
              <a:off x="0" y="8583"/>
              <a:ext cx="9296400" cy="5278735"/>
              <a:chOff x="-2" y="0"/>
              <a:chExt cx="9296400" cy="5639690"/>
            </a:xfrm>
          </p:grpSpPr>
          <p:pic>
            <p:nvPicPr>
              <p:cNvPr id="4" name="Hình ảnh 3" descr="Ảnh có chứa phòng ngủ&#10;&#10;Mô tả được tạo tự động">
                <a:extLst>
                  <a:ext uri="{FF2B5EF4-FFF2-40B4-BE49-F238E27FC236}">
                    <a16:creationId xmlns:a16="http://schemas.microsoft.com/office/drawing/2014/main" id="{FCE1A98F-3CAE-4CCD-A551-36B42E372711}"/>
                  </a:ext>
                </a:extLst>
              </p:cNvPr>
              <p:cNvPicPr>
                <a:picLocks noChangeAspect="1"/>
              </p:cNvPicPr>
              <p:nvPr/>
            </p:nvPicPr>
            <p:blipFill>
              <a:blip r:embed="rId4"/>
              <a:stretch>
                <a:fillRect/>
              </a:stretch>
            </p:blipFill>
            <p:spPr>
              <a:xfrm>
                <a:off x="0" y="0"/>
                <a:ext cx="9144000" cy="5084064"/>
              </a:xfrm>
              <a:prstGeom prst="rect">
                <a:avLst/>
              </a:prstGeom>
            </p:spPr>
          </p:pic>
          <p:pic>
            <p:nvPicPr>
              <p:cNvPr id="5" name="Hình ảnh 4" descr="Ảnh có chứa phòng ngủ&#10;&#10;Mô tả được tạo tự động">
                <a:extLst>
                  <a:ext uri="{FF2B5EF4-FFF2-40B4-BE49-F238E27FC236}">
                    <a16:creationId xmlns:a16="http://schemas.microsoft.com/office/drawing/2014/main" id="{3D84D6F0-7B3F-46BD-A025-96B1399EF808}"/>
                  </a:ext>
                </a:extLst>
              </p:cNvPr>
              <p:cNvPicPr>
                <a:picLocks noChangeAspect="1"/>
              </p:cNvPicPr>
              <p:nvPr/>
            </p:nvPicPr>
            <p:blipFill rotWithShape="1">
              <a:blip r:embed="rId4"/>
              <a:srcRect l="556" t="28890" r="-556" b="49252"/>
              <a:stretch/>
            </p:blipFill>
            <p:spPr>
              <a:xfrm>
                <a:off x="76200" y="1536700"/>
                <a:ext cx="9144000" cy="1111250"/>
              </a:xfrm>
              <a:prstGeom prst="rect">
                <a:avLst/>
              </a:prstGeom>
            </p:spPr>
          </p:pic>
          <p:pic>
            <p:nvPicPr>
              <p:cNvPr id="6" name="Hình ảnh 5" descr="Ảnh có chứa phòng ngủ&#10;&#10;Mô tả được tạo tự động">
                <a:extLst>
                  <a:ext uri="{FF2B5EF4-FFF2-40B4-BE49-F238E27FC236}">
                    <a16:creationId xmlns:a16="http://schemas.microsoft.com/office/drawing/2014/main" id="{1EEA9D18-59FB-4D6C-B184-A5060E586CB6}"/>
                  </a:ext>
                </a:extLst>
              </p:cNvPr>
              <p:cNvPicPr>
                <a:picLocks noChangeAspect="1"/>
              </p:cNvPicPr>
              <p:nvPr/>
            </p:nvPicPr>
            <p:blipFill rotWithShape="1">
              <a:blip r:embed="rId4"/>
              <a:srcRect l="556" t="28890" r="-556" b="49252"/>
              <a:stretch/>
            </p:blipFill>
            <p:spPr>
              <a:xfrm>
                <a:off x="76200" y="2451736"/>
                <a:ext cx="9144000" cy="1111250"/>
              </a:xfrm>
              <a:prstGeom prst="rect">
                <a:avLst/>
              </a:prstGeom>
            </p:spPr>
          </p:pic>
          <p:pic>
            <p:nvPicPr>
              <p:cNvPr id="8" name="Hình ảnh 7" descr="Ảnh có chứa phòng ngủ&#10;&#10;Mô tả được tạo tự động">
                <a:extLst>
                  <a:ext uri="{FF2B5EF4-FFF2-40B4-BE49-F238E27FC236}">
                    <a16:creationId xmlns:a16="http://schemas.microsoft.com/office/drawing/2014/main" id="{ED2BF1FB-B7E1-4C49-8A3B-177B50E2730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556" b="49252"/>
              <a:stretch/>
            </p:blipFill>
            <p:spPr>
              <a:xfrm>
                <a:off x="-2" y="3393080"/>
                <a:ext cx="9296400" cy="2246610"/>
              </a:xfrm>
              <a:prstGeom prst="rect">
                <a:avLst/>
              </a:prstGeom>
            </p:spPr>
          </p:pic>
          <p:pic>
            <p:nvPicPr>
              <p:cNvPr id="10" name="Hình ảnh 9" descr="Ảnh có chứa phòng ngủ&#10;&#10;Mô tả được tạo tự động">
                <a:extLst>
                  <a:ext uri="{FF2B5EF4-FFF2-40B4-BE49-F238E27FC236}">
                    <a16:creationId xmlns:a16="http://schemas.microsoft.com/office/drawing/2014/main" id="{C85AA447-8BAD-401C-A553-A0914C1B38E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96370" b="49252"/>
              <a:stretch/>
            </p:blipFill>
            <p:spPr>
              <a:xfrm>
                <a:off x="-1" y="3691447"/>
                <a:ext cx="314325" cy="1452052"/>
              </a:xfrm>
              <a:prstGeom prst="rect">
                <a:avLst/>
              </a:prstGeom>
            </p:spPr>
          </p:pic>
        </p:grpSp>
        <p:pic>
          <p:nvPicPr>
            <p:cNvPr id="58" name="Hình ảnh 57" descr="Ảnh có chứa phòng ngủ&#10;&#10;Mô tả được tạo tự động">
              <a:extLst>
                <a:ext uri="{FF2B5EF4-FFF2-40B4-BE49-F238E27FC236}">
                  <a16:creationId xmlns:a16="http://schemas.microsoft.com/office/drawing/2014/main" id="{F85D06C4-0401-47F8-B32B-D94804968076}"/>
                </a:ext>
              </a:extLst>
            </p:cNvPr>
            <p:cNvPicPr>
              <a:picLocks noChangeAspect="1"/>
            </p:cNvPicPr>
            <p:nvPr/>
          </p:nvPicPr>
          <p:blipFill rotWithShape="1">
            <a:blip r:embed="rId4"/>
            <a:srcRect l="556" t="28890" r="-556" b="51133"/>
            <a:stretch/>
          </p:blipFill>
          <p:spPr>
            <a:xfrm>
              <a:off x="38102" y="66790"/>
              <a:ext cx="9144000" cy="1155726"/>
            </a:xfrm>
            <a:prstGeom prst="rect">
              <a:avLst/>
            </a:prstGeom>
          </p:spPr>
        </p:pic>
      </p:grpSp>
      <p:grpSp>
        <p:nvGrpSpPr>
          <p:cNvPr id="75" name="Nhóm 74">
            <a:extLst>
              <a:ext uri="{FF2B5EF4-FFF2-40B4-BE49-F238E27FC236}">
                <a16:creationId xmlns:a16="http://schemas.microsoft.com/office/drawing/2014/main" id="{EB4CBFB9-FAB9-4BF8-907B-E8FD4D95F9F3}"/>
              </a:ext>
            </a:extLst>
          </p:cNvPr>
          <p:cNvGrpSpPr/>
          <p:nvPr/>
        </p:nvGrpSpPr>
        <p:grpSpPr>
          <a:xfrm>
            <a:off x="660187" y="1936853"/>
            <a:ext cx="2666703" cy="4748553"/>
            <a:chOff x="606129" y="1465871"/>
            <a:chExt cx="2000027" cy="3561415"/>
          </a:xfrm>
        </p:grpSpPr>
        <p:sp>
          <p:nvSpPr>
            <p:cNvPr id="31" name="Hình Bầu dục 30">
              <a:extLst>
                <a:ext uri="{FF2B5EF4-FFF2-40B4-BE49-F238E27FC236}">
                  <a16:creationId xmlns:a16="http://schemas.microsoft.com/office/drawing/2014/main" id="{973C0C8B-ECD5-4E08-8158-D6020B76F848}"/>
                </a:ext>
              </a:extLst>
            </p:cNvPr>
            <p:cNvSpPr/>
            <p:nvPr/>
          </p:nvSpPr>
          <p:spPr>
            <a:xfrm>
              <a:off x="945399" y="4182140"/>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30" name="Hình ảnh 29" descr="Ảnh có chứa phụ kiện&#10;&#10;Mô tả được tạo tự động">
              <a:extLst>
                <a:ext uri="{FF2B5EF4-FFF2-40B4-BE49-F238E27FC236}">
                  <a16:creationId xmlns:a16="http://schemas.microsoft.com/office/drawing/2014/main" id="{F9DF8B5F-096F-479C-97BC-42A20EE9E1AF}"/>
                </a:ext>
              </a:extLst>
            </p:cNvPr>
            <p:cNvPicPr>
              <a:picLocks noChangeAspect="1"/>
            </p:cNvPicPr>
            <p:nvPr/>
          </p:nvPicPr>
          <p:blipFill rotWithShape="1">
            <a:blip r:embed="rId7"/>
            <a:srcRect l="68954" t="-1" r="7713" b="21071"/>
            <a:stretch/>
          </p:blipFill>
          <p:spPr>
            <a:xfrm flipH="1">
              <a:off x="606129" y="1465871"/>
              <a:ext cx="1922950" cy="3430251"/>
            </a:xfrm>
            <a:prstGeom prst="rect">
              <a:avLst/>
            </a:prstGeom>
          </p:spPr>
        </p:pic>
      </p:grpSp>
      <p:grpSp>
        <p:nvGrpSpPr>
          <p:cNvPr id="55" name="Nhóm 54">
            <a:extLst>
              <a:ext uri="{FF2B5EF4-FFF2-40B4-BE49-F238E27FC236}">
                <a16:creationId xmlns:a16="http://schemas.microsoft.com/office/drawing/2014/main" id="{1DEE7EFC-6540-4AEB-967F-EE15A0016A92}"/>
              </a:ext>
            </a:extLst>
          </p:cNvPr>
          <p:cNvGrpSpPr/>
          <p:nvPr/>
        </p:nvGrpSpPr>
        <p:grpSpPr>
          <a:xfrm>
            <a:off x="7507374" y="1718929"/>
            <a:ext cx="3946341" cy="4774737"/>
            <a:chOff x="6108042" y="987040"/>
            <a:chExt cx="2838845" cy="3686276"/>
          </a:xfrm>
        </p:grpSpPr>
        <p:grpSp>
          <p:nvGrpSpPr>
            <p:cNvPr id="52" name="Nhóm 51">
              <a:extLst>
                <a:ext uri="{FF2B5EF4-FFF2-40B4-BE49-F238E27FC236}">
                  <a16:creationId xmlns:a16="http://schemas.microsoft.com/office/drawing/2014/main" id="{0B04E3F6-CBDC-4C3E-B504-26615AC46C69}"/>
                </a:ext>
              </a:extLst>
            </p:cNvPr>
            <p:cNvGrpSpPr/>
            <p:nvPr/>
          </p:nvGrpSpPr>
          <p:grpSpPr>
            <a:xfrm>
              <a:off x="6108042" y="987040"/>
              <a:ext cx="2838845" cy="3686276"/>
              <a:chOff x="6108042" y="987040"/>
              <a:chExt cx="2838845" cy="3686276"/>
            </a:xfrm>
          </p:grpSpPr>
          <p:grpSp>
            <p:nvGrpSpPr>
              <p:cNvPr id="40" name="Nhóm 39">
                <a:extLst>
                  <a:ext uri="{FF2B5EF4-FFF2-40B4-BE49-F238E27FC236}">
                    <a16:creationId xmlns:a16="http://schemas.microsoft.com/office/drawing/2014/main" id="{C060189C-1D02-4EDA-AA13-634A228FA89F}"/>
                  </a:ext>
                </a:extLst>
              </p:cNvPr>
              <p:cNvGrpSpPr/>
              <p:nvPr/>
            </p:nvGrpSpPr>
            <p:grpSpPr>
              <a:xfrm>
                <a:off x="6108042" y="987040"/>
                <a:ext cx="2838845" cy="3686276"/>
                <a:chOff x="6119276" y="887950"/>
                <a:chExt cx="2838845" cy="3686276"/>
              </a:xfrm>
            </p:grpSpPr>
            <p:sp>
              <p:nvSpPr>
                <p:cNvPr id="33" name="Hình Bầu dục 32">
                  <a:extLst>
                    <a:ext uri="{FF2B5EF4-FFF2-40B4-BE49-F238E27FC236}">
                      <a16:creationId xmlns:a16="http://schemas.microsoft.com/office/drawing/2014/main" id="{A69AB033-9ACE-4239-B8DB-3C8856974335}"/>
                    </a:ext>
                  </a:extLst>
                </p:cNvPr>
                <p:cNvSpPr/>
                <p:nvPr/>
              </p:nvSpPr>
              <p:spPr>
                <a:xfrm>
                  <a:off x="7093239" y="3863751"/>
                  <a:ext cx="1455480" cy="7104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3" name="Hình ảnh 12" descr="Ảnh có chứa phụ kiện&#10;&#10;Mô tả được tạo tự động">
                  <a:extLst>
                    <a:ext uri="{FF2B5EF4-FFF2-40B4-BE49-F238E27FC236}">
                      <a16:creationId xmlns:a16="http://schemas.microsoft.com/office/drawing/2014/main" id="{BBC8B1DE-EACA-45C1-9820-A5CD320C5E64}"/>
                    </a:ext>
                  </a:extLst>
                </p:cNvPr>
                <p:cNvPicPr>
                  <a:picLocks noChangeAspect="1"/>
                </p:cNvPicPr>
                <p:nvPr/>
              </p:nvPicPr>
              <p:blipFill rotWithShape="1">
                <a:blip r:embed="rId7"/>
                <a:srcRect r="66847" b="30084"/>
                <a:stretch/>
              </p:blipFill>
              <p:spPr>
                <a:xfrm>
                  <a:off x="6119276" y="887950"/>
                  <a:ext cx="2838845" cy="3367598"/>
                </a:xfrm>
                <a:prstGeom prst="rect">
                  <a:avLst/>
                </a:prstGeom>
              </p:spPr>
            </p:pic>
          </p:grpSp>
          <p:sp>
            <p:nvSpPr>
              <p:cNvPr id="50" name="Hình tự do: Hình 49">
                <a:extLst>
                  <a:ext uri="{FF2B5EF4-FFF2-40B4-BE49-F238E27FC236}">
                    <a16:creationId xmlns:a16="http://schemas.microsoft.com/office/drawing/2014/main" id="{9B924D60-CB0F-4B5E-BC0A-765B11894239}"/>
                  </a:ext>
                </a:extLst>
              </p:cNvPr>
              <p:cNvSpPr/>
              <p:nvPr/>
            </p:nvSpPr>
            <p:spPr>
              <a:xfrm>
                <a:off x="7734028" y="4081911"/>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1" name="Hình tự do: Hình 50">
                <a:extLst>
                  <a:ext uri="{FF2B5EF4-FFF2-40B4-BE49-F238E27FC236}">
                    <a16:creationId xmlns:a16="http://schemas.microsoft.com/office/drawing/2014/main" id="{575FFBD0-C000-4B1A-8932-95B0A8D1A998}"/>
                  </a:ext>
                </a:extLst>
              </p:cNvPr>
              <p:cNvSpPr/>
              <p:nvPr/>
            </p:nvSpPr>
            <p:spPr>
              <a:xfrm rot="1094500" flipH="1">
                <a:off x="7826968" y="4104225"/>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sp>
          <p:nvSpPr>
            <p:cNvPr id="53" name="Hình tự do: Hình 52">
              <a:extLst>
                <a:ext uri="{FF2B5EF4-FFF2-40B4-BE49-F238E27FC236}">
                  <a16:creationId xmlns:a16="http://schemas.microsoft.com/office/drawing/2014/main" id="{D3DD319D-4DF6-4CD9-AD0A-25B5865B44D0}"/>
                </a:ext>
              </a:extLst>
            </p:cNvPr>
            <p:cNvSpPr/>
            <p:nvPr/>
          </p:nvSpPr>
          <p:spPr>
            <a:xfrm>
              <a:off x="7693362"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4" name="Hình tự do: Hình 53">
              <a:extLst>
                <a:ext uri="{FF2B5EF4-FFF2-40B4-BE49-F238E27FC236}">
                  <a16:creationId xmlns:a16="http://schemas.microsoft.com/office/drawing/2014/main" id="{D0DD727E-EC77-4B56-B6BE-1E06BD635E08}"/>
                </a:ext>
              </a:extLst>
            </p:cNvPr>
            <p:cNvSpPr/>
            <p:nvPr/>
          </p:nvSpPr>
          <p:spPr>
            <a:xfrm flipH="1">
              <a:off x="7830695"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grpSp>
        <p:nvGrpSpPr>
          <p:cNvPr id="76" name="Nhóm 75">
            <a:extLst>
              <a:ext uri="{FF2B5EF4-FFF2-40B4-BE49-F238E27FC236}">
                <a16:creationId xmlns:a16="http://schemas.microsoft.com/office/drawing/2014/main" id="{38B0AC97-0675-457E-AFE0-03386CD981B6}"/>
              </a:ext>
            </a:extLst>
          </p:cNvPr>
          <p:cNvGrpSpPr/>
          <p:nvPr/>
        </p:nvGrpSpPr>
        <p:grpSpPr>
          <a:xfrm>
            <a:off x="1963081" y="466422"/>
            <a:ext cx="9508239" cy="1425836"/>
            <a:chOff x="1545150" y="379710"/>
            <a:chExt cx="7131179" cy="1069377"/>
          </a:xfrm>
        </p:grpSpPr>
        <p:sp>
          <p:nvSpPr>
            <p:cNvPr id="66" name="Hình chữ nhật: Góc Tròn 65">
              <a:extLst>
                <a:ext uri="{FF2B5EF4-FFF2-40B4-BE49-F238E27FC236}">
                  <a16:creationId xmlns:a16="http://schemas.microsoft.com/office/drawing/2014/main" id="{1B0EB382-FAD6-4682-897A-B4328A257C1B}"/>
                </a:ext>
              </a:extLst>
            </p:cNvPr>
            <p:cNvSpPr/>
            <p:nvPr/>
          </p:nvSpPr>
          <p:spPr>
            <a:xfrm>
              <a:off x="1545150" y="395019"/>
              <a:ext cx="7131179" cy="1054068"/>
            </a:xfrm>
            <a:prstGeom prst="roundRect">
              <a:avLst/>
            </a:prstGeom>
            <a:solidFill>
              <a:srgbClr val="FFFFFF"/>
            </a:solidFill>
            <a:ln>
              <a:solidFill>
                <a:srgbClr val="F0B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70" name="Hộp Văn bản 69">
              <a:extLst>
                <a:ext uri="{FF2B5EF4-FFF2-40B4-BE49-F238E27FC236}">
                  <a16:creationId xmlns:a16="http://schemas.microsoft.com/office/drawing/2014/main" id="{7C4D1FF1-AFA1-4E14-BCD6-D39E4E18B65C}"/>
                </a:ext>
              </a:extLst>
            </p:cNvPr>
            <p:cNvSpPr txBox="1"/>
            <p:nvPr/>
          </p:nvSpPr>
          <p:spPr>
            <a:xfrm>
              <a:off x="2305649" y="379710"/>
              <a:ext cx="6073188" cy="1054231"/>
            </a:xfrm>
            <a:prstGeom prst="rect">
              <a:avLst/>
            </a:prstGeom>
            <a:noFill/>
          </p:spPr>
          <p:txBody>
            <a:bodyPr wrap="square" rtlCol="0">
              <a:spAutoFit/>
            </a:bodyPr>
            <a:lstStyle/>
            <a:p>
              <a:pPr algn="ctr" defTabSz="1219170">
                <a:buClr>
                  <a:srgbClr val="000000"/>
                </a:buClr>
                <a:defRPr/>
              </a:pPr>
              <a:r>
                <a:rPr lang="en-US" sz="4267" b="1" kern="0" dirty="0">
                  <a:solidFill>
                    <a:srgbClr val="FF7979"/>
                  </a:solidFill>
                  <a:latin typeface="Calibri"/>
                  <a:cs typeface="Arial"/>
                  <a:sym typeface="Arial"/>
                </a:rPr>
                <a:t>B</a:t>
              </a:r>
              <a:r>
                <a:rPr lang="vi-VN" sz="4267" b="1" kern="0" dirty="0" err="1">
                  <a:solidFill>
                    <a:srgbClr val="FF7979"/>
                  </a:solidFill>
                  <a:latin typeface="Calibri"/>
                  <a:cs typeface="Arial"/>
                  <a:sym typeface="Arial"/>
                </a:rPr>
                <a:t>ạn</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được</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chọn</a:t>
              </a:r>
              <a:r>
                <a:rPr lang="vi-VN" sz="4267" b="1" kern="0" dirty="0">
                  <a:solidFill>
                    <a:srgbClr val="FF7979"/>
                  </a:solidFill>
                  <a:latin typeface="Calibri"/>
                  <a:cs typeface="Arial"/>
                  <a:sym typeface="Arial"/>
                </a:rPr>
                <a:t> 1 trong 3 </a:t>
              </a:r>
              <a:r>
                <a:rPr lang="vi-VN" sz="4267" b="1" kern="0" dirty="0" err="1">
                  <a:solidFill>
                    <a:srgbClr val="FF7979"/>
                  </a:solidFill>
                  <a:latin typeface="Calibri"/>
                  <a:cs typeface="Arial"/>
                  <a:sym typeface="Arial"/>
                </a:rPr>
                <a:t>quả</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bóng</a:t>
              </a:r>
              <a:r>
                <a:rPr lang="vi-VN" sz="4267" b="1" kern="0" dirty="0">
                  <a:solidFill>
                    <a:srgbClr val="FF7979"/>
                  </a:solidFill>
                  <a:latin typeface="Calibri"/>
                  <a:cs typeface="Arial"/>
                  <a:sym typeface="Arial"/>
                </a:rPr>
                <a:t> bay </a:t>
              </a:r>
              <a:r>
                <a:rPr lang="vi-VN" sz="4267" b="1" kern="0" dirty="0" err="1">
                  <a:solidFill>
                    <a:srgbClr val="FF7979"/>
                  </a:solidFill>
                  <a:latin typeface="Calibri"/>
                  <a:cs typeface="Arial"/>
                  <a:sym typeface="Arial"/>
                </a:rPr>
                <a:t>dưới</a:t>
              </a:r>
              <a:r>
                <a:rPr lang="vi-VN" sz="4267" b="1" kern="0" dirty="0">
                  <a:solidFill>
                    <a:srgbClr val="FF7979"/>
                  </a:solidFill>
                  <a:latin typeface="Calibri"/>
                  <a:cs typeface="Arial"/>
                  <a:sym typeface="Arial"/>
                </a:rPr>
                <a:t> đây</a:t>
              </a:r>
              <a:endParaRPr lang="en-US" sz="4267" b="1" kern="0" dirty="0">
                <a:solidFill>
                  <a:srgbClr val="FF7979"/>
                </a:solidFill>
                <a:latin typeface="Calibri"/>
                <a:cs typeface="Arial"/>
                <a:sym typeface="Arial"/>
              </a:endParaRPr>
            </a:p>
          </p:txBody>
        </p:sp>
      </p:grpSp>
      <p:grpSp>
        <p:nvGrpSpPr>
          <p:cNvPr id="74" name="Nhóm 73">
            <a:extLst>
              <a:ext uri="{FF2B5EF4-FFF2-40B4-BE49-F238E27FC236}">
                <a16:creationId xmlns:a16="http://schemas.microsoft.com/office/drawing/2014/main" id="{AD2496FF-3E71-4969-AD86-5E5831BBB983}"/>
              </a:ext>
            </a:extLst>
          </p:cNvPr>
          <p:cNvGrpSpPr/>
          <p:nvPr/>
        </p:nvGrpSpPr>
        <p:grpSpPr>
          <a:xfrm>
            <a:off x="4365159" y="2303399"/>
            <a:ext cx="3303572" cy="4573668"/>
            <a:chOff x="3762661" y="1826561"/>
            <a:chExt cx="2477679" cy="3430251"/>
          </a:xfrm>
        </p:grpSpPr>
        <p:sp>
          <p:nvSpPr>
            <p:cNvPr id="73" name="Hình Bầu dục 72">
              <a:extLst>
                <a:ext uri="{FF2B5EF4-FFF2-40B4-BE49-F238E27FC236}">
                  <a16:creationId xmlns:a16="http://schemas.microsoft.com/office/drawing/2014/main" id="{8DF3C7EA-42E2-4EDE-BF85-11835F708397}"/>
                </a:ext>
              </a:extLst>
            </p:cNvPr>
            <p:cNvSpPr/>
            <p:nvPr/>
          </p:nvSpPr>
          <p:spPr>
            <a:xfrm>
              <a:off x="4119192" y="4223183"/>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28" name="Hình ảnh 27" descr="Ảnh có chứa phụ kiện&#10;&#10;Mô tả được tạo tự động">
              <a:extLst>
                <a:ext uri="{FF2B5EF4-FFF2-40B4-BE49-F238E27FC236}">
                  <a16:creationId xmlns:a16="http://schemas.microsoft.com/office/drawing/2014/main" id="{517C555F-AFD5-46D3-969B-B2B0A7843AB5}"/>
                </a:ext>
              </a:extLst>
            </p:cNvPr>
            <p:cNvPicPr>
              <a:picLocks noChangeAspect="1"/>
            </p:cNvPicPr>
            <p:nvPr/>
          </p:nvPicPr>
          <p:blipFill rotWithShape="1">
            <a:blip r:embed="rId7"/>
            <a:srcRect l="34271" t="4105" r="33012" b="4123"/>
            <a:stretch/>
          </p:blipFill>
          <p:spPr>
            <a:xfrm>
              <a:off x="3762661" y="1826561"/>
              <a:ext cx="2477679" cy="3430251"/>
            </a:xfrm>
            <a:prstGeom prst="rect">
              <a:avLst/>
            </a:prstGeom>
          </p:spPr>
        </p:pic>
      </p:grpSp>
      <p:pic>
        <p:nvPicPr>
          <p:cNvPr id="65" name="Picture 4">
            <a:extLst>
              <a:ext uri="{FF2B5EF4-FFF2-40B4-BE49-F238E27FC236}">
                <a16:creationId xmlns:a16="http://schemas.microsoft.com/office/drawing/2014/main" id="{9717598B-D379-4B06-89FA-5BE0CCCC14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8067" y="76397"/>
            <a:ext cx="2149012" cy="1812984"/>
          </a:xfrm>
          <a:prstGeom prst="rect">
            <a:avLst/>
          </a:prstGeom>
        </p:spPr>
      </p:pic>
      <p:pic>
        <p:nvPicPr>
          <p:cNvPr id="23" name="Hình ảnh 22">
            <a:extLst>
              <a:ext uri="{FF2B5EF4-FFF2-40B4-BE49-F238E27FC236}">
                <a16:creationId xmlns:a16="http://schemas.microsoft.com/office/drawing/2014/main" id="{ECECEE0D-3716-4D75-A324-2F41F3155562}"/>
              </a:ext>
            </a:extLst>
          </p:cNvPr>
          <p:cNvPicPr>
            <a:picLocks noChangeAspect="1"/>
          </p:cNvPicPr>
          <p:nvPr/>
        </p:nvPicPr>
        <p:blipFill>
          <a:blip r:embed="rId10"/>
          <a:stretch>
            <a:fillRect/>
          </a:stretch>
        </p:blipFill>
        <p:spPr>
          <a:xfrm>
            <a:off x="11163588" y="6007712"/>
            <a:ext cx="981352" cy="975929"/>
          </a:xfrm>
          <a:prstGeom prst="rect">
            <a:avLst/>
          </a:prstGeom>
        </p:spPr>
      </p:pic>
      <p:grpSp>
        <p:nvGrpSpPr>
          <p:cNvPr id="21" name="Nhóm 20">
            <a:extLst>
              <a:ext uri="{FF2B5EF4-FFF2-40B4-BE49-F238E27FC236}">
                <a16:creationId xmlns:a16="http://schemas.microsoft.com/office/drawing/2014/main" id="{A7BBBB1A-96D6-4D88-89ED-8A52B68BCB09}"/>
              </a:ext>
            </a:extLst>
          </p:cNvPr>
          <p:cNvGrpSpPr/>
          <p:nvPr/>
        </p:nvGrpSpPr>
        <p:grpSpPr>
          <a:xfrm>
            <a:off x="1045932" y="3429000"/>
            <a:ext cx="2455213" cy="3109515"/>
            <a:chOff x="746088" y="2409594"/>
            <a:chExt cx="1922950" cy="2494292"/>
          </a:xfrm>
        </p:grpSpPr>
        <p:sp>
          <p:nvSpPr>
            <p:cNvPr id="48" name="Hình Bầu dục 47">
              <a:extLst>
                <a:ext uri="{FF2B5EF4-FFF2-40B4-BE49-F238E27FC236}">
                  <a16:creationId xmlns:a16="http://schemas.microsoft.com/office/drawing/2014/main" id="{A6D5BE0D-4CB7-4A07-89CD-CA79DDF45EFC}"/>
                </a:ext>
              </a:extLst>
            </p:cNvPr>
            <p:cNvSpPr/>
            <p:nvPr/>
          </p:nvSpPr>
          <p:spPr>
            <a:xfrm>
              <a:off x="987276" y="4278448"/>
              <a:ext cx="1377717" cy="625438"/>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7" name="Hình ảnh 16">
              <a:extLst>
                <a:ext uri="{FF2B5EF4-FFF2-40B4-BE49-F238E27FC236}">
                  <a16:creationId xmlns:a16="http://schemas.microsoft.com/office/drawing/2014/main" id="{50F2B611-14FA-4F9F-AB21-0ABA56841E94}"/>
                </a:ext>
              </a:extLst>
            </p:cNvPr>
            <p:cNvPicPr>
              <a:picLocks noChangeAspect="1"/>
            </p:cNvPicPr>
            <p:nvPr/>
          </p:nvPicPr>
          <p:blipFill>
            <a:blip r:embed="rId11"/>
            <a:stretch>
              <a:fillRect/>
            </a:stretch>
          </p:blipFill>
          <p:spPr>
            <a:xfrm>
              <a:off x="746088" y="2409594"/>
              <a:ext cx="1922950" cy="2338344"/>
            </a:xfrm>
            <a:prstGeom prst="rect">
              <a:avLst/>
            </a:prstGeom>
          </p:spPr>
        </p:pic>
      </p:grpSp>
      <p:pic>
        <p:nvPicPr>
          <p:cNvPr id="19" name="Hình ảnh 18" descr="Ảnh có chứa văn bản&#10;&#10;Mô tả được tạo tự động">
            <a:extLst>
              <a:ext uri="{FF2B5EF4-FFF2-40B4-BE49-F238E27FC236}">
                <a16:creationId xmlns:a16="http://schemas.microsoft.com/office/drawing/2014/main" id="{D51DF309-079B-4785-99D5-CC1D0D9D1267}"/>
              </a:ext>
            </a:extLst>
          </p:cNvPr>
          <p:cNvPicPr>
            <a:picLocks noChangeAspect="1"/>
          </p:cNvPicPr>
          <p:nvPr/>
        </p:nvPicPr>
        <p:blipFill>
          <a:blip r:embed="rId12"/>
          <a:stretch>
            <a:fillRect/>
          </a:stretch>
        </p:blipFill>
        <p:spPr>
          <a:xfrm flipH="1">
            <a:off x="8861300" y="4450426"/>
            <a:ext cx="2198637" cy="2198637"/>
          </a:xfrm>
          <a:prstGeom prst="rect">
            <a:avLst/>
          </a:prstGeom>
        </p:spPr>
      </p:pic>
      <p:grpSp>
        <p:nvGrpSpPr>
          <p:cNvPr id="24" name="Nhóm 23">
            <a:extLst>
              <a:ext uri="{FF2B5EF4-FFF2-40B4-BE49-F238E27FC236}">
                <a16:creationId xmlns:a16="http://schemas.microsoft.com/office/drawing/2014/main" id="{EDC975CF-58CB-4E9F-8577-44DD36283BBB}"/>
              </a:ext>
            </a:extLst>
          </p:cNvPr>
          <p:cNvGrpSpPr/>
          <p:nvPr/>
        </p:nvGrpSpPr>
        <p:grpSpPr>
          <a:xfrm>
            <a:off x="5011791" y="4711701"/>
            <a:ext cx="2245323" cy="1876160"/>
            <a:chOff x="3823549" y="3773164"/>
            <a:chExt cx="1443797" cy="1270135"/>
          </a:xfrm>
        </p:grpSpPr>
        <p:sp>
          <p:nvSpPr>
            <p:cNvPr id="22" name="Hình Bầu dục 21">
              <a:extLst>
                <a:ext uri="{FF2B5EF4-FFF2-40B4-BE49-F238E27FC236}">
                  <a16:creationId xmlns:a16="http://schemas.microsoft.com/office/drawing/2014/main" id="{F2970F19-48D9-4317-90D9-2620E87A92CE}"/>
                </a:ext>
              </a:extLst>
            </p:cNvPr>
            <p:cNvSpPr/>
            <p:nvPr/>
          </p:nvSpPr>
          <p:spPr>
            <a:xfrm>
              <a:off x="3823549" y="4332038"/>
              <a:ext cx="1413840" cy="71126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pic>
          <p:nvPicPr>
            <p:cNvPr id="15" name="Hình ảnh 14">
              <a:extLst>
                <a:ext uri="{FF2B5EF4-FFF2-40B4-BE49-F238E27FC236}">
                  <a16:creationId xmlns:a16="http://schemas.microsoft.com/office/drawing/2014/main" id="{8B486DDF-C5E7-44EA-8097-DAF7BCD719E5}"/>
                </a:ext>
              </a:extLst>
            </p:cNvPr>
            <p:cNvPicPr>
              <a:picLocks noChangeAspect="1"/>
            </p:cNvPicPr>
            <p:nvPr/>
          </p:nvPicPr>
          <p:blipFill rotWithShape="1">
            <a:blip r:embed="rId13"/>
            <a:srcRect t="35742" r="84700" b="32271"/>
            <a:stretch/>
          </p:blipFill>
          <p:spPr>
            <a:xfrm rot="7716388">
              <a:off x="4017456" y="3672087"/>
              <a:ext cx="1148814" cy="1350967"/>
            </a:xfrm>
            <a:prstGeom prst="rect">
              <a:avLst/>
            </a:prstGeom>
            <a:effectLst>
              <a:outerShdw blurRad="50800" dist="38100" dir="18900000" algn="bl" rotWithShape="0">
                <a:prstClr val="black">
                  <a:alpha val="40000"/>
                </a:prstClr>
              </a:outerShdw>
            </a:effectLst>
          </p:spPr>
        </p:pic>
      </p:grpSp>
      <p:pic>
        <p:nvPicPr>
          <p:cNvPr id="56" name="Hình ảnh 55" descr="Ảnh có chứa văn bản&#10;&#10;Mô tả được tạo tự động">
            <a:extLst>
              <a:ext uri="{FF2B5EF4-FFF2-40B4-BE49-F238E27FC236}">
                <a16:creationId xmlns:a16="http://schemas.microsoft.com/office/drawing/2014/main" id="{6093E66A-669C-49A5-B331-3EB128637724}"/>
              </a:ext>
            </a:extLst>
          </p:cNvPr>
          <p:cNvPicPr>
            <a:picLocks noChangeAspect="1"/>
          </p:cNvPicPr>
          <p:nvPr/>
        </p:nvPicPr>
        <p:blipFill rotWithShape="1">
          <a:blip r:embed="rId14"/>
          <a:srcRect l="11025" t="14654" r="57070" b="37819"/>
          <a:stretch/>
        </p:blipFill>
        <p:spPr>
          <a:xfrm rot="20919146">
            <a:off x="316923" y="4047981"/>
            <a:ext cx="3606576" cy="3022047"/>
          </a:xfrm>
          <a:prstGeom prst="rect">
            <a:avLst/>
          </a:prstGeom>
        </p:spPr>
      </p:pic>
      <p:pic>
        <p:nvPicPr>
          <p:cNvPr id="57" name="Hình ảnh 56" descr="Ảnh có chứa văn bản&#10;&#10;Mô tả được tạo tự động">
            <a:extLst>
              <a:ext uri="{FF2B5EF4-FFF2-40B4-BE49-F238E27FC236}">
                <a16:creationId xmlns:a16="http://schemas.microsoft.com/office/drawing/2014/main" id="{757B5878-304D-4496-8476-2EBAEF6B14C3}"/>
              </a:ext>
            </a:extLst>
          </p:cNvPr>
          <p:cNvPicPr>
            <a:picLocks noChangeAspect="1"/>
          </p:cNvPicPr>
          <p:nvPr/>
        </p:nvPicPr>
        <p:blipFill rotWithShape="1">
          <a:blip r:embed="rId14"/>
          <a:srcRect l="11025" t="14654" r="57070" b="37819"/>
          <a:stretch/>
        </p:blipFill>
        <p:spPr>
          <a:xfrm rot="15885739">
            <a:off x="7943035" y="3841566"/>
            <a:ext cx="3736896" cy="3131245"/>
          </a:xfrm>
          <a:prstGeom prst="rect">
            <a:avLst/>
          </a:prstGeom>
        </p:spPr>
      </p:pic>
    </p:spTree>
    <p:extLst>
      <p:ext uri="{BB962C8B-B14F-4D97-AF65-F5344CB8AC3E}">
        <p14:creationId xmlns:p14="http://schemas.microsoft.com/office/powerpoint/2010/main" val="385647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anim calcmode="lin" valueType="num">
                                      <p:cBhvr>
                                        <p:cTn id="8" dur="750" fill="hold"/>
                                        <p:tgtEl>
                                          <p:spTgt spid="65"/>
                                        </p:tgtEl>
                                        <p:attrNameLst>
                                          <p:attrName>ppt_x</p:attrName>
                                        </p:attrNameLst>
                                      </p:cBhvr>
                                      <p:tavLst>
                                        <p:tav tm="0">
                                          <p:val>
                                            <p:strVal val="#ppt_x"/>
                                          </p:val>
                                        </p:tav>
                                        <p:tav tm="100000">
                                          <p:val>
                                            <p:strVal val="#ppt_x"/>
                                          </p:val>
                                        </p:tav>
                                      </p:tavLst>
                                    </p:anim>
                                    <p:anim calcmode="lin" valueType="num">
                                      <p:cBhvr>
                                        <p:cTn id="9" dur="750" fill="hold"/>
                                        <p:tgtEl>
                                          <p:spTgt spid="6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75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32" presetClass="emph" presetSubtype="0" fill="hold" nodeType="withEffect">
                                  <p:stCondLst>
                                    <p:cond delay="250"/>
                                  </p:stCondLst>
                                  <p:childTnLst>
                                    <p:animRot by="120000">
                                      <p:cBhvr>
                                        <p:cTn id="24" dur="75" fill="hold">
                                          <p:stCondLst>
                                            <p:cond delay="0"/>
                                          </p:stCondLst>
                                        </p:cTn>
                                        <p:tgtEl>
                                          <p:spTgt spid="75"/>
                                        </p:tgtEl>
                                        <p:attrNameLst>
                                          <p:attrName>r</p:attrName>
                                        </p:attrNameLst>
                                      </p:cBhvr>
                                    </p:animRot>
                                    <p:animRot by="-240000">
                                      <p:cBhvr>
                                        <p:cTn id="25" dur="150" fill="hold">
                                          <p:stCondLst>
                                            <p:cond delay="150"/>
                                          </p:stCondLst>
                                        </p:cTn>
                                        <p:tgtEl>
                                          <p:spTgt spid="75"/>
                                        </p:tgtEl>
                                        <p:attrNameLst>
                                          <p:attrName>r</p:attrName>
                                        </p:attrNameLst>
                                      </p:cBhvr>
                                    </p:animRot>
                                    <p:animRot by="240000">
                                      <p:cBhvr>
                                        <p:cTn id="26" dur="150" fill="hold">
                                          <p:stCondLst>
                                            <p:cond delay="300"/>
                                          </p:stCondLst>
                                        </p:cTn>
                                        <p:tgtEl>
                                          <p:spTgt spid="75"/>
                                        </p:tgtEl>
                                        <p:attrNameLst>
                                          <p:attrName>r</p:attrName>
                                        </p:attrNameLst>
                                      </p:cBhvr>
                                    </p:animRot>
                                    <p:animRot by="-240000">
                                      <p:cBhvr>
                                        <p:cTn id="27" dur="150" fill="hold">
                                          <p:stCondLst>
                                            <p:cond delay="450"/>
                                          </p:stCondLst>
                                        </p:cTn>
                                        <p:tgtEl>
                                          <p:spTgt spid="75"/>
                                        </p:tgtEl>
                                        <p:attrNameLst>
                                          <p:attrName>r</p:attrName>
                                        </p:attrNameLst>
                                      </p:cBhvr>
                                    </p:animRot>
                                    <p:animRot by="120000">
                                      <p:cBhvr>
                                        <p:cTn id="28" dur="150" fill="hold">
                                          <p:stCondLst>
                                            <p:cond delay="600"/>
                                          </p:stCondLst>
                                        </p:cTn>
                                        <p:tgtEl>
                                          <p:spTgt spid="75"/>
                                        </p:tgtEl>
                                        <p:attrNameLst>
                                          <p:attrName>r</p:attrName>
                                        </p:attrNameLst>
                                      </p:cBhvr>
                                    </p:animRot>
                                  </p:childTnLst>
                                </p:cTn>
                              </p:par>
                              <p:par>
                                <p:cTn id="29" presetID="32" presetClass="emph" presetSubtype="0" fill="hold" nodeType="withEffect">
                                  <p:stCondLst>
                                    <p:cond delay="250"/>
                                  </p:stCondLst>
                                  <p:childTnLst>
                                    <p:animRot by="120000">
                                      <p:cBhvr>
                                        <p:cTn id="30" dur="75" fill="hold">
                                          <p:stCondLst>
                                            <p:cond delay="0"/>
                                          </p:stCondLst>
                                        </p:cTn>
                                        <p:tgtEl>
                                          <p:spTgt spid="74"/>
                                        </p:tgtEl>
                                        <p:attrNameLst>
                                          <p:attrName>r</p:attrName>
                                        </p:attrNameLst>
                                      </p:cBhvr>
                                    </p:animRot>
                                    <p:animRot by="-240000">
                                      <p:cBhvr>
                                        <p:cTn id="31" dur="150" fill="hold">
                                          <p:stCondLst>
                                            <p:cond delay="150"/>
                                          </p:stCondLst>
                                        </p:cTn>
                                        <p:tgtEl>
                                          <p:spTgt spid="74"/>
                                        </p:tgtEl>
                                        <p:attrNameLst>
                                          <p:attrName>r</p:attrName>
                                        </p:attrNameLst>
                                      </p:cBhvr>
                                    </p:animRot>
                                    <p:animRot by="240000">
                                      <p:cBhvr>
                                        <p:cTn id="32" dur="150" fill="hold">
                                          <p:stCondLst>
                                            <p:cond delay="300"/>
                                          </p:stCondLst>
                                        </p:cTn>
                                        <p:tgtEl>
                                          <p:spTgt spid="74"/>
                                        </p:tgtEl>
                                        <p:attrNameLst>
                                          <p:attrName>r</p:attrName>
                                        </p:attrNameLst>
                                      </p:cBhvr>
                                    </p:animRot>
                                    <p:animRot by="-240000">
                                      <p:cBhvr>
                                        <p:cTn id="33" dur="150" fill="hold">
                                          <p:stCondLst>
                                            <p:cond delay="450"/>
                                          </p:stCondLst>
                                        </p:cTn>
                                        <p:tgtEl>
                                          <p:spTgt spid="74"/>
                                        </p:tgtEl>
                                        <p:attrNameLst>
                                          <p:attrName>r</p:attrName>
                                        </p:attrNameLst>
                                      </p:cBhvr>
                                    </p:animRot>
                                    <p:animRot by="120000">
                                      <p:cBhvr>
                                        <p:cTn id="34" dur="150" fill="hold">
                                          <p:stCondLst>
                                            <p:cond delay="600"/>
                                          </p:stCondLst>
                                        </p:cTn>
                                        <p:tgtEl>
                                          <p:spTgt spid="74"/>
                                        </p:tgtEl>
                                        <p:attrNameLst>
                                          <p:attrName>r</p:attrName>
                                        </p:attrNameLst>
                                      </p:cBhvr>
                                    </p:animRot>
                                  </p:childTnLst>
                                </p:cTn>
                              </p:par>
                              <p:par>
                                <p:cTn id="35" presetID="32" presetClass="emph" presetSubtype="0" fill="hold" nodeType="withEffect">
                                  <p:stCondLst>
                                    <p:cond delay="250"/>
                                  </p:stCondLst>
                                  <p:childTnLst>
                                    <p:animRot by="120000">
                                      <p:cBhvr>
                                        <p:cTn id="36" dur="75" fill="hold">
                                          <p:stCondLst>
                                            <p:cond delay="0"/>
                                          </p:stCondLst>
                                        </p:cTn>
                                        <p:tgtEl>
                                          <p:spTgt spid="55"/>
                                        </p:tgtEl>
                                        <p:attrNameLst>
                                          <p:attrName>r</p:attrName>
                                        </p:attrNameLst>
                                      </p:cBhvr>
                                    </p:animRot>
                                    <p:animRot by="-240000">
                                      <p:cBhvr>
                                        <p:cTn id="37" dur="150" fill="hold">
                                          <p:stCondLst>
                                            <p:cond delay="150"/>
                                          </p:stCondLst>
                                        </p:cTn>
                                        <p:tgtEl>
                                          <p:spTgt spid="55"/>
                                        </p:tgtEl>
                                        <p:attrNameLst>
                                          <p:attrName>r</p:attrName>
                                        </p:attrNameLst>
                                      </p:cBhvr>
                                    </p:animRot>
                                    <p:animRot by="240000">
                                      <p:cBhvr>
                                        <p:cTn id="38" dur="150" fill="hold">
                                          <p:stCondLst>
                                            <p:cond delay="300"/>
                                          </p:stCondLst>
                                        </p:cTn>
                                        <p:tgtEl>
                                          <p:spTgt spid="55"/>
                                        </p:tgtEl>
                                        <p:attrNameLst>
                                          <p:attrName>r</p:attrName>
                                        </p:attrNameLst>
                                      </p:cBhvr>
                                    </p:animRot>
                                    <p:animRot by="-240000">
                                      <p:cBhvr>
                                        <p:cTn id="39" dur="150" fill="hold">
                                          <p:stCondLst>
                                            <p:cond delay="450"/>
                                          </p:stCondLst>
                                        </p:cTn>
                                        <p:tgtEl>
                                          <p:spTgt spid="55"/>
                                        </p:tgtEl>
                                        <p:attrNameLst>
                                          <p:attrName>r</p:attrName>
                                        </p:attrNameLst>
                                      </p:cBhvr>
                                    </p:animRot>
                                    <p:animRot by="120000">
                                      <p:cBhvr>
                                        <p:cTn id="40" dur="150" fill="hold">
                                          <p:stCondLst>
                                            <p:cond delay="60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7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7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249"/>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o-giai-thuong-www_tiengdong_com.wav"/>
                                        </p:tgtEl>
                                      </p:cMediaNode>
                                    </p:audio>
                                  </p:subTnLst>
                                </p:cTn>
                              </p:par>
                            </p:childTnLst>
                          </p:cTn>
                        </p:par>
                        <p:par>
                          <p:cTn id="52" fill="hold">
                            <p:stCondLst>
                              <p:cond delay="250"/>
                            </p:stCondLst>
                            <p:childTnLst>
                              <p:par>
                                <p:cTn id="53" presetID="64" presetClass="path" presetSubtype="0" accel="50000" decel="50000" fill="hold" nodeType="afterEffect">
                                  <p:stCondLst>
                                    <p:cond delay="0"/>
                                  </p:stCondLst>
                                  <p:childTnLst>
                                    <p:animMotion origin="layout" path="M 1.66667E-6 -3.20988E-6 L 0.29548 -0.18364 " pathEditMode="relative" rAng="0" ptsTypes="AA">
                                      <p:cBhvr>
                                        <p:cTn id="54" dur="750" fill="hold"/>
                                        <p:tgtEl>
                                          <p:spTgt spid="21"/>
                                        </p:tgtEl>
                                        <p:attrNameLst>
                                          <p:attrName>ppt_x</p:attrName>
                                          <p:attrName>ppt_y</p:attrName>
                                        </p:attrNameLst>
                                      </p:cBhvr>
                                      <p:rCtr x="14774" y="-9198"/>
                                    </p:animMotion>
                                  </p:childTnLst>
                                </p:cTn>
                              </p:par>
                              <p:par>
                                <p:cTn id="55" presetID="32" presetClass="emph" presetSubtype="0" fill="hold" nodeType="withEffect">
                                  <p:stCondLst>
                                    <p:cond delay="250"/>
                                  </p:stCondLst>
                                  <p:childTnLst>
                                    <p:animRot by="120000">
                                      <p:cBhvr>
                                        <p:cTn id="56" dur="100" fill="hold">
                                          <p:stCondLst>
                                            <p:cond delay="0"/>
                                          </p:stCondLst>
                                        </p:cTn>
                                        <p:tgtEl>
                                          <p:spTgt spid="21"/>
                                        </p:tgtEl>
                                        <p:attrNameLst>
                                          <p:attrName>r</p:attrName>
                                        </p:attrNameLst>
                                      </p:cBhvr>
                                    </p:animRot>
                                    <p:animRot by="-240000">
                                      <p:cBhvr>
                                        <p:cTn id="57" dur="200" fill="hold">
                                          <p:stCondLst>
                                            <p:cond delay="200"/>
                                          </p:stCondLst>
                                        </p:cTn>
                                        <p:tgtEl>
                                          <p:spTgt spid="21"/>
                                        </p:tgtEl>
                                        <p:attrNameLst>
                                          <p:attrName>r</p:attrName>
                                        </p:attrNameLst>
                                      </p:cBhvr>
                                    </p:animRot>
                                    <p:animRot by="240000">
                                      <p:cBhvr>
                                        <p:cTn id="58" dur="200" fill="hold">
                                          <p:stCondLst>
                                            <p:cond delay="400"/>
                                          </p:stCondLst>
                                        </p:cTn>
                                        <p:tgtEl>
                                          <p:spTgt spid="21"/>
                                        </p:tgtEl>
                                        <p:attrNameLst>
                                          <p:attrName>r</p:attrName>
                                        </p:attrNameLst>
                                      </p:cBhvr>
                                    </p:animRot>
                                    <p:animRot by="-240000">
                                      <p:cBhvr>
                                        <p:cTn id="59" dur="200" fill="hold">
                                          <p:stCondLst>
                                            <p:cond delay="600"/>
                                          </p:stCondLst>
                                        </p:cTn>
                                        <p:tgtEl>
                                          <p:spTgt spid="21"/>
                                        </p:tgtEl>
                                        <p:attrNameLst>
                                          <p:attrName>r</p:attrName>
                                        </p:attrNameLst>
                                      </p:cBhvr>
                                    </p:animRot>
                                    <p:animRot by="120000">
                                      <p:cBhvr>
                                        <p:cTn id="60" dur="200" fill="hold">
                                          <p:stCondLst>
                                            <p:cond delay="800"/>
                                          </p:stCondLst>
                                        </p:cTn>
                                        <p:tgtEl>
                                          <p:spTgt spid="21"/>
                                        </p:tgtEl>
                                        <p:attrNameLst>
                                          <p:attrName>r</p:attrName>
                                        </p:attrNameLst>
                                      </p:cBhvr>
                                    </p:animRot>
                                  </p:childTnLst>
                                </p:cTn>
                              </p:par>
                              <p:par>
                                <p:cTn id="61" presetID="53" presetClass="entr" presetSubtype="16" fill="hold" nodeType="withEffect">
                                  <p:stCondLst>
                                    <p:cond delay="250"/>
                                  </p:stCondLst>
                                  <p:childTnLst>
                                    <p:set>
                                      <p:cBhvr>
                                        <p:cTn id="62" dur="1" fill="hold">
                                          <p:stCondLst>
                                            <p:cond delay="0"/>
                                          </p:stCondLst>
                                        </p:cTn>
                                        <p:tgtEl>
                                          <p:spTgt spid="56"/>
                                        </p:tgtEl>
                                        <p:attrNameLst>
                                          <p:attrName>style.visibility</p:attrName>
                                        </p:attrNameLst>
                                      </p:cBhvr>
                                      <p:to>
                                        <p:strVal val="visible"/>
                                      </p:to>
                                    </p:set>
                                    <p:anim calcmode="lin" valueType="num">
                                      <p:cBhvr>
                                        <p:cTn id="63" dur="500" fill="hold"/>
                                        <p:tgtEl>
                                          <p:spTgt spid="56"/>
                                        </p:tgtEl>
                                        <p:attrNameLst>
                                          <p:attrName>ppt_w</p:attrName>
                                        </p:attrNameLst>
                                      </p:cBhvr>
                                      <p:tavLst>
                                        <p:tav tm="0">
                                          <p:val>
                                            <p:fltVal val="0"/>
                                          </p:val>
                                        </p:tav>
                                        <p:tav tm="100000">
                                          <p:val>
                                            <p:strVal val="#ppt_w"/>
                                          </p:val>
                                        </p:tav>
                                      </p:tavLst>
                                    </p:anim>
                                    <p:anim calcmode="lin" valueType="num">
                                      <p:cBhvr>
                                        <p:cTn id="64" dur="500" fill="hold"/>
                                        <p:tgtEl>
                                          <p:spTgt spid="56"/>
                                        </p:tgtEl>
                                        <p:attrNameLst>
                                          <p:attrName>ppt_h</p:attrName>
                                        </p:attrNameLst>
                                      </p:cBhvr>
                                      <p:tavLst>
                                        <p:tav tm="0">
                                          <p:val>
                                            <p:fltVal val="0"/>
                                          </p:val>
                                        </p:tav>
                                        <p:tav tm="100000">
                                          <p:val>
                                            <p:strVal val="#ppt_h"/>
                                          </p:val>
                                        </p:tav>
                                      </p:tavLst>
                                    </p:anim>
                                    <p:animEffect transition="in" filter="fade">
                                      <p:cBhvr>
                                        <p:cTn id="65" dur="500"/>
                                        <p:tgtEl>
                                          <p:spTgt spid="56"/>
                                        </p:tgtEl>
                                      </p:cBhvr>
                                    </p:animEffect>
                                  </p:childTnLst>
                                </p:cTn>
                              </p:par>
                              <p:par>
                                <p:cTn id="66" presetID="53" presetClass="entr" presetSubtype="16" fill="hold" nodeType="withEffect">
                                  <p:stCondLst>
                                    <p:cond delay="250"/>
                                  </p:stCondLst>
                                  <p:childTnLst>
                                    <p:set>
                                      <p:cBhvr>
                                        <p:cTn id="67" dur="1" fill="hold">
                                          <p:stCondLst>
                                            <p:cond delay="0"/>
                                          </p:stCondLst>
                                        </p:cTn>
                                        <p:tgtEl>
                                          <p:spTgt spid="57"/>
                                        </p:tgtEl>
                                        <p:attrNameLst>
                                          <p:attrName>style.visibility</p:attrName>
                                        </p:attrNameLst>
                                      </p:cBhvr>
                                      <p:to>
                                        <p:strVal val="visible"/>
                                      </p:to>
                                    </p:set>
                                    <p:anim calcmode="lin" valueType="num">
                                      <p:cBhvr>
                                        <p:cTn id="68" dur="500" fill="hold"/>
                                        <p:tgtEl>
                                          <p:spTgt spid="57"/>
                                        </p:tgtEl>
                                        <p:attrNameLst>
                                          <p:attrName>ppt_w</p:attrName>
                                        </p:attrNameLst>
                                      </p:cBhvr>
                                      <p:tavLst>
                                        <p:tav tm="0">
                                          <p:val>
                                            <p:fltVal val="0"/>
                                          </p:val>
                                        </p:tav>
                                        <p:tav tm="100000">
                                          <p:val>
                                            <p:strVal val="#ppt_w"/>
                                          </p:val>
                                        </p:tav>
                                      </p:tavLst>
                                    </p:anim>
                                    <p:anim calcmode="lin" valueType="num">
                                      <p:cBhvr>
                                        <p:cTn id="69" dur="500" fill="hold"/>
                                        <p:tgtEl>
                                          <p:spTgt spid="57"/>
                                        </p:tgtEl>
                                        <p:attrNameLst>
                                          <p:attrName>ppt_h</p:attrName>
                                        </p:attrNameLst>
                                      </p:cBhvr>
                                      <p:tavLst>
                                        <p:tav tm="0">
                                          <p:val>
                                            <p:fltVal val="0"/>
                                          </p:val>
                                        </p:tav>
                                        <p:tav tm="100000">
                                          <p:val>
                                            <p:strVal val="#ppt_h"/>
                                          </p:val>
                                        </p:tav>
                                      </p:tavLst>
                                    </p:anim>
                                    <p:animEffect transition="in" filter="fade">
                                      <p:cBhvr>
                                        <p:cTn id="70" dur="500"/>
                                        <p:tgtEl>
                                          <p:spTgt spid="57"/>
                                        </p:tgtEl>
                                      </p:cBhvr>
                                    </p:animEffect>
                                  </p:childTnLst>
                                </p:cTn>
                              </p:par>
                              <p:par>
                                <p:cTn id="71" presetID="32" presetClass="emph" presetSubtype="0" fill="hold" nodeType="withEffect">
                                  <p:stCondLst>
                                    <p:cond delay="250"/>
                                  </p:stCondLst>
                                  <p:childTnLst>
                                    <p:animRot by="120000">
                                      <p:cBhvr>
                                        <p:cTn id="72" dur="100" fill="hold">
                                          <p:stCondLst>
                                            <p:cond delay="0"/>
                                          </p:stCondLst>
                                        </p:cTn>
                                        <p:tgtEl>
                                          <p:spTgt spid="56"/>
                                        </p:tgtEl>
                                        <p:attrNameLst>
                                          <p:attrName>r</p:attrName>
                                        </p:attrNameLst>
                                      </p:cBhvr>
                                    </p:animRot>
                                    <p:animRot by="-240000">
                                      <p:cBhvr>
                                        <p:cTn id="73" dur="200" fill="hold">
                                          <p:stCondLst>
                                            <p:cond delay="200"/>
                                          </p:stCondLst>
                                        </p:cTn>
                                        <p:tgtEl>
                                          <p:spTgt spid="56"/>
                                        </p:tgtEl>
                                        <p:attrNameLst>
                                          <p:attrName>r</p:attrName>
                                        </p:attrNameLst>
                                      </p:cBhvr>
                                    </p:animRot>
                                    <p:animRot by="240000">
                                      <p:cBhvr>
                                        <p:cTn id="74" dur="200" fill="hold">
                                          <p:stCondLst>
                                            <p:cond delay="400"/>
                                          </p:stCondLst>
                                        </p:cTn>
                                        <p:tgtEl>
                                          <p:spTgt spid="56"/>
                                        </p:tgtEl>
                                        <p:attrNameLst>
                                          <p:attrName>r</p:attrName>
                                        </p:attrNameLst>
                                      </p:cBhvr>
                                    </p:animRot>
                                    <p:animRot by="-240000">
                                      <p:cBhvr>
                                        <p:cTn id="75" dur="200" fill="hold">
                                          <p:stCondLst>
                                            <p:cond delay="600"/>
                                          </p:stCondLst>
                                        </p:cTn>
                                        <p:tgtEl>
                                          <p:spTgt spid="56"/>
                                        </p:tgtEl>
                                        <p:attrNameLst>
                                          <p:attrName>r</p:attrName>
                                        </p:attrNameLst>
                                      </p:cBhvr>
                                    </p:animRot>
                                    <p:animRot by="120000">
                                      <p:cBhvr>
                                        <p:cTn id="76" dur="200" fill="hold">
                                          <p:stCondLst>
                                            <p:cond delay="800"/>
                                          </p:stCondLst>
                                        </p:cTn>
                                        <p:tgtEl>
                                          <p:spTgt spid="56"/>
                                        </p:tgtEl>
                                        <p:attrNameLst>
                                          <p:attrName>r</p:attrName>
                                        </p:attrNameLst>
                                      </p:cBhvr>
                                    </p:animRot>
                                  </p:childTnLst>
                                </p:cTn>
                              </p:par>
                              <p:par>
                                <p:cTn id="77" presetID="32" presetClass="emph" presetSubtype="0" fill="hold" nodeType="withEffect">
                                  <p:stCondLst>
                                    <p:cond delay="0"/>
                                  </p:stCondLst>
                                  <p:childTnLst>
                                    <p:animRot by="120000">
                                      <p:cBhvr>
                                        <p:cTn id="78" dur="100" fill="hold">
                                          <p:stCondLst>
                                            <p:cond delay="0"/>
                                          </p:stCondLst>
                                        </p:cTn>
                                        <p:tgtEl>
                                          <p:spTgt spid="57"/>
                                        </p:tgtEl>
                                        <p:attrNameLst>
                                          <p:attrName>r</p:attrName>
                                        </p:attrNameLst>
                                      </p:cBhvr>
                                    </p:animRot>
                                    <p:animRot by="-240000">
                                      <p:cBhvr>
                                        <p:cTn id="79" dur="200" fill="hold">
                                          <p:stCondLst>
                                            <p:cond delay="200"/>
                                          </p:stCondLst>
                                        </p:cTn>
                                        <p:tgtEl>
                                          <p:spTgt spid="57"/>
                                        </p:tgtEl>
                                        <p:attrNameLst>
                                          <p:attrName>r</p:attrName>
                                        </p:attrNameLst>
                                      </p:cBhvr>
                                    </p:animRot>
                                    <p:animRot by="240000">
                                      <p:cBhvr>
                                        <p:cTn id="80" dur="200" fill="hold">
                                          <p:stCondLst>
                                            <p:cond delay="400"/>
                                          </p:stCondLst>
                                        </p:cTn>
                                        <p:tgtEl>
                                          <p:spTgt spid="57"/>
                                        </p:tgtEl>
                                        <p:attrNameLst>
                                          <p:attrName>r</p:attrName>
                                        </p:attrNameLst>
                                      </p:cBhvr>
                                    </p:animRot>
                                    <p:animRot by="-240000">
                                      <p:cBhvr>
                                        <p:cTn id="81" dur="200" fill="hold">
                                          <p:stCondLst>
                                            <p:cond delay="600"/>
                                          </p:stCondLst>
                                        </p:cTn>
                                        <p:tgtEl>
                                          <p:spTgt spid="57"/>
                                        </p:tgtEl>
                                        <p:attrNameLst>
                                          <p:attrName>r</p:attrName>
                                        </p:attrNameLst>
                                      </p:cBhvr>
                                    </p:animRot>
                                    <p:animRot by="120000">
                                      <p:cBhvr>
                                        <p:cTn id="82" dur="200" fill="hold">
                                          <p:stCondLst>
                                            <p:cond delay="800"/>
                                          </p:stCondLst>
                                        </p:cTn>
                                        <p:tgtEl>
                                          <p:spTgt spid="57"/>
                                        </p:tgtEl>
                                        <p:attrNameLst>
                                          <p:attrName>r</p:attrName>
                                        </p:attrNameLst>
                                      </p:cBhvr>
                                    </p:animRot>
                                  </p:childTnLst>
                                </p:cTn>
                              </p:par>
                            </p:childTnLst>
                          </p:cTn>
                        </p:par>
                      </p:childTnLst>
                    </p:cTn>
                  </p:par>
                </p:childTnLst>
              </p:cTn>
              <p:nextCondLst>
                <p:cond evt="onClick" delay="0">
                  <p:tgtEl>
                    <p:spTgt spid="75"/>
                  </p:tgtEl>
                </p:cond>
              </p:nextCondLst>
            </p:seq>
            <p:seq concurrent="1" nextAc="seek">
              <p:cTn id="83" restart="whenNotActive" fill="hold" evtFilter="cancelBubble" nodeType="interactiveSeq">
                <p:stCondLst>
                  <p:cond evt="onClick" delay="0">
                    <p:tgtEl>
                      <p:spTgt spid="55"/>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7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7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5"/>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249"/>
                                          </p:stCondLst>
                                        </p:cTn>
                                        <p:tgtEl>
                                          <p:spTgt spid="1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Am-thanh-trao-giai-thuong-www_tiengdong_com.wav"/>
                                        </p:tgtEl>
                                      </p:cMediaNode>
                                    </p:audio>
                                  </p:subTnLst>
                                </p:cTn>
                              </p:par>
                            </p:childTnLst>
                          </p:cTn>
                        </p:par>
                        <p:par>
                          <p:cTn id="94" fill="hold">
                            <p:stCondLst>
                              <p:cond delay="250"/>
                            </p:stCondLst>
                            <p:childTnLst>
                              <p:par>
                                <p:cTn id="95" presetID="64" presetClass="path" presetSubtype="0" accel="50000" decel="50000" fill="hold" nodeType="afterEffect">
                                  <p:stCondLst>
                                    <p:cond delay="0"/>
                                  </p:stCondLst>
                                  <p:childTnLst>
                                    <p:animMotion origin="layout" path="M -2.77778E-7 7.40741E-7 L -0.28906 -0.30926 " pathEditMode="relative" rAng="0" ptsTypes="AA">
                                      <p:cBhvr>
                                        <p:cTn id="96" dur="750" fill="hold"/>
                                        <p:tgtEl>
                                          <p:spTgt spid="19"/>
                                        </p:tgtEl>
                                        <p:attrNameLst>
                                          <p:attrName>ppt_x</p:attrName>
                                          <p:attrName>ppt_y</p:attrName>
                                        </p:attrNameLst>
                                      </p:cBhvr>
                                      <p:rCtr x="-14462" y="-15463"/>
                                    </p:animMotion>
                                  </p:childTnLst>
                                </p:cTn>
                              </p:par>
                              <p:par>
                                <p:cTn id="97" presetID="32" presetClass="emph" presetSubtype="0" fill="hold" nodeType="withEffect">
                                  <p:stCondLst>
                                    <p:cond delay="250"/>
                                  </p:stCondLst>
                                  <p:childTnLst>
                                    <p:animRot by="120000">
                                      <p:cBhvr>
                                        <p:cTn id="98" dur="100" fill="hold">
                                          <p:stCondLst>
                                            <p:cond delay="0"/>
                                          </p:stCondLst>
                                        </p:cTn>
                                        <p:tgtEl>
                                          <p:spTgt spid="19"/>
                                        </p:tgtEl>
                                        <p:attrNameLst>
                                          <p:attrName>r</p:attrName>
                                        </p:attrNameLst>
                                      </p:cBhvr>
                                    </p:animRot>
                                    <p:animRot by="-240000">
                                      <p:cBhvr>
                                        <p:cTn id="99" dur="200" fill="hold">
                                          <p:stCondLst>
                                            <p:cond delay="200"/>
                                          </p:stCondLst>
                                        </p:cTn>
                                        <p:tgtEl>
                                          <p:spTgt spid="19"/>
                                        </p:tgtEl>
                                        <p:attrNameLst>
                                          <p:attrName>r</p:attrName>
                                        </p:attrNameLst>
                                      </p:cBhvr>
                                    </p:animRot>
                                    <p:animRot by="240000">
                                      <p:cBhvr>
                                        <p:cTn id="100" dur="200" fill="hold">
                                          <p:stCondLst>
                                            <p:cond delay="400"/>
                                          </p:stCondLst>
                                        </p:cTn>
                                        <p:tgtEl>
                                          <p:spTgt spid="19"/>
                                        </p:tgtEl>
                                        <p:attrNameLst>
                                          <p:attrName>r</p:attrName>
                                        </p:attrNameLst>
                                      </p:cBhvr>
                                    </p:animRot>
                                    <p:animRot by="-240000">
                                      <p:cBhvr>
                                        <p:cTn id="101" dur="200" fill="hold">
                                          <p:stCondLst>
                                            <p:cond delay="600"/>
                                          </p:stCondLst>
                                        </p:cTn>
                                        <p:tgtEl>
                                          <p:spTgt spid="19"/>
                                        </p:tgtEl>
                                        <p:attrNameLst>
                                          <p:attrName>r</p:attrName>
                                        </p:attrNameLst>
                                      </p:cBhvr>
                                    </p:animRot>
                                    <p:animRot by="120000">
                                      <p:cBhvr>
                                        <p:cTn id="102" dur="200" fill="hold">
                                          <p:stCondLst>
                                            <p:cond delay="800"/>
                                          </p:stCondLst>
                                        </p:cTn>
                                        <p:tgtEl>
                                          <p:spTgt spid="19"/>
                                        </p:tgtEl>
                                        <p:attrNameLst>
                                          <p:attrName>r</p:attrName>
                                        </p:attrNameLst>
                                      </p:cBhvr>
                                    </p:animRot>
                                  </p:childTnLst>
                                </p:cTn>
                              </p:par>
                              <p:par>
                                <p:cTn id="103" presetID="53" presetClass="entr" presetSubtype="16" fill="hold" nodeType="withEffect">
                                  <p:stCondLst>
                                    <p:cond delay="250"/>
                                  </p:stCondLst>
                                  <p:childTnLst>
                                    <p:set>
                                      <p:cBhvr>
                                        <p:cTn id="104" dur="1" fill="hold">
                                          <p:stCondLst>
                                            <p:cond delay="0"/>
                                          </p:stCondLst>
                                        </p:cTn>
                                        <p:tgtEl>
                                          <p:spTgt spid="56"/>
                                        </p:tgtEl>
                                        <p:attrNameLst>
                                          <p:attrName>style.visibility</p:attrName>
                                        </p:attrNameLst>
                                      </p:cBhvr>
                                      <p:to>
                                        <p:strVal val="visible"/>
                                      </p:to>
                                    </p:set>
                                    <p:anim calcmode="lin" valueType="num">
                                      <p:cBhvr>
                                        <p:cTn id="105" dur="500" fill="hold"/>
                                        <p:tgtEl>
                                          <p:spTgt spid="56"/>
                                        </p:tgtEl>
                                        <p:attrNameLst>
                                          <p:attrName>ppt_w</p:attrName>
                                        </p:attrNameLst>
                                      </p:cBhvr>
                                      <p:tavLst>
                                        <p:tav tm="0">
                                          <p:val>
                                            <p:fltVal val="0"/>
                                          </p:val>
                                        </p:tav>
                                        <p:tav tm="100000">
                                          <p:val>
                                            <p:strVal val="#ppt_w"/>
                                          </p:val>
                                        </p:tav>
                                      </p:tavLst>
                                    </p:anim>
                                    <p:anim calcmode="lin" valueType="num">
                                      <p:cBhvr>
                                        <p:cTn id="106" dur="500" fill="hold"/>
                                        <p:tgtEl>
                                          <p:spTgt spid="56"/>
                                        </p:tgtEl>
                                        <p:attrNameLst>
                                          <p:attrName>ppt_h</p:attrName>
                                        </p:attrNameLst>
                                      </p:cBhvr>
                                      <p:tavLst>
                                        <p:tav tm="0">
                                          <p:val>
                                            <p:fltVal val="0"/>
                                          </p:val>
                                        </p:tav>
                                        <p:tav tm="100000">
                                          <p:val>
                                            <p:strVal val="#ppt_h"/>
                                          </p:val>
                                        </p:tav>
                                      </p:tavLst>
                                    </p:anim>
                                    <p:animEffect transition="in" filter="fade">
                                      <p:cBhvr>
                                        <p:cTn id="107" dur="500"/>
                                        <p:tgtEl>
                                          <p:spTgt spid="56"/>
                                        </p:tgtEl>
                                      </p:cBhvr>
                                    </p:animEffect>
                                  </p:childTnLst>
                                </p:cTn>
                              </p:par>
                              <p:par>
                                <p:cTn id="108" presetID="53" presetClass="entr" presetSubtype="16" fill="hold" nodeType="withEffect">
                                  <p:stCondLst>
                                    <p:cond delay="0"/>
                                  </p:stCondLst>
                                  <p:childTnLst>
                                    <p:set>
                                      <p:cBhvr>
                                        <p:cTn id="109" dur="1" fill="hold">
                                          <p:stCondLst>
                                            <p:cond delay="0"/>
                                          </p:stCondLst>
                                        </p:cTn>
                                        <p:tgtEl>
                                          <p:spTgt spid="57"/>
                                        </p:tgtEl>
                                        <p:attrNameLst>
                                          <p:attrName>style.visibility</p:attrName>
                                        </p:attrNameLst>
                                      </p:cBhvr>
                                      <p:to>
                                        <p:strVal val="visible"/>
                                      </p:to>
                                    </p:set>
                                    <p:anim calcmode="lin" valueType="num">
                                      <p:cBhvr>
                                        <p:cTn id="110" dur="500" fill="hold"/>
                                        <p:tgtEl>
                                          <p:spTgt spid="57"/>
                                        </p:tgtEl>
                                        <p:attrNameLst>
                                          <p:attrName>ppt_w</p:attrName>
                                        </p:attrNameLst>
                                      </p:cBhvr>
                                      <p:tavLst>
                                        <p:tav tm="0">
                                          <p:val>
                                            <p:fltVal val="0"/>
                                          </p:val>
                                        </p:tav>
                                        <p:tav tm="100000">
                                          <p:val>
                                            <p:strVal val="#ppt_w"/>
                                          </p:val>
                                        </p:tav>
                                      </p:tavLst>
                                    </p:anim>
                                    <p:anim calcmode="lin" valueType="num">
                                      <p:cBhvr>
                                        <p:cTn id="111" dur="500" fill="hold"/>
                                        <p:tgtEl>
                                          <p:spTgt spid="57"/>
                                        </p:tgtEl>
                                        <p:attrNameLst>
                                          <p:attrName>ppt_h</p:attrName>
                                        </p:attrNameLst>
                                      </p:cBhvr>
                                      <p:tavLst>
                                        <p:tav tm="0">
                                          <p:val>
                                            <p:fltVal val="0"/>
                                          </p:val>
                                        </p:tav>
                                        <p:tav tm="100000">
                                          <p:val>
                                            <p:strVal val="#ppt_h"/>
                                          </p:val>
                                        </p:tav>
                                      </p:tavLst>
                                    </p:anim>
                                    <p:animEffect transition="in" filter="fade">
                                      <p:cBhvr>
                                        <p:cTn id="112" dur="500"/>
                                        <p:tgtEl>
                                          <p:spTgt spid="57"/>
                                        </p:tgtEl>
                                      </p:cBhvr>
                                    </p:animEffect>
                                  </p:childTnLst>
                                </p:cTn>
                              </p:par>
                              <p:par>
                                <p:cTn id="113" presetID="32" presetClass="emph" presetSubtype="0" fill="hold" nodeType="withEffect">
                                  <p:stCondLst>
                                    <p:cond delay="0"/>
                                  </p:stCondLst>
                                  <p:childTnLst>
                                    <p:animRot by="120000">
                                      <p:cBhvr>
                                        <p:cTn id="114" dur="100" fill="hold">
                                          <p:stCondLst>
                                            <p:cond delay="0"/>
                                          </p:stCondLst>
                                        </p:cTn>
                                        <p:tgtEl>
                                          <p:spTgt spid="56"/>
                                        </p:tgtEl>
                                        <p:attrNameLst>
                                          <p:attrName>r</p:attrName>
                                        </p:attrNameLst>
                                      </p:cBhvr>
                                    </p:animRot>
                                    <p:animRot by="-240000">
                                      <p:cBhvr>
                                        <p:cTn id="115" dur="200" fill="hold">
                                          <p:stCondLst>
                                            <p:cond delay="200"/>
                                          </p:stCondLst>
                                        </p:cTn>
                                        <p:tgtEl>
                                          <p:spTgt spid="56"/>
                                        </p:tgtEl>
                                        <p:attrNameLst>
                                          <p:attrName>r</p:attrName>
                                        </p:attrNameLst>
                                      </p:cBhvr>
                                    </p:animRot>
                                    <p:animRot by="240000">
                                      <p:cBhvr>
                                        <p:cTn id="116" dur="200" fill="hold">
                                          <p:stCondLst>
                                            <p:cond delay="400"/>
                                          </p:stCondLst>
                                        </p:cTn>
                                        <p:tgtEl>
                                          <p:spTgt spid="56"/>
                                        </p:tgtEl>
                                        <p:attrNameLst>
                                          <p:attrName>r</p:attrName>
                                        </p:attrNameLst>
                                      </p:cBhvr>
                                    </p:animRot>
                                    <p:animRot by="-240000">
                                      <p:cBhvr>
                                        <p:cTn id="117" dur="200" fill="hold">
                                          <p:stCondLst>
                                            <p:cond delay="600"/>
                                          </p:stCondLst>
                                        </p:cTn>
                                        <p:tgtEl>
                                          <p:spTgt spid="56"/>
                                        </p:tgtEl>
                                        <p:attrNameLst>
                                          <p:attrName>r</p:attrName>
                                        </p:attrNameLst>
                                      </p:cBhvr>
                                    </p:animRot>
                                    <p:animRot by="120000">
                                      <p:cBhvr>
                                        <p:cTn id="118" dur="200" fill="hold">
                                          <p:stCondLst>
                                            <p:cond delay="800"/>
                                          </p:stCondLst>
                                        </p:cTn>
                                        <p:tgtEl>
                                          <p:spTgt spid="56"/>
                                        </p:tgtEl>
                                        <p:attrNameLst>
                                          <p:attrName>r</p:attrName>
                                        </p:attrNameLst>
                                      </p:cBhvr>
                                    </p:animRot>
                                  </p:childTnLst>
                                </p:cTn>
                              </p:par>
                              <p:par>
                                <p:cTn id="119" presetID="32" presetClass="emph" presetSubtype="0" fill="hold" nodeType="withEffect">
                                  <p:stCondLst>
                                    <p:cond delay="0"/>
                                  </p:stCondLst>
                                  <p:childTnLst>
                                    <p:animRot by="120000">
                                      <p:cBhvr>
                                        <p:cTn id="120" dur="100" fill="hold">
                                          <p:stCondLst>
                                            <p:cond delay="0"/>
                                          </p:stCondLst>
                                        </p:cTn>
                                        <p:tgtEl>
                                          <p:spTgt spid="57"/>
                                        </p:tgtEl>
                                        <p:attrNameLst>
                                          <p:attrName>r</p:attrName>
                                        </p:attrNameLst>
                                      </p:cBhvr>
                                    </p:animRot>
                                    <p:animRot by="-240000">
                                      <p:cBhvr>
                                        <p:cTn id="121" dur="200" fill="hold">
                                          <p:stCondLst>
                                            <p:cond delay="200"/>
                                          </p:stCondLst>
                                        </p:cTn>
                                        <p:tgtEl>
                                          <p:spTgt spid="57"/>
                                        </p:tgtEl>
                                        <p:attrNameLst>
                                          <p:attrName>r</p:attrName>
                                        </p:attrNameLst>
                                      </p:cBhvr>
                                    </p:animRot>
                                    <p:animRot by="240000">
                                      <p:cBhvr>
                                        <p:cTn id="122" dur="200" fill="hold">
                                          <p:stCondLst>
                                            <p:cond delay="400"/>
                                          </p:stCondLst>
                                        </p:cTn>
                                        <p:tgtEl>
                                          <p:spTgt spid="57"/>
                                        </p:tgtEl>
                                        <p:attrNameLst>
                                          <p:attrName>r</p:attrName>
                                        </p:attrNameLst>
                                      </p:cBhvr>
                                    </p:animRot>
                                    <p:animRot by="-240000">
                                      <p:cBhvr>
                                        <p:cTn id="123" dur="200" fill="hold">
                                          <p:stCondLst>
                                            <p:cond delay="600"/>
                                          </p:stCondLst>
                                        </p:cTn>
                                        <p:tgtEl>
                                          <p:spTgt spid="57"/>
                                        </p:tgtEl>
                                        <p:attrNameLst>
                                          <p:attrName>r</p:attrName>
                                        </p:attrNameLst>
                                      </p:cBhvr>
                                    </p:animRot>
                                    <p:animRot by="120000">
                                      <p:cBhvr>
                                        <p:cTn id="124" dur="200" fill="hold">
                                          <p:stCondLst>
                                            <p:cond delay="800"/>
                                          </p:stCondLst>
                                        </p:cTn>
                                        <p:tgtEl>
                                          <p:spTgt spid="57"/>
                                        </p:tgtEl>
                                        <p:attrNameLst>
                                          <p:attrName>r</p:attrName>
                                        </p:attrNameLst>
                                      </p:cBhvr>
                                    </p:animRot>
                                  </p:childTnLst>
                                </p:cTn>
                              </p:par>
                            </p:childTnLst>
                          </p:cTn>
                        </p:par>
                      </p:childTnLst>
                    </p:cTn>
                  </p:par>
                </p:childTnLst>
              </p:cTn>
              <p:nextCondLst>
                <p:cond evt="onClick" delay="0">
                  <p:tgtEl>
                    <p:spTgt spid="55"/>
                  </p:tgtEl>
                </p:cond>
              </p:nextCondLst>
            </p:seq>
            <p:seq concurrent="1" nextAc="seek">
              <p:cTn id="125" restart="whenNotActive" fill="hold" evtFilter="cancelBubble" nodeType="interactiveSeq">
                <p:stCondLst>
                  <p:cond evt="onClick" delay="0">
                    <p:tgtEl>
                      <p:spTgt spid="74"/>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7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55"/>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249"/>
                                          </p:stCondLst>
                                        </p:cTn>
                                        <p:tgtEl>
                                          <p:spTgt spid="24"/>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Am-thanh-trao-giai-thuong-www_tiengdong_com.wav"/>
                                        </p:tgtEl>
                                      </p:cMediaNode>
                                    </p:audio>
                                  </p:subTnLst>
                                </p:cTn>
                              </p:par>
                            </p:childTnLst>
                          </p:cTn>
                        </p:par>
                        <p:par>
                          <p:cTn id="136" fill="hold">
                            <p:stCondLst>
                              <p:cond delay="250"/>
                            </p:stCondLst>
                            <p:childTnLst>
                              <p:par>
                                <p:cTn id="137" presetID="64" presetClass="path" presetSubtype="0" accel="50000" decel="50000" fill="hold" nodeType="afterEffect">
                                  <p:stCondLst>
                                    <p:cond delay="0"/>
                                  </p:stCondLst>
                                  <p:childTnLst>
                                    <p:animMotion origin="layout" path="M -0.01875 0.01604 L -0.02605 -0.32747 " pathEditMode="relative" rAng="0" ptsTypes="AA">
                                      <p:cBhvr>
                                        <p:cTn id="138" dur="750" fill="hold"/>
                                        <p:tgtEl>
                                          <p:spTgt spid="24"/>
                                        </p:tgtEl>
                                        <p:attrNameLst>
                                          <p:attrName>ppt_x</p:attrName>
                                          <p:attrName>ppt_y</p:attrName>
                                        </p:attrNameLst>
                                      </p:cBhvr>
                                      <p:rCtr x="-365" y="-17191"/>
                                    </p:animMotion>
                                  </p:childTnLst>
                                </p:cTn>
                              </p:par>
                              <p:par>
                                <p:cTn id="139" presetID="32" presetClass="emph" presetSubtype="0" fill="hold" nodeType="withEffect">
                                  <p:stCondLst>
                                    <p:cond delay="250"/>
                                  </p:stCondLst>
                                  <p:childTnLst>
                                    <p:animRot by="120000">
                                      <p:cBhvr>
                                        <p:cTn id="140" dur="100" fill="hold">
                                          <p:stCondLst>
                                            <p:cond delay="0"/>
                                          </p:stCondLst>
                                        </p:cTn>
                                        <p:tgtEl>
                                          <p:spTgt spid="24"/>
                                        </p:tgtEl>
                                        <p:attrNameLst>
                                          <p:attrName>r</p:attrName>
                                        </p:attrNameLst>
                                      </p:cBhvr>
                                    </p:animRot>
                                    <p:animRot by="-240000">
                                      <p:cBhvr>
                                        <p:cTn id="141" dur="200" fill="hold">
                                          <p:stCondLst>
                                            <p:cond delay="200"/>
                                          </p:stCondLst>
                                        </p:cTn>
                                        <p:tgtEl>
                                          <p:spTgt spid="24"/>
                                        </p:tgtEl>
                                        <p:attrNameLst>
                                          <p:attrName>r</p:attrName>
                                        </p:attrNameLst>
                                      </p:cBhvr>
                                    </p:animRot>
                                    <p:animRot by="240000">
                                      <p:cBhvr>
                                        <p:cTn id="142" dur="200" fill="hold">
                                          <p:stCondLst>
                                            <p:cond delay="400"/>
                                          </p:stCondLst>
                                        </p:cTn>
                                        <p:tgtEl>
                                          <p:spTgt spid="24"/>
                                        </p:tgtEl>
                                        <p:attrNameLst>
                                          <p:attrName>r</p:attrName>
                                        </p:attrNameLst>
                                      </p:cBhvr>
                                    </p:animRot>
                                    <p:animRot by="-240000">
                                      <p:cBhvr>
                                        <p:cTn id="143" dur="200" fill="hold">
                                          <p:stCondLst>
                                            <p:cond delay="600"/>
                                          </p:stCondLst>
                                        </p:cTn>
                                        <p:tgtEl>
                                          <p:spTgt spid="24"/>
                                        </p:tgtEl>
                                        <p:attrNameLst>
                                          <p:attrName>r</p:attrName>
                                        </p:attrNameLst>
                                      </p:cBhvr>
                                    </p:animRot>
                                    <p:animRot by="120000">
                                      <p:cBhvr>
                                        <p:cTn id="144" dur="200" fill="hold">
                                          <p:stCondLst>
                                            <p:cond delay="800"/>
                                          </p:stCondLst>
                                        </p:cTn>
                                        <p:tgtEl>
                                          <p:spTgt spid="24"/>
                                        </p:tgtEl>
                                        <p:attrNameLst>
                                          <p:attrName>r</p:attrName>
                                        </p:attrNameLst>
                                      </p:cBhvr>
                                    </p:animRot>
                                  </p:childTnLst>
                                </p:cTn>
                              </p:par>
                              <p:par>
                                <p:cTn id="145" presetID="53" presetClass="entr" presetSubtype="16" fill="hold" nodeType="withEffect">
                                  <p:stCondLst>
                                    <p:cond delay="250"/>
                                  </p:stCondLst>
                                  <p:childTnLst>
                                    <p:set>
                                      <p:cBhvr>
                                        <p:cTn id="146" dur="1" fill="hold">
                                          <p:stCondLst>
                                            <p:cond delay="0"/>
                                          </p:stCondLst>
                                        </p:cTn>
                                        <p:tgtEl>
                                          <p:spTgt spid="56"/>
                                        </p:tgtEl>
                                        <p:attrNameLst>
                                          <p:attrName>style.visibility</p:attrName>
                                        </p:attrNameLst>
                                      </p:cBhvr>
                                      <p:to>
                                        <p:strVal val="visible"/>
                                      </p:to>
                                    </p:set>
                                    <p:anim calcmode="lin" valueType="num">
                                      <p:cBhvr>
                                        <p:cTn id="147" dur="500" fill="hold"/>
                                        <p:tgtEl>
                                          <p:spTgt spid="56"/>
                                        </p:tgtEl>
                                        <p:attrNameLst>
                                          <p:attrName>ppt_w</p:attrName>
                                        </p:attrNameLst>
                                      </p:cBhvr>
                                      <p:tavLst>
                                        <p:tav tm="0">
                                          <p:val>
                                            <p:fltVal val="0"/>
                                          </p:val>
                                        </p:tav>
                                        <p:tav tm="100000">
                                          <p:val>
                                            <p:strVal val="#ppt_w"/>
                                          </p:val>
                                        </p:tav>
                                      </p:tavLst>
                                    </p:anim>
                                    <p:anim calcmode="lin" valueType="num">
                                      <p:cBhvr>
                                        <p:cTn id="148" dur="500" fill="hold"/>
                                        <p:tgtEl>
                                          <p:spTgt spid="56"/>
                                        </p:tgtEl>
                                        <p:attrNameLst>
                                          <p:attrName>ppt_h</p:attrName>
                                        </p:attrNameLst>
                                      </p:cBhvr>
                                      <p:tavLst>
                                        <p:tav tm="0">
                                          <p:val>
                                            <p:fltVal val="0"/>
                                          </p:val>
                                        </p:tav>
                                        <p:tav tm="100000">
                                          <p:val>
                                            <p:strVal val="#ppt_h"/>
                                          </p:val>
                                        </p:tav>
                                      </p:tavLst>
                                    </p:anim>
                                    <p:animEffect transition="in" filter="fade">
                                      <p:cBhvr>
                                        <p:cTn id="149" dur="500"/>
                                        <p:tgtEl>
                                          <p:spTgt spid="56"/>
                                        </p:tgtEl>
                                      </p:cBhvr>
                                    </p:animEffect>
                                  </p:childTnLst>
                                </p:cTn>
                              </p:par>
                              <p:par>
                                <p:cTn id="150" presetID="53" presetClass="entr" presetSubtype="16" fill="hold" nodeType="withEffect">
                                  <p:stCondLst>
                                    <p:cond delay="250"/>
                                  </p:stCondLst>
                                  <p:childTnLst>
                                    <p:set>
                                      <p:cBhvr>
                                        <p:cTn id="151" dur="1" fill="hold">
                                          <p:stCondLst>
                                            <p:cond delay="0"/>
                                          </p:stCondLst>
                                        </p:cTn>
                                        <p:tgtEl>
                                          <p:spTgt spid="57"/>
                                        </p:tgtEl>
                                        <p:attrNameLst>
                                          <p:attrName>style.visibility</p:attrName>
                                        </p:attrNameLst>
                                      </p:cBhvr>
                                      <p:to>
                                        <p:strVal val="visible"/>
                                      </p:to>
                                    </p:set>
                                    <p:anim calcmode="lin" valueType="num">
                                      <p:cBhvr>
                                        <p:cTn id="152" dur="500" fill="hold"/>
                                        <p:tgtEl>
                                          <p:spTgt spid="57"/>
                                        </p:tgtEl>
                                        <p:attrNameLst>
                                          <p:attrName>ppt_w</p:attrName>
                                        </p:attrNameLst>
                                      </p:cBhvr>
                                      <p:tavLst>
                                        <p:tav tm="0">
                                          <p:val>
                                            <p:fltVal val="0"/>
                                          </p:val>
                                        </p:tav>
                                        <p:tav tm="100000">
                                          <p:val>
                                            <p:strVal val="#ppt_w"/>
                                          </p:val>
                                        </p:tav>
                                      </p:tavLst>
                                    </p:anim>
                                    <p:anim calcmode="lin" valueType="num">
                                      <p:cBhvr>
                                        <p:cTn id="153" dur="500" fill="hold"/>
                                        <p:tgtEl>
                                          <p:spTgt spid="57"/>
                                        </p:tgtEl>
                                        <p:attrNameLst>
                                          <p:attrName>ppt_h</p:attrName>
                                        </p:attrNameLst>
                                      </p:cBhvr>
                                      <p:tavLst>
                                        <p:tav tm="0">
                                          <p:val>
                                            <p:fltVal val="0"/>
                                          </p:val>
                                        </p:tav>
                                        <p:tav tm="100000">
                                          <p:val>
                                            <p:strVal val="#ppt_h"/>
                                          </p:val>
                                        </p:tav>
                                      </p:tavLst>
                                    </p:anim>
                                    <p:animEffect transition="in" filter="fade">
                                      <p:cBhvr>
                                        <p:cTn id="154" dur="500"/>
                                        <p:tgtEl>
                                          <p:spTgt spid="57"/>
                                        </p:tgtEl>
                                      </p:cBhvr>
                                    </p:animEffect>
                                  </p:childTnLst>
                                </p:cTn>
                              </p:par>
                              <p:par>
                                <p:cTn id="155" presetID="32" presetClass="emph" presetSubtype="0" fill="hold" nodeType="withEffect">
                                  <p:stCondLst>
                                    <p:cond delay="250"/>
                                  </p:stCondLst>
                                  <p:childTnLst>
                                    <p:animRot by="120000">
                                      <p:cBhvr>
                                        <p:cTn id="156" dur="100" fill="hold">
                                          <p:stCondLst>
                                            <p:cond delay="0"/>
                                          </p:stCondLst>
                                        </p:cTn>
                                        <p:tgtEl>
                                          <p:spTgt spid="56"/>
                                        </p:tgtEl>
                                        <p:attrNameLst>
                                          <p:attrName>r</p:attrName>
                                        </p:attrNameLst>
                                      </p:cBhvr>
                                    </p:animRot>
                                    <p:animRot by="-240000">
                                      <p:cBhvr>
                                        <p:cTn id="157" dur="200" fill="hold">
                                          <p:stCondLst>
                                            <p:cond delay="200"/>
                                          </p:stCondLst>
                                        </p:cTn>
                                        <p:tgtEl>
                                          <p:spTgt spid="56"/>
                                        </p:tgtEl>
                                        <p:attrNameLst>
                                          <p:attrName>r</p:attrName>
                                        </p:attrNameLst>
                                      </p:cBhvr>
                                    </p:animRot>
                                    <p:animRot by="240000">
                                      <p:cBhvr>
                                        <p:cTn id="158" dur="200" fill="hold">
                                          <p:stCondLst>
                                            <p:cond delay="400"/>
                                          </p:stCondLst>
                                        </p:cTn>
                                        <p:tgtEl>
                                          <p:spTgt spid="56"/>
                                        </p:tgtEl>
                                        <p:attrNameLst>
                                          <p:attrName>r</p:attrName>
                                        </p:attrNameLst>
                                      </p:cBhvr>
                                    </p:animRot>
                                    <p:animRot by="-240000">
                                      <p:cBhvr>
                                        <p:cTn id="159" dur="200" fill="hold">
                                          <p:stCondLst>
                                            <p:cond delay="600"/>
                                          </p:stCondLst>
                                        </p:cTn>
                                        <p:tgtEl>
                                          <p:spTgt spid="56"/>
                                        </p:tgtEl>
                                        <p:attrNameLst>
                                          <p:attrName>r</p:attrName>
                                        </p:attrNameLst>
                                      </p:cBhvr>
                                    </p:animRot>
                                    <p:animRot by="120000">
                                      <p:cBhvr>
                                        <p:cTn id="160" dur="200" fill="hold">
                                          <p:stCondLst>
                                            <p:cond delay="800"/>
                                          </p:stCondLst>
                                        </p:cTn>
                                        <p:tgtEl>
                                          <p:spTgt spid="56"/>
                                        </p:tgtEl>
                                        <p:attrNameLst>
                                          <p:attrName>r</p:attrName>
                                        </p:attrNameLst>
                                      </p:cBhvr>
                                    </p:animRot>
                                  </p:childTnLst>
                                </p:cTn>
                              </p:par>
                              <p:par>
                                <p:cTn id="161" presetID="32" presetClass="emph" presetSubtype="0" fill="hold" nodeType="withEffect">
                                  <p:stCondLst>
                                    <p:cond delay="250"/>
                                  </p:stCondLst>
                                  <p:childTnLst>
                                    <p:animRot by="120000">
                                      <p:cBhvr>
                                        <p:cTn id="162" dur="100" fill="hold">
                                          <p:stCondLst>
                                            <p:cond delay="0"/>
                                          </p:stCondLst>
                                        </p:cTn>
                                        <p:tgtEl>
                                          <p:spTgt spid="57"/>
                                        </p:tgtEl>
                                        <p:attrNameLst>
                                          <p:attrName>r</p:attrName>
                                        </p:attrNameLst>
                                      </p:cBhvr>
                                    </p:animRot>
                                    <p:animRot by="-240000">
                                      <p:cBhvr>
                                        <p:cTn id="163" dur="200" fill="hold">
                                          <p:stCondLst>
                                            <p:cond delay="200"/>
                                          </p:stCondLst>
                                        </p:cTn>
                                        <p:tgtEl>
                                          <p:spTgt spid="57"/>
                                        </p:tgtEl>
                                        <p:attrNameLst>
                                          <p:attrName>r</p:attrName>
                                        </p:attrNameLst>
                                      </p:cBhvr>
                                    </p:animRot>
                                    <p:animRot by="240000">
                                      <p:cBhvr>
                                        <p:cTn id="164" dur="200" fill="hold">
                                          <p:stCondLst>
                                            <p:cond delay="400"/>
                                          </p:stCondLst>
                                        </p:cTn>
                                        <p:tgtEl>
                                          <p:spTgt spid="57"/>
                                        </p:tgtEl>
                                        <p:attrNameLst>
                                          <p:attrName>r</p:attrName>
                                        </p:attrNameLst>
                                      </p:cBhvr>
                                    </p:animRot>
                                    <p:animRot by="-240000">
                                      <p:cBhvr>
                                        <p:cTn id="165" dur="200" fill="hold">
                                          <p:stCondLst>
                                            <p:cond delay="600"/>
                                          </p:stCondLst>
                                        </p:cTn>
                                        <p:tgtEl>
                                          <p:spTgt spid="57"/>
                                        </p:tgtEl>
                                        <p:attrNameLst>
                                          <p:attrName>r</p:attrName>
                                        </p:attrNameLst>
                                      </p:cBhvr>
                                    </p:animRot>
                                    <p:animRot by="120000">
                                      <p:cBhvr>
                                        <p:cTn id="166" dur="200" fill="hold">
                                          <p:stCondLst>
                                            <p:cond delay="800"/>
                                          </p:stCondLst>
                                        </p:cTn>
                                        <p:tgtEl>
                                          <p:spTgt spid="57"/>
                                        </p:tgtEl>
                                        <p:attrNameLst>
                                          <p:attrName>r</p:attrName>
                                        </p:attrNameLst>
                                      </p:cBhvr>
                                    </p:animRot>
                                  </p:childTnLst>
                                </p:cTn>
                              </p:par>
                            </p:childTnLst>
                          </p:cTn>
                        </p:par>
                      </p:childTnLst>
                    </p:cTn>
                  </p:par>
                </p:childTnLst>
              </p:cTn>
              <p:nextCondLst>
                <p:cond evt="onClick" delay="0">
                  <p:tgtEl>
                    <p:spTgt spid="7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58">
            <a:extLst>
              <a:ext uri="{FF2B5EF4-FFF2-40B4-BE49-F238E27FC236}">
                <a16:creationId xmlns:a16="http://schemas.microsoft.com/office/drawing/2014/main" id="{655D9D48-955D-ABD7-4960-5686A72FD2FB}"/>
              </a:ext>
            </a:extLst>
          </p:cNvPr>
          <p:cNvGrpSpPr/>
          <p:nvPr/>
        </p:nvGrpSpPr>
        <p:grpSpPr>
          <a:xfrm>
            <a:off x="1552575" y="2084924"/>
            <a:ext cx="8353425" cy="1048801"/>
            <a:chOff x="3947613" y="165100"/>
            <a:chExt cx="5905542" cy="1244167"/>
          </a:xfrm>
        </p:grpSpPr>
        <p:sp>
          <p:nvSpPr>
            <p:cNvPr id="13" name="Hình chữ nhật: Góc Tròn 61">
              <a:extLst>
                <a:ext uri="{FF2B5EF4-FFF2-40B4-BE49-F238E27FC236}">
                  <a16:creationId xmlns:a16="http://schemas.microsoft.com/office/drawing/2014/main" id="{C81620FB-957D-87B5-6048-AE891D41024E}"/>
                </a:ext>
              </a:extLst>
            </p:cNvPr>
            <p:cNvSpPr/>
            <p:nvPr/>
          </p:nvSpPr>
          <p:spPr>
            <a:xfrm>
              <a:off x="3947613" y="165100"/>
              <a:ext cx="5905542" cy="1244167"/>
            </a:xfrm>
            <a:prstGeom prst="roundRect">
              <a:avLst/>
            </a:prstGeom>
            <a:solidFill>
              <a:srgbClr val="FFFFFF"/>
            </a:solidFill>
            <a:ln>
              <a:solidFill>
                <a:srgbClr val="FFB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sp>
          <p:nvSpPr>
            <p:cNvPr id="14" name="Hộp Văn bản 62">
              <a:extLst>
                <a:ext uri="{FF2B5EF4-FFF2-40B4-BE49-F238E27FC236}">
                  <a16:creationId xmlns:a16="http://schemas.microsoft.com/office/drawing/2014/main" id="{BC793066-498F-5232-DCEB-D299788DB698}"/>
                </a:ext>
              </a:extLst>
            </p:cNvPr>
            <p:cNvSpPr txBox="1"/>
            <p:nvPr/>
          </p:nvSpPr>
          <p:spPr>
            <a:xfrm>
              <a:off x="4093652" y="287329"/>
              <a:ext cx="5585654" cy="845606"/>
            </a:xfrm>
            <a:prstGeom prst="rect">
              <a:avLst/>
            </a:prstGeom>
            <a:noFill/>
          </p:spPr>
          <p:txBody>
            <a:bodyPr wrap="square" rtlCol="0">
              <a:spAutoFit/>
            </a:bodyPr>
            <a:lstStyle/>
            <a:p>
              <a:pPr marL="0" marR="0" algn="ctr">
                <a:lnSpc>
                  <a:spcPct val="120000"/>
                </a:lnSpc>
                <a:spcBef>
                  <a:spcPts val="0"/>
                </a:spcBef>
                <a:spcAft>
                  <a:spcPts val="0"/>
                </a:spcAft>
              </a:pPr>
              <a:r>
                <a:rPr lang="vi-VN" sz="3600" dirty="0">
                  <a:solidFill>
                    <a:srgbClr val="002060"/>
                  </a:solidFill>
                  <a:effectLst/>
                  <a:ea typeface="Times New Roman" panose="02020603050405020304" pitchFamily="18" charset="0"/>
                </a:rPr>
                <a:t>Vũ dùng tiền mừng tuổi để mua đồ chơi</a:t>
              </a:r>
              <a:endParaRPr lang="en-US" sz="3600" dirty="0">
                <a:solidFill>
                  <a:srgbClr val="002060"/>
                </a:solidFill>
                <a:effectLst/>
                <a:ea typeface="Calibri" panose="020F0502020204030204" pitchFamily="34" charset="0"/>
              </a:endParaRPr>
            </a:p>
          </p:txBody>
        </p:sp>
      </p:grpSp>
      <p:sp>
        <p:nvSpPr>
          <p:cNvPr id="15" name="Hình chữ nhật: Góc Tròn 71">
            <a:extLst>
              <a:ext uri="{FF2B5EF4-FFF2-40B4-BE49-F238E27FC236}">
                <a16:creationId xmlns:a16="http://schemas.microsoft.com/office/drawing/2014/main" id="{3AF0A135-425F-DF46-AD25-616D5BD308B5}"/>
              </a:ext>
            </a:extLst>
          </p:cNvPr>
          <p:cNvSpPr/>
          <p:nvPr/>
        </p:nvSpPr>
        <p:spPr>
          <a:xfrm>
            <a:off x="2841433" y="437121"/>
            <a:ext cx="6536267" cy="1405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grpSp>
        <p:nvGrpSpPr>
          <p:cNvPr id="16" name="Nhóm 72">
            <a:extLst>
              <a:ext uri="{FF2B5EF4-FFF2-40B4-BE49-F238E27FC236}">
                <a16:creationId xmlns:a16="http://schemas.microsoft.com/office/drawing/2014/main" id="{84EFE5AD-7623-6EA1-9976-075326E07C48}"/>
              </a:ext>
            </a:extLst>
          </p:cNvPr>
          <p:cNvGrpSpPr/>
          <p:nvPr/>
        </p:nvGrpSpPr>
        <p:grpSpPr>
          <a:xfrm>
            <a:off x="1343025" y="190060"/>
            <a:ext cx="7771692" cy="1507986"/>
            <a:chOff x="355600" y="215900"/>
            <a:chExt cx="5511800" cy="792866"/>
          </a:xfrm>
        </p:grpSpPr>
        <p:sp>
          <p:nvSpPr>
            <p:cNvPr id="17" name="Hình chữ nhật: Góc Tròn 73">
              <a:extLst>
                <a:ext uri="{FF2B5EF4-FFF2-40B4-BE49-F238E27FC236}">
                  <a16:creationId xmlns:a16="http://schemas.microsoft.com/office/drawing/2014/main" id="{8A9C8AA1-C1AE-3E6F-16C7-F4810ECF9960}"/>
                </a:ext>
              </a:extLst>
            </p:cNvPr>
            <p:cNvSpPr/>
            <p:nvPr/>
          </p:nvSpPr>
          <p:spPr>
            <a:xfrm>
              <a:off x="355600" y="215900"/>
              <a:ext cx="5511800" cy="7928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FDF0DF"/>
                </a:solidFill>
                <a:latin typeface="Calibri"/>
                <a:sym typeface="Arial"/>
              </a:endParaRPr>
            </a:p>
          </p:txBody>
        </p:sp>
        <p:sp>
          <p:nvSpPr>
            <p:cNvPr id="18" name="Hộp Văn bản 74">
              <a:extLst>
                <a:ext uri="{FF2B5EF4-FFF2-40B4-BE49-F238E27FC236}">
                  <a16:creationId xmlns:a16="http://schemas.microsoft.com/office/drawing/2014/main" id="{BC836AFF-6BBC-0530-DAF1-ACAF6A29774B}"/>
                </a:ext>
              </a:extLst>
            </p:cNvPr>
            <p:cNvSpPr txBox="1"/>
            <p:nvPr/>
          </p:nvSpPr>
          <p:spPr>
            <a:xfrm>
              <a:off x="471757" y="332894"/>
              <a:ext cx="5225446" cy="631107"/>
            </a:xfrm>
            <a:prstGeom prst="rect">
              <a:avLst/>
            </a:prstGeom>
            <a:noFill/>
          </p:spPr>
          <p:txBody>
            <a:bodyPr wrap="square" rtlCol="0">
              <a:spAutoFit/>
            </a:bodyPr>
            <a:lstStyle/>
            <a:p>
              <a:pPr marL="0" marR="0" algn="ctr">
                <a:spcBef>
                  <a:spcPts val="0"/>
                </a:spcBef>
                <a:spcAft>
                  <a:spcPts val="0"/>
                </a:spcAft>
              </a:pPr>
              <a:r>
                <a:rPr lang="nl-NL" sz="3600" b="1" dirty="0">
                  <a:solidFill>
                    <a:srgbClr val="FF0000"/>
                  </a:solidFill>
                  <a:effectLst/>
                  <a:ea typeface="Times New Roman" panose="02020603050405020304" pitchFamily="18" charset="0"/>
                </a:rPr>
                <a:t>Bày tỏ ý kiến “nên làm” hay “không nên làm” và giải thích:</a:t>
              </a:r>
              <a:endParaRPr lang="en-US" sz="3600" b="1" dirty="0">
                <a:solidFill>
                  <a:srgbClr val="FF0000"/>
                </a:solidFill>
                <a:effectLst/>
                <a:ea typeface="Calibri" panose="020F0502020204030204" pitchFamily="34" charset="0"/>
              </a:endParaRPr>
            </a:p>
          </p:txBody>
        </p:sp>
        <p:sp>
          <p:nvSpPr>
            <p:cNvPr id="19" name="Hình chữ nhật: Góc Tròn 75">
              <a:extLst>
                <a:ext uri="{FF2B5EF4-FFF2-40B4-BE49-F238E27FC236}">
                  <a16:creationId xmlns:a16="http://schemas.microsoft.com/office/drawing/2014/main" id="{5C4A11C6-F907-F27B-7871-56BBC827FDBD}"/>
                </a:ext>
              </a:extLst>
            </p:cNvPr>
            <p:cNvSpPr/>
            <p:nvPr/>
          </p:nvSpPr>
          <p:spPr>
            <a:xfrm>
              <a:off x="452808" y="294389"/>
              <a:ext cx="5317384" cy="643516"/>
            </a:xfrm>
            <a:prstGeom prst="roundRect">
              <a:avLst/>
            </a:prstGeom>
            <a:noFill/>
            <a:ln w="19050">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B43F"/>
                </a:solidFill>
                <a:latin typeface="Calibri"/>
                <a:sym typeface="Arial"/>
              </a:endParaRPr>
            </a:p>
          </p:txBody>
        </p:sp>
      </p:grpSp>
      <p:pic>
        <p:nvPicPr>
          <p:cNvPr id="20" name="Hình ảnh 43">
            <a:hlinkClick r:id="rId3" action="ppaction://hlinksldjump"/>
            <a:extLst>
              <a:ext uri="{FF2B5EF4-FFF2-40B4-BE49-F238E27FC236}">
                <a16:creationId xmlns:a16="http://schemas.microsoft.com/office/drawing/2014/main" id="{3EA30E94-4485-C31A-E819-DE934F90B3E4}"/>
              </a:ext>
            </a:extLst>
          </p:cNvPr>
          <p:cNvPicPr>
            <a:picLocks noChangeAspect="1"/>
          </p:cNvPicPr>
          <p:nvPr/>
        </p:nvPicPr>
        <p:blipFill rotWithShape="1">
          <a:blip r:embed="rId4"/>
          <a:srcRect t="54376" r="48989"/>
          <a:stretch/>
        </p:blipFill>
        <p:spPr>
          <a:xfrm>
            <a:off x="9106727" y="173913"/>
            <a:ext cx="1704635" cy="1524615"/>
          </a:xfrm>
          <a:prstGeom prst="rect">
            <a:avLst/>
          </a:prstGeom>
        </p:spPr>
      </p:pic>
      <p:pic>
        <p:nvPicPr>
          <p:cNvPr id="21" name="Picture 5">
            <a:extLst>
              <a:ext uri="{FF2B5EF4-FFF2-40B4-BE49-F238E27FC236}">
                <a16:creationId xmlns:a16="http://schemas.microsoft.com/office/drawing/2014/main" id="{955EC0E9-28E2-2374-286E-EABE8B846D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653159" y="283579"/>
            <a:ext cx="1540756" cy="1126151"/>
          </a:xfrm>
          <a:prstGeom prst="rect">
            <a:avLst/>
          </a:prstGeom>
        </p:spPr>
      </p:pic>
      <p:grpSp>
        <p:nvGrpSpPr>
          <p:cNvPr id="29" name="Nhóm 3">
            <a:extLst>
              <a:ext uri="{FF2B5EF4-FFF2-40B4-BE49-F238E27FC236}">
                <a16:creationId xmlns:a16="http://schemas.microsoft.com/office/drawing/2014/main" id="{1A64E49B-886E-5B32-8B7C-15F1B81F2100}"/>
              </a:ext>
            </a:extLst>
          </p:cNvPr>
          <p:cNvGrpSpPr/>
          <p:nvPr/>
        </p:nvGrpSpPr>
        <p:grpSpPr>
          <a:xfrm>
            <a:off x="4882799" y="3730190"/>
            <a:ext cx="3116168" cy="3125485"/>
            <a:chOff x="2835790" y="3461563"/>
            <a:chExt cx="2667594" cy="2801115"/>
          </a:xfrm>
        </p:grpSpPr>
        <p:pic>
          <p:nvPicPr>
            <p:cNvPr id="30" name="Hình ảnh 19">
              <a:extLst>
                <a:ext uri="{FF2B5EF4-FFF2-40B4-BE49-F238E27FC236}">
                  <a16:creationId xmlns:a16="http://schemas.microsoft.com/office/drawing/2014/main" id="{326C4E23-36CC-0D74-4C1C-AB51E574AD1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5201" b="73179" l="45165" r="74659">
                          <a14:foregroundMark x1="61250" y1="54815" x2="59740" y2="51481"/>
                          <a14:foregroundMark x1="52083" y1="25278" x2="52083" y2="25278"/>
                          <a14:foregroundMark x1="52188" y1="26296" x2="52188" y2="27685"/>
                          <a14:foregroundMark x1="50156" y1="25556" x2="49531" y2="25648"/>
                          <a14:foregroundMark x1="49844" y1="29537" x2="49844" y2="29537"/>
                        </a14:backgroundRemoval>
                      </a14:imgEffect>
                    </a14:imgLayer>
                  </a14:imgProps>
                </a:ext>
                <a:ext uri="{28A0092B-C50C-407E-A947-70E740481C1C}">
                  <a14:useLocalDpi xmlns:a14="http://schemas.microsoft.com/office/drawing/2010/main" val="0"/>
                </a:ext>
              </a:extLst>
            </a:blip>
            <a:srcRect l="41478" t="19203" r="21654" b="20824"/>
            <a:stretch/>
          </p:blipFill>
          <p:spPr>
            <a:xfrm>
              <a:off x="2835790" y="3461563"/>
              <a:ext cx="2667594" cy="2440890"/>
            </a:xfrm>
            <a:prstGeom prst="rect">
              <a:avLst/>
            </a:prstGeom>
          </p:spPr>
        </p:pic>
        <p:grpSp>
          <p:nvGrpSpPr>
            <p:cNvPr id="31" name="Nhóm 20">
              <a:extLst>
                <a:ext uri="{FF2B5EF4-FFF2-40B4-BE49-F238E27FC236}">
                  <a16:creationId xmlns:a16="http://schemas.microsoft.com/office/drawing/2014/main" id="{AA349794-0742-FC7A-FF35-CA2A5EC1E5EA}"/>
                </a:ext>
              </a:extLst>
            </p:cNvPr>
            <p:cNvGrpSpPr/>
            <p:nvPr/>
          </p:nvGrpSpPr>
          <p:grpSpPr>
            <a:xfrm>
              <a:off x="3332752" y="5247015"/>
              <a:ext cx="2074024" cy="1015663"/>
              <a:chOff x="5701195" y="5354968"/>
              <a:chExt cx="2074024" cy="1015663"/>
            </a:xfrm>
          </p:grpSpPr>
          <p:sp>
            <p:nvSpPr>
              <p:cNvPr id="35" name="Hình chữ nhật: Góc Tròn 21">
                <a:extLst>
                  <a:ext uri="{FF2B5EF4-FFF2-40B4-BE49-F238E27FC236}">
                    <a16:creationId xmlns:a16="http://schemas.microsoft.com/office/drawing/2014/main" id="{BC3B0DD2-5343-012F-8FC0-15589AEBFAFD}"/>
                  </a:ext>
                </a:extLst>
              </p:cNvPr>
              <p:cNvSpPr/>
              <p:nvPr/>
            </p:nvSpPr>
            <p:spPr>
              <a:xfrm>
                <a:off x="5772200" y="5392655"/>
                <a:ext cx="1861731" cy="940290"/>
              </a:xfrm>
              <a:prstGeom prst="roundRect">
                <a:avLst/>
              </a:prstGeom>
              <a:solidFill>
                <a:srgbClr val="FF5D5D"/>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Hộp Văn bản 24">
                <a:extLst>
                  <a:ext uri="{FF2B5EF4-FFF2-40B4-BE49-F238E27FC236}">
                    <a16:creationId xmlns:a16="http://schemas.microsoft.com/office/drawing/2014/main" id="{C98445FE-E362-CF37-EAD5-B0EEFC8AF550}"/>
                  </a:ext>
                </a:extLst>
              </p:cNvPr>
              <p:cNvSpPr txBox="1"/>
              <p:nvPr/>
            </p:nvSpPr>
            <p:spPr>
              <a:xfrm>
                <a:off x="5701195" y="5354968"/>
                <a:ext cx="207402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Không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299975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145">
                                          <p:stCondLst>
                                            <p:cond delay="0"/>
                                          </p:stCondLst>
                                        </p:cTn>
                                        <p:tgtEl>
                                          <p:spTgt spid="20"/>
                                        </p:tgtEl>
                                      </p:cBhvr>
                                    </p:animEffect>
                                    <p:anim calcmode="lin" valueType="num">
                                      <p:cBhvr>
                                        <p:cTn id="8" dur="456"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0"/>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0"/>
                                        </p:tgtEl>
                                        <p:attrNameLst>
                                          <p:attrName>ppt_y</p:attrName>
                                        </p:attrNameLst>
                                      </p:cBhvr>
                                      <p:tavLst>
                                        <p:tav tm="0" fmla="#ppt_y-sin(pi*$)/81">
                                          <p:val>
                                            <p:fltVal val="0"/>
                                          </p:val>
                                        </p:tav>
                                        <p:tav tm="100000">
                                          <p:val>
                                            <p:fltVal val="1"/>
                                          </p:val>
                                        </p:tav>
                                      </p:tavLst>
                                    </p:anim>
                                    <p:animScale>
                                      <p:cBhvr>
                                        <p:cTn id="13" dur="7">
                                          <p:stCondLst>
                                            <p:cond delay="162"/>
                                          </p:stCondLst>
                                        </p:cTn>
                                        <p:tgtEl>
                                          <p:spTgt spid="20"/>
                                        </p:tgtEl>
                                      </p:cBhvr>
                                      <p:to x="100000" y="60000"/>
                                    </p:animScale>
                                    <p:animScale>
                                      <p:cBhvr>
                                        <p:cTn id="14" dur="41" decel="50000">
                                          <p:stCondLst>
                                            <p:cond delay="169"/>
                                          </p:stCondLst>
                                        </p:cTn>
                                        <p:tgtEl>
                                          <p:spTgt spid="20"/>
                                        </p:tgtEl>
                                      </p:cBhvr>
                                      <p:to x="100000" y="100000"/>
                                    </p:animScale>
                                    <p:animScale>
                                      <p:cBhvr>
                                        <p:cTn id="15" dur="7">
                                          <p:stCondLst>
                                            <p:cond delay="328"/>
                                          </p:stCondLst>
                                        </p:cTn>
                                        <p:tgtEl>
                                          <p:spTgt spid="20"/>
                                        </p:tgtEl>
                                      </p:cBhvr>
                                      <p:to x="100000" y="80000"/>
                                    </p:animScale>
                                    <p:animScale>
                                      <p:cBhvr>
                                        <p:cTn id="16" dur="41" decel="50000">
                                          <p:stCondLst>
                                            <p:cond delay="335"/>
                                          </p:stCondLst>
                                        </p:cTn>
                                        <p:tgtEl>
                                          <p:spTgt spid="20"/>
                                        </p:tgtEl>
                                      </p:cBhvr>
                                      <p:to x="100000" y="100000"/>
                                    </p:animScale>
                                    <p:animScale>
                                      <p:cBhvr>
                                        <p:cTn id="17" dur="7">
                                          <p:stCondLst>
                                            <p:cond delay="410"/>
                                          </p:stCondLst>
                                        </p:cTn>
                                        <p:tgtEl>
                                          <p:spTgt spid="20"/>
                                        </p:tgtEl>
                                      </p:cBhvr>
                                      <p:to x="100000" y="90000"/>
                                    </p:animScale>
                                    <p:animScale>
                                      <p:cBhvr>
                                        <p:cTn id="18" dur="41" decel="50000">
                                          <p:stCondLst>
                                            <p:cond delay="417"/>
                                          </p:stCondLst>
                                        </p:cTn>
                                        <p:tgtEl>
                                          <p:spTgt spid="20"/>
                                        </p:tgtEl>
                                      </p:cBhvr>
                                      <p:to x="100000" y="100000"/>
                                    </p:animScale>
                                    <p:animScale>
                                      <p:cBhvr>
                                        <p:cTn id="19" dur="7">
                                          <p:stCondLst>
                                            <p:cond delay="452"/>
                                          </p:stCondLst>
                                        </p:cTn>
                                        <p:tgtEl>
                                          <p:spTgt spid="20"/>
                                        </p:tgtEl>
                                      </p:cBhvr>
                                      <p:to x="100000" y="95000"/>
                                    </p:animScale>
                                    <p:animScale>
                                      <p:cBhvr>
                                        <p:cTn id="20" dur="41" decel="50000">
                                          <p:stCondLst>
                                            <p:cond delay="459"/>
                                          </p:stCondLst>
                                        </p:cTn>
                                        <p:tgtEl>
                                          <p:spTgt spid="20"/>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217">
                                          <p:stCondLst>
                                            <p:cond delay="0"/>
                                          </p:stCondLst>
                                        </p:cTn>
                                        <p:tgtEl>
                                          <p:spTgt spid="21"/>
                                        </p:tgtEl>
                                      </p:cBhvr>
                                    </p:animEffect>
                                    <p:anim calcmode="lin" valueType="num">
                                      <p:cBhvr>
                                        <p:cTn id="25" dur="683"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6" dur="249"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7" dur="249" tmFilter="0, 0; 0.125,0.2665; 0.25,0.4; 0.375,0.465; 0.5,0.5;  0.625,0.535; 0.75,0.6; 0.875,0.7335; 1,1">
                                          <p:stCondLst>
                                            <p:cond delay="249"/>
                                          </p:stCondLst>
                                        </p:cTn>
                                        <p:tgtEl>
                                          <p:spTgt spid="21"/>
                                        </p:tgtEl>
                                        <p:attrNameLst>
                                          <p:attrName>ppt_y</p:attrName>
                                        </p:attrNameLst>
                                      </p:cBhvr>
                                      <p:tavLst>
                                        <p:tav tm="0" fmla="#ppt_y-sin(pi*$)/9">
                                          <p:val>
                                            <p:fltVal val="0"/>
                                          </p:val>
                                        </p:tav>
                                        <p:tav tm="100000">
                                          <p:val>
                                            <p:fltVal val="1"/>
                                          </p:val>
                                        </p:tav>
                                      </p:tavLst>
                                    </p:anim>
                                    <p:anim calcmode="lin" valueType="num">
                                      <p:cBhvr>
                                        <p:cTn id="28" dur="124" tmFilter="0, 0; 0.125,0.2665; 0.25,0.4; 0.375,0.465; 0.5,0.5;  0.625,0.535; 0.75,0.6; 0.875,0.7335; 1,1">
                                          <p:stCondLst>
                                            <p:cond delay="497"/>
                                          </p:stCondLst>
                                        </p:cTn>
                                        <p:tgtEl>
                                          <p:spTgt spid="21"/>
                                        </p:tgtEl>
                                        <p:attrNameLst>
                                          <p:attrName>ppt_y</p:attrName>
                                        </p:attrNameLst>
                                      </p:cBhvr>
                                      <p:tavLst>
                                        <p:tav tm="0" fmla="#ppt_y-sin(pi*$)/27">
                                          <p:val>
                                            <p:fltVal val="0"/>
                                          </p:val>
                                        </p:tav>
                                        <p:tav tm="100000">
                                          <p:val>
                                            <p:fltVal val="1"/>
                                          </p:val>
                                        </p:tav>
                                      </p:tavLst>
                                    </p:anim>
                                    <p:anim calcmode="lin" valueType="num">
                                      <p:cBhvr>
                                        <p:cTn id="29" dur="62" tmFilter="0, 0; 0.125,0.2665; 0.25,0.4; 0.375,0.465; 0.5,0.5;  0.625,0.535; 0.75,0.6; 0.875,0.7335; 1,1">
                                          <p:stCondLst>
                                            <p:cond delay="621"/>
                                          </p:stCondLst>
                                        </p:cTn>
                                        <p:tgtEl>
                                          <p:spTgt spid="21"/>
                                        </p:tgtEl>
                                        <p:attrNameLst>
                                          <p:attrName>ppt_y</p:attrName>
                                        </p:attrNameLst>
                                      </p:cBhvr>
                                      <p:tavLst>
                                        <p:tav tm="0" fmla="#ppt_y-sin(pi*$)/81">
                                          <p:val>
                                            <p:fltVal val="0"/>
                                          </p:val>
                                        </p:tav>
                                        <p:tav tm="100000">
                                          <p:val>
                                            <p:fltVal val="1"/>
                                          </p:val>
                                        </p:tav>
                                      </p:tavLst>
                                    </p:anim>
                                    <p:animScale>
                                      <p:cBhvr>
                                        <p:cTn id="30" dur="10">
                                          <p:stCondLst>
                                            <p:cond delay="244"/>
                                          </p:stCondLst>
                                        </p:cTn>
                                        <p:tgtEl>
                                          <p:spTgt spid="21"/>
                                        </p:tgtEl>
                                      </p:cBhvr>
                                      <p:to x="100000" y="60000"/>
                                    </p:animScale>
                                    <p:animScale>
                                      <p:cBhvr>
                                        <p:cTn id="31" dur="62" decel="50000">
                                          <p:stCondLst>
                                            <p:cond delay="254"/>
                                          </p:stCondLst>
                                        </p:cTn>
                                        <p:tgtEl>
                                          <p:spTgt spid="21"/>
                                        </p:tgtEl>
                                      </p:cBhvr>
                                      <p:to x="100000" y="100000"/>
                                    </p:animScale>
                                    <p:animScale>
                                      <p:cBhvr>
                                        <p:cTn id="32" dur="10">
                                          <p:stCondLst>
                                            <p:cond delay="492"/>
                                          </p:stCondLst>
                                        </p:cTn>
                                        <p:tgtEl>
                                          <p:spTgt spid="21"/>
                                        </p:tgtEl>
                                      </p:cBhvr>
                                      <p:to x="100000" y="80000"/>
                                    </p:animScale>
                                    <p:animScale>
                                      <p:cBhvr>
                                        <p:cTn id="33" dur="62" decel="50000">
                                          <p:stCondLst>
                                            <p:cond delay="502"/>
                                          </p:stCondLst>
                                        </p:cTn>
                                        <p:tgtEl>
                                          <p:spTgt spid="21"/>
                                        </p:tgtEl>
                                      </p:cBhvr>
                                      <p:to x="100000" y="100000"/>
                                    </p:animScale>
                                    <p:animScale>
                                      <p:cBhvr>
                                        <p:cTn id="34" dur="10">
                                          <p:stCondLst>
                                            <p:cond delay="616"/>
                                          </p:stCondLst>
                                        </p:cTn>
                                        <p:tgtEl>
                                          <p:spTgt spid="21"/>
                                        </p:tgtEl>
                                      </p:cBhvr>
                                      <p:to x="100000" y="90000"/>
                                    </p:animScale>
                                    <p:animScale>
                                      <p:cBhvr>
                                        <p:cTn id="35" dur="62" decel="50000">
                                          <p:stCondLst>
                                            <p:cond delay="625"/>
                                          </p:stCondLst>
                                        </p:cTn>
                                        <p:tgtEl>
                                          <p:spTgt spid="21"/>
                                        </p:tgtEl>
                                      </p:cBhvr>
                                      <p:to x="100000" y="100000"/>
                                    </p:animScale>
                                    <p:animScale>
                                      <p:cBhvr>
                                        <p:cTn id="36" dur="10">
                                          <p:stCondLst>
                                            <p:cond delay="678"/>
                                          </p:stCondLst>
                                        </p:cTn>
                                        <p:tgtEl>
                                          <p:spTgt spid="21"/>
                                        </p:tgtEl>
                                      </p:cBhvr>
                                      <p:to x="100000" y="95000"/>
                                    </p:animScale>
                                    <p:animScale>
                                      <p:cBhvr>
                                        <p:cTn id="37" dur="62" decel="50000">
                                          <p:stCondLst>
                                            <p:cond delay="688"/>
                                          </p:stCondLst>
                                        </p:cTn>
                                        <p:tgtEl>
                                          <p:spTgt spid="21"/>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1000"/>
                                        <p:tgtEl>
                                          <p:spTgt spid="29"/>
                                        </p:tgtEl>
                                      </p:cBhvr>
                                    </p:animEffect>
                                    <p:anim calcmode="lin" valueType="num">
                                      <p:cBhvr>
                                        <p:cTn id="51" dur="1000" fill="hold"/>
                                        <p:tgtEl>
                                          <p:spTgt spid="29"/>
                                        </p:tgtEl>
                                        <p:attrNameLst>
                                          <p:attrName>ppt_x</p:attrName>
                                        </p:attrNameLst>
                                      </p:cBhvr>
                                      <p:tavLst>
                                        <p:tav tm="0">
                                          <p:val>
                                            <p:strVal val="#ppt_x"/>
                                          </p:val>
                                        </p:tav>
                                        <p:tav tm="100000">
                                          <p:val>
                                            <p:strVal val="#ppt_x"/>
                                          </p:val>
                                        </p:tav>
                                      </p:tavLst>
                                    </p:anim>
                                    <p:anim calcmode="lin" valueType="num">
                                      <p:cBhvr>
                                        <p:cTn id="5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id="{D640A9F5-D15A-4215-B78C-279048856403}"/>
              </a:ext>
            </a:extLst>
          </p:cNvPr>
          <p:cNvGrpSpPr/>
          <p:nvPr/>
        </p:nvGrpSpPr>
        <p:grpSpPr>
          <a:xfrm>
            <a:off x="0" y="11445"/>
            <a:ext cx="12395200" cy="7038313"/>
            <a:chOff x="0" y="8583"/>
            <a:chExt cx="9296400" cy="5278735"/>
          </a:xfrm>
        </p:grpSpPr>
        <p:grpSp>
          <p:nvGrpSpPr>
            <p:cNvPr id="3" name="Nhóm 2">
              <a:extLst>
                <a:ext uri="{FF2B5EF4-FFF2-40B4-BE49-F238E27FC236}">
                  <a16:creationId xmlns:a16="http://schemas.microsoft.com/office/drawing/2014/main" id="{B4C8227F-2BAB-4858-B823-064B2CC6CCD4}"/>
                </a:ext>
              </a:extLst>
            </p:cNvPr>
            <p:cNvGrpSpPr/>
            <p:nvPr/>
          </p:nvGrpSpPr>
          <p:grpSpPr>
            <a:xfrm>
              <a:off x="0" y="8583"/>
              <a:ext cx="9296400" cy="5278735"/>
              <a:chOff x="-2" y="0"/>
              <a:chExt cx="9296400" cy="5639690"/>
            </a:xfrm>
          </p:grpSpPr>
          <p:pic>
            <p:nvPicPr>
              <p:cNvPr id="4" name="Hình ảnh 3" descr="Ảnh có chứa phòng ngủ&#10;&#10;Mô tả được tạo tự động">
                <a:extLst>
                  <a:ext uri="{FF2B5EF4-FFF2-40B4-BE49-F238E27FC236}">
                    <a16:creationId xmlns:a16="http://schemas.microsoft.com/office/drawing/2014/main" id="{FCE1A98F-3CAE-4CCD-A551-36B42E372711}"/>
                  </a:ext>
                </a:extLst>
              </p:cNvPr>
              <p:cNvPicPr>
                <a:picLocks noChangeAspect="1"/>
              </p:cNvPicPr>
              <p:nvPr/>
            </p:nvPicPr>
            <p:blipFill>
              <a:blip r:embed="rId4"/>
              <a:stretch>
                <a:fillRect/>
              </a:stretch>
            </p:blipFill>
            <p:spPr>
              <a:xfrm>
                <a:off x="0" y="0"/>
                <a:ext cx="9144000" cy="5084064"/>
              </a:xfrm>
              <a:prstGeom prst="rect">
                <a:avLst/>
              </a:prstGeom>
            </p:spPr>
          </p:pic>
          <p:pic>
            <p:nvPicPr>
              <p:cNvPr id="5" name="Hình ảnh 4" descr="Ảnh có chứa phòng ngủ&#10;&#10;Mô tả được tạo tự động">
                <a:extLst>
                  <a:ext uri="{FF2B5EF4-FFF2-40B4-BE49-F238E27FC236}">
                    <a16:creationId xmlns:a16="http://schemas.microsoft.com/office/drawing/2014/main" id="{3D84D6F0-7B3F-46BD-A025-96B1399EF808}"/>
                  </a:ext>
                </a:extLst>
              </p:cNvPr>
              <p:cNvPicPr>
                <a:picLocks noChangeAspect="1"/>
              </p:cNvPicPr>
              <p:nvPr/>
            </p:nvPicPr>
            <p:blipFill rotWithShape="1">
              <a:blip r:embed="rId4"/>
              <a:srcRect l="556" t="28890" r="-556" b="49252"/>
              <a:stretch/>
            </p:blipFill>
            <p:spPr>
              <a:xfrm>
                <a:off x="76200" y="1536700"/>
                <a:ext cx="9144000" cy="1111250"/>
              </a:xfrm>
              <a:prstGeom prst="rect">
                <a:avLst/>
              </a:prstGeom>
            </p:spPr>
          </p:pic>
          <p:pic>
            <p:nvPicPr>
              <p:cNvPr id="6" name="Hình ảnh 5" descr="Ảnh có chứa phòng ngủ&#10;&#10;Mô tả được tạo tự động">
                <a:extLst>
                  <a:ext uri="{FF2B5EF4-FFF2-40B4-BE49-F238E27FC236}">
                    <a16:creationId xmlns:a16="http://schemas.microsoft.com/office/drawing/2014/main" id="{1EEA9D18-59FB-4D6C-B184-A5060E586CB6}"/>
                  </a:ext>
                </a:extLst>
              </p:cNvPr>
              <p:cNvPicPr>
                <a:picLocks noChangeAspect="1"/>
              </p:cNvPicPr>
              <p:nvPr/>
            </p:nvPicPr>
            <p:blipFill rotWithShape="1">
              <a:blip r:embed="rId4"/>
              <a:srcRect l="556" t="28890" r="-556" b="49252"/>
              <a:stretch/>
            </p:blipFill>
            <p:spPr>
              <a:xfrm>
                <a:off x="76200" y="2451736"/>
                <a:ext cx="9144000" cy="1111250"/>
              </a:xfrm>
              <a:prstGeom prst="rect">
                <a:avLst/>
              </a:prstGeom>
            </p:spPr>
          </p:pic>
          <p:pic>
            <p:nvPicPr>
              <p:cNvPr id="8" name="Hình ảnh 7" descr="Ảnh có chứa phòng ngủ&#10;&#10;Mô tả được tạo tự động">
                <a:extLst>
                  <a:ext uri="{FF2B5EF4-FFF2-40B4-BE49-F238E27FC236}">
                    <a16:creationId xmlns:a16="http://schemas.microsoft.com/office/drawing/2014/main" id="{ED2BF1FB-B7E1-4C49-8A3B-177B50E2730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556" b="49252"/>
              <a:stretch/>
            </p:blipFill>
            <p:spPr>
              <a:xfrm>
                <a:off x="-2" y="3393080"/>
                <a:ext cx="9296400" cy="2246610"/>
              </a:xfrm>
              <a:prstGeom prst="rect">
                <a:avLst/>
              </a:prstGeom>
            </p:spPr>
          </p:pic>
          <p:pic>
            <p:nvPicPr>
              <p:cNvPr id="10" name="Hình ảnh 9" descr="Ảnh có chứa phòng ngủ&#10;&#10;Mô tả được tạo tự động">
                <a:extLst>
                  <a:ext uri="{FF2B5EF4-FFF2-40B4-BE49-F238E27FC236}">
                    <a16:creationId xmlns:a16="http://schemas.microsoft.com/office/drawing/2014/main" id="{C85AA447-8BAD-401C-A553-A0914C1B38E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96370" b="49252"/>
              <a:stretch/>
            </p:blipFill>
            <p:spPr>
              <a:xfrm>
                <a:off x="-1" y="3691447"/>
                <a:ext cx="314325" cy="1452052"/>
              </a:xfrm>
              <a:prstGeom prst="rect">
                <a:avLst/>
              </a:prstGeom>
            </p:spPr>
          </p:pic>
        </p:grpSp>
        <p:pic>
          <p:nvPicPr>
            <p:cNvPr id="58" name="Hình ảnh 57" descr="Ảnh có chứa phòng ngủ&#10;&#10;Mô tả được tạo tự động">
              <a:extLst>
                <a:ext uri="{FF2B5EF4-FFF2-40B4-BE49-F238E27FC236}">
                  <a16:creationId xmlns:a16="http://schemas.microsoft.com/office/drawing/2014/main" id="{F85D06C4-0401-47F8-B32B-D94804968076}"/>
                </a:ext>
              </a:extLst>
            </p:cNvPr>
            <p:cNvPicPr>
              <a:picLocks noChangeAspect="1"/>
            </p:cNvPicPr>
            <p:nvPr/>
          </p:nvPicPr>
          <p:blipFill rotWithShape="1">
            <a:blip r:embed="rId4"/>
            <a:srcRect l="556" t="28890" r="-556" b="51133"/>
            <a:stretch/>
          </p:blipFill>
          <p:spPr>
            <a:xfrm>
              <a:off x="38102" y="66790"/>
              <a:ext cx="9144000" cy="1155726"/>
            </a:xfrm>
            <a:prstGeom prst="rect">
              <a:avLst/>
            </a:prstGeom>
          </p:spPr>
        </p:pic>
      </p:grpSp>
      <p:grpSp>
        <p:nvGrpSpPr>
          <p:cNvPr id="75" name="Nhóm 74">
            <a:extLst>
              <a:ext uri="{FF2B5EF4-FFF2-40B4-BE49-F238E27FC236}">
                <a16:creationId xmlns:a16="http://schemas.microsoft.com/office/drawing/2014/main" id="{EB4CBFB9-FAB9-4BF8-907B-E8FD4D95F9F3}"/>
              </a:ext>
            </a:extLst>
          </p:cNvPr>
          <p:cNvGrpSpPr/>
          <p:nvPr/>
        </p:nvGrpSpPr>
        <p:grpSpPr>
          <a:xfrm>
            <a:off x="660187" y="1936853"/>
            <a:ext cx="2666703" cy="4748553"/>
            <a:chOff x="606129" y="1465871"/>
            <a:chExt cx="2000027" cy="3561415"/>
          </a:xfrm>
        </p:grpSpPr>
        <p:sp>
          <p:nvSpPr>
            <p:cNvPr id="31" name="Hình Bầu dục 30">
              <a:extLst>
                <a:ext uri="{FF2B5EF4-FFF2-40B4-BE49-F238E27FC236}">
                  <a16:creationId xmlns:a16="http://schemas.microsoft.com/office/drawing/2014/main" id="{973C0C8B-ECD5-4E08-8158-D6020B76F848}"/>
                </a:ext>
              </a:extLst>
            </p:cNvPr>
            <p:cNvSpPr/>
            <p:nvPr/>
          </p:nvSpPr>
          <p:spPr>
            <a:xfrm>
              <a:off x="945399" y="4182140"/>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30" name="Hình ảnh 29" descr="Ảnh có chứa phụ kiện&#10;&#10;Mô tả được tạo tự động">
              <a:extLst>
                <a:ext uri="{FF2B5EF4-FFF2-40B4-BE49-F238E27FC236}">
                  <a16:creationId xmlns:a16="http://schemas.microsoft.com/office/drawing/2014/main" id="{F9DF8B5F-096F-479C-97BC-42A20EE9E1AF}"/>
                </a:ext>
              </a:extLst>
            </p:cNvPr>
            <p:cNvPicPr>
              <a:picLocks noChangeAspect="1"/>
            </p:cNvPicPr>
            <p:nvPr/>
          </p:nvPicPr>
          <p:blipFill rotWithShape="1">
            <a:blip r:embed="rId7"/>
            <a:srcRect l="68954" t="-1" r="7713" b="21071"/>
            <a:stretch/>
          </p:blipFill>
          <p:spPr>
            <a:xfrm flipH="1">
              <a:off x="606129" y="1465871"/>
              <a:ext cx="1922950" cy="3430251"/>
            </a:xfrm>
            <a:prstGeom prst="rect">
              <a:avLst/>
            </a:prstGeom>
          </p:spPr>
        </p:pic>
      </p:grpSp>
      <p:grpSp>
        <p:nvGrpSpPr>
          <p:cNvPr id="55" name="Nhóm 54">
            <a:extLst>
              <a:ext uri="{FF2B5EF4-FFF2-40B4-BE49-F238E27FC236}">
                <a16:creationId xmlns:a16="http://schemas.microsoft.com/office/drawing/2014/main" id="{1DEE7EFC-6540-4AEB-967F-EE15A0016A92}"/>
              </a:ext>
            </a:extLst>
          </p:cNvPr>
          <p:cNvGrpSpPr/>
          <p:nvPr/>
        </p:nvGrpSpPr>
        <p:grpSpPr>
          <a:xfrm>
            <a:off x="7530251" y="1707631"/>
            <a:ext cx="3946341" cy="4929524"/>
            <a:chOff x="6108042" y="987040"/>
            <a:chExt cx="2838845" cy="3805777"/>
          </a:xfrm>
        </p:grpSpPr>
        <p:grpSp>
          <p:nvGrpSpPr>
            <p:cNvPr id="52" name="Nhóm 51">
              <a:extLst>
                <a:ext uri="{FF2B5EF4-FFF2-40B4-BE49-F238E27FC236}">
                  <a16:creationId xmlns:a16="http://schemas.microsoft.com/office/drawing/2014/main" id="{0B04E3F6-CBDC-4C3E-B504-26615AC46C69}"/>
                </a:ext>
              </a:extLst>
            </p:cNvPr>
            <p:cNvGrpSpPr/>
            <p:nvPr/>
          </p:nvGrpSpPr>
          <p:grpSpPr>
            <a:xfrm>
              <a:off x="6108042" y="987040"/>
              <a:ext cx="2838845" cy="3805777"/>
              <a:chOff x="6108042" y="987040"/>
              <a:chExt cx="2838845" cy="3805777"/>
            </a:xfrm>
          </p:grpSpPr>
          <p:grpSp>
            <p:nvGrpSpPr>
              <p:cNvPr id="40" name="Nhóm 39">
                <a:extLst>
                  <a:ext uri="{FF2B5EF4-FFF2-40B4-BE49-F238E27FC236}">
                    <a16:creationId xmlns:a16="http://schemas.microsoft.com/office/drawing/2014/main" id="{C060189C-1D02-4EDA-AA13-634A228FA89F}"/>
                  </a:ext>
                </a:extLst>
              </p:cNvPr>
              <p:cNvGrpSpPr/>
              <p:nvPr/>
            </p:nvGrpSpPr>
            <p:grpSpPr>
              <a:xfrm>
                <a:off x="6108042" y="987040"/>
                <a:ext cx="2838845" cy="3805777"/>
                <a:chOff x="6119276" y="887950"/>
                <a:chExt cx="2838845" cy="3805777"/>
              </a:xfrm>
            </p:grpSpPr>
            <p:sp>
              <p:nvSpPr>
                <p:cNvPr id="33" name="Hình Bầu dục 32">
                  <a:extLst>
                    <a:ext uri="{FF2B5EF4-FFF2-40B4-BE49-F238E27FC236}">
                      <a16:creationId xmlns:a16="http://schemas.microsoft.com/office/drawing/2014/main" id="{A69AB033-9ACE-4239-B8DB-3C8856974335}"/>
                    </a:ext>
                  </a:extLst>
                </p:cNvPr>
                <p:cNvSpPr/>
                <p:nvPr/>
              </p:nvSpPr>
              <p:spPr>
                <a:xfrm>
                  <a:off x="6957870" y="3940273"/>
                  <a:ext cx="1738545" cy="75345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3" name="Hình ảnh 12" descr="Ảnh có chứa phụ kiện&#10;&#10;Mô tả được tạo tự động">
                  <a:extLst>
                    <a:ext uri="{FF2B5EF4-FFF2-40B4-BE49-F238E27FC236}">
                      <a16:creationId xmlns:a16="http://schemas.microsoft.com/office/drawing/2014/main" id="{BBC8B1DE-EACA-45C1-9820-A5CD320C5E64}"/>
                    </a:ext>
                  </a:extLst>
                </p:cNvPr>
                <p:cNvPicPr>
                  <a:picLocks noChangeAspect="1"/>
                </p:cNvPicPr>
                <p:nvPr/>
              </p:nvPicPr>
              <p:blipFill rotWithShape="1">
                <a:blip r:embed="rId7"/>
                <a:srcRect r="66847" b="30084"/>
                <a:stretch/>
              </p:blipFill>
              <p:spPr>
                <a:xfrm>
                  <a:off x="6119276" y="887950"/>
                  <a:ext cx="2838845" cy="3367599"/>
                </a:xfrm>
                <a:prstGeom prst="rect">
                  <a:avLst/>
                </a:prstGeom>
              </p:spPr>
            </p:pic>
          </p:grpSp>
          <p:sp>
            <p:nvSpPr>
              <p:cNvPr id="50" name="Hình tự do: Hình 49">
                <a:extLst>
                  <a:ext uri="{FF2B5EF4-FFF2-40B4-BE49-F238E27FC236}">
                    <a16:creationId xmlns:a16="http://schemas.microsoft.com/office/drawing/2014/main" id="{9B924D60-CB0F-4B5E-BC0A-765B11894239}"/>
                  </a:ext>
                </a:extLst>
              </p:cNvPr>
              <p:cNvSpPr/>
              <p:nvPr/>
            </p:nvSpPr>
            <p:spPr>
              <a:xfrm>
                <a:off x="7734028" y="4081911"/>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1" name="Hình tự do: Hình 50">
                <a:extLst>
                  <a:ext uri="{FF2B5EF4-FFF2-40B4-BE49-F238E27FC236}">
                    <a16:creationId xmlns:a16="http://schemas.microsoft.com/office/drawing/2014/main" id="{575FFBD0-C000-4B1A-8932-95B0A8D1A998}"/>
                  </a:ext>
                </a:extLst>
              </p:cNvPr>
              <p:cNvSpPr/>
              <p:nvPr/>
            </p:nvSpPr>
            <p:spPr>
              <a:xfrm rot="1094500" flipH="1">
                <a:off x="7826968" y="4104225"/>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sp>
          <p:nvSpPr>
            <p:cNvPr id="53" name="Hình tự do: Hình 52">
              <a:extLst>
                <a:ext uri="{FF2B5EF4-FFF2-40B4-BE49-F238E27FC236}">
                  <a16:creationId xmlns:a16="http://schemas.microsoft.com/office/drawing/2014/main" id="{D3DD319D-4DF6-4CD9-AD0A-25B5865B44D0}"/>
                </a:ext>
              </a:extLst>
            </p:cNvPr>
            <p:cNvSpPr/>
            <p:nvPr/>
          </p:nvSpPr>
          <p:spPr>
            <a:xfrm>
              <a:off x="7693362"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4" name="Hình tự do: Hình 53">
              <a:extLst>
                <a:ext uri="{FF2B5EF4-FFF2-40B4-BE49-F238E27FC236}">
                  <a16:creationId xmlns:a16="http://schemas.microsoft.com/office/drawing/2014/main" id="{D0DD727E-EC77-4B56-B6BE-1E06BD635E08}"/>
                </a:ext>
              </a:extLst>
            </p:cNvPr>
            <p:cNvSpPr/>
            <p:nvPr/>
          </p:nvSpPr>
          <p:spPr>
            <a:xfrm flipH="1">
              <a:off x="7830695"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grpSp>
        <p:nvGrpSpPr>
          <p:cNvPr id="76" name="Nhóm 75">
            <a:extLst>
              <a:ext uri="{FF2B5EF4-FFF2-40B4-BE49-F238E27FC236}">
                <a16:creationId xmlns:a16="http://schemas.microsoft.com/office/drawing/2014/main" id="{38B0AC97-0675-457E-AFE0-03386CD981B6}"/>
              </a:ext>
            </a:extLst>
          </p:cNvPr>
          <p:cNvGrpSpPr/>
          <p:nvPr/>
        </p:nvGrpSpPr>
        <p:grpSpPr>
          <a:xfrm>
            <a:off x="1963081" y="466422"/>
            <a:ext cx="9508239" cy="1425836"/>
            <a:chOff x="1545150" y="379710"/>
            <a:chExt cx="7131179" cy="1069377"/>
          </a:xfrm>
        </p:grpSpPr>
        <p:sp>
          <p:nvSpPr>
            <p:cNvPr id="66" name="Hình chữ nhật: Góc Tròn 65">
              <a:extLst>
                <a:ext uri="{FF2B5EF4-FFF2-40B4-BE49-F238E27FC236}">
                  <a16:creationId xmlns:a16="http://schemas.microsoft.com/office/drawing/2014/main" id="{1B0EB382-FAD6-4682-897A-B4328A257C1B}"/>
                </a:ext>
              </a:extLst>
            </p:cNvPr>
            <p:cNvSpPr/>
            <p:nvPr/>
          </p:nvSpPr>
          <p:spPr>
            <a:xfrm>
              <a:off x="1545150" y="395019"/>
              <a:ext cx="7131179" cy="1054068"/>
            </a:xfrm>
            <a:prstGeom prst="roundRect">
              <a:avLst/>
            </a:prstGeom>
            <a:solidFill>
              <a:srgbClr val="FFFFFF"/>
            </a:solidFill>
            <a:ln>
              <a:solidFill>
                <a:srgbClr val="F0B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70" name="Hộp Văn bản 69">
              <a:extLst>
                <a:ext uri="{FF2B5EF4-FFF2-40B4-BE49-F238E27FC236}">
                  <a16:creationId xmlns:a16="http://schemas.microsoft.com/office/drawing/2014/main" id="{7C4D1FF1-AFA1-4E14-BCD6-D39E4E18B65C}"/>
                </a:ext>
              </a:extLst>
            </p:cNvPr>
            <p:cNvSpPr txBox="1"/>
            <p:nvPr/>
          </p:nvSpPr>
          <p:spPr>
            <a:xfrm>
              <a:off x="2305649" y="379710"/>
              <a:ext cx="6073188" cy="1054231"/>
            </a:xfrm>
            <a:prstGeom prst="rect">
              <a:avLst/>
            </a:prstGeom>
            <a:noFill/>
          </p:spPr>
          <p:txBody>
            <a:bodyPr wrap="square" rtlCol="0">
              <a:spAutoFit/>
            </a:bodyPr>
            <a:lstStyle/>
            <a:p>
              <a:pPr algn="ctr" defTabSz="1219170">
                <a:buClr>
                  <a:srgbClr val="000000"/>
                </a:buClr>
                <a:defRPr/>
              </a:pPr>
              <a:r>
                <a:rPr lang="en-US" sz="4267" b="1" kern="0" dirty="0">
                  <a:solidFill>
                    <a:srgbClr val="FF7979"/>
                  </a:solidFill>
                  <a:latin typeface="Calibri"/>
                  <a:cs typeface="Arial"/>
                  <a:sym typeface="Arial"/>
                </a:rPr>
                <a:t>B</a:t>
              </a:r>
              <a:r>
                <a:rPr lang="vi-VN" sz="4267" b="1" kern="0" dirty="0" err="1">
                  <a:solidFill>
                    <a:srgbClr val="FF7979"/>
                  </a:solidFill>
                  <a:latin typeface="Calibri"/>
                  <a:cs typeface="Arial"/>
                  <a:sym typeface="Arial"/>
                </a:rPr>
                <a:t>ạn</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được</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chọn</a:t>
              </a:r>
              <a:r>
                <a:rPr lang="vi-VN" sz="4267" b="1" kern="0" dirty="0">
                  <a:solidFill>
                    <a:srgbClr val="FF7979"/>
                  </a:solidFill>
                  <a:latin typeface="Calibri"/>
                  <a:cs typeface="Arial"/>
                  <a:sym typeface="Arial"/>
                </a:rPr>
                <a:t> 1 trong 3 </a:t>
              </a:r>
              <a:r>
                <a:rPr lang="vi-VN" sz="4267" b="1" kern="0" dirty="0" err="1">
                  <a:solidFill>
                    <a:srgbClr val="FF7979"/>
                  </a:solidFill>
                  <a:latin typeface="Calibri"/>
                  <a:cs typeface="Arial"/>
                  <a:sym typeface="Arial"/>
                </a:rPr>
                <a:t>quả</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bóng</a:t>
              </a:r>
              <a:r>
                <a:rPr lang="vi-VN" sz="4267" b="1" kern="0" dirty="0">
                  <a:solidFill>
                    <a:srgbClr val="FF7979"/>
                  </a:solidFill>
                  <a:latin typeface="Calibri"/>
                  <a:cs typeface="Arial"/>
                  <a:sym typeface="Arial"/>
                </a:rPr>
                <a:t> bay </a:t>
              </a:r>
              <a:r>
                <a:rPr lang="vi-VN" sz="4267" b="1" kern="0" dirty="0" err="1">
                  <a:solidFill>
                    <a:srgbClr val="FF7979"/>
                  </a:solidFill>
                  <a:latin typeface="Calibri"/>
                  <a:cs typeface="Arial"/>
                  <a:sym typeface="Arial"/>
                </a:rPr>
                <a:t>dưới</a:t>
              </a:r>
              <a:r>
                <a:rPr lang="vi-VN" sz="4267" b="1" kern="0" dirty="0">
                  <a:solidFill>
                    <a:srgbClr val="FF7979"/>
                  </a:solidFill>
                  <a:latin typeface="Calibri"/>
                  <a:cs typeface="Arial"/>
                  <a:sym typeface="Arial"/>
                </a:rPr>
                <a:t> đây</a:t>
              </a:r>
              <a:endParaRPr lang="en-US" sz="4267" b="1" kern="0" dirty="0">
                <a:solidFill>
                  <a:srgbClr val="FF7979"/>
                </a:solidFill>
                <a:latin typeface="Calibri"/>
                <a:cs typeface="Arial"/>
                <a:sym typeface="Arial"/>
              </a:endParaRPr>
            </a:p>
          </p:txBody>
        </p:sp>
      </p:grpSp>
      <p:grpSp>
        <p:nvGrpSpPr>
          <p:cNvPr id="74" name="Nhóm 73">
            <a:extLst>
              <a:ext uri="{FF2B5EF4-FFF2-40B4-BE49-F238E27FC236}">
                <a16:creationId xmlns:a16="http://schemas.microsoft.com/office/drawing/2014/main" id="{AD2496FF-3E71-4969-AD86-5E5831BBB983}"/>
              </a:ext>
            </a:extLst>
          </p:cNvPr>
          <p:cNvGrpSpPr/>
          <p:nvPr/>
        </p:nvGrpSpPr>
        <p:grpSpPr>
          <a:xfrm>
            <a:off x="4365159" y="2303399"/>
            <a:ext cx="3303572" cy="4573668"/>
            <a:chOff x="3762661" y="1826561"/>
            <a:chExt cx="2477679" cy="3430251"/>
          </a:xfrm>
        </p:grpSpPr>
        <p:sp>
          <p:nvSpPr>
            <p:cNvPr id="73" name="Hình Bầu dục 72">
              <a:extLst>
                <a:ext uri="{FF2B5EF4-FFF2-40B4-BE49-F238E27FC236}">
                  <a16:creationId xmlns:a16="http://schemas.microsoft.com/office/drawing/2014/main" id="{8DF3C7EA-42E2-4EDE-BF85-11835F708397}"/>
                </a:ext>
              </a:extLst>
            </p:cNvPr>
            <p:cNvSpPr/>
            <p:nvPr/>
          </p:nvSpPr>
          <p:spPr>
            <a:xfrm>
              <a:off x="4119192" y="4223183"/>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28" name="Hình ảnh 27" descr="Ảnh có chứa phụ kiện&#10;&#10;Mô tả được tạo tự động">
              <a:extLst>
                <a:ext uri="{FF2B5EF4-FFF2-40B4-BE49-F238E27FC236}">
                  <a16:creationId xmlns:a16="http://schemas.microsoft.com/office/drawing/2014/main" id="{517C555F-AFD5-46D3-969B-B2B0A7843AB5}"/>
                </a:ext>
              </a:extLst>
            </p:cNvPr>
            <p:cNvPicPr>
              <a:picLocks noChangeAspect="1"/>
            </p:cNvPicPr>
            <p:nvPr/>
          </p:nvPicPr>
          <p:blipFill rotWithShape="1">
            <a:blip r:embed="rId7"/>
            <a:srcRect l="34271" t="4105" r="33012" b="4123"/>
            <a:stretch/>
          </p:blipFill>
          <p:spPr>
            <a:xfrm>
              <a:off x="3762661" y="1826561"/>
              <a:ext cx="2477679" cy="3430251"/>
            </a:xfrm>
            <a:prstGeom prst="rect">
              <a:avLst/>
            </a:prstGeom>
          </p:spPr>
        </p:pic>
      </p:grpSp>
      <p:pic>
        <p:nvPicPr>
          <p:cNvPr id="65" name="Picture 4">
            <a:extLst>
              <a:ext uri="{FF2B5EF4-FFF2-40B4-BE49-F238E27FC236}">
                <a16:creationId xmlns:a16="http://schemas.microsoft.com/office/drawing/2014/main" id="{9717598B-D379-4B06-89FA-5BE0CCCC14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8067" y="76397"/>
            <a:ext cx="2149012" cy="1812984"/>
          </a:xfrm>
          <a:prstGeom prst="rect">
            <a:avLst/>
          </a:prstGeom>
        </p:spPr>
      </p:pic>
      <p:pic>
        <p:nvPicPr>
          <p:cNvPr id="23" name="Hình ảnh 22">
            <a:extLst>
              <a:ext uri="{FF2B5EF4-FFF2-40B4-BE49-F238E27FC236}">
                <a16:creationId xmlns:a16="http://schemas.microsoft.com/office/drawing/2014/main" id="{ECECEE0D-3716-4D75-A324-2F41F3155562}"/>
              </a:ext>
            </a:extLst>
          </p:cNvPr>
          <p:cNvPicPr>
            <a:picLocks noChangeAspect="1"/>
          </p:cNvPicPr>
          <p:nvPr/>
        </p:nvPicPr>
        <p:blipFill>
          <a:blip r:embed="rId10"/>
          <a:stretch>
            <a:fillRect/>
          </a:stretch>
        </p:blipFill>
        <p:spPr>
          <a:xfrm>
            <a:off x="11163588" y="6007712"/>
            <a:ext cx="981352" cy="975929"/>
          </a:xfrm>
          <a:prstGeom prst="rect">
            <a:avLst/>
          </a:prstGeom>
        </p:spPr>
      </p:pic>
      <p:grpSp>
        <p:nvGrpSpPr>
          <p:cNvPr id="18" name="Nhóm 17">
            <a:extLst>
              <a:ext uri="{FF2B5EF4-FFF2-40B4-BE49-F238E27FC236}">
                <a16:creationId xmlns:a16="http://schemas.microsoft.com/office/drawing/2014/main" id="{F169E8B0-31A5-455C-8B7D-33FDD5EBFD60}"/>
              </a:ext>
            </a:extLst>
          </p:cNvPr>
          <p:cNvGrpSpPr/>
          <p:nvPr/>
        </p:nvGrpSpPr>
        <p:grpSpPr>
          <a:xfrm>
            <a:off x="784616" y="3665419"/>
            <a:ext cx="2553275" cy="3116184"/>
            <a:chOff x="588462" y="2749064"/>
            <a:chExt cx="1914956" cy="2337138"/>
          </a:xfrm>
        </p:grpSpPr>
        <p:sp>
          <p:nvSpPr>
            <p:cNvPr id="14" name="Hình Bầu dục 13">
              <a:extLst>
                <a:ext uri="{FF2B5EF4-FFF2-40B4-BE49-F238E27FC236}">
                  <a16:creationId xmlns:a16="http://schemas.microsoft.com/office/drawing/2014/main" id="{8845F253-6805-4EC6-B25F-D61E1F9429BA}"/>
                </a:ext>
              </a:extLst>
            </p:cNvPr>
            <p:cNvSpPr/>
            <p:nvPr/>
          </p:nvSpPr>
          <p:spPr>
            <a:xfrm>
              <a:off x="905734" y="4378130"/>
              <a:ext cx="1535577"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3" name="Hình ảnh 42">
              <a:extLst>
                <a:ext uri="{FF2B5EF4-FFF2-40B4-BE49-F238E27FC236}">
                  <a16:creationId xmlns:a16="http://schemas.microsoft.com/office/drawing/2014/main" id="{3A11AD32-E538-4F2B-AB45-A748F23A643C}"/>
                </a:ext>
              </a:extLst>
            </p:cNvPr>
            <p:cNvPicPr>
              <a:picLocks noChangeAspect="1"/>
            </p:cNvPicPr>
            <p:nvPr/>
          </p:nvPicPr>
          <p:blipFill rotWithShape="1">
            <a:blip r:embed="rId11"/>
            <a:srcRect l="17411" t="39570" r="62444" b="16721"/>
            <a:stretch/>
          </p:blipFill>
          <p:spPr>
            <a:xfrm>
              <a:off x="588462" y="2749064"/>
              <a:ext cx="1914956" cy="2337138"/>
            </a:xfrm>
            <a:prstGeom prst="ellipse">
              <a:avLst/>
            </a:prstGeom>
          </p:spPr>
        </p:pic>
      </p:grpSp>
      <p:grpSp>
        <p:nvGrpSpPr>
          <p:cNvPr id="21" name="Nhóm 20">
            <a:extLst>
              <a:ext uri="{FF2B5EF4-FFF2-40B4-BE49-F238E27FC236}">
                <a16:creationId xmlns:a16="http://schemas.microsoft.com/office/drawing/2014/main" id="{2CAE22D5-2ACD-4409-85A3-A6AD492B838E}"/>
              </a:ext>
            </a:extLst>
          </p:cNvPr>
          <p:cNvGrpSpPr/>
          <p:nvPr/>
        </p:nvGrpSpPr>
        <p:grpSpPr>
          <a:xfrm>
            <a:off x="4802849" y="3690235"/>
            <a:ext cx="2363599" cy="3046364"/>
            <a:chOff x="3530036" y="3000661"/>
            <a:chExt cx="1598137" cy="2006909"/>
          </a:xfrm>
        </p:grpSpPr>
        <p:sp>
          <p:nvSpPr>
            <p:cNvPr id="48" name="Hình Bầu dục 47">
              <a:extLst>
                <a:ext uri="{FF2B5EF4-FFF2-40B4-BE49-F238E27FC236}">
                  <a16:creationId xmlns:a16="http://schemas.microsoft.com/office/drawing/2014/main" id="{A6D5BE0D-4CB7-4A07-89CD-CA79DDF45EFC}"/>
                </a:ext>
              </a:extLst>
            </p:cNvPr>
            <p:cNvSpPr/>
            <p:nvPr/>
          </p:nvSpPr>
          <p:spPr>
            <a:xfrm>
              <a:off x="3920381" y="4511549"/>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2" name="Hình ảnh 41">
              <a:extLst>
                <a:ext uri="{FF2B5EF4-FFF2-40B4-BE49-F238E27FC236}">
                  <a16:creationId xmlns:a16="http://schemas.microsoft.com/office/drawing/2014/main" id="{DC5A12E5-E3C5-4099-ABA1-8C844996D65C}"/>
                </a:ext>
              </a:extLst>
            </p:cNvPr>
            <p:cNvPicPr>
              <a:picLocks noChangeAspect="1"/>
            </p:cNvPicPr>
            <p:nvPr/>
          </p:nvPicPr>
          <p:blipFill rotWithShape="1">
            <a:blip r:embed="rId11"/>
            <a:srcRect l="30298" t="4502" r="46369" b="45853"/>
            <a:stretch/>
          </p:blipFill>
          <p:spPr>
            <a:xfrm>
              <a:off x="3530036" y="3000661"/>
              <a:ext cx="1598137" cy="1912668"/>
            </a:xfrm>
            <a:prstGeom prst="ellipse">
              <a:avLst/>
            </a:prstGeom>
          </p:spPr>
        </p:pic>
      </p:grpSp>
      <p:grpSp>
        <p:nvGrpSpPr>
          <p:cNvPr id="22" name="Nhóm 21">
            <a:extLst>
              <a:ext uri="{FF2B5EF4-FFF2-40B4-BE49-F238E27FC236}">
                <a16:creationId xmlns:a16="http://schemas.microsoft.com/office/drawing/2014/main" id="{5AA7B293-419A-419A-A302-CD1826D9445C}"/>
              </a:ext>
            </a:extLst>
          </p:cNvPr>
          <p:cNvGrpSpPr/>
          <p:nvPr/>
        </p:nvGrpSpPr>
        <p:grpSpPr>
          <a:xfrm>
            <a:off x="8819398" y="4008315"/>
            <a:ext cx="2140084" cy="2759284"/>
            <a:chOff x="6497916" y="3016739"/>
            <a:chExt cx="1605063" cy="2069463"/>
          </a:xfrm>
        </p:grpSpPr>
        <p:sp>
          <p:nvSpPr>
            <p:cNvPr id="49" name="Hình Bầu dục 48">
              <a:extLst>
                <a:ext uri="{FF2B5EF4-FFF2-40B4-BE49-F238E27FC236}">
                  <a16:creationId xmlns:a16="http://schemas.microsoft.com/office/drawing/2014/main" id="{88AA9D28-7F88-4372-B921-1590BE131770}"/>
                </a:ext>
              </a:extLst>
            </p:cNvPr>
            <p:cNvSpPr/>
            <p:nvPr/>
          </p:nvSpPr>
          <p:spPr>
            <a:xfrm>
              <a:off x="6497916" y="4363156"/>
              <a:ext cx="1605063"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1" name="Hình ảnh 40">
              <a:extLst>
                <a:ext uri="{FF2B5EF4-FFF2-40B4-BE49-F238E27FC236}">
                  <a16:creationId xmlns:a16="http://schemas.microsoft.com/office/drawing/2014/main" id="{C6DE8639-8D15-48A1-B56F-933DDEA0A949}"/>
                </a:ext>
              </a:extLst>
            </p:cNvPr>
            <p:cNvPicPr>
              <a:picLocks noChangeAspect="1"/>
            </p:cNvPicPr>
            <p:nvPr/>
          </p:nvPicPr>
          <p:blipFill rotWithShape="1">
            <a:blip r:embed="rId11"/>
            <a:srcRect l="76678" t="45256" r="1261" b="3241"/>
            <a:stretch/>
          </p:blipFill>
          <p:spPr>
            <a:xfrm>
              <a:off x="6497916" y="3016739"/>
              <a:ext cx="1575923" cy="2069463"/>
            </a:xfrm>
            <a:prstGeom prst="rect">
              <a:avLst/>
            </a:prstGeom>
          </p:spPr>
        </p:pic>
      </p:grpSp>
      <p:pic>
        <p:nvPicPr>
          <p:cNvPr id="59" name="Hình ảnh 58" descr="Ảnh có chứa văn bản&#10;&#10;Mô tả được tạo tự động">
            <a:extLst>
              <a:ext uri="{FF2B5EF4-FFF2-40B4-BE49-F238E27FC236}">
                <a16:creationId xmlns:a16="http://schemas.microsoft.com/office/drawing/2014/main" id="{90C8BFD9-5234-49FA-AB12-9352630D43A4}"/>
              </a:ext>
            </a:extLst>
          </p:cNvPr>
          <p:cNvPicPr>
            <a:picLocks noChangeAspect="1"/>
          </p:cNvPicPr>
          <p:nvPr/>
        </p:nvPicPr>
        <p:blipFill rotWithShape="1">
          <a:blip r:embed="rId12"/>
          <a:srcRect l="11025" t="14654" r="57070" b="37819"/>
          <a:stretch/>
        </p:blipFill>
        <p:spPr>
          <a:xfrm rot="20919146">
            <a:off x="316923" y="4047981"/>
            <a:ext cx="3606576" cy="3022047"/>
          </a:xfrm>
          <a:prstGeom prst="rect">
            <a:avLst/>
          </a:prstGeom>
        </p:spPr>
      </p:pic>
      <p:pic>
        <p:nvPicPr>
          <p:cNvPr id="60" name="Hình ảnh 59" descr="Ảnh có chứa văn bản&#10;&#10;Mô tả được tạo tự động">
            <a:extLst>
              <a:ext uri="{FF2B5EF4-FFF2-40B4-BE49-F238E27FC236}">
                <a16:creationId xmlns:a16="http://schemas.microsoft.com/office/drawing/2014/main" id="{5ACA7E39-20D0-4C23-8670-D3BA8FB41F3D}"/>
              </a:ext>
            </a:extLst>
          </p:cNvPr>
          <p:cNvPicPr>
            <a:picLocks noChangeAspect="1"/>
          </p:cNvPicPr>
          <p:nvPr/>
        </p:nvPicPr>
        <p:blipFill rotWithShape="1">
          <a:blip r:embed="rId12"/>
          <a:srcRect l="11025" t="14654" r="57070" b="37819"/>
          <a:stretch/>
        </p:blipFill>
        <p:spPr>
          <a:xfrm rot="15885739">
            <a:off x="7787508" y="3841564"/>
            <a:ext cx="3736896" cy="3131245"/>
          </a:xfrm>
          <a:prstGeom prst="rect">
            <a:avLst/>
          </a:prstGeom>
        </p:spPr>
      </p:pic>
    </p:spTree>
    <p:extLst>
      <p:ext uri="{BB962C8B-B14F-4D97-AF65-F5344CB8AC3E}">
        <p14:creationId xmlns:p14="http://schemas.microsoft.com/office/powerpoint/2010/main" val="392359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anim calcmode="lin" valueType="num">
                                      <p:cBhvr>
                                        <p:cTn id="8" dur="750" fill="hold"/>
                                        <p:tgtEl>
                                          <p:spTgt spid="65"/>
                                        </p:tgtEl>
                                        <p:attrNameLst>
                                          <p:attrName>ppt_x</p:attrName>
                                        </p:attrNameLst>
                                      </p:cBhvr>
                                      <p:tavLst>
                                        <p:tav tm="0">
                                          <p:val>
                                            <p:strVal val="#ppt_x"/>
                                          </p:val>
                                        </p:tav>
                                        <p:tav tm="100000">
                                          <p:val>
                                            <p:strVal val="#ppt_x"/>
                                          </p:val>
                                        </p:tav>
                                      </p:tavLst>
                                    </p:anim>
                                    <p:anim calcmode="lin" valueType="num">
                                      <p:cBhvr>
                                        <p:cTn id="9" dur="750" fill="hold"/>
                                        <p:tgtEl>
                                          <p:spTgt spid="6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75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32" presetClass="emph" presetSubtype="0" fill="hold" nodeType="withEffect">
                                  <p:stCondLst>
                                    <p:cond delay="250"/>
                                  </p:stCondLst>
                                  <p:childTnLst>
                                    <p:animRot by="120000">
                                      <p:cBhvr>
                                        <p:cTn id="24" dur="75" fill="hold">
                                          <p:stCondLst>
                                            <p:cond delay="0"/>
                                          </p:stCondLst>
                                        </p:cTn>
                                        <p:tgtEl>
                                          <p:spTgt spid="75"/>
                                        </p:tgtEl>
                                        <p:attrNameLst>
                                          <p:attrName>r</p:attrName>
                                        </p:attrNameLst>
                                      </p:cBhvr>
                                    </p:animRot>
                                    <p:animRot by="-240000">
                                      <p:cBhvr>
                                        <p:cTn id="25" dur="150" fill="hold">
                                          <p:stCondLst>
                                            <p:cond delay="150"/>
                                          </p:stCondLst>
                                        </p:cTn>
                                        <p:tgtEl>
                                          <p:spTgt spid="75"/>
                                        </p:tgtEl>
                                        <p:attrNameLst>
                                          <p:attrName>r</p:attrName>
                                        </p:attrNameLst>
                                      </p:cBhvr>
                                    </p:animRot>
                                    <p:animRot by="240000">
                                      <p:cBhvr>
                                        <p:cTn id="26" dur="150" fill="hold">
                                          <p:stCondLst>
                                            <p:cond delay="300"/>
                                          </p:stCondLst>
                                        </p:cTn>
                                        <p:tgtEl>
                                          <p:spTgt spid="75"/>
                                        </p:tgtEl>
                                        <p:attrNameLst>
                                          <p:attrName>r</p:attrName>
                                        </p:attrNameLst>
                                      </p:cBhvr>
                                    </p:animRot>
                                    <p:animRot by="-240000">
                                      <p:cBhvr>
                                        <p:cTn id="27" dur="150" fill="hold">
                                          <p:stCondLst>
                                            <p:cond delay="450"/>
                                          </p:stCondLst>
                                        </p:cTn>
                                        <p:tgtEl>
                                          <p:spTgt spid="75"/>
                                        </p:tgtEl>
                                        <p:attrNameLst>
                                          <p:attrName>r</p:attrName>
                                        </p:attrNameLst>
                                      </p:cBhvr>
                                    </p:animRot>
                                    <p:animRot by="120000">
                                      <p:cBhvr>
                                        <p:cTn id="28" dur="150" fill="hold">
                                          <p:stCondLst>
                                            <p:cond delay="600"/>
                                          </p:stCondLst>
                                        </p:cTn>
                                        <p:tgtEl>
                                          <p:spTgt spid="75"/>
                                        </p:tgtEl>
                                        <p:attrNameLst>
                                          <p:attrName>r</p:attrName>
                                        </p:attrNameLst>
                                      </p:cBhvr>
                                    </p:animRot>
                                  </p:childTnLst>
                                </p:cTn>
                              </p:par>
                              <p:par>
                                <p:cTn id="29" presetID="32" presetClass="emph" presetSubtype="0" fill="hold" nodeType="withEffect">
                                  <p:stCondLst>
                                    <p:cond delay="250"/>
                                  </p:stCondLst>
                                  <p:childTnLst>
                                    <p:animRot by="120000">
                                      <p:cBhvr>
                                        <p:cTn id="30" dur="75" fill="hold">
                                          <p:stCondLst>
                                            <p:cond delay="0"/>
                                          </p:stCondLst>
                                        </p:cTn>
                                        <p:tgtEl>
                                          <p:spTgt spid="74"/>
                                        </p:tgtEl>
                                        <p:attrNameLst>
                                          <p:attrName>r</p:attrName>
                                        </p:attrNameLst>
                                      </p:cBhvr>
                                    </p:animRot>
                                    <p:animRot by="-240000">
                                      <p:cBhvr>
                                        <p:cTn id="31" dur="150" fill="hold">
                                          <p:stCondLst>
                                            <p:cond delay="150"/>
                                          </p:stCondLst>
                                        </p:cTn>
                                        <p:tgtEl>
                                          <p:spTgt spid="74"/>
                                        </p:tgtEl>
                                        <p:attrNameLst>
                                          <p:attrName>r</p:attrName>
                                        </p:attrNameLst>
                                      </p:cBhvr>
                                    </p:animRot>
                                    <p:animRot by="240000">
                                      <p:cBhvr>
                                        <p:cTn id="32" dur="150" fill="hold">
                                          <p:stCondLst>
                                            <p:cond delay="300"/>
                                          </p:stCondLst>
                                        </p:cTn>
                                        <p:tgtEl>
                                          <p:spTgt spid="74"/>
                                        </p:tgtEl>
                                        <p:attrNameLst>
                                          <p:attrName>r</p:attrName>
                                        </p:attrNameLst>
                                      </p:cBhvr>
                                    </p:animRot>
                                    <p:animRot by="-240000">
                                      <p:cBhvr>
                                        <p:cTn id="33" dur="150" fill="hold">
                                          <p:stCondLst>
                                            <p:cond delay="450"/>
                                          </p:stCondLst>
                                        </p:cTn>
                                        <p:tgtEl>
                                          <p:spTgt spid="74"/>
                                        </p:tgtEl>
                                        <p:attrNameLst>
                                          <p:attrName>r</p:attrName>
                                        </p:attrNameLst>
                                      </p:cBhvr>
                                    </p:animRot>
                                    <p:animRot by="120000">
                                      <p:cBhvr>
                                        <p:cTn id="34" dur="150" fill="hold">
                                          <p:stCondLst>
                                            <p:cond delay="600"/>
                                          </p:stCondLst>
                                        </p:cTn>
                                        <p:tgtEl>
                                          <p:spTgt spid="74"/>
                                        </p:tgtEl>
                                        <p:attrNameLst>
                                          <p:attrName>r</p:attrName>
                                        </p:attrNameLst>
                                      </p:cBhvr>
                                    </p:animRot>
                                  </p:childTnLst>
                                </p:cTn>
                              </p:par>
                              <p:par>
                                <p:cTn id="35" presetID="32" presetClass="emph" presetSubtype="0" fill="hold" nodeType="withEffect">
                                  <p:stCondLst>
                                    <p:cond delay="250"/>
                                  </p:stCondLst>
                                  <p:childTnLst>
                                    <p:animRot by="120000">
                                      <p:cBhvr>
                                        <p:cTn id="36" dur="75" fill="hold">
                                          <p:stCondLst>
                                            <p:cond delay="0"/>
                                          </p:stCondLst>
                                        </p:cTn>
                                        <p:tgtEl>
                                          <p:spTgt spid="55"/>
                                        </p:tgtEl>
                                        <p:attrNameLst>
                                          <p:attrName>r</p:attrName>
                                        </p:attrNameLst>
                                      </p:cBhvr>
                                    </p:animRot>
                                    <p:animRot by="-240000">
                                      <p:cBhvr>
                                        <p:cTn id="37" dur="150" fill="hold">
                                          <p:stCondLst>
                                            <p:cond delay="150"/>
                                          </p:stCondLst>
                                        </p:cTn>
                                        <p:tgtEl>
                                          <p:spTgt spid="55"/>
                                        </p:tgtEl>
                                        <p:attrNameLst>
                                          <p:attrName>r</p:attrName>
                                        </p:attrNameLst>
                                      </p:cBhvr>
                                    </p:animRot>
                                    <p:animRot by="240000">
                                      <p:cBhvr>
                                        <p:cTn id="38" dur="150" fill="hold">
                                          <p:stCondLst>
                                            <p:cond delay="300"/>
                                          </p:stCondLst>
                                        </p:cTn>
                                        <p:tgtEl>
                                          <p:spTgt spid="55"/>
                                        </p:tgtEl>
                                        <p:attrNameLst>
                                          <p:attrName>r</p:attrName>
                                        </p:attrNameLst>
                                      </p:cBhvr>
                                    </p:animRot>
                                    <p:animRot by="-240000">
                                      <p:cBhvr>
                                        <p:cTn id="39" dur="150" fill="hold">
                                          <p:stCondLst>
                                            <p:cond delay="450"/>
                                          </p:stCondLst>
                                        </p:cTn>
                                        <p:tgtEl>
                                          <p:spTgt spid="55"/>
                                        </p:tgtEl>
                                        <p:attrNameLst>
                                          <p:attrName>r</p:attrName>
                                        </p:attrNameLst>
                                      </p:cBhvr>
                                    </p:animRot>
                                    <p:animRot by="120000">
                                      <p:cBhvr>
                                        <p:cTn id="40" dur="150" fill="hold">
                                          <p:stCondLst>
                                            <p:cond delay="60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7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7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249"/>
                                          </p:stCondLst>
                                        </p:cTn>
                                        <p:tgtEl>
                                          <p:spTgt spid="1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o-giai-thuong-www_tiengdong_com.wav"/>
                                        </p:tgtEl>
                                      </p:cMediaNode>
                                    </p:audio>
                                  </p:subTnLst>
                                </p:cTn>
                              </p:par>
                            </p:childTnLst>
                          </p:cTn>
                        </p:par>
                        <p:par>
                          <p:cTn id="52" fill="hold">
                            <p:stCondLst>
                              <p:cond delay="250"/>
                            </p:stCondLst>
                            <p:childTnLst>
                              <p:par>
                                <p:cTn id="53" presetID="64" presetClass="path" presetSubtype="0" accel="50000" decel="50000" fill="hold" nodeType="afterEffect">
                                  <p:stCondLst>
                                    <p:cond delay="0"/>
                                  </p:stCondLst>
                                  <p:childTnLst>
                                    <p:animMotion origin="layout" path="M 2.77778E-6 1.60494E-6 L 0.29236 -0.25494 " pathEditMode="relative" rAng="0" ptsTypes="AA">
                                      <p:cBhvr>
                                        <p:cTn id="54" dur="750" fill="hold"/>
                                        <p:tgtEl>
                                          <p:spTgt spid="18"/>
                                        </p:tgtEl>
                                        <p:attrNameLst>
                                          <p:attrName>ppt_x</p:attrName>
                                          <p:attrName>ppt_y</p:attrName>
                                        </p:attrNameLst>
                                      </p:cBhvr>
                                      <p:rCtr x="14618" y="-12747"/>
                                    </p:animMotion>
                                  </p:childTnLst>
                                </p:cTn>
                              </p:par>
                              <p:par>
                                <p:cTn id="55" presetID="32" presetClass="emph" presetSubtype="0" fill="hold" nodeType="withEffect">
                                  <p:stCondLst>
                                    <p:cond delay="250"/>
                                  </p:stCondLst>
                                  <p:childTnLst>
                                    <p:animRot by="120000">
                                      <p:cBhvr>
                                        <p:cTn id="56" dur="100" fill="hold">
                                          <p:stCondLst>
                                            <p:cond delay="0"/>
                                          </p:stCondLst>
                                        </p:cTn>
                                        <p:tgtEl>
                                          <p:spTgt spid="18"/>
                                        </p:tgtEl>
                                        <p:attrNameLst>
                                          <p:attrName>r</p:attrName>
                                        </p:attrNameLst>
                                      </p:cBhvr>
                                    </p:animRot>
                                    <p:animRot by="-240000">
                                      <p:cBhvr>
                                        <p:cTn id="57" dur="200" fill="hold">
                                          <p:stCondLst>
                                            <p:cond delay="200"/>
                                          </p:stCondLst>
                                        </p:cTn>
                                        <p:tgtEl>
                                          <p:spTgt spid="18"/>
                                        </p:tgtEl>
                                        <p:attrNameLst>
                                          <p:attrName>r</p:attrName>
                                        </p:attrNameLst>
                                      </p:cBhvr>
                                    </p:animRot>
                                    <p:animRot by="240000">
                                      <p:cBhvr>
                                        <p:cTn id="58" dur="200" fill="hold">
                                          <p:stCondLst>
                                            <p:cond delay="400"/>
                                          </p:stCondLst>
                                        </p:cTn>
                                        <p:tgtEl>
                                          <p:spTgt spid="18"/>
                                        </p:tgtEl>
                                        <p:attrNameLst>
                                          <p:attrName>r</p:attrName>
                                        </p:attrNameLst>
                                      </p:cBhvr>
                                    </p:animRot>
                                    <p:animRot by="-240000">
                                      <p:cBhvr>
                                        <p:cTn id="59" dur="200" fill="hold">
                                          <p:stCondLst>
                                            <p:cond delay="600"/>
                                          </p:stCondLst>
                                        </p:cTn>
                                        <p:tgtEl>
                                          <p:spTgt spid="18"/>
                                        </p:tgtEl>
                                        <p:attrNameLst>
                                          <p:attrName>r</p:attrName>
                                        </p:attrNameLst>
                                      </p:cBhvr>
                                    </p:animRot>
                                    <p:animRot by="120000">
                                      <p:cBhvr>
                                        <p:cTn id="60" dur="200" fill="hold">
                                          <p:stCondLst>
                                            <p:cond delay="800"/>
                                          </p:stCondLst>
                                        </p:cTn>
                                        <p:tgtEl>
                                          <p:spTgt spid="18"/>
                                        </p:tgtEl>
                                        <p:attrNameLst>
                                          <p:attrName>r</p:attrName>
                                        </p:attrNameLst>
                                      </p:cBhvr>
                                    </p:animRot>
                                  </p:childTnLst>
                                </p:cTn>
                              </p:par>
                              <p:par>
                                <p:cTn id="61" presetID="53" presetClass="entr" presetSubtype="16" fill="hold" nodeType="withEffect">
                                  <p:stCondLst>
                                    <p:cond delay="250"/>
                                  </p:stCondLst>
                                  <p:childTnLst>
                                    <p:set>
                                      <p:cBhvr>
                                        <p:cTn id="62" dur="1" fill="hold">
                                          <p:stCondLst>
                                            <p:cond delay="0"/>
                                          </p:stCondLst>
                                        </p:cTn>
                                        <p:tgtEl>
                                          <p:spTgt spid="59"/>
                                        </p:tgtEl>
                                        <p:attrNameLst>
                                          <p:attrName>style.visibility</p:attrName>
                                        </p:attrNameLst>
                                      </p:cBhvr>
                                      <p:to>
                                        <p:strVal val="visible"/>
                                      </p:to>
                                    </p:set>
                                    <p:anim calcmode="lin" valueType="num">
                                      <p:cBhvr>
                                        <p:cTn id="63" dur="500" fill="hold"/>
                                        <p:tgtEl>
                                          <p:spTgt spid="59"/>
                                        </p:tgtEl>
                                        <p:attrNameLst>
                                          <p:attrName>ppt_w</p:attrName>
                                        </p:attrNameLst>
                                      </p:cBhvr>
                                      <p:tavLst>
                                        <p:tav tm="0">
                                          <p:val>
                                            <p:fltVal val="0"/>
                                          </p:val>
                                        </p:tav>
                                        <p:tav tm="100000">
                                          <p:val>
                                            <p:strVal val="#ppt_w"/>
                                          </p:val>
                                        </p:tav>
                                      </p:tavLst>
                                    </p:anim>
                                    <p:anim calcmode="lin" valueType="num">
                                      <p:cBhvr>
                                        <p:cTn id="64" dur="500" fill="hold"/>
                                        <p:tgtEl>
                                          <p:spTgt spid="59"/>
                                        </p:tgtEl>
                                        <p:attrNameLst>
                                          <p:attrName>ppt_h</p:attrName>
                                        </p:attrNameLst>
                                      </p:cBhvr>
                                      <p:tavLst>
                                        <p:tav tm="0">
                                          <p:val>
                                            <p:fltVal val="0"/>
                                          </p:val>
                                        </p:tav>
                                        <p:tav tm="100000">
                                          <p:val>
                                            <p:strVal val="#ppt_h"/>
                                          </p:val>
                                        </p:tav>
                                      </p:tavLst>
                                    </p:anim>
                                    <p:animEffect transition="in" filter="fade">
                                      <p:cBhvr>
                                        <p:cTn id="65" dur="500"/>
                                        <p:tgtEl>
                                          <p:spTgt spid="59"/>
                                        </p:tgtEl>
                                      </p:cBhvr>
                                    </p:animEffect>
                                  </p:childTnLst>
                                </p:cTn>
                              </p:par>
                              <p:par>
                                <p:cTn id="66" presetID="53" presetClass="entr" presetSubtype="16" fill="hold" nodeType="withEffect">
                                  <p:stCondLst>
                                    <p:cond delay="250"/>
                                  </p:stCondLst>
                                  <p:childTnLst>
                                    <p:set>
                                      <p:cBhvr>
                                        <p:cTn id="67" dur="1" fill="hold">
                                          <p:stCondLst>
                                            <p:cond delay="0"/>
                                          </p:stCondLst>
                                        </p:cTn>
                                        <p:tgtEl>
                                          <p:spTgt spid="60"/>
                                        </p:tgtEl>
                                        <p:attrNameLst>
                                          <p:attrName>style.visibility</p:attrName>
                                        </p:attrNameLst>
                                      </p:cBhvr>
                                      <p:to>
                                        <p:strVal val="visible"/>
                                      </p:to>
                                    </p:set>
                                    <p:anim calcmode="lin" valueType="num">
                                      <p:cBhvr>
                                        <p:cTn id="68" dur="500" fill="hold"/>
                                        <p:tgtEl>
                                          <p:spTgt spid="60"/>
                                        </p:tgtEl>
                                        <p:attrNameLst>
                                          <p:attrName>ppt_w</p:attrName>
                                        </p:attrNameLst>
                                      </p:cBhvr>
                                      <p:tavLst>
                                        <p:tav tm="0">
                                          <p:val>
                                            <p:fltVal val="0"/>
                                          </p:val>
                                        </p:tav>
                                        <p:tav tm="100000">
                                          <p:val>
                                            <p:strVal val="#ppt_w"/>
                                          </p:val>
                                        </p:tav>
                                      </p:tavLst>
                                    </p:anim>
                                    <p:anim calcmode="lin" valueType="num">
                                      <p:cBhvr>
                                        <p:cTn id="69" dur="500" fill="hold"/>
                                        <p:tgtEl>
                                          <p:spTgt spid="60"/>
                                        </p:tgtEl>
                                        <p:attrNameLst>
                                          <p:attrName>ppt_h</p:attrName>
                                        </p:attrNameLst>
                                      </p:cBhvr>
                                      <p:tavLst>
                                        <p:tav tm="0">
                                          <p:val>
                                            <p:fltVal val="0"/>
                                          </p:val>
                                        </p:tav>
                                        <p:tav tm="100000">
                                          <p:val>
                                            <p:strVal val="#ppt_h"/>
                                          </p:val>
                                        </p:tav>
                                      </p:tavLst>
                                    </p:anim>
                                    <p:animEffect transition="in" filter="fade">
                                      <p:cBhvr>
                                        <p:cTn id="70" dur="500"/>
                                        <p:tgtEl>
                                          <p:spTgt spid="60"/>
                                        </p:tgtEl>
                                      </p:cBhvr>
                                    </p:animEffect>
                                  </p:childTnLst>
                                </p:cTn>
                              </p:par>
                              <p:par>
                                <p:cTn id="71" presetID="32" presetClass="emph" presetSubtype="0" fill="hold" nodeType="withEffect">
                                  <p:stCondLst>
                                    <p:cond delay="250"/>
                                  </p:stCondLst>
                                  <p:childTnLst>
                                    <p:animRot by="120000">
                                      <p:cBhvr>
                                        <p:cTn id="72" dur="100" fill="hold">
                                          <p:stCondLst>
                                            <p:cond delay="0"/>
                                          </p:stCondLst>
                                        </p:cTn>
                                        <p:tgtEl>
                                          <p:spTgt spid="59"/>
                                        </p:tgtEl>
                                        <p:attrNameLst>
                                          <p:attrName>r</p:attrName>
                                        </p:attrNameLst>
                                      </p:cBhvr>
                                    </p:animRot>
                                    <p:animRot by="-240000">
                                      <p:cBhvr>
                                        <p:cTn id="73" dur="200" fill="hold">
                                          <p:stCondLst>
                                            <p:cond delay="200"/>
                                          </p:stCondLst>
                                        </p:cTn>
                                        <p:tgtEl>
                                          <p:spTgt spid="59"/>
                                        </p:tgtEl>
                                        <p:attrNameLst>
                                          <p:attrName>r</p:attrName>
                                        </p:attrNameLst>
                                      </p:cBhvr>
                                    </p:animRot>
                                    <p:animRot by="240000">
                                      <p:cBhvr>
                                        <p:cTn id="74" dur="200" fill="hold">
                                          <p:stCondLst>
                                            <p:cond delay="400"/>
                                          </p:stCondLst>
                                        </p:cTn>
                                        <p:tgtEl>
                                          <p:spTgt spid="59"/>
                                        </p:tgtEl>
                                        <p:attrNameLst>
                                          <p:attrName>r</p:attrName>
                                        </p:attrNameLst>
                                      </p:cBhvr>
                                    </p:animRot>
                                    <p:animRot by="-240000">
                                      <p:cBhvr>
                                        <p:cTn id="75" dur="200" fill="hold">
                                          <p:stCondLst>
                                            <p:cond delay="600"/>
                                          </p:stCondLst>
                                        </p:cTn>
                                        <p:tgtEl>
                                          <p:spTgt spid="59"/>
                                        </p:tgtEl>
                                        <p:attrNameLst>
                                          <p:attrName>r</p:attrName>
                                        </p:attrNameLst>
                                      </p:cBhvr>
                                    </p:animRot>
                                    <p:animRot by="120000">
                                      <p:cBhvr>
                                        <p:cTn id="76" dur="200" fill="hold">
                                          <p:stCondLst>
                                            <p:cond delay="800"/>
                                          </p:stCondLst>
                                        </p:cTn>
                                        <p:tgtEl>
                                          <p:spTgt spid="59"/>
                                        </p:tgtEl>
                                        <p:attrNameLst>
                                          <p:attrName>r</p:attrName>
                                        </p:attrNameLst>
                                      </p:cBhvr>
                                    </p:animRot>
                                  </p:childTnLst>
                                </p:cTn>
                              </p:par>
                              <p:par>
                                <p:cTn id="77" presetID="32" presetClass="emph" presetSubtype="0" fill="hold" nodeType="withEffect">
                                  <p:stCondLst>
                                    <p:cond delay="0"/>
                                  </p:stCondLst>
                                  <p:childTnLst>
                                    <p:animRot by="120000">
                                      <p:cBhvr>
                                        <p:cTn id="78" dur="100" fill="hold">
                                          <p:stCondLst>
                                            <p:cond delay="0"/>
                                          </p:stCondLst>
                                        </p:cTn>
                                        <p:tgtEl>
                                          <p:spTgt spid="60"/>
                                        </p:tgtEl>
                                        <p:attrNameLst>
                                          <p:attrName>r</p:attrName>
                                        </p:attrNameLst>
                                      </p:cBhvr>
                                    </p:animRot>
                                    <p:animRot by="-240000">
                                      <p:cBhvr>
                                        <p:cTn id="79" dur="200" fill="hold">
                                          <p:stCondLst>
                                            <p:cond delay="200"/>
                                          </p:stCondLst>
                                        </p:cTn>
                                        <p:tgtEl>
                                          <p:spTgt spid="60"/>
                                        </p:tgtEl>
                                        <p:attrNameLst>
                                          <p:attrName>r</p:attrName>
                                        </p:attrNameLst>
                                      </p:cBhvr>
                                    </p:animRot>
                                    <p:animRot by="240000">
                                      <p:cBhvr>
                                        <p:cTn id="80" dur="200" fill="hold">
                                          <p:stCondLst>
                                            <p:cond delay="400"/>
                                          </p:stCondLst>
                                        </p:cTn>
                                        <p:tgtEl>
                                          <p:spTgt spid="60"/>
                                        </p:tgtEl>
                                        <p:attrNameLst>
                                          <p:attrName>r</p:attrName>
                                        </p:attrNameLst>
                                      </p:cBhvr>
                                    </p:animRot>
                                    <p:animRot by="-240000">
                                      <p:cBhvr>
                                        <p:cTn id="81" dur="200" fill="hold">
                                          <p:stCondLst>
                                            <p:cond delay="600"/>
                                          </p:stCondLst>
                                        </p:cTn>
                                        <p:tgtEl>
                                          <p:spTgt spid="60"/>
                                        </p:tgtEl>
                                        <p:attrNameLst>
                                          <p:attrName>r</p:attrName>
                                        </p:attrNameLst>
                                      </p:cBhvr>
                                    </p:animRot>
                                    <p:animRot by="120000">
                                      <p:cBhvr>
                                        <p:cTn id="82"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5"/>
                  </p:tgtEl>
                </p:cond>
              </p:nextCondLst>
            </p:seq>
            <p:seq concurrent="1" nextAc="seek">
              <p:cTn id="83" restart="whenNotActive" fill="hold" evtFilter="cancelBubble" nodeType="interactiveSeq">
                <p:stCondLst>
                  <p:cond evt="onClick" delay="0">
                    <p:tgtEl>
                      <p:spTgt spid="55"/>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7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7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5"/>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249"/>
                                          </p:stCondLst>
                                        </p:cTn>
                                        <p:tgtEl>
                                          <p:spTgt spid="22"/>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Am-thanh-trao-giai-thuong-www_tiengdong_com.wav"/>
                                        </p:tgtEl>
                                      </p:cMediaNode>
                                    </p:audio>
                                  </p:subTnLst>
                                </p:cTn>
                              </p:par>
                            </p:childTnLst>
                          </p:cTn>
                        </p:par>
                        <p:par>
                          <p:cTn id="94" fill="hold">
                            <p:stCondLst>
                              <p:cond delay="250"/>
                            </p:stCondLst>
                            <p:childTnLst>
                              <p:par>
                                <p:cTn id="95" presetID="64" presetClass="path" presetSubtype="0" accel="50000" decel="50000" fill="hold" nodeType="afterEffect">
                                  <p:stCondLst>
                                    <p:cond delay="0"/>
                                  </p:stCondLst>
                                  <p:childTnLst>
                                    <p:animMotion origin="layout" path="M -1.11111E-6 -3.82716E-6 L -0.32361 -0.26605 " pathEditMode="relative" rAng="0" ptsTypes="AA">
                                      <p:cBhvr>
                                        <p:cTn id="96" dur="750" fill="hold"/>
                                        <p:tgtEl>
                                          <p:spTgt spid="22"/>
                                        </p:tgtEl>
                                        <p:attrNameLst>
                                          <p:attrName>ppt_x</p:attrName>
                                          <p:attrName>ppt_y</p:attrName>
                                        </p:attrNameLst>
                                      </p:cBhvr>
                                      <p:rCtr x="-16181" y="-13302"/>
                                    </p:animMotion>
                                  </p:childTnLst>
                                </p:cTn>
                              </p:par>
                              <p:par>
                                <p:cTn id="97" presetID="32" presetClass="emph" presetSubtype="0" fill="hold" nodeType="withEffect">
                                  <p:stCondLst>
                                    <p:cond delay="250"/>
                                  </p:stCondLst>
                                  <p:childTnLst>
                                    <p:animRot by="120000">
                                      <p:cBhvr>
                                        <p:cTn id="98" dur="100" fill="hold">
                                          <p:stCondLst>
                                            <p:cond delay="0"/>
                                          </p:stCondLst>
                                        </p:cTn>
                                        <p:tgtEl>
                                          <p:spTgt spid="22"/>
                                        </p:tgtEl>
                                        <p:attrNameLst>
                                          <p:attrName>r</p:attrName>
                                        </p:attrNameLst>
                                      </p:cBhvr>
                                    </p:animRot>
                                    <p:animRot by="-240000">
                                      <p:cBhvr>
                                        <p:cTn id="99" dur="200" fill="hold">
                                          <p:stCondLst>
                                            <p:cond delay="200"/>
                                          </p:stCondLst>
                                        </p:cTn>
                                        <p:tgtEl>
                                          <p:spTgt spid="22"/>
                                        </p:tgtEl>
                                        <p:attrNameLst>
                                          <p:attrName>r</p:attrName>
                                        </p:attrNameLst>
                                      </p:cBhvr>
                                    </p:animRot>
                                    <p:animRot by="240000">
                                      <p:cBhvr>
                                        <p:cTn id="100" dur="200" fill="hold">
                                          <p:stCondLst>
                                            <p:cond delay="400"/>
                                          </p:stCondLst>
                                        </p:cTn>
                                        <p:tgtEl>
                                          <p:spTgt spid="22"/>
                                        </p:tgtEl>
                                        <p:attrNameLst>
                                          <p:attrName>r</p:attrName>
                                        </p:attrNameLst>
                                      </p:cBhvr>
                                    </p:animRot>
                                    <p:animRot by="-240000">
                                      <p:cBhvr>
                                        <p:cTn id="101" dur="200" fill="hold">
                                          <p:stCondLst>
                                            <p:cond delay="600"/>
                                          </p:stCondLst>
                                        </p:cTn>
                                        <p:tgtEl>
                                          <p:spTgt spid="22"/>
                                        </p:tgtEl>
                                        <p:attrNameLst>
                                          <p:attrName>r</p:attrName>
                                        </p:attrNameLst>
                                      </p:cBhvr>
                                    </p:animRot>
                                    <p:animRot by="120000">
                                      <p:cBhvr>
                                        <p:cTn id="102" dur="200" fill="hold">
                                          <p:stCondLst>
                                            <p:cond delay="800"/>
                                          </p:stCondLst>
                                        </p:cTn>
                                        <p:tgtEl>
                                          <p:spTgt spid="22"/>
                                        </p:tgtEl>
                                        <p:attrNameLst>
                                          <p:attrName>r</p:attrName>
                                        </p:attrNameLst>
                                      </p:cBhvr>
                                    </p:animRot>
                                  </p:childTnLst>
                                </p:cTn>
                              </p:par>
                              <p:par>
                                <p:cTn id="103" presetID="53" presetClass="entr" presetSubtype="16" fill="hold" nodeType="withEffect">
                                  <p:stCondLst>
                                    <p:cond delay="250"/>
                                  </p:stCondLst>
                                  <p:childTnLst>
                                    <p:set>
                                      <p:cBhvr>
                                        <p:cTn id="104" dur="1" fill="hold">
                                          <p:stCondLst>
                                            <p:cond delay="0"/>
                                          </p:stCondLst>
                                        </p:cTn>
                                        <p:tgtEl>
                                          <p:spTgt spid="59"/>
                                        </p:tgtEl>
                                        <p:attrNameLst>
                                          <p:attrName>style.visibility</p:attrName>
                                        </p:attrNameLst>
                                      </p:cBhvr>
                                      <p:to>
                                        <p:strVal val="visible"/>
                                      </p:to>
                                    </p:set>
                                    <p:anim calcmode="lin" valueType="num">
                                      <p:cBhvr>
                                        <p:cTn id="105" dur="500" fill="hold"/>
                                        <p:tgtEl>
                                          <p:spTgt spid="59"/>
                                        </p:tgtEl>
                                        <p:attrNameLst>
                                          <p:attrName>ppt_w</p:attrName>
                                        </p:attrNameLst>
                                      </p:cBhvr>
                                      <p:tavLst>
                                        <p:tav tm="0">
                                          <p:val>
                                            <p:fltVal val="0"/>
                                          </p:val>
                                        </p:tav>
                                        <p:tav tm="100000">
                                          <p:val>
                                            <p:strVal val="#ppt_w"/>
                                          </p:val>
                                        </p:tav>
                                      </p:tavLst>
                                    </p:anim>
                                    <p:anim calcmode="lin" valueType="num">
                                      <p:cBhvr>
                                        <p:cTn id="106" dur="500" fill="hold"/>
                                        <p:tgtEl>
                                          <p:spTgt spid="59"/>
                                        </p:tgtEl>
                                        <p:attrNameLst>
                                          <p:attrName>ppt_h</p:attrName>
                                        </p:attrNameLst>
                                      </p:cBhvr>
                                      <p:tavLst>
                                        <p:tav tm="0">
                                          <p:val>
                                            <p:fltVal val="0"/>
                                          </p:val>
                                        </p:tav>
                                        <p:tav tm="100000">
                                          <p:val>
                                            <p:strVal val="#ppt_h"/>
                                          </p:val>
                                        </p:tav>
                                      </p:tavLst>
                                    </p:anim>
                                    <p:animEffect transition="in" filter="fade">
                                      <p:cBhvr>
                                        <p:cTn id="107" dur="500"/>
                                        <p:tgtEl>
                                          <p:spTgt spid="59"/>
                                        </p:tgtEl>
                                      </p:cBhvr>
                                    </p:animEffect>
                                  </p:childTnLst>
                                </p:cTn>
                              </p:par>
                              <p:par>
                                <p:cTn id="108" presetID="53" presetClass="entr" presetSubtype="16" fill="hold" nodeType="withEffect">
                                  <p:stCondLst>
                                    <p:cond delay="0"/>
                                  </p:stCondLst>
                                  <p:childTnLst>
                                    <p:set>
                                      <p:cBhvr>
                                        <p:cTn id="109" dur="1" fill="hold">
                                          <p:stCondLst>
                                            <p:cond delay="0"/>
                                          </p:stCondLst>
                                        </p:cTn>
                                        <p:tgtEl>
                                          <p:spTgt spid="60"/>
                                        </p:tgtEl>
                                        <p:attrNameLst>
                                          <p:attrName>style.visibility</p:attrName>
                                        </p:attrNameLst>
                                      </p:cBhvr>
                                      <p:to>
                                        <p:strVal val="visible"/>
                                      </p:to>
                                    </p:set>
                                    <p:anim calcmode="lin" valueType="num">
                                      <p:cBhvr>
                                        <p:cTn id="110" dur="500" fill="hold"/>
                                        <p:tgtEl>
                                          <p:spTgt spid="60"/>
                                        </p:tgtEl>
                                        <p:attrNameLst>
                                          <p:attrName>ppt_w</p:attrName>
                                        </p:attrNameLst>
                                      </p:cBhvr>
                                      <p:tavLst>
                                        <p:tav tm="0">
                                          <p:val>
                                            <p:fltVal val="0"/>
                                          </p:val>
                                        </p:tav>
                                        <p:tav tm="100000">
                                          <p:val>
                                            <p:strVal val="#ppt_w"/>
                                          </p:val>
                                        </p:tav>
                                      </p:tavLst>
                                    </p:anim>
                                    <p:anim calcmode="lin" valueType="num">
                                      <p:cBhvr>
                                        <p:cTn id="111" dur="500" fill="hold"/>
                                        <p:tgtEl>
                                          <p:spTgt spid="60"/>
                                        </p:tgtEl>
                                        <p:attrNameLst>
                                          <p:attrName>ppt_h</p:attrName>
                                        </p:attrNameLst>
                                      </p:cBhvr>
                                      <p:tavLst>
                                        <p:tav tm="0">
                                          <p:val>
                                            <p:fltVal val="0"/>
                                          </p:val>
                                        </p:tav>
                                        <p:tav tm="100000">
                                          <p:val>
                                            <p:strVal val="#ppt_h"/>
                                          </p:val>
                                        </p:tav>
                                      </p:tavLst>
                                    </p:anim>
                                    <p:animEffect transition="in" filter="fade">
                                      <p:cBhvr>
                                        <p:cTn id="112" dur="500"/>
                                        <p:tgtEl>
                                          <p:spTgt spid="60"/>
                                        </p:tgtEl>
                                      </p:cBhvr>
                                    </p:animEffect>
                                  </p:childTnLst>
                                </p:cTn>
                              </p:par>
                              <p:par>
                                <p:cTn id="113" presetID="32" presetClass="emph" presetSubtype="0" fill="hold" nodeType="withEffect">
                                  <p:stCondLst>
                                    <p:cond delay="0"/>
                                  </p:stCondLst>
                                  <p:childTnLst>
                                    <p:animRot by="120000">
                                      <p:cBhvr>
                                        <p:cTn id="114" dur="100" fill="hold">
                                          <p:stCondLst>
                                            <p:cond delay="0"/>
                                          </p:stCondLst>
                                        </p:cTn>
                                        <p:tgtEl>
                                          <p:spTgt spid="59"/>
                                        </p:tgtEl>
                                        <p:attrNameLst>
                                          <p:attrName>r</p:attrName>
                                        </p:attrNameLst>
                                      </p:cBhvr>
                                    </p:animRot>
                                    <p:animRot by="-240000">
                                      <p:cBhvr>
                                        <p:cTn id="115" dur="200" fill="hold">
                                          <p:stCondLst>
                                            <p:cond delay="200"/>
                                          </p:stCondLst>
                                        </p:cTn>
                                        <p:tgtEl>
                                          <p:spTgt spid="59"/>
                                        </p:tgtEl>
                                        <p:attrNameLst>
                                          <p:attrName>r</p:attrName>
                                        </p:attrNameLst>
                                      </p:cBhvr>
                                    </p:animRot>
                                    <p:animRot by="240000">
                                      <p:cBhvr>
                                        <p:cTn id="116" dur="200" fill="hold">
                                          <p:stCondLst>
                                            <p:cond delay="400"/>
                                          </p:stCondLst>
                                        </p:cTn>
                                        <p:tgtEl>
                                          <p:spTgt spid="59"/>
                                        </p:tgtEl>
                                        <p:attrNameLst>
                                          <p:attrName>r</p:attrName>
                                        </p:attrNameLst>
                                      </p:cBhvr>
                                    </p:animRot>
                                    <p:animRot by="-240000">
                                      <p:cBhvr>
                                        <p:cTn id="117" dur="200" fill="hold">
                                          <p:stCondLst>
                                            <p:cond delay="600"/>
                                          </p:stCondLst>
                                        </p:cTn>
                                        <p:tgtEl>
                                          <p:spTgt spid="59"/>
                                        </p:tgtEl>
                                        <p:attrNameLst>
                                          <p:attrName>r</p:attrName>
                                        </p:attrNameLst>
                                      </p:cBhvr>
                                    </p:animRot>
                                    <p:animRot by="120000">
                                      <p:cBhvr>
                                        <p:cTn id="118" dur="200" fill="hold">
                                          <p:stCondLst>
                                            <p:cond delay="800"/>
                                          </p:stCondLst>
                                        </p:cTn>
                                        <p:tgtEl>
                                          <p:spTgt spid="59"/>
                                        </p:tgtEl>
                                        <p:attrNameLst>
                                          <p:attrName>r</p:attrName>
                                        </p:attrNameLst>
                                      </p:cBhvr>
                                    </p:animRot>
                                  </p:childTnLst>
                                </p:cTn>
                              </p:par>
                              <p:par>
                                <p:cTn id="119" presetID="32" presetClass="emph" presetSubtype="0" fill="hold" nodeType="withEffect">
                                  <p:stCondLst>
                                    <p:cond delay="0"/>
                                  </p:stCondLst>
                                  <p:childTnLst>
                                    <p:animRot by="120000">
                                      <p:cBhvr>
                                        <p:cTn id="120" dur="100" fill="hold">
                                          <p:stCondLst>
                                            <p:cond delay="0"/>
                                          </p:stCondLst>
                                        </p:cTn>
                                        <p:tgtEl>
                                          <p:spTgt spid="60"/>
                                        </p:tgtEl>
                                        <p:attrNameLst>
                                          <p:attrName>r</p:attrName>
                                        </p:attrNameLst>
                                      </p:cBhvr>
                                    </p:animRot>
                                    <p:animRot by="-240000">
                                      <p:cBhvr>
                                        <p:cTn id="121" dur="200" fill="hold">
                                          <p:stCondLst>
                                            <p:cond delay="200"/>
                                          </p:stCondLst>
                                        </p:cTn>
                                        <p:tgtEl>
                                          <p:spTgt spid="60"/>
                                        </p:tgtEl>
                                        <p:attrNameLst>
                                          <p:attrName>r</p:attrName>
                                        </p:attrNameLst>
                                      </p:cBhvr>
                                    </p:animRot>
                                    <p:animRot by="240000">
                                      <p:cBhvr>
                                        <p:cTn id="122" dur="200" fill="hold">
                                          <p:stCondLst>
                                            <p:cond delay="400"/>
                                          </p:stCondLst>
                                        </p:cTn>
                                        <p:tgtEl>
                                          <p:spTgt spid="60"/>
                                        </p:tgtEl>
                                        <p:attrNameLst>
                                          <p:attrName>r</p:attrName>
                                        </p:attrNameLst>
                                      </p:cBhvr>
                                    </p:animRot>
                                    <p:animRot by="-240000">
                                      <p:cBhvr>
                                        <p:cTn id="123" dur="200" fill="hold">
                                          <p:stCondLst>
                                            <p:cond delay="600"/>
                                          </p:stCondLst>
                                        </p:cTn>
                                        <p:tgtEl>
                                          <p:spTgt spid="60"/>
                                        </p:tgtEl>
                                        <p:attrNameLst>
                                          <p:attrName>r</p:attrName>
                                        </p:attrNameLst>
                                      </p:cBhvr>
                                    </p:animRot>
                                    <p:animRot by="120000">
                                      <p:cBhvr>
                                        <p:cTn id="124"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55"/>
                  </p:tgtEl>
                </p:cond>
              </p:nextCondLst>
            </p:seq>
            <p:seq concurrent="1" nextAc="seek">
              <p:cTn id="125" restart="whenNotActive" fill="hold" evtFilter="cancelBubble" nodeType="interactiveSeq">
                <p:stCondLst>
                  <p:cond evt="onClick" delay="0">
                    <p:tgtEl>
                      <p:spTgt spid="74"/>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7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55"/>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249"/>
                                          </p:stCondLst>
                                        </p:cTn>
                                        <p:tgtEl>
                                          <p:spTgt spid="21"/>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Am-thanh-trao-giai-thuong-www_tiengdong_com.wav"/>
                                        </p:tgtEl>
                                      </p:cMediaNode>
                                    </p:audio>
                                  </p:subTnLst>
                                </p:cTn>
                              </p:par>
                            </p:childTnLst>
                          </p:cTn>
                        </p:par>
                        <p:par>
                          <p:cTn id="136" fill="hold">
                            <p:stCondLst>
                              <p:cond delay="250"/>
                            </p:stCondLst>
                            <p:childTnLst>
                              <p:par>
                                <p:cTn id="137" presetID="64" presetClass="path" presetSubtype="0" accel="50000" decel="50000" fill="hold" nodeType="afterEffect">
                                  <p:stCondLst>
                                    <p:cond delay="0"/>
                                  </p:stCondLst>
                                  <p:childTnLst>
                                    <p:animMotion origin="layout" path="M 1.38889E-6 4.81481E-6 L 1.38889E-6 -0.25 " pathEditMode="relative" rAng="0" ptsTypes="AA">
                                      <p:cBhvr>
                                        <p:cTn id="138" dur="750" fill="hold"/>
                                        <p:tgtEl>
                                          <p:spTgt spid="21"/>
                                        </p:tgtEl>
                                        <p:attrNameLst>
                                          <p:attrName>ppt_x</p:attrName>
                                          <p:attrName>ppt_y</p:attrName>
                                        </p:attrNameLst>
                                      </p:cBhvr>
                                      <p:rCtr x="0" y="-12500"/>
                                    </p:animMotion>
                                  </p:childTnLst>
                                </p:cTn>
                              </p:par>
                              <p:par>
                                <p:cTn id="139" presetID="32" presetClass="emph" presetSubtype="0" fill="hold" nodeType="withEffect">
                                  <p:stCondLst>
                                    <p:cond delay="250"/>
                                  </p:stCondLst>
                                  <p:childTnLst>
                                    <p:animRot by="120000">
                                      <p:cBhvr>
                                        <p:cTn id="140" dur="100" fill="hold">
                                          <p:stCondLst>
                                            <p:cond delay="0"/>
                                          </p:stCondLst>
                                        </p:cTn>
                                        <p:tgtEl>
                                          <p:spTgt spid="21"/>
                                        </p:tgtEl>
                                        <p:attrNameLst>
                                          <p:attrName>r</p:attrName>
                                        </p:attrNameLst>
                                      </p:cBhvr>
                                    </p:animRot>
                                    <p:animRot by="-240000">
                                      <p:cBhvr>
                                        <p:cTn id="141" dur="200" fill="hold">
                                          <p:stCondLst>
                                            <p:cond delay="200"/>
                                          </p:stCondLst>
                                        </p:cTn>
                                        <p:tgtEl>
                                          <p:spTgt spid="21"/>
                                        </p:tgtEl>
                                        <p:attrNameLst>
                                          <p:attrName>r</p:attrName>
                                        </p:attrNameLst>
                                      </p:cBhvr>
                                    </p:animRot>
                                    <p:animRot by="240000">
                                      <p:cBhvr>
                                        <p:cTn id="142" dur="200" fill="hold">
                                          <p:stCondLst>
                                            <p:cond delay="400"/>
                                          </p:stCondLst>
                                        </p:cTn>
                                        <p:tgtEl>
                                          <p:spTgt spid="21"/>
                                        </p:tgtEl>
                                        <p:attrNameLst>
                                          <p:attrName>r</p:attrName>
                                        </p:attrNameLst>
                                      </p:cBhvr>
                                    </p:animRot>
                                    <p:animRot by="-240000">
                                      <p:cBhvr>
                                        <p:cTn id="143" dur="200" fill="hold">
                                          <p:stCondLst>
                                            <p:cond delay="600"/>
                                          </p:stCondLst>
                                        </p:cTn>
                                        <p:tgtEl>
                                          <p:spTgt spid="21"/>
                                        </p:tgtEl>
                                        <p:attrNameLst>
                                          <p:attrName>r</p:attrName>
                                        </p:attrNameLst>
                                      </p:cBhvr>
                                    </p:animRot>
                                    <p:animRot by="120000">
                                      <p:cBhvr>
                                        <p:cTn id="144" dur="200" fill="hold">
                                          <p:stCondLst>
                                            <p:cond delay="800"/>
                                          </p:stCondLst>
                                        </p:cTn>
                                        <p:tgtEl>
                                          <p:spTgt spid="21"/>
                                        </p:tgtEl>
                                        <p:attrNameLst>
                                          <p:attrName>r</p:attrName>
                                        </p:attrNameLst>
                                      </p:cBhvr>
                                    </p:animRot>
                                  </p:childTnLst>
                                </p:cTn>
                              </p:par>
                              <p:par>
                                <p:cTn id="145" presetID="53" presetClass="entr" presetSubtype="16" fill="hold" nodeType="withEffect">
                                  <p:stCondLst>
                                    <p:cond delay="250"/>
                                  </p:stCondLst>
                                  <p:childTnLst>
                                    <p:set>
                                      <p:cBhvr>
                                        <p:cTn id="146" dur="1" fill="hold">
                                          <p:stCondLst>
                                            <p:cond delay="0"/>
                                          </p:stCondLst>
                                        </p:cTn>
                                        <p:tgtEl>
                                          <p:spTgt spid="59"/>
                                        </p:tgtEl>
                                        <p:attrNameLst>
                                          <p:attrName>style.visibility</p:attrName>
                                        </p:attrNameLst>
                                      </p:cBhvr>
                                      <p:to>
                                        <p:strVal val="visible"/>
                                      </p:to>
                                    </p:set>
                                    <p:anim calcmode="lin" valueType="num">
                                      <p:cBhvr>
                                        <p:cTn id="147" dur="500" fill="hold"/>
                                        <p:tgtEl>
                                          <p:spTgt spid="59"/>
                                        </p:tgtEl>
                                        <p:attrNameLst>
                                          <p:attrName>ppt_w</p:attrName>
                                        </p:attrNameLst>
                                      </p:cBhvr>
                                      <p:tavLst>
                                        <p:tav tm="0">
                                          <p:val>
                                            <p:fltVal val="0"/>
                                          </p:val>
                                        </p:tav>
                                        <p:tav tm="100000">
                                          <p:val>
                                            <p:strVal val="#ppt_w"/>
                                          </p:val>
                                        </p:tav>
                                      </p:tavLst>
                                    </p:anim>
                                    <p:anim calcmode="lin" valueType="num">
                                      <p:cBhvr>
                                        <p:cTn id="148" dur="500" fill="hold"/>
                                        <p:tgtEl>
                                          <p:spTgt spid="59"/>
                                        </p:tgtEl>
                                        <p:attrNameLst>
                                          <p:attrName>ppt_h</p:attrName>
                                        </p:attrNameLst>
                                      </p:cBhvr>
                                      <p:tavLst>
                                        <p:tav tm="0">
                                          <p:val>
                                            <p:fltVal val="0"/>
                                          </p:val>
                                        </p:tav>
                                        <p:tav tm="100000">
                                          <p:val>
                                            <p:strVal val="#ppt_h"/>
                                          </p:val>
                                        </p:tav>
                                      </p:tavLst>
                                    </p:anim>
                                    <p:animEffect transition="in" filter="fade">
                                      <p:cBhvr>
                                        <p:cTn id="149" dur="500"/>
                                        <p:tgtEl>
                                          <p:spTgt spid="59"/>
                                        </p:tgtEl>
                                      </p:cBhvr>
                                    </p:animEffect>
                                  </p:childTnLst>
                                </p:cTn>
                              </p:par>
                              <p:par>
                                <p:cTn id="150" presetID="53" presetClass="entr" presetSubtype="16" fill="hold" nodeType="withEffect">
                                  <p:stCondLst>
                                    <p:cond delay="0"/>
                                  </p:stCondLst>
                                  <p:childTnLst>
                                    <p:set>
                                      <p:cBhvr>
                                        <p:cTn id="151" dur="1" fill="hold">
                                          <p:stCondLst>
                                            <p:cond delay="0"/>
                                          </p:stCondLst>
                                        </p:cTn>
                                        <p:tgtEl>
                                          <p:spTgt spid="60"/>
                                        </p:tgtEl>
                                        <p:attrNameLst>
                                          <p:attrName>style.visibility</p:attrName>
                                        </p:attrNameLst>
                                      </p:cBhvr>
                                      <p:to>
                                        <p:strVal val="visible"/>
                                      </p:to>
                                    </p:set>
                                    <p:anim calcmode="lin" valueType="num">
                                      <p:cBhvr>
                                        <p:cTn id="152" dur="500" fill="hold"/>
                                        <p:tgtEl>
                                          <p:spTgt spid="60"/>
                                        </p:tgtEl>
                                        <p:attrNameLst>
                                          <p:attrName>ppt_w</p:attrName>
                                        </p:attrNameLst>
                                      </p:cBhvr>
                                      <p:tavLst>
                                        <p:tav tm="0">
                                          <p:val>
                                            <p:fltVal val="0"/>
                                          </p:val>
                                        </p:tav>
                                        <p:tav tm="100000">
                                          <p:val>
                                            <p:strVal val="#ppt_w"/>
                                          </p:val>
                                        </p:tav>
                                      </p:tavLst>
                                    </p:anim>
                                    <p:anim calcmode="lin" valueType="num">
                                      <p:cBhvr>
                                        <p:cTn id="153" dur="500" fill="hold"/>
                                        <p:tgtEl>
                                          <p:spTgt spid="60"/>
                                        </p:tgtEl>
                                        <p:attrNameLst>
                                          <p:attrName>ppt_h</p:attrName>
                                        </p:attrNameLst>
                                      </p:cBhvr>
                                      <p:tavLst>
                                        <p:tav tm="0">
                                          <p:val>
                                            <p:fltVal val="0"/>
                                          </p:val>
                                        </p:tav>
                                        <p:tav tm="100000">
                                          <p:val>
                                            <p:strVal val="#ppt_h"/>
                                          </p:val>
                                        </p:tav>
                                      </p:tavLst>
                                    </p:anim>
                                    <p:animEffect transition="in" filter="fade">
                                      <p:cBhvr>
                                        <p:cTn id="154" dur="500"/>
                                        <p:tgtEl>
                                          <p:spTgt spid="60"/>
                                        </p:tgtEl>
                                      </p:cBhvr>
                                    </p:animEffect>
                                  </p:childTnLst>
                                </p:cTn>
                              </p:par>
                              <p:par>
                                <p:cTn id="155" presetID="32" presetClass="emph" presetSubtype="0" fill="hold" nodeType="withEffect">
                                  <p:stCondLst>
                                    <p:cond delay="0"/>
                                  </p:stCondLst>
                                  <p:childTnLst>
                                    <p:animRot by="120000">
                                      <p:cBhvr>
                                        <p:cTn id="156" dur="100" fill="hold">
                                          <p:stCondLst>
                                            <p:cond delay="0"/>
                                          </p:stCondLst>
                                        </p:cTn>
                                        <p:tgtEl>
                                          <p:spTgt spid="59"/>
                                        </p:tgtEl>
                                        <p:attrNameLst>
                                          <p:attrName>r</p:attrName>
                                        </p:attrNameLst>
                                      </p:cBhvr>
                                    </p:animRot>
                                    <p:animRot by="-240000">
                                      <p:cBhvr>
                                        <p:cTn id="157" dur="200" fill="hold">
                                          <p:stCondLst>
                                            <p:cond delay="200"/>
                                          </p:stCondLst>
                                        </p:cTn>
                                        <p:tgtEl>
                                          <p:spTgt spid="59"/>
                                        </p:tgtEl>
                                        <p:attrNameLst>
                                          <p:attrName>r</p:attrName>
                                        </p:attrNameLst>
                                      </p:cBhvr>
                                    </p:animRot>
                                    <p:animRot by="240000">
                                      <p:cBhvr>
                                        <p:cTn id="158" dur="200" fill="hold">
                                          <p:stCondLst>
                                            <p:cond delay="400"/>
                                          </p:stCondLst>
                                        </p:cTn>
                                        <p:tgtEl>
                                          <p:spTgt spid="59"/>
                                        </p:tgtEl>
                                        <p:attrNameLst>
                                          <p:attrName>r</p:attrName>
                                        </p:attrNameLst>
                                      </p:cBhvr>
                                    </p:animRot>
                                    <p:animRot by="-240000">
                                      <p:cBhvr>
                                        <p:cTn id="159" dur="200" fill="hold">
                                          <p:stCondLst>
                                            <p:cond delay="600"/>
                                          </p:stCondLst>
                                        </p:cTn>
                                        <p:tgtEl>
                                          <p:spTgt spid="59"/>
                                        </p:tgtEl>
                                        <p:attrNameLst>
                                          <p:attrName>r</p:attrName>
                                        </p:attrNameLst>
                                      </p:cBhvr>
                                    </p:animRot>
                                    <p:animRot by="120000">
                                      <p:cBhvr>
                                        <p:cTn id="160" dur="200" fill="hold">
                                          <p:stCondLst>
                                            <p:cond delay="800"/>
                                          </p:stCondLst>
                                        </p:cTn>
                                        <p:tgtEl>
                                          <p:spTgt spid="59"/>
                                        </p:tgtEl>
                                        <p:attrNameLst>
                                          <p:attrName>r</p:attrName>
                                        </p:attrNameLst>
                                      </p:cBhvr>
                                    </p:animRot>
                                  </p:childTnLst>
                                </p:cTn>
                              </p:par>
                              <p:par>
                                <p:cTn id="161" presetID="32" presetClass="emph" presetSubtype="0" fill="hold" nodeType="withEffect">
                                  <p:stCondLst>
                                    <p:cond delay="0"/>
                                  </p:stCondLst>
                                  <p:childTnLst>
                                    <p:animRot by="120000">
                                      <p:cBhvr>
                                        <p:cTn id="162" dur="100" fill="hold">
                                          <p:stCondLst>
                                            <p:cond delay="0"/>
                                          </p:stCondLst>
                                        </p:cTn>
                                        <p:tgtEl>
                                          <p:spTgt spid="60"/>
                                        </p:tgtEl>
                                        <p:attrNameLst>
                                          <p:attrName>r</p:attrName>
                                        </p:attrNameLst>
                                      </p:cBhvr>
                                    </p:animRot>
                                    <p:animRot by="-240000">
                                      <p:cBhvr>
                                        <p:cTn id="163" dur="200" fill="hold">
                                          <p:stCondLst>
                                            <p:cond delay="200"/>
                                          </p:stCondLst>
                                        </p:cTn>
                                        <p:tgtEl>
                                          <p:spTgt spid="60"/>
                                        </p:tgtEl>
                                        <p:attrNameLst>
                                          <p:attrName>r</p:attrName>
                                        </p:attrNameLst>
                                      </p:cBhvr>
                                    </p:animRot>
                                    <p:animRot by="240000">
                                      <p:cBhvr>
                                        <p:cTn id="164" dur="200" fill="hold">
                                          <p:stCondLst>
                                            <p:cond delay="400"/>
                                          </p:stCondLst>
                                        </p:cTn>
                                        <p:tgtEl>
                                          <p:spTgt spid="60"/>
                                        </p:tgtEl>
                                        <p:attrNameLst>
                                          <p:attrName>r</p:attrName>
                                        </p:attrNameLst>
                                      </p:cBhvr>
                                    </p:animRot>
                                    <p:animRot by="-240000">
                                      <p:cBhvr>
                                        <p:cTn id="165" dur="200" fill="hold">
                                          <p:stCondLst>
                                            <p:cond delay="600"/>
                                          </p:stCondLst>
                                        </p:cTn>
                                        <p:tgtEl>
                                          <p:spTgt spid="60"/>
                                        </p:tgtEl>
                                        <p:attrNameLst>
                                          <p:attrName>r</p:attrName>
                                        </p:attrNameLst>
                                      </p:cBhvr>
                                    </p:animRot>
                                    <p:animRot by="120000">
                                      <p:cBhvr>
                                        <p:cTn id="166"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58">
            <a:extLst>
              <a:ext uri="{FF2B5EF4-FFF2-40B4-BE49-F238E27FC236}">
                <a16:creationId xmlns:a16="http://schemas.microsoft.com/office/drawing/2014/main" id="{F20EDE56-42E8-401F-6E19-E09FDCA407F5}"/>
              </a:ext>
            </a:extLst>
          </p:cNvPr>
          <p:cNvGrpSpPr/>
          <p:nvPr/>
        </p:nvGrpSpPr>
        <p:grpSpPr>
          <a:xfrm>
            <a:off x="1552575" y="2084924"/>
            <a:ext cx="8353425" cy="1658889"/>
            <a:chOff x="3947613" y="165100"/>
            <a:chExt cx="5905542" cy="1244167"/>
          </a:xfrm>
        </p:grpSpPr>
        <p:sp>
          <p:nvSpPr>
            <p:cNvPr id="4" name="Hình chữ nhật: Góc Tròn 61">
              <a:extLst>
                <a:ext uri="{FF2B5EF4-FFF2-40B4-BE49-F238E27FC236}">
                  <a16:creationId xmlns:a16="http://schemas.microsoft.com/office/drawing/2014/main" id="{9582B6AF-EC12-D240-946B-06185B1605DF}"/>
                </a:ext>
              </a:extLst>
            </p:cNvPr>
            <p:cNvSpPr/>
            <p:nvPr/>
          </p:nvSpPr>
          <p:spPr>
            <a:xfrm>
              <a:off x="3947613" y="165100"/>
              <a:ext cx="5905542" cy="1244167"/>
            </a:xfrm>
            <a:prstGeom prst="roundRect">
              <a:avLst/>
            </a:prstGeom>
            <a:solidFill>
              <a:srgbClr val="FFFFFF"/>
            </a:solidFill>
            <a:ln>
              <a:solidFill>
                <a:srgbClr val="FFB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sp>
          <p:nvSpPr>
            <p:cNvPr id="5" name="Hộp Văn bản 62">
              <a:extLst>
                <a:ext uri="{FF2B5EF4-FFF2-40B4-BE49-F238E27FC236}">
                  <a16:creationId xmlns:a16="http://schemas.microsoft.com/office/drawing/2014/main" id="{9ED4535E-6719-1AC6-1EDD-2AB5AEF59F6A}"/>
                </a:ext>
              </a:extLst>
            </p:cNvPr>
            <p:cNvSpPr txBox="1"/>
            <p:nvPr/>
          </p:nvSpPr>
          <p:spPr>
            <a:xfrm>
              <a:off x="4093652" y="287329"/>
              <a:ext cx="5585654" cy="926119"/>
            </a:xfrm>
            <a:prstGeom prst="rect">
              <a:avLst/>
            </a:prstGeom>
            <a:noFill/>
          </p:spPr>
          <p:txBody>
            <a:bodyPr wrap="square" rtlCol="0">
              <a:spAutoFit/>
            </a:bodyPr>
            <a:lstStyle/>
            <a:p>
              <a:pPr marL="0" marR="0" algn="just">
                <a:lnSpc>
                  <a:spcPct val="120000"/>
                </a:lnSpc>
                <a:spcBef>
                  <a:spcPts val="0"/>
                </a:spcBef>
                <a:spcAft>
                  <a:spcPts val="0"/>
                </a:spcAft>
              </a:pPr>
              <a:r>
                <a:rPr lang="nl-NL" sz="3200" dirty="0">
                  <a:solidFill>
                    <a:srgbClr val="002060"/>
                  </a:solidFill>
                  <a:effectLst/>
                  <a:ea typeface="Times New Roman" panose="02020603050405020304" pitchFamily="18" charset="0"/>
                </a:rPr>
                <a:t>Hoa thường dùng giấy trắng ở vở cũ để đóng thành vở nháp.</a:t>
              </a:r>
              <a:endParaRPr lang="en-US" sz="3200" dirty="0">
                <a:solidFill>
                  <a:srgbClr val="002060"/>
                </a:solidFill>
                <a:effectLst/>
                <a:ea typeface="Calibri" panose="020F0502020204030204" pitchFamily="34" charset="0"/>
              </a:endParaRPr>
            </a:p>
          </p:txBody>
        </p:sp>
      </p:grpSp>
      <p:sp>
        <p:nvSpPr>
          <p:cNvPr id="6" name="Hình chữ nhật: Góc Tròn 71">
            <a:extLst>
              <a:ext uri="{FF2B5EF4-FFF2-40B4-BE49-F238E27FC236}">
                <a16:creationId xmlns:a16="http://schemas.microsoft.com/office/drawing/2014/main" id="{CB980358-133E-19FF-7B99-0BB094222DD0}"/>
              </a:ext>
            </a:extLst>
          </p:cNvPr>
          <p:cNvSpPr/>
          <p:nvPr/>
        </p:nvSpPr>
        <p:spPr>
          <a:xfrm>
            <a:off x="2841433" y="437121"/>
            <a:ext cx="6536267" cy="1405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grpSp>
        <p:nvGrpSpPr>
          <p:cNvPr id="7" name="Nhóm 72">
            <a:extLst>
              <a:ext uri="{FF2B5EF4-FFF2-40B4-BE49-F238E27FC236}">
                <a16:creationId xmlns:a16="http://schemas.microsoft.com/office/drawing/2014/main" id="{8F8E90B4-19C0-0102-2A89-4A6AB6902A8E}"/>
              </a:ext>
            </a:extLst>
          </p:cNvPr>
          <p:cNvGrpSpPr/>
          <p:nvPr/>
        </p:nvGrpSpPr>
        <p:grpSpPr>
          <a:xfrm>
            <a:off x="1343025" y="190060"/>
            <a:ext cx="7771692" cy="1507986"/>
            <a:chOff x="355600" y="215900"/>
            <a:chExt cx="5511800" cy="792866"/>
          </a:xfrm>
        </p:grpSpPr>
        <p:sp>
          <p:nvSpPr>
            <p:cNvPr id="8" name="Hình chữ nhật: Góc Tròn 73">
              <a:extLst>
                <a:ext uri="{FF2B5EF4-FFF2-40B4-BE49-F238E27FC236}">
                  <a16:creationId xmlns:a16="http://schemas.microsoft.com/office/drawing/2014/main" id="{DA25A5E7-BC8A-7460-9012-57330DF0360B}"/>
                </a:ext>
              </a:extLst>
            </p:cNvPr>
            <p:cNvSpPr/>
            <p:nvPr/>
          </p:nvSpPr>
          <p:spPr>
            <a:xfrm>
              <a:off x="355600" y="215900"/>
              <a:ext cx="5511800" cy="7928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FDF0DF"/>
                </a:solidFill>
                <a:latin typeface="Calibri"/>
                <a:sym typeface="Arial"/>
              </a:endParaRPr>
            </a:p>
          </p:txBody>
        </p:sp>
        <p:sp>
          <p:nvSpPr>
            <p:cNvPr id="9" name="Hộp Văn bản 74">
              <a:extLst>
                <a:ext uri="{FF2B5EF4-FFF2-40B4-BE49-F238E27FC236}">
                  <a16:creationId xmlns:a16="http://schemas.microsoft.com/office/drawing/2014/main" id="{61C07D66-6D74-5FD4-41A7-C7C5A06E2990}"/>
                </a:ext>
              </a:extLst>
            </p:cNvPr>
            <p:cNvSpPr txBox="1"/>
            <p:nvPr/>
          </p:nvSpPr>
          <p:spPr>
            <a:xfrm>
              <a:off x="471757" y="332894"/>
              <a:ext cx="5225446" cy="631107"/>
            </a:xfrm>
            <a:prstGeom prst="rect">
              <a:avLst/>
            </a:prstGeom>
            <a:noFill/>
          </p:spPr>
          <p:txBody>
            <a:bodyPr wrap="square" rtlCol="0">
              <a:spAutoFit/>
            </a:bodyPr>
            <a:lstStyle/>
            <a:p>
              <a:pPr marL="0" marR="0" algn="ctr">
                <a:spcBef>
                  <a:spcPts val="0"/>
                </a:spcBef>
                <a:spcAft>
                  <a:spcPts val="0"/>
                </a:spcAft>
              </a:pPr>
              <a:r>
                <a:rPr lang="nl-NL" sz="3600" b="1" dirty="0">
                  <a:solidFill>
                    <a:srgbClr val="FF0000"/>
                  </a:solidFill>
                  <a:effectLst/>
                  <a:ea typeface="Times New Roman" panose="02020603050405020304" pitchFamily="18" charset="0"/>
                </a:rPr>
                <a:t>Bày tỏ ý kiến “nên làm” hay “không nên làm” và giải thích:</a:t>
              </a:r>
              <a:endParaRPr lang="en-US" sz="3600" b="1" dirty="0">
                <a:solidFill>
                  <a:srgbClr val="FF0000"/>
                </a:solidFill>
                <a:effectLst/>
                <a:ea typeface="Calibri" panose="020F0502020204030204" pitchFamily="34" charset="0"/>
              </a:endParaRPr>
            </a:p>
          </p:txBody>
        </p:sp>
        <p:sp>
          <p:nvSpPr>
            <p:cNvPr id="10" name="Hình chữ nhật: Góc Tròn 75">
              <a:extLst>
                <a:ext uri="{FF2B5EF4-FFF2-40B4-BE49-F238E27FC236}">
                  <a16:creationId xmlns:a16="http://schemas.microsoft.com/office/drawing/2014/main" id="{DD54396E-B582-99BB-8B78-3EF0E52A7BE7}"/>
                </a:ext>
              </a:extLst>
            </p:cNvPr>
            <p:cNvSpPr/>
            <p:nvPr/>
          </p:nvSpPr>
          <p:spPr>
            <a:xfrm>
              <a:off x="452808" y="294389"/>
              <a:ext cx="5317384" cy="643516"/>
            </a:xfrm>
            <a:prstGeom prst="roundRect">
              <a:avLst/>
            </a:prstGeom>
            <a:noFill/>
            <a:ln w="19050">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B43F"/>
                </a:solidFill>
                <a:latin typeface="Calibri"/>
                <a:sym typeface="Arial"/>
              </a:endParaRPr>
            </a:p>
          </p:txBody>
        </p:sp>
      </p:grpSp>
      <p:pic>
        <p:nvPicPr>
          <p:cNvPr id="11" name="Hình ảnh 43">
            <a:hlinkClick r:id="rId3" action="ppaction://hlinksldjump"/>
            <a:extLst>
              <a:ext uri="{FF2B5EF4-FFF2-40B4-BE49-F238E27FC236}">
                <a16:creationId xmlns:a16="http://schemas.microsoft.com/office/drawing/2014/main" id="{9758EEBC-E48F-2629-FB44-B0FDB76C062F}"/>
              </a:ext>
            </a:extLst>
          </p:cNvPr>
          <p:cNvPicPr>
            <a:picLocks noChangeAspect="1"/>
          </p:cNvPicPr>
          <p:nvPr/>
        </p:nvPicPr>
        <p:blipFill rotWithShape="1">
          <a:blip r:embed="rId4"/>
          <a:srcRect t="54376" r="48989"/>
          <a:stretch/>
        </p:blipFill>
        <p:spPr>
          <a:xfrm>
            <a:off x="9106727" y="173913"/>
            <a:ext cx="1704635" cy="1524615"/>
          </a:xfrm>
          <a:prstGeom prst="rect">
            <a:avLst/>
          </a:prstGeom>
        </p:spPr>
      </p:pic>
      <p:pic>
        <p:nvPicPr>
          <p:cNvPr id="12" name="Picture 5">
            <a:extLst>
              <a:ext uri="{FF2B5EF4-FFF2-40B4-BE49-F238E27FC236}">
                <a16:creationId xmlns:a16="http://schemas.microsoft.com/office/drawing/2014/main" id="{D08AD99C-1539-1251-2A65-8241C341BA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653159" y="283579"/>
            <a:ext cx="1540756" cy="1126151"/>
          </a:xfrm>
          <a:prstGeom prst="rect">
            <a:avLst/>
          </a:prstGeom>
        </p:spPr>
      </p:pic>
      <p:grpSp>
        <p:nvGrpSpPr>
          <p:cNvPr id="13" name="Nhóm 23">
            <a:extLst>
              <a:ext uri="{FF2B5EF4-FFF2-40B4-BE49-F238E27FC236}">
                <a16:creationId xmlns:a16="http://schemas.microsoft.com/office/drawing/2014/main" id="{71697E3D-D059-7076-ABD7-246F8DE4E8FC}"/>
              </a:ext>
            </a:extLst>
          </p:cNvPr>
          <p:cNvGrpSpPr/>
          <p:nvPr/>
        </p:nvGrpSpPr>
        <p:grpSpPr>
          <a:xfrm>
            <a:off x="4727146" y="3554811"/>
            <a:ext cx="3147996" cy="3057087"/>
            <a:chOff x="2800773" y="4137668"/>
            <a:chExt cx="2667594" cy="2590558"/>
          </a:xfrm>
        </p:grpSpPr>
        <p:pic>
          <p:nvPicPr>
            <p:cNvPr id="14" name="Hình ảnh 22">
              <a:extLst>
                <a:ext uri="{FF2B5EF4-FFF2-40B4-BE49-F238E27FC236}">
                  <a16:creationId xmlns:a16="http://schemas.microsoft.com/office/drawing/2014/main" id="{1D983550-5D04-B099-B718-ADEDAEFFD15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2800773" y="4137668"/>
              <a:ext cx="2667594" cy="2440890"/>
            </a:xfrm>
            <a:prstGeom prst="rect">
              <a:avLst/>
            </a:prstGeom>
          </p:spPr>
        </p:pic>
        <p:grpSp>
          <p:nvGrpSpPr>
            <p:cNvPr id="15" name="Nhóm 15">
              <a:extLst>
                <a:ext uri="{FF2B5EF4-FFF2-40B4-BE49-F238E27FC236}">
                  <a16:creationId xmlns:a16="http://schemas.microsoft.com/office/drawing/2014/main" id="{5992BEC5-0115-8710-FA54-932E4907CC26}"/>
                </a:ext>
              </a:extLst>
            </p:cNvPr>
            <p:cNvGrpSpPr/>
            <p:nvPr/>
          </p:nvGrpSpPr>
          <p:grpSpPr>
            <a:xfrm>
              <a:off x="3268005" y="5998386"/>
              <a:ext cx="1854861" cy="729840"/>
              <a:chOff x="1812299" y="5389726"/>
              <a:chExt cx="1861731" cy="940290"/>
            </a:xfrm>
          </p:grpSpPr>
          <p:sp>
            <p:nvSpPr>
              <p:cNvPr id="16" name="Hình chữ nhật: Góc Tròn 17">
                <a:extLst>
                  <a:ext uri="{FF2B5EF4-FFF2-40B4-BE49-F238E27FC236}">
                    <a16:creationId xmlns:a16="http://schemas.microsoft.com/office/drawing/2014/main" id="{C0760202-CBEB-6505-2E13-C6D8BFDF22DB}"/>
                  </a:ext>
                </a:extLst>
              </p:cNvPr>
              <p:cNvSpPr/>
              <p:nvPr/>
            </p:nvSpPr>
            <p:spPr>
              <a:xfrm>
                <a:off x="1812299" y="5389726"/>
                <a:ext cx="1861731" cy="94029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2">
                <a:extLst>
                  <a:ext uri="{FF2B5EF4-FFF2-40B4-BE49-F238E27FC236}">
                    <a16:creationId xmlns:a16="http://schemas.microsoft.com/office/drawing/2014/main" id="{318DAAB2-35C5-FAE9-7BEA-F2F6B1B591E5}"/>
                  </a:ext>
                </a:extLst>
              </p:cNvPr>
              <p:cNvSpPr txBox="1"/>
              <p:nvPr/>
            </p:nvSpPr>
            <p:spPr>
              <a:xfrm>
                <a:off x="1833197" y="5476387"/>
                <a:ext cx="18199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11405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45">
                                          <p:stCondLst>
                                            <p:cond delay="0"/>
                                          </p:stCondLst>
                                        </p:cTn>
                                        <p:tgtEl>
                                          <p:spTgt spid="11"/>
                                        </p:tgtEl>
                                      </p:cBhvr>
                                    </p:animEffect>
                                    <p:anim calcmode="lin" valueType="num">
                                      <p:cBhvr>
                                        <p:cTn id="8"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13" dur="7">
                                          <p:stCondLst>
                                            <p:cond delay="162"/>
                                          </p:stCondLst>
                                        </p:cTn>
                                        <p:tgtEl>
                                          <p:spTgt spid="11"/>
                                        </p:tgtEl>
                                      </p:cBhvr>
                                      <p:to x="100000" y="60000"/>
                                    </p:animScale>
                                    <p:animScale>
                                      <p:cBhvr>
                                        <p:cTn id="14" dur="41" decel="50000">
                                          <p:stCondLst>
                                            <p:cond delay="169"/>
                                          </p:stCondLst>
                                        </p:cTn>
                                        <p:tgtEl>
                                          <p:spTgt spid="11"/>
                                        </p:tgtEl>
                                      </p:cBhvr>
                                      <p:to x="100000" y="100000"/>
                                    </p:animScale>
                                    <p:animScale>
                                      <p:cBhvr>
                                        <p:cTn id="15" dur="7">
                                          <p:stCondLst>
                                            <p:cond delay="328"/>
                                          </p:stCondLst>
                                        </p:cTn>
                                        <p:tgtEl>
                                          <p:spTgt spid="11"/>
                                        </p:tgtEl>
                                      </p:cBhvr>
                                      <p:to x="100000" y="80000"/>
                                    </p:animScale>
                                    <p:animScale>
                                      <p:cBhvr>
                                        <p:cTn id="16" dur="41" decel="50000">
                                          <p:stCondLst>
                                            <p:cond delay="335"/>
                                          </p:stCondLst>
                                        </p:cTn>
                                        <p:tgtEl>
                                          <p:spTgt spid="11"/>
                                        </p:tgtEl>
                                      </p:cBhvr>
                                      <p:to x="100000" y="100000"/>
                                    </p:animScale>
                                    <p:animScale>
                                      <p:cBhvr>
                                        <p:cTn id="17" dur="7">
                                          <p:stCondLst>
                                            <p:cond delay="410"/>
                                          </p:stCondLst>
                                        </p:cTn>
                                        <p:tgtEl>
                                          <p:spTgt spid="11"/>
                                        </p:tgtEl>
                                      </p:cBhvr>
                                      <p:to x="100000" y="90000"/>
                                    </p:animScale>
                                    <p:animScale>
                                      <p:cBhvr>
                                        <p:cTn id="18" dur="41" decel="50000">
                                          <p:stCondLst>
                                            <p:cond delay="417"/>
                                          </p:stCondLst>
                                        </p:cTn>
                                        <p:tgtEl>
                                          <p:spTgt spid="11"/>
                                        </p:tgtEl>
                                      </p:cBhvr>
                                      <p:to x="100000" y="100000"/>
                                    </p:animScale>
                                    <p:animScale>
                                      <p:cBhvr>
                                        <p:cTn id="19" dur="7">
                                          <p:stCondLst>
                                            <p:cond delay="452"/>
                                          </p:stCondLst>
                                        </p:cTn>
                                        <p:tgtEl>
                                          <p:spTgt spid="11"/>
                                        </p:tgtEl>
                                      </p:cBhvr>
                                      <p:to x="100000" y="95000"/>
                                    </p:animScale>
                                    <p:animScale>
                                      <p:cBhvr>
                                        <p:cTn id="20" dur="41" decel="50000">
                                          <p:stCondLst>
                                            <p:cond delay="459"/>
                                          </p:stCondLst>
                                        </p:cTn>
                                        <p:tgtEl>
                                          <p:spTgt spid="11"/>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217">
                                          <p:stCondLst>
                                            <p:cond delay="0"/>
                                          </p:stCondLst>
                                        </p:cTn>
                                        <p:tgtEl>
                                          <p:spTgt spid="12"/>
                                        </p:tgtEl>
                                      </p:cBhvr>
                                    </p:animEffect>
                                    <p:anim calcmode="lin" valueType="num">
                                      <p:cBhvr>
                                        <p:cTn id="25" dur="683"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6" dur="249"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7" dur="249" tmFilter="0, 0; 0.125,0.2665; 0.25,0.4; 0.375,0.465; 0.5,0.5;  0.625,0.535; 0.75,0.6; 0.875,0.7335; 1,1">
                                          <p:stCondLst>
                                            <p:cond delay="249"/>
                                          </p:stCondLst>
                                        </p:cTn>
                                        <p:tgtEl>
                                          <p:spTgt spid="12"/>
                                        </p:tgtEl>
                                        <p:attrNameLst>
                                          <p:attrName>ppt_y</p:attrName>
                                        </p:attrNameLst>
                                      </p:cBhvr>
                                      <p:tavLst>
                                        <p:tav tm="0" fmla="#ppt_y-sin(pi*$)/9">
                                          <p:val>
                                            <p:fltVal val="0"/>
                                          </p:val>
                                        </p:tav>
                                        <p:tav tm="100000">
                                          <p:val>
                                            <p:fltVal val="1"/>
                                          </p:val>
                                        </p:tav>
                                      </p:tavLst>
                                    </p:anim>
                                    <p:anim calcmode="lin" valueType="num">
                                      <p:cBhvr>
                                        <p:cTn id="28" dur="124" tmFilter="0, 0; 0.125,0.2665; 0.25,0.4; 0.375,0.465; 0.5,0.5;  0.625,0.535; 0.75,0.6; 0.875,0.7335; 1,1">
                                          <p:stCondLst>
                                            <p:cond delay="497"/>
                                          </p:stCondLst>
                                        </p:cTn>
                                        <p:tgtEl>
                                          <p:spTgt spid="12"/>
                                        </p:tgtEl>
                                        <p:attrNameLst>
                                          <p:attrName>ppt_y</p:attrName>
                                        </p:attrNameLst>
                                      </p:cBhvr>
                                      <p:tavLst>
                                        <p:tav tm="0" fmla="#ppt_y-sin(pi*$)/27">
                                          <p:val>
                                            <p:fltVal val="0"/>
                                          </p:val>
                                        </p:tav>
                                        <p:tav tm="100000">
                                          <p:val>
                                            <p:fltVal val="1"/>
                                          </p:val>
                                        </p:tav>
                                      </p:tavLst>
                                    </p:anim>
                                    <p:anim calcmode="lin" valueType="num">
                                      <p:cBhvr>
                                        <p:cTn id="29" dur="62" tmFilter="0, 0; 0.125,0.2665; 0.25,0.4; 0.375,0.465; 0.5,0.5;  0.625,0.535; 0.75,0.6; 0.875,0.7335; 1,1">
                                          <p:stCondLst>
                                            <p:cond delay="621"/>
                                          </p:stCondLst>
                                        </p:cTn>
                                        <p:tgtEl>
                                          <p:spTgt spid="12"/>
                                        </p:tgtEl>
                                        <p:attrNameLst>
                                          <p:attrName>ppt_y</p:attrName>
                                        </p:attrNameLst>
                                      </p:cBhvr>
                                      <p:tavLst>
                                        <p:tav tm="0" fmla="#ppt_y-sin(pi*$)/81">
                                          <p:val>
                                            <p:fltVal val="0"/>
                                          </p:val>
                                        </p:tav>
                                        <p:tav tm="100000">
                                          <p:val>
                                            <p:fltVal val="1"/>
                                          </p:val>
                                        </p:tav>
                                      </p:tavLst>
                                    </p:anim>
                                    <p:animScale>
                                      <p:cBhvr>
                                        <p:cTn id="30" dur="10">
                                          <p:stCondLst>
                                            <p:cond delay="244"/>
                                          </p:stCondLst>
                                        </p:cTn>
                                        <p:tgtEl>
                                          <p:spTgt spid="12"/>
                                        </p:tgtEl>
                                      </p:cBhvr>
                                      <p:to x="100000" y="60000"/>
                                    </p:animScale>
                                    <p:animScale>
                                      <p:cBhvr>
                                        <p:cTn id="31" dur="62" decel="50000">
                                          <p:stCondLst>
                                            <p:cond delay="254"/>
                                          </p:stCondLst>
                                        </p:cTn>
                                        <p:tgtEl>
                                          <p:spTgt spid="12"/>
                                        </p:tgtEl>
                                      </p:cBhvr>
                                      <p:to x="100000" y="100000"/>
                                    </p:animScale>
                                    <p:animScale>
                                      <p:cBhvr>
                                        <p:cTn id="32" dur="10">
                                          <p:stCondLst>
                                            <p:cond delay="492"/>
                                          </p:stCondLst>
                                        </p:cTn>
                                        <p:tgtEl>
                                          <p:spTgt spid="12"/>
                                        </p:tgtEl>
                                      </p:cBhvr>
                                      <p:to x="100000" y="80000"/>
                                    </p:animScale>
                                    <p:animScale>
                                      <p:cBhvr>
                                        <p:cTn id="33" dur="62" decel="50000">
                                          <p:stCondLst>
                                            <p:cond delay="502"/>
                                          </p:stCondLst>
                                        </p:cTn>
                                        <p:tgtEl>
                                          <p:spTgt spid="12"/>
                                        </p:tgtEl>
                                      </p:cBhvr>
                                      <p:to x="100000" y="100000"/>
                                    </p:animScale>
                                    <p:animScale>
                                      <p:cBhvr>
                                        <p:cTn id="34" dur="10">
                                          <p:stCondLst>
                                            <p:cond delay="616"/>
                                          </p:stCondLst>
                                        </p:cTn>
                                        <p:tgtEl>
                                          <p:spTgt spid="12"/>
                                        </p:tgtEl>
                                      </p:cBhvr>
                                      <p:to x="100000" y="90000"/>
                                    </p:animScale>
                                    <p:animScale>
                                      <p:cBhvr>
                                        <p:cTn id="35" dur="62" decel="50000">
                                          <p:stCondLst>
                                            <p:cond delay="625"/>
                                          </p:stCondLst>
                                        </p:cTn>
                                        <p:tgtEl>
                                          <p:spTgt spid="12"/>
                                        </p:tgtEl>
                                      </p:cBhvr>
                                      <p:to x="100000" y="100000"/>
                                    </p:animScale>
                                    <p:animScale>
                                      <p:cBhvr>
                                        <p:cTn id="36" dur="10">
                                          <p:stCondLst>
                                            <p:cond delay="678"/>
                                          </p:stCondLst>
                                        </p:cTn>
                                        <p:tgtEl>
                                          <p:spTgt spid="12"/>
                                        </p:tgtEl>
                                      </p:cBhvr>
                                      <p:to x="100000" y="95000"/>
                                    </p:animScale>
                                    <p:animScale>
                                      <p:cBhvr>
                                        <p:cTn id="37" dur="62" decel="50000">
                                          <p:stCondLst>
                                            <p:cond delay="688"/>
                                          </p:stCondLst>
                                        </p:cTn>
                                        <p:tgtEl>
                                          <p:spTgt spid="12"/>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par>
                                <p:cTn id="43" presetID="10"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hool Bus Drivers Day by Slidesgo">
  <a:themeElements>
    <a:clrScheme name="Simple Light">
      <a:dk1>
        <a:srgbClr val="9EDADA"/>
      </a:dk1>
      <a:lt1>
        <a:srgbClr val="5587AC"/>
      </a:lt1>
      <a:dk2>
        <a:srgbClr val="708C30"/>
      </a:dk2>
      <a:lt2>
        <a:srgbClr val="7BA145"/>
      </a:lt2>
      <a:accent1>
        <a:srgbClr val="9ABC4B"/>
      </a:accent1>
      <a:accent2>
        <a:srgbClr val="E69E1A"/>
      </a:accent2>
      <a:accent3>
        <a:srgbClr val="D4852F"/>
      </a:accent3>
      <a:accent4>
        <a:srgbClr val="E15561"/>
      </a:accent4>
      <a:accent5>
        <a:srgbClr val="A8A8A8"/>
      </a:accent5>
      <a:accent6>
        <a:srgbClr val="3B3B3B"/>
      </a:accent6>
      <a:hlink>
        <a:srgbClr val="3B3B3B"/>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alk to School Day by Slidesgo">
  <a:themeElements>
    <a:clrScheme name="Simple Light">
      <a:dk1>
        <a:srgbClr val="FDF0DF"/>
      </a:dk1>
      <a:lt1>
        <a:srgbClr val="FFB43F"/>
      </a:lt1>
      <a:dk2>
        <a:srgbClr val="FE5F26"/>
      </a:dk2>
      <a:lt2>
        <a:srgbClr val="EF4198"/>
      </a:lt2>
      <a:accent1>
        <a:srgbClr val="5A2543"/>
      </a:accent1>
      <a:accent2>
        <a:srgbClr val="BC7BFB"/>
      </a:accent2>
      <a:accent3>
        <a:srgbClr val="338EE4"/>
      </a:accent3>
      <a:accent4>
        <a:srgbClr val="01A09A"/>
      </a:accent4>
      <a:accent5>
        <a:srgbClr val="D7F0E5"/>
      </a:accent5>
      <a:accent6>
        <a:srgbClr val="CBD046"/>
      </a:accent6>
      <a:hlink>
        <a:srgbClr val="FFFFFF"/>
      </a:hlink>
      <a:folHlink>
        <a:srgbClr val="0097A7"/>
      </a:folHlink>
    </a:clrScheme>
    <a:fontScheme name="34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chool Bus Drivers Day by Slidesgo">
  <a:themeElements>
    <a:clrScheme name="Simple Light">
      <a:dk1>
        <a:srgbClr val="9EDADA"/>
      </a:dk1>
      <a:lt1>
        <a:srgbClr val="5587AC"/>
      </a:lt1>
      <a:dk2>
        <a:srgbClr val="708C30"/>
      </a:dk2>
      <a:lt2>
        <a:srgbClr val="7BA145"/>
      </a:lt2>
      <a:accent1>
        <a:srgbClr val="9ABC4B"/>
      </a:accent1>
      <a:accent2>
        <a:srgbClr val="E69E1A"/>
      </a:accent2>
      <a:accent3>
        <a:srgbClr val="D4852F"/>
      </a:accent3>
      <a:accent4>
        <a:srgbClr val="E15561"/>
      </a:accent4>
      <a:accent5>
        <a:srgbClr val="A8A8A8"/>
      </a:accent5>
      <a:accent6>
        <a:srgbClr val="3B3B3B"/>
      </a:accent6>
      <a:hlink>
        <a:srgbClr val="3B3B3B"/>
      </a:hlink>
      <a:folHlink>
        <a:srgbClr val="0097A7"/>
      </a:folHlink>
    </a:clrScheme>
    <a:fontScheme name="63 Tùy chỉnh">
      <a:majorFont>
        <a:latin typeface="Coin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699</Words>
  <Application>Microsoft Office PowerPoint</Application>
  <PresentationFormat>Widescreen</PresentationFormat>
  <Paragraphs>48</Paragraphs>
  <Slides>28</Slides>
  <Notes>7</Notes>
  <HiddenSlides>0</HiddenSlides>
  <MMClips>1</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28</vt:i4>
      </vt:variant>
    </vt:vector>
  </HeadingPairs>
  <TitlesOfParts>
    <vt:vector size="48" baseType="lpstr">
      <vt:lpstr>#9Slide05 SVNClementine (Headings)</vt:lpstr>
      <vt:lpstr>#9Slide07 IcielCadena</vt:lpstr>
      <vt:lpstr>Alfa Slab One</vt:lpstr>
      <vt:lpstr>Anaheim</vt:lpstr>
      <vt:lpstr>Arial</vt:lpstr>
      <vt:lpstr>Boogaloo</vt:lpstr>
      <vt:lpstr>Calibri</vt:lpstr>
      <vt:lpstr>Calibri Light</vt:lpstr>
      <vt:lpstr>Cambria</vt:lpstr>
      <vt:lpstr>Catamaran</vt:lpstr>
      <vt:lpstr>Euphoria Script</vt:lpstr>
      <vt:lpstr>Mouse Memoirs</vt:lpstr>
      <vt:lpstr>Roboto Condensed Light</vt:lpstr>
      <vt:lpstr>3_Office Theme</vt:lpstr>
      <vt:lpstr>School Bus Drivers Day by Slidesgo</vt:lpstr>
      <vt:lpstr>Walk to School Day by Slidesgo</vt:lpstr>
      <vt:lpstr>1_School Bus Drivers Day by Slidesgo</vt:lpstr>
      <vt:lpstr>1_Custom Design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Phí Thị Lan Hương</cp:lastModifiedBy>
  <cp:revision>25</cp:revision>
  <dcterms:created xsi:type="dcterms:W3CDTF">2024-02-02T15:36:22Z</dcterms:created>
  <dcterms:modified xsi:type="dcterms:W3CDTF">2025-04-10T14:17:27Z</dcterms:modified>
</cp:coreProperties>
</file>