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13" r:id="rId4"/>
  </p:sldMasterIdLst>
  <p:notesMasterIdLst>
    <p:notesMasterId r:id="rId26"/>
  </p:notesMasterIdLst>
  <p:sldIdLst>
    <p:sldId id="377" r:id="rId5"/>
    <p:sldId id="411" r:id="rId6"/>
    <p:sldId id="426" r:id="rId7"/>
    <p:sldId id="413" r:id="rId8"/>
    <p:sldId id="428" r:id="rId9"/>
    <p:sldId id="429" r:id="rId10"/>
    <p:sldId id="430" r:id="rId11"/>
    <p:sldId id="416" r:id="rId12"/>
    <p:sldId id="431" r:id="rId13"/>
    <p:sldId id="433" r:id="rId14"/>
    <p:sldId id="434" r:id="rId15"/>
    <p:sldId id="417" r:id="rId16"/>
    <p:sldId id="414" r:id="rId17"/>
    <p:sldId id="435" r:id="rId18"/>
    <p:sldId id="257" r:id="rId19"/>
    <p:sldId id="412" r:id="rId20"/>
    <p:sldId id="423" r:id="rId21"/>
    <p:sldId id="424" r:id="rId22"/>
    <p:sldId id="425" r:id="rId23"/>
    <p:sldId id="294" r:id="rId24"/>
    <p:sldId id="3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8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1.png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345D52E-A50D-F2C6-AD99-DD7AC65D25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719" r:id="rId15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2ABB3B3-66F9-55FC-577B-ECFC7A42D50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D6C1AD9-C943-7465-CC3D-7D49CC89DF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Administrator\Downloads\Nh&#7919;ng%20B&#7843;n%20H&#242;a%20T&#7845;u%20Qu&#234;%20H&#432;&#417;ng%20Kh&#244;ng%20L&#7901;i%20Hay%20Nh&#7845;t%20-%20Nh&#7865;%20Nh&#224;ng,%20S&#226;u%20L&#7855;ng.mp4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319" y="-57150"/>
            <a:ext cx="133263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89125" y="341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9051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4860925" y="613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6" name="Picture 12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960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2117725" y="6208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8" name="Picture 14" descr="1 (15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5" descr="1 (15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3397526" y="4800419"/>
            <a:ext cx="6400800" cy="5191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</a:rPr>
              <a:t>Giáo viên thực hiện </a:t>
            </a:r>
            <a:r>
              <a:rPr lang="en-US" sz="2800" b="1" i="1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VŨ THỊ LAN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72386" name="Rectangle 2"/>
          <p:cNvSpPr>
            <a:spLocks noRot="1" noChangeArrowheads="1"/>
          </p:cNvSpPr>
          <p:nvPr/>
        </p:nvSpPr>
        <p:spPr bwMode="auto">
          <a:xfrm>
            <a:off x="3670852" y="3214689"/>
            <a:ext cx="5854148" cy="1173161"/>
          </a:xfrm>
          <a:prstGeom prst="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32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 TỪ VÀ CÂU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 TẬP VỀ ĐỘNG TỪ</a:t>
            </a: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3" name="Những Bản Hòa Tấu Quê Hương Không Lời Hay Nhất - Nhẹ Nhàng, Sâu Lắ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4" y="6018214"/>
            <a:ext cx="193675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Punched Tape 5"/>
          <p:cNvSpPr/>
          <p:nvPr/>
        </p:nvSpPr>
        <p:spPr bwMode="auto">
          <a:xfrm>
            <a:off x="4398964" y="57151"/>
            <a:ext cx="4821237" cy="1162050"/>
          </a:xfrm>
          <a:prstGeom prst="flowChartPunchedTape">
            <a:avLst/>
          </a:prstGeom>
          <a:solidFill>
            <a:schemeClr val="accent4"/>
          </a:solidFill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990099"/>
                </a:solidFill>
                <a:latin typeface="Times New Roman" pitchFamily="18" charset="0"/>
              </a:rPr>
              <a:t>PHÒNG GIÁO </a:t>
            </a:r>
            <a:r>
              <a:rPr lang="en-US" sz="1400" b="1">
                <a:solidFill>
                  <a:srgbClr val="990099"/>
                </a:solidFill>
                <a:latin typeface="Times New Roman" pitchFamily="18" charset="0"/>
              </a:rPr>
              <a:t>DỤC VÀ ĐÀO TẠO QUẬN HỒNG BÀNG</a:t>
            </a:r>
            <a:endParaRPr lang="en-US" sz="1400" b="1" dirty="0">
              <a:solidFill>
                <a:srgbClr val="990099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990099"/>
                </a:solidFill>
                <a:latin typeface="Times New Roman" pitchFamily="18" charset="0"/>
              </a:rPr>
              <a:t>TRƯỜNG TIỂU </a:t>
            </a:r>
            <a:r>
              <a:rPr lang="en-US" sz="1400" b="1">
                <a:solidFill>
                  <a:srgbClr val="990099"/>
                </a:solidFill>
                <a:latin typeface="Times New Roman" pitchFamily="18" charset="0"/>
              </a:rPr>
              <a:t>HỌC AN HỒNG</a:t>
            </a:r>
            <a:endParaRPr lang="en-US" sz="1400" dirty="0">
              <a:solidFill>
                <a:srgbClr val="990099"/>
              </a:solidFill>
            </a:endParaRPr>
          </a:p>
        </p:txBody>
      </p:sp>
      <p:sp>
        <p:nvSpPr>
          <p:cNvPr id="2064" name="WordArt 23" descr="80%"/>
          <p:cNvSpPr>
            <a:spLocks noChangeArrowheads="1" noChangeShapeType="1" noTextEdit="1"/>
          </p:cNvSpPr>
          <p:nvPr/>
        </p:nvSpPr>
        <p:spPr bwMode="auto">
          <a:xfrm>
            <a:off x="2916238" y="2000250"/>
            <a:ext cx="7370762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30932"/>
              </a:avLst>
            </a:prstTxWarp>
          </a:bodyPr>
          <a:lstStyle/>
          <a:p>
            <a:pPr algn="ctr" eaLnBrk="1" hangingPunct="1"/>
            <a:r>
              <a:rPr lang="en-US" b="1" kern="1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Chµo mõng CÁC c« GIÁO ĐẾN th¡m líp 4A2</a:t>
            </a:r>
          </a:p>
        </p:txBody>
      </p:sp>
      <p:pic>
        <p:nvPicPr>
          <p:cNvPr id="2065" name="Picture 14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85726"/>
            <a:ext cx="1482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4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9" y="-53975"/>
            <a:ext cx="1482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3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-2141315" y="0"/>
            <a:ext cx="1447443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4780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-2048719" y="0"/>
            <a:ext cx="14240719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570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472" y="293205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410</Words>
  <Application>Microsoft Office PowerPoint</Application>
  <PresentationFormat>Widescreen</PresentationFormat>
  <Paragraphs>38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等线</vt:lpstr>
      <vt:lpstr>等线</vt:lpstr>
      <vt:lpstr>等线 Light</vt:lpstr>
      <vt:lpstr>#9Slide02 Noi dung dai</vt:lpstr>
      <vt:lpstr>#9Slide02 Tieu de dai</vt:lpstr>
      <vt:lpstr>.VnTimeH</vt:lpstr>
      <vt:lpstr>Arial</vt:lpstr>
      <vt:lpstr>Bodoni MT</vt:lpstr>
      <vt:lpstr>Calibri</vt:lpstr>
      <vt:lpstr>Calibri Light</vt:lpstr>
      <vt:lpstr>Impact</vt:lpstr>
      <vt:lpstr>SVN-Holidays</vt:lpstr>
      <vt:lpstr>Times New Roman</vt:lpstr>
      <vt:lpstr>字魂95号-手刻宋</vt:lpstr>
      <vt:lpstr>方正行楷简体</vt:lpstr>
      <vt:lpstr>汉真广标</vt:lpstr>
      <vt:lpstr>2_Office 主题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Phí Thị Lan Hương</cp:lastModifiedBy>
  <cp:revision>31</cp:revision>
  <dcterms:created xsi:type="dcterms:W3CDTF">2023-08-04T11:49:09Z</dcterms:created>
  <dcterms:modified xsi:type="dcterms:W3CDTF">2025-04-02T14:34:14Z</dcterms:modified>
</cp:coreProperties>
</file>