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7"/>
  </p:notesMasterIdLst>
  <p:sldIdLst>
    <p:sldId id="377" r:id="rId3"/>
    <p:sldId id="271" r:id="rId4"/>
    <p:sldId id="277" r:id="rId5"/>
    <p:sldId id="294" r:id="rId6"/>
    <p:sldId id="262" r:id="rId7"/>
    <p:sldId id="279" r:id="rId8"/>
    <p:sldId id="295" r:id="rId9"/>
    <p:sldId id="283" r:id="rId10"/>
    <p:sldId id="284" r:id="rId11"/>
    <p:sldId id="285" r:id="rId12"/>
    <p:sldId id="286" r:id="rId13"/>
    <p:sldId id="287" r:id="rId14"/>
    <p:sldId id="288" r:id="rId15"/>
    <p:sldId id="296" r:id="rId16"/>
    <p:sldId id="297" r:id="rId17"/>
    <p:sldId id="289" r:id="rId18"/>
    <p:sldId id="298" r:id="rId19"/>
    <p:sldId id="290" r:id="rId20"/>
    <p:sldId id="291" r:id="rId21"/>
    <p:sldId id="292" r:id="rId22"/>
    <p:sldId id="293" r:id="rId23"/>
    <p:sldId id="299" r:id="rId24"/>
    <p:sldId id="266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07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524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80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036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12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66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/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4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dministrator\Downloads\Nh&#7919;ng%20B&#7843;n%20H&#242;a%20T&#7845;u%20Qu&#234;%20H&#432;&#417;ng%20Kh&#244;ng%20L&#7901;i%20Hay%20Nh&#7845;t%20-%20Nh&#7865;%20Nh&#224;ng,%20S&#226;u%20L&#7855;ng.mp4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microsoft.com/office/2007/relationships/hdphoto" Target="../media/hdphoto7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715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891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051925" y="95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48609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6" name="Picture 12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21177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8" name="Picture 14" descr="1 (156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 (156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7"/>
          <p:cNvSpPr txBox="1">
            <a:spLocks noChangeArrowheads="1"/>
          </p:cNvSpPr>
          <p:nvPr/>
        </p:nvSpPr>
        <p:spPr bwMode="auto">
          <a:xfrm>
            <a:off x="3352800" y="4679950"/>
            <a:ext cx="6400800" cy="519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Giáo viên thực hiện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VŨ THỊ LAN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2386" name="Rectangle 2"/>
          <p:cNvSpPr>
            <a:spLocks noRot="1" noChangeArrowheads="1"/>
          </p:cNvSpPr>
          <p:nvPr/>
        </p:nvSpPr>
        <p:spPr bwMode="auto">
          <a:xfrm>
            <a:off x="3670852" y="3214689"/>
            <a:ext cx="5854148" cy="11731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MÔN 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TOÁN LỚP 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4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BÀI  11: HÀNG  VÀ  L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ỚP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 TIẾT 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3" name="Những Bản Hòa Tấu Quê Hương Không Lời Hay Nhất - Nhẹ Nhàng, Sâu Lắ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4" y="6018214"/>
            <a:ext cx="19367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 bwMode="auto">
          <a:xfrm>
            <a:off x="4398964" y="57151"/>
            <a:ext cx="4821237" cy="1162050"/>
          </a:xfrm>
          <a:prstGeom prst="flowChartPunchedTap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990099"/>
                </a:solidFill>
                <a:latin typeface="Times New Roman" pitchFamily="18" charset="0"/>
              </a:rPr>
              <a:t>PHÒNG GIÁO </a:t>
            </a:r>
            <a:r>
              <a:rPr lang="en-US" sz="1400" b="1">
                <a:solidFill>
                  <a:srgbClr val="990099"/>
                </a:solidFill>
                <a:latin typeface="Times New Roman" pitchFamily="18" charset="0"/>
              </a:rPr>
              <a:t>DỤC VÀ ĐÀO TẠO QUẬN HỒNG BÀNG</a:t>
            </a:r>
            <a:endParaRPr lang="en-US" sz="1400" b="1" dirty="0">
              <a:solidFill>
                <a:srgbClr val="990099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rgbClr val="990099"/>
                </a:solidFill>
                <a:latin typeface="Times New Roman" pitchFamily="18" charset="0"/>
              </a:rPr>
              <a:t>TRƯỜNG TIỂU </a:t>
            </a:r>
            <a:r>
              <a:rPr lang="en-US" sz="1400" b="1">
                <a:solidFill>
                  <a:srgbClr val="990099"/>
                </a:solidFill>
                <a:latin typeface="Times New Roman" pitchFamily="18" charset="0"/>
              </a:rPr>
              <a:t>HỌC AN HỒNG</a:t>
            </a:r>
            <a:endParaRPr lang="en-US" sz="1400" dirty="0">
              <a:solidFill>
                <a:srgbClr val="990099"/>
              </a:solidFill>
            </a:endParaRPr>
          </a:p>
        </p:txBody>
      </p:sp>
      <p:sp>
        <p:nvSpPr>
          <p:cNvPr id="2064" name="WordArt 23" descr="80%"/>
          <p:cNvSpPr>
            <a:spLocks noChangeArrowheads="1" noChangeShapeType="1" noTextEdit="1"/>
          </p:cNvSpPr>
          <p:nvPr/>
        </p:nvSpPr>
        <p:spPr bwMode="auto">
          <a:xfrm>
            <a:off x="2916238" y="2000250"/>
            <a:ext cx="7370762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0932"/>
              </a:avLst>
            </a:prstTxWarp>
          </a:bodyPr>
          <a:lstStyle/>
          <a:p>
            <a:pPr algn="ctr" eaLnBrk="1" hangingPunct="1"/>
            <a:r>
              <a:rPr lang="en-US" b="1" kern="10">
                <a:ln w="12573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.VnTimeH"/>
                <a:cs typeface="Arial" charset="0"/>
              </a:rPr>
              <a:t>Chµo mõng CÁC c« GIÁO ĐẾN th¡m líp 4A2</a:t>
            </a:r>
          </a:p>
        </p:txBody>
      </p:sp>
      <p:pic>
        <p:nvPicPr>
          <p:cNvPr id="2065" name="Picture 14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85726"/>
            <a:ext cx="1482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4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-53975"/>
            <a:ext cx="1482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trăm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061" y="1006866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9FB327-BC10-E0ED-1830-9A6C4CEF99B8}"/>
              </a:ext>
            </a:extLst>
          </p:cNvPr>
          <p:cNvSpPr/>
          <p:nvPr/>
        </p:nvSpPr>
        <p:spPr>
          <a:xfrm>
            <a:off x="467043" y="1006866"/>
            <a:ext cx="8666684" cy="53838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THỰC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HIỆN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YÊU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CẦU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BÀI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TOÁN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VÀO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VỞ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44184" y="205483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E1178D-3ED6-32EE-9A67-C86D50951B71}"/>
              </a:ext>
            </a:extLst>
          </p:cNvPr>
          <p:cNvSpPr/>
          <p:nvPr/>
        </p:nvSpPr>
        <p:spPr>
          <a:xfrm>
            <a:off x="467043" y="1006866"/>
            <a:ext cx="8666684" cy="53838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THỰC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HIỆN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YÊU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CẦU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BÀI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TOÁN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VÀO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PHIẾU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BÀI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TẬP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42442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44184" y="205483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E1178D-3ED6-32EE-9A67-C86D50951B71}"/>
              </a:ext>
            </a:extLst>
          </p:cNvPr>
          <p:cNvSpPr/>
          <p:nvPr/>
        </p:nvSpPr>
        <p:spPr>
          <a:xfrm>
            <a:off x="467043" y="1006866"/>
            <a:ext cx="8666684" cy="53838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THỰC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HIỆN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YÊU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CẦU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BÀI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TOÁN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VÀO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PHIẾU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BÀI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TẬP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" t="-84" r="1" b="-10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/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66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6" name="Google Shape;61;p2"/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62;p2"/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8" name="Google Shape;63;p2"/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67;p2"/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3" name="Google Shape;68;p2"/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23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BC7B8E-F2AC-4168-9D95-1165C722F067}"/>
              </a:ext>
            </a:extLst>
          </p:cNvPr>
          <p:cNvSpPr txBox="1"/>
          <p:nvPr/>
        </p:nvSpPr>
        <p:spPr>
          <a:xfrm>
            <a:off x="3095124" y="2805181"/>
            <a:ext cx="6190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/>
          <p:cNvSpPr txBox="1"/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FFC150-C078-ACBB-64A9-4D0DEFFD82FB}"/>
              </a:ext>
            </a:extLst>
          </p:cNvPr>
          <p:cNvSpPr/>
          <p:nvPr/>
        </p:nvSpPr>
        <p:spPr>
          <a:xfrm>
            <a:off x="140677" y="2341034"/>
            <a:ext cx="7857432" cy="41502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THỰC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CẦU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BÀI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TOÁN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PHIẾU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BÀI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TẬP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40BAE-8F4C-7E45-2786-DD6883785193}"/>
              </a:ext>
            </a:extLst>
          </p:cNvPr>
          <p:cNvSpPr txBox="1"/>
          <p:nvPr/>
        </p:nvSpPr>
        <p:spPr>
          <a:xfrm>
            <a:off x="3959051" y="100484"/>
            <a:ext cx="552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VẬN</a:t>
            </a:r>
            <a:r>
              <a:rPr lang="en-US" sz="7200" dirty="0"/>
              <a:t> </a:t>
            </a:r>
            <a:r>
              <a:rPr lang="en-US" sz="7200" dirty="0" err="1"/>
              <a:t>DỤNG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27F7-9AF2-D59F-3D42-ECE49E0CEBA1}"/>
              </a:ext>
            </a:extLst>
          </p:cNvPr>
          <p:cNvSpPr txBox="1"/>
          <p:nvPr/>
        </p:nvSpPr>
        <p:spPr>
          <a:xfrm>
            <a:off x="683288" y="2011345"/>
            <a:ext cx="110330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305" algn="just">
              <a:lnSpc>
                <a:spcPct val="150000"/>
              </a:lnSpc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528772</a:t>
            </a:r>
          </a:p>
          <a:p>
            <a:pPr marR="27305" algn="just">
              <a:lnSpc>
                <a:spcPct val="150000"/>
              </a:lnSpc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8000000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R="27305" algn="just">
              <a:lnSpc>
                <a:spcPct val="150000"/>
              </a:lnSpc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118300</a:t>
            </a:r>
          </a:p>
          <a:p>
            <a:pPr marR="27305" algn="just"/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8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/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" name="Google Shape;279;p7"/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ttle horse unicorn PNG - Similar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94689FE-D97F-33EA-DB2D-036B227E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50" y="-569431"/>
            <a:ext cx="8490300" cy="5454300"/>
          </a:xfrm>
        </p:spPr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8642" y="4903305"/>
            <a:ext cx="2485292" cy="216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30296C-5239-6CDA-8ED2-B8171EF168DA}"/>
              </a:ext>
            </a:extLst>
          </p:cNvPr>
          <p:cNvSpPr/>
          <p:nvPr/>
        </p:nvSpPr>
        <p:spPr>
          <a:xfrm>
            <a:off x="100484" y="1125415"/>
            <a:ext cx="2954215" cy="13665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15 280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C7F240-1832-A6EB-0D33-1D28D2F95946}"/>
              </a:ext>
            </a:extLst>
          </p:cNvPr>
          <p:cNvSpPr/>
          <p:nvPr/>
        </p:nvSpPr>
        <p:spPr>
          <a:xfrm>
            <a:off x="4539343" y="1125415"/>
            <a:ext cx="3113314" cy="13665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490 725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0FE6A4-285C-84F7-6DB1-958FAD5479B5}"/>
              </a:ext>
            </a:extLst>
          </p:cNvPr>
          <p:cNvSpPr/>
          <p:nvPr/>
        </p:nvSpPr>
        <p:spPr>
          <a:xfrm>
            <a:off x="8835850" y="1125415"/>
            <a:ext cx="3113314" cy="13665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10 927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CCD595-0627-E2B8-778D-4DF3417D46E0}"/>
              </a:ext>
            </a:extLst>
          </p:cNvPr>
          <p:cNvSpPr/>
          <p:nvPr/>
        </p:nvSpPr>
        <p:spPr>
          <a:xfrm>
            <a:off x="4657410" y="2999434"/>
            <a:ext cx="3113314" cy="13665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876 120</a:t>
            </a:r>
          </a:p>
        </p:txBody>
      </p:sp>
    </p:spTree>
    <p:extLst>
      <p:ext uri="{BB962C8B-B14F-4D97-AF65-F5344CB8AC3E}">
        <p14:creationId xmlns:p14="http://schemas.microsoft.com/office/powerpoint/2010/main" val="16732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/>
          <p:cNvSpPr txBox="1"/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/>
          <p:cNvSpPr txBox="1"/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/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1266;p32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1267;p32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1268;p32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1269;p32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1270;p32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71;p32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272;p32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273;p32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274;p32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275;p32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276;p32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277;p32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278;p32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1279;p32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1280;p32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1281;p32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1282;p32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1283;p32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1284;p32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1285;p32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1286;p32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287;p32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1288;p32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1289;p32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1290;p32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1291;p32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1292;p32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1293;p32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1294;p32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1295;p32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1296;p32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1297;p32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1298;p32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1299;p32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1300;p32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1301;p32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1302;p32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1303;p32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5" name="Google Shape;1304;p32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" name="Google Shape;1306;p32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5" name="Google Shape;1307;p32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6" name="Google Shape;1308;p32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1309;p32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1310;p32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9" name="Google Shape;1311;p32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1" name="Google Shape;1314;p32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2" name="Google Shape;1315;p32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57" name="Google Shape;1316;p32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1317;p32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1318;p32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0" name="Google Shape;1319;p32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1320;p32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1321;p32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1322;p32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1323;p32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" name="Google Shape;1324;p32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6" name="Google Shape;1325;p32"/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/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1327;p32"/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1328;p32"/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1329;p32"/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1330;p32"/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1331;p32"/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1332;p32"/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1333;p32"/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1334;p32"/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1335;p32"/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1336;p32"/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1337;p32"/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1338;p32"/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1339;p32"/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1340;p32"/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" name="Google Shape;1341;p32"/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1342;p32"/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1343;p32"/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1344;p32"/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1345;p32"/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1346;p32"/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" name="Google Shape;1347;p32"/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1348;p32"/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1349;p32"/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" name="Google Shape;1350;p32"/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" name="Google Shape;1351;p32"/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" name="Google Shape;1352;p32"/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" name="Google Shape;1353;p32"/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1354;p32"/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1355;p32"/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1356;p32"/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1357;p32"/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1358;p32"/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359;p32"/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360;p32"/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1361;p32"/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362;p32"/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363;p32"/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364;p32"/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365;p32"/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1366;p32"/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367;p32"/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368;p32"/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369;p32"/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370;p32"/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371;p32"/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372;p32"/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" name="Google Shape;1374;p32"/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/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376;p32"/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1377;p32"/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378;p32"/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" name="Google Shape;1379;p32"/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" name="Google Shape;1380;p32"/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" name="Google Shape;1381;p32"/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382;p32"/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383;p32"/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384;p32"/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385;p32"/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386;p32"/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387;p32"/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" name="Google Shape;1388;p32"/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" name="Google Shape;1389;p32"/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" name="Google Shape;1390;p32"/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1391;p32"/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" name="Google Shape;1392;p32"/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" name="Google Shape;1393;p32"/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Google Shape;1394;p32"/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" name="Google Shape;1395;p32"/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1396;p32"/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" name="Google Shape;1397;p32"/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" name="Google Shape;1398;p32"/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1399;p32"/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1400;p32"/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" name="Google Shape;1401;p32"/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02;p32"/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1403;p32"/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" name="Google Shape;1404;p32"/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05;p32"/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1406;p32"/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" name="Google Shape;1407;p32"/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" name="Google Shape;1408;p32"/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" name="Google Shape;1409;p32"/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" name="Google Shape;1410;p32"/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" name="Google Shape;1411;p32"/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" name="Google Shape;1412;p32"/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413;p32"/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414;p32"/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1415;p32"/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416;p32"/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417;p32"/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Google Shape;1418;p32"/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" name="Google Shape;1419;p32"/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" name="Google Shape;1420;p32"/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Google Shape;1421;p32"/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2" name="Google Shape;1422;p32"/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3" name="Google Shape;1208;p32"/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/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210;p32"/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Google Shape;1211;p32"/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Google Shape;1212;p32"/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213;p32"/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1214;p32"/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1215;p32"/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1216;p32"/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2" name="Google Shape;1217;p32"/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218;p32"/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219;p32"/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220;p32"/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221;p32"/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222;p32"/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223;p32"/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224;p32"/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225;p32"/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226;p32"/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227;p32"/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228;p32"/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229;p32"/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230;p32"/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231;p32"/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232;p32"/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233;p32"/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234;p32"/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235;p32"/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236;p32"/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237;p32"/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238;p32"/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239;p32"/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240;p32"/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241;p32"/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242;p32"/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243;p32"/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244;p32"/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1245;p32"/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1246;p32"/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1247;p32"/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1248;p32"/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1249;p32"/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1250;p32"/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" name="Google Shape;1251;p32"/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7" name="Google Shape;1252;p32"/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1253;p32"/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1254;p32"/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1255;p32"/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1256;p32"/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1257;p32"/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1258;p32"/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1259;p32"/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1260;p32"/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1261;p32"/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1262;p32"/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63622" y="2809215"/>
            <a:ext cx="11541439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Làm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toán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vào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vở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trao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đổi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kết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quả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trong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nhóm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D5A6BD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đôi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19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200">
              <a:buClr>
                <a:srgbClr val="04596F"/>
              </a:buClr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nghìn</a:t>
            </a: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533</Words>
  <Application>Microsoft Office PowerPoint</Application>
  <PresentationFormat>Widescreen</PresentationFormat>
  <Paragraphs>77</Paragraphs>
  <Slides>24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#9Slide05 SVNUT Triumph</vt:lpstr>
      <vt:lpstr>.VnTimeH</vt:lpstr>
      <vt:lpstr>Arial</vt:lpstr>
      <vt:lpstr>Calibri</vt:lpstr>
      <vt:lpstr>Cambria Math</vt:lpstr>
      <vt:lpstr>Kavoon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PowerPoint Presentation</vt:lpstr>
      <vt:lpstr>TRÒ CHƠI ĐỐ BẠN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Phí Thị Lan Hương</cp:lastModifiedBy>
  <cp:revision>30</cp:revision>
  <dcterms:created xsi:type="dcterms:W3CDTF">2023-07-19T14:00:00Z</dcterms:created>
  <dcterms:modified xsi:type="dcterms:W3CDTF">2025-04-02T14:25:24Z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6803EF0F244C4C8DA6C8E299FDD39919</vt:lpwstr>
  </property>
  <property fmtid="{D5CDD505-2E9C-101B-9397-08002B2CF9AE}" pid="3" name="KSOProductBuildVer">
    <vt:lpwstr>1033-11.2.0.11537</vt:lpwstr>
  </property>
</Properties>
</file>