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4" r:id="rId3"/>
    <p:sldMasterId id="2147483713" r:id="rId4"/>
    <p:sldMasterId id="2147483715" r:id="rId5"/>
    <p:sldMasterId id="2147483717" r:id="rId6"/>
    <p:sldMasterId id="2147483723" r:id="rId7"/>
  </p:sldMasterIdLst>
  <p:notesMasterIdLst>
    <p:notesMasterId r:id="rId29"/>
  </p:notesMasterIdLst>
  <p:sldIdLst>
    <p:sldId id="377" r:id="rId8"/>
    <p:sldId id="282" r:id="rId9"/>
    <p:sldId id="283" r:id="rId10"/>
    <p:sldId id="284" r:id="rId11"/>
    <p:sldId id="285" r:id="rId12"/>
    <p:sldId id="408" r:id="rId13"/>
    <p:sldId id="406" r:id="rId14"/>
    <p:sldId id="296" r:id="rId15"/>
    <p:sldId id="873" r:id="rId16"/>
    <p:sldId id="876" r:id="rId17"/>
    <p:sldId id="407" r:id="rId18"/>
    <p:sldId id="409" r:id="rId19"/>
    <p:sldId id="396" r:id="rId20"/>
    <p:sldId id="410" r:id="rId21"/>
    <p:sldId id="262" r:id="rId22"/>
    <p:sldId id="371" r:id="rId23"/>
    <p:sldId id="372" r:id="rId24"/>
    <p:sldId id="373" r:id="rId25"/>
    <p:sldId id="375" r:id="rId26"/>
    <p:sldId id="287" r:id="rId27"/>
    <p:sldId id="25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C3A1B-F794-40D0-B5B2-E3F3CA0C494B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9A41D-F3DA-4A01-BBE6-DA14C019E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05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405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A41D-F3DA-4A01-BBE6-DA14C019E7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39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A41D-F3DA-4A01-BBE6-DA14C019E7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97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2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10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48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47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044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3.xml"/><Relationship Id="rId5" Type="http://schemas.openxmlformats.org/officeDocument/2006/relationships/slide" Target="../slides/slide15.xml"/><Relationship Id="rId4" Type="http://schemas.openxmlformats.org/officeDocument/2006/relationships/slide" Target="../slides/slide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Picture 1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D60450C-C823-4377-2CB8-095E71BB56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051" y="219074"/>
            <a:ext cx="15716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3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89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640509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96787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689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4881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4988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4618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0272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8100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6317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283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23003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65399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5" y="179664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28" y="232600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0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498" y="245433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696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47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3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75" y="2486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0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0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0" y="557126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61009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31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86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4804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9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2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42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7433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89627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6690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21700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51809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562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29124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312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6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55643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181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4572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8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4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7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5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12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8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7.xml"/><Relationship Id="rId9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www.facebook.com/groups/629898828017053" TargetMode="Externa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29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30.xml"/><Relationship Id="rId9" Type="http://schemas.openxmlformats.org/officeDocument/2006/relationships/tags" Target="../tags/tag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22" name="Picture 32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F9EDB86-6E68-055D-2044-213D02CC65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051" y="219074"/>
            <a:ext cx="15716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3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12E69911-3B6E-AF8F-8116-EF6E6FDA9DE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141" y="371165"/>
            <a:ext cx="1653663" cy="165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8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6395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6958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35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D811439-80C4-420E-B443-7F7770EBCE27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912212" y="782760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0641F87-6F11-4E9E-92EC-F56939451D30}"/>
              </a:ext>
            </a:extLst>
          </p:cNvPr>
          <p:cNvSpPr txBox="1">
            <a:spLocks/>
          </p:cNvSpPr>
          <p:nvPr userDrawn="1"/>
        </p:nvSpPr>
        <p:spPr>
          <a:xfrm>
            <a:off x="-437449" y="-58498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701114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EC8C9FC-B857-4507-90B1-2014CFC5F8B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2930B9-5127-4CE4-AE10-F146C8CCC60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91F539-6515-4F27-B7A8-009356F1AA1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94AAF3-4862-4EDD-AAAD-823C285F97D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770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7323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slideLayout" Target="../slideLayouts/slideLayout25.xml"/><Relationship Id="rId1" Type="http://schemas.openxmlformats.org/officeDocument/2006/relationships/video" Target="file:///C:\Users\Administrator\Downloads\Nh&#7919;ng%20B&#7843;n%20H&#242;a%20T&#7845;u%20Qu&#234;%20H&#432;&#417;ng%20Kh&#244;ng%20L&#7901;i%20Hay%20Nh&#7845;t%20-%20Nh&#7865;%20Nh&#224;ng,%20S&#226;u%20L&#7855;ng.mp4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5" Type="http://schemas.openxmlformats.org/officeDocument/2006/relationships/image" Target="../media/image41.png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1.emf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7.png"/><Relationship Id="rId18" Type="http://schemas.openxmlformats.org/officeDocument/2006/relationships/slide" Target="slide19.xml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12" Type="http://schemas.openxmlformats.org/officeDocument/2006/relationships/slide" Target="slide17.xml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6" Type="http://schemas.openxmlformats.org/officeDocument/2006/relationships/slide" Target="slide8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4.png"/><Relationship Id="rId15" Type="http://schemas.openxmlformats.org/officeDocument/2006/relationships/image" Target="../media/image48.png"/><Relationship Id="rId10" Type="http://schemas.openxmlformats.org/officeDocument/2006/relationships/image" Target="../media/image46.png"/><Relationship Id="rId19" Type="http://schemas.openxmlformats.org/officeDocument/2006/relationships/image" Target="../media/image50.png"/><Relationship Id="rId4" Type="http://schemas.openxmlformats.org/officeDocument/2006/relationships/image" Target="../media/image43.jpg"/><Relationship Id="rId9" Type="http://schemas.openxmlformats.org/officeDocument/2006/relationships/slide" Target="slide20.xml"/><Relationship Id="rId1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4.png"/><Relationship Id="rId11" Type="http://schemas.microsoft.com/office/2007/relationships/hdphoto" Target="../media/hdphoto2.wdp"/><Relationship Id="rId5" Type="http://schemas.openxmlformats.org/officeDocument/2006/relationships/image" Target="../media/image43.jpg"/><Relationship Id="rId10" Type="http://schemas.openxmlformats.org/officeDocument/2006/relationships/image" Target="../media/image45.png"/><Relationship Id="rId4" Type="http://schemas.openxmlformats.org/officeDocument/2006/relationships/audio" Target="../media/audio3.wav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44.png"/><Relationship Id="rId10" Type="http://schemas.openxmlformats.org/officeDocument/2006/relationships/image" Target="../media/image52.png"/><Relationship Id="rId4" Type="http://schemas.openxmlformats.org/officeDocument/2006/relationships/image" Target="../media/image43.jp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44.png"/><Relationship Id="rId10" Type="http://schemas.openxmlformats.org/officeDocument/2006/relationships/image" Target="../media/image52.png"/><Relationship Id="rId4" Type="http://schemas.openxmlformats.org/officeDocument/2006/relationships/image" Target="../media/image43.jp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5.png"/><Relationship Id="rId11" Type="http://schemas.openxmlformats.org/officeDocument/2006/relationships/image" Target="../media/image2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8.png"/><Relationship Id="rId1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6.xml"/><Relationship Id="rId4" Type="http://schemas.openxmlformats.org/officeDocument/2006/relationships/audio" Target="../media/media2.mp3"/><Relationship Id="rId9" Type="http://schemas.openxmlformats.org/officeDocument/2006/relationships/image" Target="../media/image14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6.xml"/><Relationship Id="rId4" Type="http://schemas.openxmlformats.org/officeDocument/2006/relationships/audio" Target="../media/media2.mp3"/><Relationship Id="rId9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6.xml"/><Relationship Id="rId4" Type="http://schemas.openxmlformats.org/officeDocument/2006/relationships/audio" Target="../media/media2.mp3"/><Relationship Id="rId9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1.emf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3.png"/><Relationship Id="rId18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notesSlide" Target="../notesSlides/notesSlide4.xml"/><Relationship Id="rId17" Type="http://schemas.openxmlformats.org/officeDocument/2006/relationships/image" Target="../media/image37.svg"/><Relationship Id="rId2" Type="http://schemas.openxmlformats.org/officeDocument/2006/relationships/audio" Target="../media/media3.mp3"/><Relationship Id="rId16" Type="http://schemas.openxmlformats.org/officeDocument/2006/relationships/image" Target="../media/image36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2.xml"/><Relationship Id="rId5" Type="http://schemas.microsoft.com/office/2007/relationships/media" Target="../media/media5.mp3"/><Relationship Id="rId15" Type="http://schemas.openxmlformats.org/officeDocument/2006/relationships/image" Target="../media/image35.png"/><Relationship Id="rId10" Type="http://schemas.openxmlformats.org/officeDocument/2006/relationships/audio" Target="../media/media7.mp3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slideLayout" Target="../slideLayouts/slideLayout4.xml"/><Relationship Id="rId7" Type="http://schemas.openxmlformats.org/officeDocument/2006/relationships/oleObject" Target="../embeddings/oleObject1.bin"/><Relationship Id="rId2" Type="http://schemas.openxmlformats.org/officeDocument/2006/relationships/tags" Target="../tags/tag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notesSlide" Target="../notesSlides/notesSlide5.xml"/><Relationship Id="rId9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715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889125" y="341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2054" name="Text Box 8"/>
          <p:cNvSpPr txBox="1">
            <a:spLocks noChangeArrowheads="1"/>
          </p:cNvSpPr>
          <p:nvPr/>
        </p:nvSpPr>
        <p:spPr bwMode="auto">
          <a:xfrm>
            <a:off x="9051925" y="95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2055" name="Text Box 11"/>
          <p:cNvSpPr txBox="1">
            <a:spLocks noChangeArrowheads="1"/>
          </p:cNvSpPr>
          <p:nvPr/>
        </p:nvSpPr>
        <p:spPr bwMode="auto">
          <a:xfrm>
            <a:off x="4860925" y="6132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6" name="Picture 12" descr="flowerba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0960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Text Box 13"/>
          <p:cNvSpPr txBox="1">
            <a:spLocks noChangeArrowheads="1"/>
          </p:cNvSpPr>
          <p:nvPr/>
        </p:nvSpPr>
        <p:spPr bwMode="auto">
          <a:xfrm>
            <a:off x="2117725" y="6208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8" name="Picture 14" descr="1 (1567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76800"/>
            <a:ext cx="1219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5" descr="1 (1567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4876800"/>
            <a:ext cx="1219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0" name="Text Box 17"/>
          <p:cNvSpPr txBox="1">
            <a:spLocks noChangeArrowheads="1"/>
          </p:cNvSpPr>
          <p:nvPr/>
        </p:nvSpPr>
        <p:spPr bwMode="auto">
          <a:xfrm>
            <a:off x="3765550" y="4800601"/>
            <a:ext cx="6400800" cy="5191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i="1" dirty="0">
                <a:solidFill>
                  <a:srgbClr val="FFFF00"/>
                </a:solidFill>
                <a:latin typeface="Times New Roman" pitchFamily="18" charset="0"/>
              </a:rPr>
              <a:t>Giáo viên thực hiện </a:t>
            </a:r>
            <a:r>
              <a:rPr lang="en-US" sz="2800" b="1" i="1">
                <a:solidFill>
                  <a:srgbClr val="FFFF00"/>
                </a:solidFill>
                <a:latin typeface="Times New Roman" pitchFamily="18" charset="0"/>
              </a:rPr>
              <a:t>: </a:t>
            </a:r>
            <a:r>
              <a:rPr lang="en-US" sz="2800" b="1">
                <a:solidFill>
                  <a:srgbClr val="FFFF00"/>
                </a:solidFill>
                <a:latin typeface="Times New Roman" pitchFamily="18" charset="0"/>
              </a:rPr>
              <a:t>VŨ THỊ LAN</a:t>
            </a:r>
            <a:endParaRPr lang="en-US" sz="2800" b="1" i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272386" name="Rectangle 2"/>
          <p:cNvSpPr>
            <a:spLocks noRot="1" noChangeArrowheads="1"/>
          </p:cNvSpPr>
          <p:nvPr/>
        </p:nvSpPr>
        <p:spPr bwMode="auto">
          <a:xfrm>
            <a:off x="3670852" y="3214689"/>
            <a:ext cx="5854148" cy="117316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MÔN </a:t>
            </a: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: TOÁN LỚP </a:t>
            </a:r>
            <a:r>
              <a:rPr 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4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MI-LI-MÉT VUÔNG</a:t>
            </a:r>
          </a:p>
        </p:txBody>
      </p:sp>
      <p:pic>
        <p:nvPicPr>
          <p:cNvPr id="3" name="Những Bản Hòa Tấu Quê Hương Không Lời Hay Nhất - Nhẹ Nhàng, Sâu Lắ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64" y="6018214"/>
            <a:ext cx="193675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lowchart: Punched Tape 5"/>
          <p:cNvSpPr/>
          <p:nvPr/>
        </p:nvSpPr>
        <p:spPr bwMode="auto">
          <a:xfrm>
            <a:off x="4398964" y="57151"/>
            <a:ext cx="4821237" cy="1162050"/>
          </a:xfrm>
          <a:prstGeom prst="flowChartPunchedTap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rgbClr val="990099"/>
                </a:solidFill>
                <a:latin typeface="Times New Roman" pitchFamily="18" charset="0"/>
              </a:rPr>
              <a:t>PHÒNG GIÁO </a:t>
            </a:r>
            <a:r>
              <a:rPr lang="en-US" sz="1400" b="1">
                <a:solidFill>
                  <a:srgbClr val="990099"/>
                </a:solidFill>
                <a:latin typeface="Times New Roman" pitchFamily="18" charset="0"/>
              </a:rPr>
              <a:t>DỤC VÀ ĐÀO TẠO QUẬN HỒNG BÀNG</a:t>
            </a:r>
            <a:endParaRPr lang="en-US" sz="1400" b="1" dirty="0">
              <a:solidFill>
                <a:srgbClr val="990099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1400" b="1" dirty="0">
                <a:solidFill>
                  <a:srgbClr val="990099"/>
                </a:solidFill>
                <a:latin typeface="Times New Roman" pitchFamily="18" charset="0"/>
              </a:rPr>
              <a:t>TRƯỜNG TIỂU </a:t>
            </a:r>
            <a:r>
              <a:rPr lang="en-US" sz="1400" b="1">
                <a:solidFill>
                  <a:srgbClr val="990099"/>
                </a:solidFill>
                <a:latin typeface="Times New Roman" pitchFamily="18" charset="0"/>
              </a:rPr>
              <a:t>HỌC AN HỒNG</a:t>
            </a:r>
            <a:endParaRPr lang="en-US" sz="1400" dirty="0">
              <a:solidFill>
                <a:srgbClr val="990099"/>
              </a:solidFill>
            </a:endParaRPr>
          </a:p>
        </p:txBody>
      </p:sp>
      <p:sp>
        <p:nvSpPr>
          <p:cNvPr id="2064" name="WordArt 23" descr="80%"/>
          <p:cNvSpPr>
            <a:spLocks noChangeArrowheads="1" noChangeShapeType="1" noTextEdit="1"/>
          </p:cNvSpPr>
          <p:nvPr/>
        </p:nvSpPr>
        <p:spPr bwMode="auto">
          <a:xfrm>
            <a:off x="2916238" y="2000250"/>
            <a:ext cx="7370762" cy="4800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30932"/>
              </a:avLst>
            </a:prstTxWarp>
          </a:bodyPr>
          <a:lstStyle/>
          <a:p>
            <a:pPr algn="ctr" eaLnBrk="1" hangingPunct="1"/>
            <a:r>
              <a:rPr lang="en-US" b="1" kern="10">
                <a:ln w="12573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.VnTimeH"/>
                <a:cs typeface="Arial" charset="0"/>
              </a:rPr>
              <a:t>Chµo mõng CÁC c« GIÁO ĐẾN th¡m líp 4A2</a:t>
            </a:r>
          </a:p>
        </p:txBody>
      </p:sp>
      <p:pic>
        <p:nvPicPr>
          <p:cNvPr id="2065" name="Picture 14" descr="flora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85726"/>
            <a:ext cx="14827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4" descr="flora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9" y="-53975"/>
            <a:ext cx="14827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37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B040316F-6C4C-4028-B3DE-61EC906B5E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47096" y="3520751"/>
            <a:ext cx="2094608" cy="3365315"/>
          </a:xfrm>
          <a:prstGeom prst="rect">
            <a:avLst/>
          </a:prstGeom>
        </p:spPr>
      </p:pic>
      <p:sp>
        <p:nvSpPr>
          <p:cNvPr id="3" name="Hình chữ nhật: Góc Tròn 130">
            <a:extLst>
              <a:ext uri="{FF2B5EF4-FFF2-40B4-BE49-F238E27FC236}">
                <a16:creationId xmlns:a16="http://schemas.microsoft.com/office/drawing/2014/main" id="{6B45FB85-197C-15E2-5A91-F651CF4AC87C}"/>
              </a:ext>
            </a:extLst>
          </p:cNvPr>
          <p:cNvSpPr/>
          <p:nvPr/>
        </p:nvSpPr>
        <p:spPr>
          <a:xfrm>
            <a:off x="1743216" y="977121"/>
            <a:ext cx="9984958" cy="361475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Hộp Văn bản 131">
            <a:extLst>
              <a:ext uri="{FF2B5EF4-FFF2-40B4-BE49-F238E27FC236}">
                <a16:creationId xmlns:a16="http://schemas.microsoft.com/office/drawing/2014/main" id="{7C024718-E4EE-6F9A-C451-7B6346799AAE}"/>
              </a:ext>
            </a:extLst>
          </p:cNvPr>
          <p:cNvSpPr txBox="1"/>
          <p:nvPr/>
        </p:nvSpPr>
        <p:spPr>
          <a:xfrm>
            <a:off x="2124458" y="1141270"/>
            <a:ext cx="9409612" cy="323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 đo diện tích của những vật có kích thước nhỏ, người ta có thể dùng đơn vị: mi-li-mét vuông.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Mi-li-mét vuông là diện tích của hình vuông có cạnh dài 1 mm.</a:t>
            </a:r>
            <a:endParaRPr lang="en-US" sz="32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Mi-li-mét vuông viết tắt là </a:t>
            </a:r>
            <a:r>
              <a:rPr lang="en-US" alt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altLang="vi-VN" sz="3200" b="1" baseline="30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n-US" altLang="vi-V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altLang="vi-VN" sz="32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1 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vi-VN" sz="3200" b="1" baseline="30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2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55A67DA-671F-472E-835C-8AFB9CA6EA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1038" y="1371964"/>
            <a:ext cx="72609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10473170" cy="1155810"/>
            <a:chOff x="2944956" y="341747"/>
            <a:chExt cx="12274302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916917" y="640891"/>
              <a:ext cx="563838" cy="608382"/>
              <a:chOff x="7437015" y="570650"/>
              <a:chExt cx="563838" cy="608382"/>
            </a:xfrm>
          </p:grpSpPr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11142524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1. Hoàn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theo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mẫu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1AD8D6D-AE00-B5B0-4479-B5697CBD1C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957961"/>
              </p:ext>
            </p:extLst>
          </p:nvPr>
        </p:nvGraphicFramePr>
        <p:xfrm>
          <a:off x="847725" y="1348315"/>
          <a:ext cx="10572750" cy="4628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5500">
                  <a:extLst>
                    <a:ext uri="{9D8B030D-6E8A-4147-A177-3AD203B41FA5}">
                      <a16:colId xmlns:a16="http://schemas.microsoft.com/office/drawing/2014/main" val="3278782405"/>
                    </a:ext>
                  </a:extLst>
                </a:gridCol>
                <a:gridCol w="4667250">
                  <a:extLst>
                    <a:ext uri="{9D8B030D-6E8A-4147-A177-3AD203B41FA5}">
                      <a16:colId xmlns:a16="http://schemas.microsoft.com/office/drawing/2014/main" val="4079441965"/>
                    </a:ext>
                  </a:extLst>
                </a:gridCol>
              </a:tblGrid>
              <a:tr h="89048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55833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mươi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 mm²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342994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Hai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linh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449974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2 040 mm²</a:t>
                      </a:r>
                    </a:p>
                    <a:p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488922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Mười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nghìn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3335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464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15" name="Google Shape;4392;p6">
            <a:extLst>
              <a:ext uri="{FF2B5EF4-FFF2-40B4-BE49-F238E27FC236}">
                <a16:creationId xmlns:a16="http://schemas.microsoft.com/office/drawing/2014/main" id="{7399E54D-B67E-4C64-A954-D06264BFD9FF}"/>
              </a:ext>
            </a:extLst>
          </p:cNvPr>
          <p:cNvGrpSpPr/>
          <p:nvPr/>
        </p:nvGrpSpPr>
        <p:grpSpPr>
          <a:xfrm>
            <a:off x="525841" y="1244466"/>
            <a:ext cx="4855784" cy="2954317"/>
            <a:chOff x="2309053" y="2609408"/>
            <a:chExt cx="3856863" cy="2954317"/>
          </a:xfrm>
        </p:grpSpPr>
        <p:sp>
          <p:nvSpPr>
            <p:cNvPr id="116" name="Google Shape;4393;p6">
              <a:extLst>
                <a:ext uri="{FF2B5EF4-FFF2-40B4-BE49-F238E27FC236}">
                  <a16:creationId xmlns:a16="http://schemas.microsoft.com/office/drawing/2014/main" id="{BEBF5BA8-5600-4E64-A3AC-B4B6DAE2551E}"/>
                </a:ext>
              </a:extLst>
            </p:cNvPr>
            <p:cNvSpPr txBox="1"/>
            <p:nvPr/>
          </p:nvSpPr>
          <p:spPr>
            <a:xfrm>
              <a:off x="2414971" y="2609408"/>
              <a:ext cx="234375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 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4394;p6">
              <a:extLst>
                <a:ext uri="{FF2B5EF4-FFF2-40B4-BE49-F238E27FC236}">
                  <a16:creationId xmlns:a16="http://schemas.microsoft.com/office/drawing/2014/main" id="{CD481D58-C91D-4D2C-AD32-0F9D7D906806}"/>
                </a:ext>
              </a:extLst>
            </p:cNvPr>
            <p:cNvSpPr/>
            <p:nvPr/>
          </p:nvSpPr>
          <p:spPr>
            <a:xfrm>
              <a:off x="3385121" y="2848606"/>
              <a:ext cx="67757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" name="Google Shape;4393;p6">
              <a:extLst>
                <a:ext uri="{FF2B5EF4-FFF2-40B4-BE49-F238E27FC236}">
                  <a16:creationId xmlns:a16="http://schemas.microsoft.com/office/drawing/2014/main" id="{2E000689-92AA-2AB7-0799-F538DE53ACB2}"/>
                </a:ext>
              </a:extLst>
            </p:cNvPr>
            <p:cNvSpPr txBox="1"/>
            <p:nvPr/>
          </p:nvSpPr>
          <p:spPr>
            <a:xfrm>
              <a:off x="2316619" y="3609533"/>
              <a:ext cx="234375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mm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" name="Google Shape;4394;p6">
              <a:extLst>
                <a:ext uri="{FF2B5EF4-FFF2-40B4-BE49-F238E27FC236}">
                  <a16:creationId xmlns:a16="http://schemas.microsoft.com/office/drawing/2014/main" id="{E8AC509E-003A-B8EB-6CD3-24F92EC267DA}"/>
                </a:ext>
              </a:extLst>
            </p:cNvPr>
            <p:cNvSpPr/>
            <p:nvPr/>
          </p:nvSpPr>
          <p:spPr>
            <a:xfrm>
              <a:off x="3286769" y="3848731"/>
              <a:ext cx="647313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9" name="Google Shape;4393;p6">
              <a:extLst>
                <a:ext uri="{FF2B5EF4-FFF2-40B4-BE49-F238E27FC236}">
                  <a16:creationId xmlns:a16="http://schemas.microsoft.com/office/drawing/2014/main" id="{636FCAD3-D8F3-7E23-1164-A9D304FF661F}"/>
                </a:ext>
              </a:extLst>
            </p:cNvPr>
            <p:cNvSpPr txBox="1"/>
            <p:nvPr/>
          </p:nvSpPr>
          <p:spPr>
            <a:xfrm>
              <a:off x="2309053" y="4609658"/>
              <a:ext cx="3856863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200 </a:t>
              </a:r>
              <a:r>
                <a:rPr lang="en-US" sz="2800" b="1" kern="0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cm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Google Shape;4394;p6">
              <a:extLst>
                <a:ext uri="{FF2B5EF4-FFF2-40B4-BE49-F238E27FC236}">
                  <a16:creationId xmlns:a16="http://schemas.microsoft.com/office/drawing/2014/main" id="{BB1E47AB-B0DB-8578-9625-1A7B3134D18B}"/>
                </a:ext>
              </a:extLst>
            </p:cNvPr>
            <p:cNvSpPr/>
            <p:nvPr/>
          </p:nvSpPr>
          <p:spPr>
            <a:xfrm>
              <a:off x="3702874" y="4858381"/>
              <a:ext cx="56686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90C9B66-CDE5-4A4F-A2C0-D9E7C5B812F0}"/>
              </a:ext>
            </a:extLst>
          </p:cNvPr>
          <p:cNvSpPr txBox="1"/>
          <p:nvPr/>
        </p:nvSpPr>
        <p:spPr>
          <a:xfrm>
            <a:off x="123216" y="155566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a)</a:t>
            </a:r>
          </a:p>
        </p:txBody>
      </p:sp>
      <p:grpSp>
        <p:nvGrpSpPr>
          <p:cNvPr id="11" name="Google Shape;4392;p6">
            <a:extLst>
              <a:ext uri="{FF2B5EF4-FFF2-40B4-BE49-F238E27FC236}">
                <a16:creationId xmlns:a16="http://schemas.microsoft.com/office/drawing/2014/main" id="{A486D720-10BD-2B10-3385-2D24E484B6AC}"/>
              </a:ext>
            </a:extLst>
          </p:cNvPr>
          <p:cNvGrpSpPr/>
          <p:nvPr/>
        </p:nvGrpSpPr>
        <p:grpSpPr>
          <a:xfrm>
            <a:off x="5667374" y="1320666"/>
            <a:ext cx="5924550" cy="2830492"/>
            <a:chOff x="1740075" y="2609408"/>
            <a:chExt cx="4705765" cy="2830492"/>
          </a:xfrm>
        </p:grpSpPr>
        <p:sp>
          <p:nvSpPr>
            <p:cNvPr id="12" name="Google Shape;4393;p6">
              <a:extLst>
                <a:ext uri="{FF2B5EF4-FFF2-40B4-BE49-F238E27FC236}">
                  <a16:creationId xmlns:a16="http://schemas.microsoft.com/office/drawing/2014/main" id="{A61D93D1-EF86-4C8F-B08E-7FE22F32D126}"/>
                </a:ext>
              </a:extLst>
            </p:cNvPr>
            <p:cNvSpPr txBox="1"/>
            <p:nvPr/>
          </p:nvSpPr>
          <p:spPr>
            <a:xfrm>
              <a:off x="1815731" y="2609408"/>
              <a:ext cx="4630109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30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 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Google Shape;4394;p6">
              <a:extLst>
                <a:ext uri="{FF2B5EF4-FFF2-40B4-BE49-F238E27FC236}">
                  <a16:creationId xmlns:a16="http://schemas.microsoft.com/office/drawing/2014/main" id="{9C077139-36E7-1907-17A5-46082D8344C0}"/>
                </a:ext>
              </a:extLst>
            </p:cNvPr>
            <p:cNvSpPr/>
            <p:nvPr/>
          </p:nvSpPr>
          <p:spPr>
            <a:xfrm>
              <a:off x="3846619" y="2848606"/>
              <a:ext cx="63218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4" name="Google Shape;4393;p6">
              <a:extLst>
                <a:ext uri="{FF2B5EF4-FFF2-40B4-BE49-F238E27FC236}">
                  <a16:creationId xmlns:a16="http://schemas.microsoft.com/office/drawing/2014/main" id="{0EF89554-3A25-08A9-A448-69F67706BADF}"/>
                </a:ext>
              </a:extLst>
            </p:cNvPr>
            <p:cNvSpPr txBox="1"/>
            <p:nvPr/>
          </p:nvSpPr>
          <p:spPr>
            <a:xfrm>
              <a:off x="1740075" y="3609533"/>
              <a:ext cx="373737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5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=        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Google Shape;4394;p6">
              <a:extLst>
                <a:ext uri="{FF2B5EF4-FFF2-40B4-BE49-F238E27FC236}">
                  <a16:creationId xmlns:a16="http://schemas.microsoft.com/office/drawing/2014/main" id="{22617C3B-CC23-2109-275D-7DABB953685B}"/>
                </a:ext>
              </a:extLst>
            </p:cNvPr>
            <p:cNvSpPr/>
            <p:nvPr/>
          </p:nvSpPr>
          <p:spPr>
            <a:xfrm>
              <a:off x="3604522" y="3858256"/>
              <a:ext cx="662444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9" name="Google Shape;4393;p6">
              <a:extLst>
                <a:ext uri="{FF2B5EF4-FFF2-40B4-BE49-F238E27FC236}">
                  <a16:creationId xmlns:a16="http://schemas.microsoft.com/office/drawing/2014/main" id="{F868ABC3-0492-7852-CFBF-9316015EDA2C}"/>
                </a:ext>
              </a:extLst>
            </p:cNvPr>
            <p:cNvSpPr txBox="1"/>
            <p:nvPr/>
          </p:nvSpPr>
          <p:spPr>
            <a:xfrm>
              <a:off x="1777903" y="4485833"/>
              <a:ext cx="373737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7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14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=        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4394;p6">
              <a:extLst>
                <a:ext uri="{FF2B5EF4-FFF2-40B4-BE49-F238E27FC236}">
                  <a16:creationId xmlns:a16="http://schemas.microsoft.com/office/drawing/2014/main" id="{537E4D77-7364-79BD-9777-A0C568B28F3F}"/>
                </a:ext>
              </a:extLst>
            </p:cNvPr>
            <p:cNvSpPr/>
            <p:nvPr/>
          </p:nvSpPr>
          <p:spPr>
            <a:xfrm>
              <a:off x="3778529" y="4686931"/>
              <a:ext cx="647313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5291F70-082F-A7CE-73BB-726420954630}"/>
              </a:ext>
            </a:extLst>
          </p:cNvPr>
          <p:cNvSpPr txBox="1"/>
          <p:nvPr/>
        </p:nvSpPr>
        <p:spPr>
          <a:xfrm>
            <a:off x="5285766" y="163186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7113387" cy="1155810"/>
            <a:chOff x="2944956" y="341747"/>
            <a:chExt cx="5535799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916917" y="640891"/>
              <a:ext cx="563838" cy="608382"/>
              <a:chOff x="7437015" y="570650"/>
              <a:chExt cx="563838" cy="608382"/>
            </a:xfrm>
          </p:grpSpPr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4372393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đúng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2FD1AB9-7302-4920-4A91-BA1250255C16}"/>
              </a:ext>
            </a:extLst>
          </p:cNvPr>
          <p:cNvSpPr txBox="1"/>
          <p:nvPr/>
        </p:nvSpPr>
        <p:spPr>
          <a:xfrm>
            <a:off x="447675" y="1438275"/>
            <a:ext cx="1052512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A. 15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       B. 15 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    C. 15 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D. 15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8A0F86-5811-4CE1-7BA5-6C28CAA6D5B1}"/>
              </a:ext>
            </a:extLst>
          </p:cNvPr>
          <p:cNvSpPr/>
          <p:nvPr/>
        </p:nvSpPr>
        <p:spPr>
          <a:xfrm>
            <a:off x="3486150" y="2476500"/>
            <a:ext cx="609600" cy="6096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066" y="2263914"/>
            <a:ext cx="7955869" cy="18040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36E3D893-238D-4932-82DF-01F90F537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Monkey Climbing Vines, Zoo Animals Clipart, Monkey Vector, Monkey PNG  Transparent Clipart Image and PSD File for Free Download | Climbing vines,  Animal clipart, Clip art">
            <a:hlinkClick r:id="" action="ppaction://noaction"/>
            <a:extLst>
              <a:ext uri="{FF2B5EF4-FFF2-40B4-BE49-F238E27FC236}">
                <a16:creationId xmlns:a16="http://schemas.microsoft.com/office/drawing/2014/main" id="{4C10B0EB-DBB1-48AC-B9BC-4C538125D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Hình ảnh Phim Hoạt Hình Vẽ Tay Giỏ Dễ Thương Minh Họa PNG , Giỏ Clipart,  Cái Rổ, Tinh Tế PNG miễn phí tải tập tin PSDComment và Vector">
            <a:hlinkClick r:id="rId9" action="ppaction://hlinksldjump"/>
            <a:extLst>
              <a:ext uri="{FF2B5EF4-FFF2-40B4-BE49-F238E27FC236}">
                <a16:creationId xmlns:a16="http://schemas.microsoft.com/office/drawing/2014/main" id="{C60987DD-F112-4090-8A7C-A697EF59D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929" y="2792183"/>
            <a:ext cx="715601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3057627-5E93-4847-A720-3477CF8749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3120" y="595998"/>
            <a:ext cx="3422670" cy="3415064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A68D1747-7D4A-4EB7-A90E-D24382DBF6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22233" y="2597363"/>
            <a:ext cx="2276026" cy="2232099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949B9229-B6CB-4D58-9F38-FDE2848731E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9595" y="157714"/>
            <a:ext cx="6273074" cy="1102026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id="{101A61A5-9B23-479B-B2B5-FC5E2F9756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20756" y="243503"/>
            <a:ext cx="3415064" cy="34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2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51458 0.40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20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7778 L 0.24414 0.0421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5" y="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7.40741E-7 L 0.21836 0.3689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51" y="1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2D8A2DC0-7CAD-4E2D-8202-7C0A3C71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02741C4-307B-43E3-8130-1305A147FDFA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…….</a:t>
            </a:r>
            <a:r>
              <a:rPr lang="en-US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1E4D30CA-6763-4159-8EE0-11B8ABB39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6493" y="-836169"/>
            <a:ext cx="3547479" cy="3539595"/>
          </a:xfrm>
          <a:prstGeom prst="rect">
            <a:avLst/>
          </a:prstGeom>
        </p:spPr>
      </p:pic>
      <p:pic>
        <p:nvPicPr>
          <p:cNvPr id="1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BB137BD7-738E-40BD-8547-78A98B0DC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ĐÚNG">
            <a:extLst>
              <a:ext uri="{FF2B5EF4-FFF2-40B4-BE49-F238E27FC236}">
                <a16:creationId xmlns:a16="http://schemas.microsoft.com/office/drawing/2014/main" id="{22171B4A-864E-458E-82BE-B46E321904C8}"/>
              </a:ext>
            </a:extLst>
          </p:cNvPr>
          <p:cNvSpPr/>
          <p:nvPr/>
        </p:nvSpPr>
        <p:spPr>
          <a:xfrm>
            <a:off x="3273253" y="239693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100</a:t>
            </a:r>
          </a:p>
        </p:txBody>
      </p:sp>
      <p:sp>
        <p:nvSpPr>
          <p:cNvPr id="20" name="SAI">
            <a:extLst>
              <a:ext uri="{FF2B5EF4-FFF2-40B4-BE49-F238E27FC236}">
                <a16:creationId xmlns:a16="http://schemas.microsoft.com/office/drawing/2014/main" id="{787F0D05-9F48-4E76-89B7-8B8583CE3497}"/>
              </a:ext>
            </a:extLst>
          </p:cNvPr>
          <p:cNvSpPr/>
          <p:nvPr/>
        </p:nvSpPr>
        <p:spPr>
          <a:xfrm>
            <a:off x="979504" y="40593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10</a:t>
            </a:r>
          </a:p>
        </p:txBody>
      </p:sp>
      <p:sp>
        <p:nvSpPr>
          <p:cNvPr id="21" name="SAI">
            <a:extLst>
              <a:ext uri="{FF2B5EF4-FFF2-40B4-BE49-F238E27FC236}">
                <a16:creationId xmlns:a16="http://schemas.microsoft.com/office/drawing/2014/main" id="{ED475407-E11D-41BF-91E6-DDF76D9EB785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1 000</a:t>
            </a:r>
          </a:p>
        </p:txBody>
      </p:sp>
      <p:pic>
        <p:nvPicPr>
          <p:cNvPr id="22" name="Đúng">
            <a:extLst>
              <a:ext uri="{FF2B5EF4-FFF2-40B4-BE49-F238E27FC236}">
                <a16:creationId xmlns:a16="http://schemas.microsoft.com/office/drawing/2014/main" id="{9424EC12-34B3-4BB8-B182-0983EE3F77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480" y="2064413"/>
            <a:ext cx="1557448" cy="1618810"/>
          </a:xfrm>
          <a:prstGeom prst="rect">
            <a:avLst/>
          </a:prstGeom>
        </p:spPr>
      </p:pic>
      <p:pic>
        <p:nvPicPr>
          <p:cNvPr id="23" name="Sai">
            <a:extLst>
              <a:ext uri="{FF2B5EF4-FFF2-40B4-BE49-F238E27FC236}">
                <a16:creationId xmlns:a16="http://schemas.microsoft.com/office/drawing/2014/main" id="{2960DF68-E807-4336-873B-719BDCB865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19" y="4183854"/>
            <a:ext cx="1665329" cy="1624834"/>
          </a:xfrm>
          <a:prstGeom prst="rect">
            <a:avLst/>
          </a:prstGeom>
        </p:spPr>
      </p:pic>
      <p:pic>
        <p:nvPicPr>
          <p:cNvPr id="24" name="Sai">
            <a:extLst>
              <a:ext uri="{FF2B5EF4-FFF2-40B4-BE49-F238E27FC236}">
                <a16:creationId xmlns:a16="http://schemas.microsoft.com/office/drawing/2014/main" id="{CA282AF9-DF84-444F-B763-30A1391803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7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AAC0930A-9554-4C6F-BCA0-70A95DA49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945B5AB-1E9C-467D-A619-92C10FE77B2C}"/>
              </a:ext>
            </a:extLst>
          </p:cNvPr>
          <p:cNvSpPr/>
          <p:nvPr/>
        </p:nvSpPr>
        <p:spPr>
          <a:xfrm>
            <a:off x="894523" y="619323"/>
            <a:ext cx="9014462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cm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27 mm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….  527 mm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DB8A745E-D182-4004-9564-07E0DFDB4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ĐÚNG">
            <a:extLst>
              <a:ext uri="{FF2B5EF4-FFF2-40B4-BE49-F238E27FC236}">
                <a16:creationId xmlns:a16="http://schemas.microsoft.com/office/drawing/2014/main" id="{889A4757-507E-4005-84D4-127AB3B8C09C}"/>
              </a:ext>
            </a:extLst>
          </p:cNvPr>
          <p:cNvSpPr/>
          <p:nvPr/>
        </p:nvSpPr>
        <p:spPr>
          <a:xfrm>
            <a:off x="1016916" y="406498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=</a:t>
            </a:r>
          </a:p>
        </p:txBody>
      </p:sp>
      <p:sp>
        <p:nvSpPr>
          <p:cNvPr id="33" name="SAI">
            <a:extLst>
              <a:ext uri="{FF2B5EF4-FFF2-40B4-BE49-F238E27FC236}">
                <a16:creationId xmlns:a16="http://schemas.microsoft.com/office/drawing/2014/main" id="{D97AFE25-86A8-463B-8BC7-F0DA110090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&lt;</a:t>
            </a:r>
          </a:p>
        </p:txBody>
      </p:sp>
      <p:sp>
        <p:nvSpPr>
          <p:cNvPr id="34" name="SAI">
            <a:extLst>
              <a:ext uri="{FF2B5EF4-FFF2-40B4-BE49-F238E27FC236}">
                <a16:creationId xmlns:a16="http://schemas.microsoft.com/office/drawing/2014/main" id="{DF3042D4-700A-4F1B-A8AE-B21F9C9704EE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5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Đúng">
            <a:extLst>
              <a:ext uri="{FF2B5EF4-FFF2-40B4-BE49-F238E27FC236}">
                <a16:creationId xmlns:a16="http://schemas.microsoft.com/office/drawing/2014/main" id="{3158615D-8FDF-4CD9-8B29-E7F113A8FA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30" y="3767063"/>
            <a:ext cx="1557448" cy="1618810"/>
          </a:xfrm>
          <a:prstGeom prst="rect">
            <a:avLst/>
          </a:prstGeom>
        </p:spPr>
      </p:pic>
      <p:pic>
        <p:nvPicPr>
          <p:cNvPr id="36" name="Sai">
            <a:extLst>
              <a:ext uri="{FF2B5EF4-FFF2-40B4-BE49-F238E27FC236}">
                <a16:creationId xmlns:a16="http://schemas.microsoft.com/office/drawing/2014/main" id="{BEFC3365-9F26-4EAB-B4FF-DF6569620E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37" name="Sai">
            <a:extLst>
              <a:ext uri="{FF2B5EF4-FFF2-40B4-BE49-F238E27FC236}">
                <a16:creationId xmlns:a16="http://schemas.microsoft.com/office/drawing/2014/main" id="{884F8E6A-ADC5-4F0A-8E87-AA9785BB34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  <p:pic>
        <p:nvPicPr>
          <p:cNvPr id="38" name="Picture 37">
            <a:hlinkClick r:id="rId11" action="ppaction://hlinksldjump"/>
            <a:extLst>
              <a:ext uri="{FF2B5EF4-FFF2-40B4-BE49-F238E27FC236}">
                <a16:creationId xmlns:a16="http://schemas.microsoft.com/office/drawing/2014/main" id="{9EF8EE81-5FB8-4A99-9468-958F127BE0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07706" y="-175951"/>
            <a:ext cx="2852461" cy="26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2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A9A176D-3C4B-4228-AD46-8B03EEC1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B91B8B5-E2C6-4F46-814E-BD6C53343103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cm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30 mm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….  4 030 mm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E079600-8B47-48F0-BA94-DB0DD3FDD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ĐÚNG">
            <a:extLst>
              <a:ext uri="{FF2B5EF4-FFF2-40B4-BE49-F238E27FC236}">
                <a16:creationId xmlns:a16="http://schemas.microsoft.com/office/drawing/2014/main" id="{D4B0BFA5-E27B-4A24-8D98-45EC69A0CC42}"/>
              </a:ext>
            </a:extLst>
          </p:cNvPr>
          <p:cNvSpPr/>
          <p:nvPr/>
        </p:nvSpPr>
        <p:spPr>
          <a:xfrm>
            <a:off x="5771865" y="4039211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&lt;</a:t>
            </a:r>
          </a:p>
        </p:txBody>
      </p:sp>
      <p:sp>
        <p:nvSpPr>
          <p:cNvPr id="44" name="SAI">
            <a:extLst>
              <a:ext uri="{FF2B5EF4-FFF2-40B4-BE49-F238E27FC236}">
                <a16:creationId xmlns:a16="http://schemas.microsoft.com/office/drawing/2014/main" id="{83256C51-91B8-48D2-AB73-3AE11239A7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500" b="1" noProof="0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SAI">
            <a:extLst>
              <a:ext uri="{FF2B5EF4-FFF2-40B4-BE49-F238E27FC236}">
                <a16:creationId xmlns:a16="http://schemas.microsoft.com/office/drawing/2014/main" id="{1028F0BD-3282-4145-894C-0AD61DF2B9E2}"/>
              </a:ext>
            </a:extLst>
          </p:cNvPr>
          <p:cNvSpPr/>
          <p:nvPr/>
        </p:nvSpPr>
        <p:spPr>
          <a:xfrm>
            <a:off x="1045245" y="4059257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=</a:t>
            </a:r>
          </a:p>
        </p:txBody>
      </p:sp>
      <p:pic>
        <p:nvPicPr>
          <p:cNvPr id="46" name="Đúng">
            <a:extLst>
              <a:ext uri="{FF2B5EF4-FFF2-40B4-BE49-F238E27FC236}">
                <a16:creationId xmlns:a16="http://schemas.microsoft.com/office/drawing/2014/main" id="{24107AC1-5F72-4402-999D-02FE0782A2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57" y="3764358"/>
            <a:ext cx="1557448" cy="1618810"/>
          </a:xfrm>
          <a:prstGeom prst="rect">
            <a:avLst/>
          </a:prstGeom>
        </p:spPr>
      </p:pic>
      <p:pic>
        <p:nvPicPr>
          <p:cNvPr id="47" name="Sai">
            <a:extLst>
              <a:ext uri="{FF2B5EF4-FFF2-40B4-BE49-F238E27FC236}">
                <a16:creationId xmlns:a16="http://schemas.microsoft.com/office/drawing/2014/main" id="{E33D5015-CC8E-4771-AF88-67626A0F6B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48" name="Sai">
            <a:extLst>
              <a:ext uri="{FF2B5EF4-FFF2-40B4-BE49-F238E27FC236}">
                <a16:creationId xmlns:a16="http://schemas.microsoft.com/office/drawing/2014/main" id="{B33F3DF8-80F3-4C2C-A874-00AB09B9D7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52" y="3849374"/>
            <a:ext cx="1665329" cy="1624834"/>
          </a:xfrm>
          <a:prstGeom prst="rect">
            <a:avLst/>
          </a:prstGeom>
        </p:spPr>
      </p:pic>
      <p:pic>
        <p:nvPicPr>
          <p:cNvPr id="49" name="Picture 48">
            <a:hlinkClick r:id="rId11" action="ppaction://hlinksldjump"/>
            <a:extLst>
              <a:ext uri="{FF2B5EF4-FFF2-40B4-BE49-F238E27FC236}">
                <a16:creationId xmlns:a16="http://schemas.microsoft.com/office/drawing/2014/main" id="{BFF75566-D2F3-46D9-B571-5B652F405C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98268" y="-983690"/>
            <a:ext cx="3834638" cy="38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79F1D0-F197-C6B8-3357-E7EDCA71C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54" y="392254"/>
            <a:ext cx="7827942" cy="4054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478C78-24E6-B703-5883-D04E26236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673" y="3918517"/>
            <a:ext cx="6492803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5536565"/>
            <a:ext cx="1068705" cy="1068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C6D0B7-DF66-49B3-91AE-02D0E2F41B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2689" y="615205"/>
            <a:ext cx="6624083" cy="3009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FFE40-17AD-4898-2B3E-748E5454B5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DDCA0E-0823-732F-8EA3-5670EE8F27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bear holding balloons&#10;&#10;Description automatically generated">
            <a:extLst>
              <a:ext uri="{FF2B5EF4-FFF2-40B4-BE49-F238E27FC236}">
                <a16:creationId xmlns:a16="http://schemas.microsoft.com/office/drawing/2014/main" id="{E790C93B-8ED2-3B58-4F89-E0ECF3FB7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D74F7D9E-36B2-26FA-6847-EB80360255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27115" y="0"/>
            <a:ext cx="2164885" cy="121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4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25345" y="1196527"/>
            <a:ext cx="10188930" cy="981529"/>
            <a:chOff x="1135108" y="475819"/>
            <a:chExt cx="1017479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35108" y="881184"/>
              <a:ext cx="10043515" cy="896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32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2 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m</a:t>
              </a:r>
              <a:r>
                <a:rPr lang="en-US" sz="3200" b="1" baseline="300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2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= …. dm</a:t>
              </a:r>
              <a:r>
                <a:rPr lang="en-US" sz="3200" b="1" baseline="300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2</a:t>
              </a:r>
              <a:endParaRPr lang="en-US" sz="11100" b="1" kern="0" dirty="0">
                <a:solidFill>
                  <a:srgbClr val="00206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200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2 000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25345" y="1196527"/>
            <a:ext cx="10188930" cy="981529"/>
            <a:chOff x="1135108" y="475819"/>
            <a:chExt cx="1017479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35108" y="881184"/>
              <a:ext cx="10043515" cy="108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2 m² 50 dm² = …… dm² 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205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2 500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250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25950" y="1195614"/>
            <a:ext cx="10718560" cy="1139396"/>
            <a:chOff x="995305" y="475819"/>
            <a:chExt cx="10703693" cy="1747003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995305" y="475819"/>
              <a:ext cx="10703693" cy="1747003"/>
            </a:xfrm>
            <a:custGeom>
              <a:avLst/>
              <a:gdLst>
                <a:gd name="connsiteX0" fmla="*/ 0 w 10703693"/>
                <a:gd name="connsiteY0" fmla="*/ 291173 h 1747003"/>
                <a:gd name="connsiteX1" fmla="*/ 291173 w 10703693"/>
                <a:gd name="connsiteY1" fmla="*/ 0 h 1747003"/>
                <a:gd name="connsiteX2" fmla="*/ 886546 w 10703693"/>
                <a:gd name="connsiteY2" fmla="*/ 0 h 1747003"/>
                <a:gd name="connsiteX3" fmla="*/ 1583133 w 10703693"/>
                <a:gd name="connsiteY3" fmla="*/ 0 h 1747003"/>
                <a:gd name="connsiteX4" fmla="*/ 2077293 w 10703693"/>
                <a:gd name="connsiteY4" fmla="*/ 0 h 1747003"/>
                <a:gd name="connsiteX5" fmla="*/ 2369026 w 10703693"/>
                <a:gd name="connsiteY5" fmla="*/ 0 h 1747003"/>
                <a:gd name="connsiteX6" fmla="*/ 2660759 w 10703693"/>
                <a:gd name="connsiteY6" fmla="*/ 0 h 1747003"/>
                <a:gd name="connsiteX7" fmla="*/ 3053705 w 10703693"/>
                <a:gd name="connsiteY7" fmla="*/ 0 h 1747003"/>
                <a:gd name="connsiteX8" fmla="*/ 3851506 w 10703693"/>
                <a:gd name="connsiteY8" fmla="*/ 0 h 1747003"/>
                <a:gd name="connsiteX9" fmla="*/ 4244452 w 10703693"/>
                <a:gd name="connsiteY9" fmla="*/ 0 h 1747003"/>
                <a:gd name="connsiteX10" fmla="*/ 4536185 w 10703693"/>
                <a:gd name="connsiteY10" fmla="*/ 0 h 1747003"/>
                <a:gd name="connsiteX11" fmla="*/ 4827918 w 10703693"/>
                <a:gd name="connsiteY11" fmla="*/ 0 h 1747003"/>
                <a:gd name="connsiteX12" fmla="*/ 5423291 w 10703693"/>
                <a:gd name="connsiteY12" fmla="*/ 0 h 1747003"/>
                <a:gd name="connsiteX13" fmla="*/ 5715024 w 10703693"/>
                <a:gd name="connsiteY13" fmla="*/ 0 h 1747003"/>
                <a:gd name="connsiteX14" fmla="*/ 6310398 w 10703693"/>
                <a:gd name="connsiteY14" fmla="*/ 0 h 1747003"/>
                <a:gd name="connsiteX15" fmla="*/ 7006984 w 10703693"/>
                <a:gd name="connsiteY15" fmla="*/ 0 h 1747003"/>
                <a:gd name="connsiteX16" fmla="*/ 7804785 w 10703693"/>
                <a:gd name="connsiteY16" fmla="*/ 0 h 1747003"/>
                <a:gd name="connsiteX17" fmla="*/ 8501372 w 10703693"/>
                <a:gd name="connsiteY17" fmla="*/ 0 h 1747003"/>
                <a:gd name="connsiteX18" fmla="*/ 8894318 w 10703693"/>
                <a:gd name="connsiteY18" fmla="*/ 0 h 1747003"/>
                <a:gd name="connsiteX19" fmla="*/ 9489691 w 10703693"/>
                <a:gd name="connsiteY19" fmla="*/ 0 h 1747003"/>
                <a:gd name="connsiteX20" fmla="*/ 10412520 w 10703693"/>
                <a:gd name="connsiteY20" fmla="*/ 0 h 1747003"/>
                <a:gd name="connsiteX21" fmla="*/ 10703693 w 10703693"/>
                <a:gd name="connsiteY21" fmla="*/ 291173 h 1747003"/>
                <a:gd name="connsiteX22" fmla="*/ 10703693 w 10703693"/>
                <a:gd name="connsiteY22" fmla="*/ 861855 h 1747003"/>
                <a:gd name="connsiteX23" fmla="*/ 10703693 w 10703693"/>
                <a:gd name="connsiteY23" fmla="*/ 1455830 h 1747003"/>
                <a:gd name="connsiteX24" fmla="*/ 10412520 w 10703693"/>
                <a:gd name="connsiteY24" fmla="*/ 1747003 h 1747003"/>
                <a:gd name="connsiteX25" fmla="*/ 9918360 w 10703693"/>
                <a:gd name="connsiteY25" fmla="*/ 1747003 h 1747003"/>
                <a:gd name="connsiteX26" fmla="*/ 9322987 w 10703693"/>
                <a:gd name="connsiteY26" fmla="*/ 1747003 h 1747003"/>
                <a:gd name="connsiteX27" fmla="*/ 8828827 w 10703693"/>
                <a:gd name="connsiteY27" fmla="*/ 1747003 h 1747003"/>
                <a:gd name="connsiteX28" fmla="*/ 8233454 w 10703693"/>
                <a:gd name="connsiteY28" fmla="*/ 1747003 h 1747003"/>
                <a:gd name="connsiteX29" fmla="*/ 7739294 w 10703693"/>
                <a:gd name="connsiteY29" fmla="*/ 1747003 h 1747003"/>
                <a:gd name="connsiteX30" fmla="*/ 7245134 w 10703693"/>
                <a:gd name="connsiteY30" fmla="*/ 1747003 h 1747003"/>
                <a:gd name="connsiteX31" fmla="*/ 6649760 w 10703693"/>
                <a:gd name="connsiteY31" fmla="*/ 1747003 h 1747003"/>
                <a:gd name="connsiteX32" fmla="*/ 6358027 w 10703693"/>
                <a:gd name="connsiteY32" fmla="*/ 1747003 h 1747003"/>
                <a:gd name="connsiteX33" fmla="*/ 5560227 w 10703693"/>
                <a:gd name="connsiteY33" fmla="*/ 1747003 h 1747003"/>
                <a:gd name="connsiteX34" fmla="*/ 4863640 w 10703693"/>
                <a:gd name="connsiteY34" fmla="*/ 1747003 h 1747003"/>
                <a:gd name="connsiteX35" fmla="*/ 4065840 w 10703693"/>
                <a:gd name="connsiteY35" fmla="*/ 1747003 h 1747003"/>
                <a:gd name="connsiteX36" fmla="*/ 3268040 w 10703693"/>
                <a:gd name="connsiteY36" fmla="*/ 1747003 h 1747003"/>
                <a:gd name="connsiteX37" fmla="*/ 2571453 w 10703693"/>
                <a:gd name="connsiteY37" fmla="*/ 1747003 h 1747003"/>
                <a:gd name="connsiteX38" fmla="*/ 2279720 w 10703693"/>
                <a:gd name="connsiteY38" fmla="*/ 1747003 h 1747003"/>
                <a:gd name="connsiteX39" fmla="*/ 1785560 w 10703693"/>
                <a:gd name="connsiteY39" fmla="*/ 1747003 h 1747003"/>
                <a:gd name="connsiteX40" fmla="*/ 1392614 w 10703693"/>
                <a:gd name="connsiteY40" fmla="*/ 1747003 h 1747003"/>
                <a:gd name="connsiteX41" fmla="*/ 291173 w 10703693"/>
                <a:gd name="connsiteY41" fmla="*/ 1747003 h 1747003"/>
                <a:gd name="connsiteX42" fmla="*/ 0 w 10703693"/>
                <a:gd name="connsiteY42" fmla="*/ 1455830 h 1747003"/>
                <a:gd name="connsiteX43" fmla="*/ 0 w 10703693"/>
                <a:gd name="connsiteY43" fmla="*/ 908441 h 1747003"/>
                <a:gd name="connsiteX44" fmla="*/ 0 w 10703693"/>
                <a:gd name="connsiteY44" fmla="*/ 291173 h 174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3693" h="1747003" fill="none" extrusionOk="0">
                  <a:moveTo>
                    <a:pt x="0" y="291173"/>
                  </a:moveTo>
                  <a:cubicBezTo>
                    <a:pt x="3394" y="152145"/>
                    <a:pt x="127742" y="-15029"/>
                    <a:pt x="291173" y="0"/>
                  </a:cubicBezTo>
                  <a:cubicBezTo>
                    <a:pt x="451654" y="-49527"/>
                    <a:pt x="762791" y="64273"/>
                    <a:pt x="886546" y="0"/>
                  </a:cubicBezTo>
                  <a:cubicBezTo>
                    <a:pt x="1010301" y="-64273"/>
                    <a:pt x="1258945" y="72240"/>
                    <a:pt x="1583133" y="0"/>
                  </a:cubicBezTo>
                  <a:cubicBezTo>
                    <a:pt x="1907321" y="-72240"/>
                    <a:pt x="1917155" y="36935"/>
                    <a:pt x="2077293" y="0"/>
                  </a:cubicBezTo>
                  <a:cubicBezTo>
                    <a:pt x="2237431" y="-36935"/>
                    <a:pt x="2265656" y="1784"/>
                    <a:pt x="2369026" y="0"/>
                  </a:cubicBezTo>
                  <a:cubicBezTo>
                    <a:pt x="2472396" y="-1784"/>
                    <a:pt x="2598806" y="25605"/>
                    <a:pt x="2660759" y="0"/>
                  </a:cubicBezTo>
                  <a:cubicBezTo>
                    <a:pt x="2722712" y="-25605"/>
                    <a:pt x="2890287" y="43755"/>
                    <a:pt x="3053705" y="0"/>
                  </a:cubicBezTo>
                  <a:cubicBezTo>
                    <a:pt x="3217123" y="-43755"/>
                    <a:pt x="3509775" y="63647"/>
                    <a:pt x="3851506" y="0"/>
                  </a:cubicBezTo>
                  <a:cubicBezTo>
                    <a:pt x="4193237" y="-63647"/>
                    <a:pt x="4097048" y="2659"/>
                    <a:pt x="4244452" y="0"/>
                  </a:cubicBezTo>
                  <a:cubicBezTo>
                    <a:pt x="4391856" y="-2659"/>
                    <a:pt x="4442785" y="6318"/>
                    <a:pt x="4536185" y="0"/>
                  </a:cubicBezTo>
                  <a:cubicBezTo>
                    <a:pt x="4629585" y="-6318"/>
                    <a:pt x="4705742" y="7455"/>
                    <a:pt x="4827918" y="0"/>
                  </a:cubicBezTo>
                  <a:cubicBezTo>
                    <a:pt x="4950094" y="-7455"/>
                    <a:pt x="5244236" y="27215"/>
                    <a:pt x="5423291" y="0"/>
                  </a:cubicBezTo>
                  <a:cubicBezTo>
                    <a:pt x="5602346" y="-27215"/>
                    <a:pt x="5641188" y="15440"/>
                    <a:pt x="5715024" y="0"/>
                  </a:cubicBezTo>
                  <a:cubicBezTo>
                    <a:pt x="5788860" y="-15440"/>
                    <a:pt x="6140985" y="62563"/>
                    <a:pt x="6310398" y="0"/>
                  </a:cubicBezTo>
                  <a:cubicBezTo>
                    <a:pt x="6479811" y="-62563"/>
                    <a:pt x="6690593" y="12487"/>
                    <a:pt x="7006984" y="0"/>
                  </a:cubicBezTo>
                  <a:cubicBezTo>
                    <a:pt x="7323375" y="-12487"/>
                    <a:pt x="7471976" y="38439"/>
                    <a:pt x="7804785" y="0"/>
                  </a:cubicBezTo>
                  <a:cubicBezTo>
                    <a:pt x="8137594" y="-38439"/>
                    <a:pt x="8257284" y="66971"/>
                    <a:pt x="8501372" y="0"/>
                  </a:cubicBezTo>
                  <a:cubicBezTo>
                    <a:pt x="8745460" y="-66971"/>
                    <a:pt x="8787756" y="42308"/>
                    <a:pt x="8894318" y="0"/>
                  </a:cubicBezTo>
                  <a:cubicBezTo>
                    <a:pt x="9000880" y="-42308"/>
                    <a:pt x="9271977" y="28294"/>
                    <a:pt x="9489691" y="0"/>
                  </a:cubicBezTo>
                  <a:cubicBezTo>
                    <a:pt x="9707405" y="-28294"/>
                    <a:pt x="10132813" y="76262"/>
                    <a:pt x="10412520" y="0"/>
                  </a:cubicBezTo>
                  <a:cubicBezTo>
                    <a:pt x="10571691" y="7135"/>
                    <a:pt x="10699959" y="131317"/>
                    <a:pt x="10703693" y="291173"/>
                  </a:cubicBezTo>
                  <a:cubicBezTo>
                    <a:pt x="10743931" y="551431"/>
                    <a:pt x="10641113" y="617228"/>
                    <a:pt x="10703693" y="861855"/>
                  </a:cubicBezTo>
                  <a:cubicBezTo>
                    <a:pt x="10766273" y="1106482"/>
                    <a:pt x="10680566" y="1225164"/>
                    <a:pt x="10703693" y="1455830"/>
                  </a:cubicBezTo>
                  <a:cubicBezTo>
                    <a:pt x="10711424" y="1619677"/>
                    <a:pt x="10569797" y="1745545"/>
                    <a:pt x="10412520" y="1747003"/>
                  </a:cubicBezTo>
                  <a:cubicBezTo>
                    <a:pt x="10290958" y="1775109"/>
                    <a:pt x="10119206" y="1695671"/>
                    <a:pt x="9918360" y="1747003"/>
                  </a:cubicBezTo>
                  <a:cubicBezTo>
                    <a:pt x="9717514" y="1798335"/>
                    <a:pt x="9529555" y="1690916"/>
                    <a:pt x="9322987" y="1747003"/>
                  </a:cubicBezTo>
                  <a:cubicBezTo>
                    <a:pt x="9116419" y="1803090"/>
                    <a:pt x="8964975" y="1688310"/>
                    <a:pt x="8828827" y="1747003"/>
                  </a:cubicBezTo>
                  <a:cubicBezTo>
                    <a:pt x="8692679" y="1805696"/>
                    <a:pt x="8422938" y="1710163"/>
                    <a:pt x="8233454" y="1747003"/>
                  </a:cubicBezTo>
                  <a:cubicBezTo>
                    <a:pt x="8043970" y="1783843"/>
                    <a:pt x="7904854" y="1708786"/>
                    <a:pt x="7739294" y="1747003"/>
                  </a:cubicBezTo>
                  <a:cubicBezTo>
                    <a:pt x="7573734" y="1785220"/>
                    <a:pt x="7399747" y="1728110"/>
                    <a:pt x="7245134" y="1747003"/>
                  </a:cubicBezTo>
                  <a:cubicBezTo>
                    <a:pt x="7090521" y="1765896"/>
                    <a:pt x="6796353" y="1677771"/>
                    <a:pt x="6649760" y="1747003"/>
                  </a:cubicBezTo>
                  <a:cubicBezTo>
                    <a:pt x="6503167" y="1816235"/>
                    <a:pt x="6431356" y="1744597"/>
                    <a:pt x="6358027" y="1747003"/>
                  </a:cubicBezTo>
                  <a:cubicBezTo>
                    <a:pt x="6284698" y="1749409"/>
                    <a:pt x="5876397" y="1669160"/>
                    <a:pt x="5560227" y="1747003"/>
                  </a:cubicBezTo>
                  <a:cubicBezTo>
                    <a:pt x="5244057" y="1824846"/>
                    <a:pt x="5147616" y="1709386"/>
                    <a:pt x="4863640" y="1747003"/>
                  </a:cubicBezTo>
                  <a:cubicBezTo>
                    <a:pt x="4579664" y="1784620"/>
                    <a:pt x="4425188" y="1700270"/>
                    <a:pt x="4065840" y="1747003"/>
                  </a:cubicBezTo>
                  <a:cubicBezTo>
                    <a:pt x="3706492" y="1793736"/>
                    <a:pt x="3602318" y="1685711"/>
                    <a:pt x="3268040" y="1747003"/>
                  </a:cubicBezTo>
                  <a:cubicBezTo>
                    <a:pt x="2933762" y="1808295"/>
                    <a:pt x="2779497" y="1728767"/>
                    <a:pt x="2571453" y="1747003"/>
                  </a:cubicBezTo>
                  <a:cubicBezTo>
                    <a:pt x="2363409" y="1765239"/>
                    <a:pt x="2420553" y="1733137"/>
                    <a:pt x="2279720" y="1747003"/>
                  </a:cubicBezTo>
                  <a:cubicBezTo>
                    <a:pt x="2138887" y="1760869"/>
                    <a:pt x="1951568" y="1740639"/>
                    <a:pt x="1785560" y="1747003"/>
                  </a:cubicBezTo>
                  <a:cubicBezTo>
                    <a:pt x="1619552" y="1753367"/>
                    <a:pt x="1577700" y="1712655"/>
                    <a:pt x="1392614" y="1747003"/>
                  </a:cubicBezTo>
                  <a:cubicBezTo>
                    <a:pt x="1207528" y="1781351"/>
                    <a:pt x="668320" y="1623769"/>
                    <a:pt x="291173" y="1747003"/>
                  </a:cubicBezTo>
                  <a:cubicBezTo>
                    <a:pt x="85992" y="1728912"/>
                    <a:pt x="8254" y="1644507"/>
                    <a:pt x="0" y="1455830"/>
                  </a:cubicBezTo>
                  <a:cubicBezTo>
                    <a:pt x="-38560" y="1291249"/>
                    <a:pt x="15286" y="1137488"/>
                    <a:pt x="0" y="908441"/>
                  </a:cubicBezTo>
                  <a:cubicBezTo>
                    <a:pt x="-15286" y="679394"/>
                    <a:pt x="31017" y="533589"/>
                    <a:pt x="0" y="291173"/>
                  </a:cubicBezTo>
                  <a:close/>
                </a:path>
                <a:path w="10703693" h="1747003" stroke="0" extrusionOk="0">
                  <a:moveTo>
                    <a:pt x="0" y="291173"/>
                  </a:moveTo>
                  <a:cubicBezTo>
                    <a:pt x="-16396" y="131978"/>
                    <a:pt x="131897" y="-15880"/>
                    <a:pt x="291173" y="0"/>
                  </a:cubicBezTo>
                  <a:cubicBezTo>
                    <a:pt x="470262" y="-702"/>
                    <a:pt x="729709" y="75008"/>
                    <a:pt x="987760" y="0"/>
                  </a:cubicBezTo>
                  <a:cubicBezTo>
                    <a:pt x="1245811" y="-75008"/>
                    <a:pt x="1437464" y="22745"/>
                    <a:pt x="1583133" y="0"/>
                  </a:cubicBezTo>
                  <a:cubicBezTo>
                    <a:pt x="1728802" y="-22745"/>
                    <a:pt x="1987022" y="66146"/>
                    <a:pt x="2178507" y="0"/>
                  </a:cubicBezTo>
                  <a:cubicBezTo>
                    <a:pt x="2369992" y="-66146"/>
                    <a:pt x="2544979" y="52531"/>
                    <a:pt x="2672666" y="0"/>
                  </a:cubicBezTo>
                  <a:cubicBezTo>
                    <a:pt x="2800353" y="-52531"/>
                    <a:pt x="3185840" y="76362"/>
                    <a:pt x="3369253" y="0"/>
                  </a:cubicBezTo>
                  <a:cubicBezTo>
                    <a:pt x="3552666" y="-76362"/>
                    <a:pt x="3735764" y="10450"/>
                    <a:pt x="3863413" y="0"/>
                  </a:cubicBezTo>
                  <a:cubicBezTo>
                    <a:pt x="3991062" y="-10450"/>
                    <a:pt x="4081433" y="8160"/>
                    <a:pt x="4256360" y="0"/>
                  </a:cubicBezTo>
                  <a:cubicBezTo>
                    <a:pt x="4431287" y="-8160"/>
                    <a:pt x="4523543" y="40246"/>
                    <a:pt x="4649306" y="0"/>
                  </a:cubicBezTo>
                  <a:cubicBezTo>
                    <a:pt x="4775069" y="-40246"/>
                    <a:pt x="4848726" y="16732"/>
                    <a:pt x="4941039" y="0"/>
                  </a:cubicBezTo>
                  <a:cubicBezTo>
                    <a:pt x="5033352" y="-16732"/>
                    <a:pt x="5302091" y="40778"/>
                    <a:pt x="5536412" y="0"/>
                  </a:cubicBezTo>
                  <a:cubicBezTo>
                    <a:pt x="5770733" y="-40778"/>
                    <a:pt x="5994483" y="33174"/>
                    <a:pt x="6232999" y="0"/>
                  </a:cubicBezTo>
                  <a:cubicBezTo>
                    <a:pt x="6471515" y="-33174"/>
                    <a:pt x="6652150" y="28385"/>
                    <a:pt x="6828372" y="0"/>
                  </a:cubicBezTo>
                  <a:cubicBezTo>
                    <a:pt x="7004594" y="-28385"/>
                    <a:pt x="7441701" y="78697"/>
                    <a:pt x="7626173" y="0"/>
                  </a:cubicBezTo>
                  <a:cubicBezTo>
                    <a:pt x="7810645" y="-78697"/>
                    <a:pt x="8042250" y="49175"/>
                    <a:pt x="8322760" y="0"/>
                  </a:cubicBezTo>
                  <a:cubicBezTo>
                    <a:pt x="8603270" y="-49175"/>
                    <a:pt x="8521081" y="13359"/>
                    <a:pt x="8715706" y="0"/>
                  </a:cubicBezTo>
                  <a:cubicBezTo>
                    <a:pt x="8910331" y="-13359"/>
                    <a:pt x="8917336" y="693"/>
                    <a:pt x="9007439" y="0"/>
                  </a:cubicBezTo>
                  <a:cubicBezTo>
                    <a:pt x="9097542" y="-693"/>
                    <a:pt x="9461819" y="41812"/>
                    <a:pt x="9602812" y="0"/>
                  </a:cubicBezTo>
                  <a:cubicBezTo>
                    <a:pt x="9743805" y="-41812"/>
                    <a:pt x="9789015" y="2636"/>
                    <a:pt x="9894545" y="0"/>
                  </a:cubicBezTo>
                  <a:cubicBezTo>
                    <a:pt x="10000075" y="-2636"/>
                    <a:pt x="10219947" y="2419"/>
                    <a:pt x="10412520" y="0"/>
                  </a:cubicBezTo>
                  <a:cubicBezTo>
                    <a:pt x="10593925" y="12553"/>
                    <a:pt x="10732014" y="145772"/>
                    <a:pt x="10703693" y="291173"/>
                  </a:cubicBezTo>
                  <a:cubicBezTo>
                    <a:pt x="10751598" y="493547"/>
                    <a:pt x="10639375" y="733699"/>
                    <a:pt x="10703693" y="885148"/>
                  </a:cubicBezTo>
                  <a:cubicBezTo>
                    <a:pt x="10768011" y="1036598"/>
                    <a:pt x="10684103" y="1187498"/>
                    <a:pt x="10703693" y="1455830"/>
                  </a:cubicBezTo>
                  <a:cubicBezTo>
                    <a:pt x="10732035" y="1646514"/>
                    <a:pt x="10566383" y="1757204"/>
                    <a:pt x="10412520" y="1747003"/>
                  </a:cubicBezTo>
                  <a:cubicBezTo>
                    <a:pt x="10185493" y="1772544"/>
                    <a:pt x="10040488" y="1740512"/>
                    <a:pt x="9918360" y="1747003"/>
                  </a:cubicBezTo>
                  <a:cubicBezTo>
                    <a:pt x="9796232" y="1753494"/>
                    <a:pt x="9598828" y="1687391"/>
                    <a:pt x="9322987" y="1747003"/>
                  </a:cubicBezTo>
                  <a:cubicBezTo>
                    <a:pt x="9047146" y="1806615"/>
                    <a:pt x="8698350" y="1723818"/>
                    <a:pt x="8525186" y="1747003"/>
                  </a:cubicBezTo>
                  <a:cubicBezTo>
                    <a:pt x="8352022" y="1770188"/>
                    <a:pt x="8255580" y="1733389"/>
                    <a:pt x="8132240" y="1747003"/>
                  </a:cubicBezTo>
                  <a:cubicBezTo>
                    <a:pt x="8008900" y="1760617"/>
                    <a:pt x="7814130" y="1723977"/>
                    <a:pt x="7638080" y="1747003"/>
                  </a:cubicBezTo>
                  <a:cubicBezTo>
                    <a:pt x="7462030" y="1770029"/>
                    <a:pt x="7080024" y="1668673"/>
                    <a:pt x="6840280" y="1747003"/>
                  </a:cubicBezTo>
                  <a:cubicBezTo>
                    <a:pt x="6600536" y="1825333"/>
                    <a:pt x="6653485" y="1716008"/>
                    <a:pt x="6548547" y="1747003"/>
                  </a:cubicBezTo>
                  <a:cubicBezTo>
                    <a:pt x="6443609" y="1777998"/>
                    <a:pt x="6023874" y="1745955"/>
                    <a:pt x="5750747" y="1747003"/>
                  </a:cubicBezTo>
                  <a:cubicBezTo>
                    <a:pt x="5477620" y="1748051"/>
                    <a:pt x="5573753" y="1724159"/>
                    <a:pt x="5459014" y="1747003"/>
                  </a:cubicBezTo>
                  <a:cubicBezTo>
                    <a:pt x="5344275" y="1769847"/>
                    <a:pt x="4833574" y="1731654"/>
                    <a:pt x="4661213" y="1747003"/>
                  </a:cubicBezTo>
                  <a:cubicBezTo>
                    <a:pt x="4488852" y="1762352"/>
                    <a:pt x="4114693" y="1726763"/>
                    <a:pt x="3964627" y="1747003"/>
                  </a:cubicBezTo>
                  <a:cubicBezTo>
                    <a:pt x="3814561" y="1767243"/>
                    <a:pt x="3617603" y="1710997"/>
                    <a:pt x="3369253" y="1747003"/>
                  </a:cubicBezTo>
                  <a:cubicBezTo>
                    <a:pt x="3120903" y="1783009"/>
                    <a:pt x="3169326" y="1743836"/>
                    <a:pt x="2976307" y="1747003"/>
                  </a:cubicBezTo>
                  <a:cubicBezTo>
                    <a:pt x="2783288" y="1750170"/>
                    <a:pt x="2703729" y="1703772"/>
                    <a:pt x="2482147" y="1747003"/>
                  </a:cubicBezTo>
                  <a:cubicBezTo>
                    <a:pt x="2260565" y="1790234"/>
                    <a:pt x="2132814" y="1734234"/>
                    <a:pt x="1886774" y="1747003"/>
                  </a:cubicBezTo>
                  <a:cubicBezTo>
                    <a:pt x="1640734" y="1759772"/>
                    <a:pt x="1342828" y="1717061"/>
                    <a:pt x="1190187" y="1747003"/>
                  </a:cubicBezTo>
                  <a:cubicBezTo>
                    <a:pt x="1037546" y="1776945"/>
                    <a:pt x="654155" y="1699034"/>
                    <a:pt x="291173" y="1747003"/>
                  </a:cubicBezTo>
                  <a:cubicBezTo>
                    <a:pt x="145847" y="1751139"/>
                    <a:pt x="41797" y="1614064"/>
                    <a:pt x="0" y="1455830"/>
                  </a:cubicBezTo>
                  <a:cubicBezTo>
                    <a:pt x="-37285" y="1181153"/>
                    <a:pt x="71651" y="1123377"/>
                    <a:pt x="0" y="850208"/>
                  </a:cubicBezTo>
                  <a:cubicBezTo>
                    <a:pt x="-71651" y="577039"/>
                    <a:pt x="65214" y="434758"/>
                    <a:pt x="0" y="291173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228088" y="679991"/>
              <a:ext cx="10430647" cy="1274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6 m² 20 dm² = …… dm²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5400" kern="0" dirty="0">
                  <a:solidFill>
                    <a:srgbClr val="FFFBF8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602</a:t>
              </a:r>
              <a:endPara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620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6 200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37">
            <a:extLst>
              <a:ext uri="{FF2B5EF4-FFF2-40B4-BE49-F238E27FC236}">
                <a16:creationId xmlns:a16="http://schemas.microsoft.com/office/drawing/2014/main" id="{B7E4331B-0C42-43EF-B59B-7086AD212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sp>
        <p:nvSpPr>
          <p:cNvPr id="20" name="矩形: 圆角 14">
            <a:extLst>
              <a:ext uri="{FF2B5EF4-FFF2-40B4-BE49-F238E27FC236}">
                <a16:creationId xmlns:a16="http://schemas.microsoft.com/office/drawing/2014/main" id="{66CDA486-D099-43F5-A8BB-73148979C074}"/>
              </a:ext>
            </a:extLst>
          </p:cNvPr>
          <p:cNvSpPr/>
          <p:nvPr/>
        </p:nvSpPr>
        <p:spPr>
          <a:xfrm>
            <a:off x="5466080" y="1733625"/>
            <a:ext cx="2054123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21" name="Picture 20" descr="A close-up of a calculator&#10;&#10;Description automatically generated with medium confidence">
            <a:extLst>
              <a:ext uri="{FF2B5EF4-FFF2-40B4-BE49-F238E27FC236}">
                <a16:creationId xmlns:a16="http://schemas.microsoft.com/office/drawing/2014/main" id="{A6C25CD5-E42C-4DC6-AAAA-DD58B5E2C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3" y="4068277"/>
            <a:ext cx="2152950" cy="2381582"/>
          </a:xfrm>
          <a:prstGeom prst="rect">
            <a:avLst/>
          </a:prstGeom>
        </p:spPr>
      </p:pic>
      <p:pic>
        <p:nvPicPr>
          <p:cNvPr id="22" name="Picture 21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8FF2DB8F-26C4-4E1B-8999-32C4B0BD6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96" y="4490720"/>
            <a:ext cx="2139586" cy="22241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D35667-8127-A2D2-B21C-4B26AEAAA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3244" y="2642548"/>
            <a:ext cx="9461812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9E18A48-7ABF-412E-8A63-7C50F55CA0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3451" y="1446108"/>
            <a:ext cx="695613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6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527;p25">
            <a:extLst>
              <a:ext uri="{FF2B5EF4-FFF2-40B4-BE49-F238E27FC236}">
                <a16:creationId xmlns:a16="http://schemas.microsoft.com/office/drawing/2014/main" id="{7F8EDA17-386F-4288-AB7A-92BC6AFE35D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-72165"/>
            <a:ext cx="2069886" cy="1034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artoon of a robot and a child&#10;&#10;Description automatically generated">
            <a:extLst>
              <a:ext uri="{FF2B5EF4-FFF2-40B4-BE49-F238E27FC236}">
                <a16:creationId xmlns:a16="http://schemas.microsoft.com/office/drawing/2014/main" id="{A19DBDCB-6E6B-80F6-1900-9ACA0B27FF3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6" y="1345010"/>
            <a:ext cx="7598326" cy="321873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747BA8-95AB-027C-B1E2-B463AF0FD0BA}"/>
              </a:ext>
            </a:extLst>
          </p:cNvPr>
          <p:cNvSpPr/>
          <p:nvPr/>
        </p:nvSpPr>
        <p:spPr>
          <a:xfrm>
            <a:off x="2466976" y="1390650"/>
            <a:ext cx="2343150" cy="1181100"/>
          </a:xfrm>
          <a:prstGeom prst="wedgeRoundRectCallout">
            <a:avLst>
              <a:gd name="adj1" fmla="val 37603"/>
              <a:gd name="adj2" fmla="val 62501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Ôi</a:t>
            </a:r>
            <a:r>
              <a:rPr lang="en-US" sz="2400" dirty="0"/>
              <a:t>,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tí</a:t>
            </a:r>
            <a:r>
              <a:rPr lang="en-US" sz="2400" dirty="0"/>
              <a:t> hon </a:t>
            </a:r>
            <a:r>
              <a:rPr lang="en-US" sz="2400" dirty="0" err="1"/>
              <a:t>ấy</a:t>
            </a:r>
            <a:r>
              <a:rPr lang="en-US" sz="2400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C72D6A-ED37-64A9-795F-30B75E1912F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95527" y="0"/>
            <a:ext cx="4572396" cy="859611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1E19C70-A8A7-B5E1-2D1B-482D4AABD62F}"/>
              </a:ext>
            </a:extLst>
          </p:cNvPr>
          <p:cNvSpPr/>
          <p:nvPr/>
        </p:nvSpPr>
        <p:spPr>
          <a:xfrm>
            <a:off x="8039101" y="571500"/>
            <a:ext cx="3781424" cy="1314450"/>
          </a:xfrm>
          <a:prstGeom prst="wedgeRoundRectCallout">
            <a:avLst>
              <a:gd name="adj1" fmla="val -50054"/>
              <a:gd name="adj2" fmla="val 71372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Anh </a:t>
            </a:r>
            <a:r>
              <a:rPr lang="en-US" sz="2400" dirty="0" err="1"/>
              <a:t>ơi</a:t>
            </a:r>
            <a:r>
              <a:rPr lang="en-US" sz="2400" dirty="0"/>
              <a:t>, </a:t>
            </a:r>
            <a:r>
              <a:rPr lang="en-US" sz="2400" dirty="0" err="1"/>
              <a:t>nếu</a:t>
            </a:r>
            <a:r>
              <a:rPr lang="en-US" sz="2400" dirty="0"/>
              <a:t> </a:t>
            </a:r>
            <a:r>
              <a:rPr lang="en-US" sz="2400" dirty="0" err="1"/>
              <a:t>muốn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tổ</a:t>
            </a:r>
            <a:r>
              <a:rPr lang="en-US" sz="2400" dirty="0"/>
              <a:t> </a:t>
            </a:r>
            <a:r>
              <a:rPr lang="en-US" sz="2400" dirty="0" err="1"/>
              <a:t>kiến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cỡ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ạ?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156005-5B90-24FA-AC37-9B28754F79A1}"/>
              </a:ext>
            </a:extLst>
          </p:cNvPr>
          <p:cNvGrpSpPr/>
          <p:nvPr/>
        </p:nvGrpSpPr>
        <p:grpSpPr>
          <a:xfrm>
            <a:off x="857249" y="4941027"/>
            <a:ext cx="10820403" cy="922866"/>
            <a:chOff x="511310" y="2634671"/>
            <a:chExt cx="7343665" cy="922866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D5894C5C-437C-DD54-6273-4F9C71059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511310" y="2634671"/>
              <a:ext cx="7298411" cy="92286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AB2688-B223-426E-57CB-6D26B4131F16}"/>
                </a:ext>
              </a:extLst>
            </p:cNvPr>
            <p:cNvSpPr txBox="1"/>
            <p:nvPr/>
          </p:nvSpPr>
          <p:spPr>
            <a:xfrm>
              <a:off x="776356" y="2742481"/>
              <a:ext cx="7078619" cy="625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Để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vật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kích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thước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ta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dùng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đơn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vị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0C8EF4-31B9-6FCB-0F58-42DF90EA4525}"/>
              </a:ext>
            </a:extLst>
          </p:cNvPr>
          <p:cNvGrpSpPr/>
          <p:nvPr/>
        </p:nvGrpSpPr>
        <p:grpSpPr>
          <a:xfrm>
            <a:off x="352426" y="4969602"/>
            <a:ext cx="11220452" cy="1299546"/>
            <a:chOff x="511310" y="2634671"/>
            <a:chExt cx="7343665" cy="1299546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6B1FFE9D-75BC-3385-1445-214CE891B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511310" y="2634671"/>
              <a:ext cx="7298411" cy="92286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27E2CCA-8F07-8AE6-999A-3A2B5BD60870}"/>
                </a:ext>
              </a:extLst>
            </p:cNvPr>
            <p:cNvSpPr txBox="1"/>
            <p:nvPr/>
          </p:nvSpPr>
          <p:spPr>
            <a:xfrm>
              <a:off x="776356" y="2742481"/>
              <a:ext cx="7078619" cy="1191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muốn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cửa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tổ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kiến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thì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phải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thế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2" name="BA (1)">
            <a:hlinkClick r:id="" action="ppaction://media"/>
            <a:extLst>
              <a:ext uri="{FF2B5EF4-FFF2-40B4-BE49-F238E27FC236}">
                <a16:creationId xmlns:a16="http://schemas.microsoft.com/office/drawing/2014/main" id="{E7E54680-76D6-56FF-0AA7-0033C2CE9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1044" y="4847783"/>
            <a:ext cx="244475" cy="244475"/>
          </a:xfrm>
          <a:prstGeom prst="rect">
            <a:avLst/>
          </a:prstGeom>
        </p:spPr>
      </p:pic>
      <p:pic>
        <p:nvPicPr>
          <p:cNvPr id="3" name="Ôi sẽ là một cái cửa">
            <a:hlinkClick r:id="" action="ppaction://media"/>
            <a:extLst>
              <a:ext uri="{FF2B5EF4-FFF2-40B4-BE49-F238E27FC236}">
                <a16:creationId xmlns:a16="http://schemas.microsoft.com/office/drawing/2014/main" id="{AA0F96D3-52FC-C24A-A60D-0F1BE53C05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8268" y="5468938"/>
            <a:ext cx="244475" cy="244475"/>
          </a:xfrm>
          <a:prstGeom prst="rect">
            <a:avLst/>
          </a:prstGeom>
        </p:spPr>
      </p:pic>
      <p:pic>
        <p:nvPicPr>
          <p:cNvPr id="5" name="Ôi ">
            <a:hlinkClick r:id="" action="ppaction://media"/>
            <a:extLst>
              <a:ext uri="{FF2B5EF4-FFF2-40B4-BE49-F238E27FC236}">
                <a16:creationId xmlns:a16="http://schemas.microsoft.com/office/drawing/2014/main" id="{BF90E06F-6BF5-2453-7A08-9C6A907B7E5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1043" y="4090250"/>
            <a:ext cx="244475" cy="244475"/>
          </a:xfrm>
          <a:prstGeom prst="rect">
            <a:avLst/>
          </a:prstGeom>
        </p:spPr>
      </p:pic>
      <p:pic>
        <p:nvPicPr>
          <p:cNvPr id="6" name="Sẽ là một cái cửa bé">
            <a:hlinkClick r:id="" action="ppaction://media"/>
            <a:extLst>
              <a:ext uri="{FF2B5EF4-FFF2-40B4-BE49-F238E27FC236}">
                <a16:creationId xmlns:a16="http://schemas.microsoft.com/office/drawing/2014/main" id="{18E12816-B65C-8785-445B-0C789C7C9B1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1043" y="4424253"/>
            <a:ext cx="244475" cy="244475"/>
          </a:xfrm>
          <a:prstGeom prst="rect">
            <a:avLst/>
          </a:prstGeom>
        </p:spPr>
      </p:pic>
      <p:pic>
        <p:nvPicPr>
          <p:cNvPr id="7" name="rô bốt và mai đang đ">
            <a:hlinkClick r:id="" action="ppaction://media"/>
            <a:extLst>
              <a:ext uri="{FF2B5EF4-FFF2-40B4-BE49-F238E27FC236}">
                <a16:creationId xmlns:a16="http://schemas.microsoft.com/office/drawing/2014/main" id="{BF94BEC4-24E2-53C2-8E12-35562135EAF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8267" y="3634010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34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238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886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19540" y="2610496"/>
            <a:ext cx="2604054" cy="4183819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0747A5D-CEEC-D64C-A5B7-303D37AEB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1600" y="3304485"/>
            <a:ext cx="406400" cy="3048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75E5437-6C1E-0B93-2B8B-F3B7CAB5A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1228035"/>
            <a:ext cx="6096000" cy="45720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851E0328-B94C-7B16-CC46-325AFAD4D2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60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5E7E1C65-C474-3383-B526-8AF44EABC8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52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8D0AFD0F-9FBB-FDA9-0DFC-EA719E4E9AA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44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BC537C73-6CBA-49DE-074E-EE66EA4A94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4836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id="{532A00A5-9A0F-D960-545E-654488245479}"/>
              </a:ext>
            </a:extLst>
          </p:cNvPr>
          <p:cNvSpPr>
            <a:spLocks noChangeShapeType="1"/>
          </p:cNvSpPr>
          <p:nvPr/>
        </p:nvSpPr>
        <p:spPr bwMode="auto">
          <a:xfrm>
            <a:off x="90932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A72BCDC0-2C25-4F9E-042F-141C41742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02330BE3-9832-E4DA-146B-471476B83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48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1">
            <a:extLst>
              <a:ext uri="{FF2B5EF4-FFF2-40B4-BE49-F238E27FC236}">
                <a16:creationId xmlns:a16="http://schemas.microsoft.com/office/drawing/2014/main" id="{DC350B0D-687E-378D-B3D3-60DE97C389B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56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2">
            <a:extLst>
              <a:ext uri="{FF2B5EF4-FFF2-40B4-BE49-F238E27FC236}">
                <a16:creationId xmlns:a16="http://schemas.microsoft.com/office/drawing/2014/main" id="{98468CF9-306C-327F-419D-91664574C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6400" y="12597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3">
            <a:extLst>
              <a:ext uri="{FF2B5EF4-FFF2-40B4-BE49-F238E27FC236}">
                <a16:creationId xmlns:a16="http://schemas.microsoft.com/office/drawing/2014/main" id="{C1DCB133-BD68-2B9E-04FA-E8269578016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21614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4">
            <a:extLst>
              <a:ext uri="{FF2B5EF4-FFF2-40B4-BE49-F238E27FC236}">
                <a16:creationId xmlns:a16="http://schemas.microsoft.com/office/drawing/2014/main" id="{7D751DCE-45F6-6468-DBA1-C626E29AC27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0758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" name="Line 15">
            <a:extLst>
              <a:ext uri="{FF2B5EF4-FFF2-40B4-BE49-F238E27FC236}">
                <a16:creationId xmlns:a16="http://schemas.microsoft.com/office/drawing/2014/main" id="{641C2FFB-59D6-DA18-6A12-CBB64CED98F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9902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16">
            <a:extLst>
              <a:ext uri="{FF2B5EF4-FFF2-40B4-BE49-F238E27FC236}">
                <a16:creationId xmlns:a16="http://schemas.microsoft.com/office/drawing/2014/main" id="{AA278278-0636-B90B-4238-397D9B6460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49046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17">
            <a:extLst>
              <a:ext uri="{FF2B5EF4-FFF2-40B4-BE49-F238E27FC236}">
                <a16:creationId xmlns:a16="http://schemas.microsoft.com/office/drawing/2014/main" id="{75A0ACDC-D846-369D-3950-E53B309341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53618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18">
            <a:extLst>
              <a:ext uri="{FF2B5EF4-FFF2-40B4-BE49-F238E27FC236}">
                <a16:creationId xmlns:a16="http://schemas.microsoft.com/office/drawing/2014/main" id="{BF8EB1A6-F8DC-154C-8F6E-0956A85779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44474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19">
            <a:extLst>
              <a:ext uri="{FF2B5EF4-FFF2-40B4-BE49-F238E27FC236}">
                <a16:creationId xmlns:a16="http://schemas.microsoft.com/office/drawing/2014/main" id="{763CD513-6AE5-1F54-1928-CC10C47AD8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5330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20">
            <a:extLst>
              <a:ext uri="{FF2B5EF4-FFF2-40B4-BE49-F238E27FC236}">
                <a16:creationId xmlns:a16="http://schemas.microsoft.com/office/drawing/2014/main" id="{F918AFC2-F72E-708B-E24F-30A2C51945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26186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21">
            <a:extLst>
              <a:ext uri="{FF2B5EF4-FFF2-40B4-BE49-F238E27FC236}">
                <a16:creationId xmlns:a16="http://schemas.microsoft.com/office/drawing/2014/main" id="{DD181EDD-53A1-9116-F070-9A81EAD75B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17042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Rectangle 22">
            <a:extLst>
              <a:ext uri="{FF2B5EF4-FFF2-40B4-BE49-F238E27FC236}">
                <a16:creationId xmlns:a16="http://schemas.microsoft.com/office/drawing/2014/main" id="{972105B0-B1E2-BB31-CD28-2D6C76B12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5361885"/>
            <a:ext cx="609600" cy="457200"/>
          </a:xfrm>
          <a:prstGeom prst="rect">
            <a:avLst/>
          </a:prstGeom>
          <a:solidFill>
            <a:srgbClr val="00CC00"/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53" name="Line 23">
            <a:extLst>
              <a:ext uri="{FF2B5EF4-FFF2-40B4-BE49-F238E27FC236}">
                <a16:creationId xmlns:a16="http://schemas.microsoft.com/office/drawing/2014/main" id="{3422377F-D454-4077-9564-77F2F13C61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6451" y="5652398"/>
            <a:ext cx="37676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Text Box 24">
            <a:extLst>
              <a:ext uri="{FF2B5EF4-FFF2-40B4-BE49-F238E27FC236}">
                <a16:creationId xmlns:a16="http://schemas.microsoft.com/office/drawing/2014/main" id="{FB6829BD-9DFD-9629-4172-A7862500F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5785" y="5369823"/>
            <a:ext cx="10310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mm</a:t>
            </a:r>
            <a:r>
              <a:rPr lang="en-US" altLang="vi-VN" sz="2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5" name="Object 29">
            <a:extLst>
              <a:ext uri="{FF2B5EF4-FFF2-40B4-BE49-F238E27FC236}">
                <a16:creationId xmlns:a16="http://schemas.microsoft.com/office/drawing/2014/main" id="{0DD7814E-EA28-611E-65B2-37D07E7F76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940389"/>
              </p:ext>
            </p:extLst>
          </p:nvPr>
        </p:nvGraphicFramePr>
        <p:xfrm>
          <a:off x="7162800" y="429508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7" imgW="114151" imgH="215619" progId="Equation.3">
                  <p:embed/>
                </p:oleObj>
              </mc:Choice>
              <mc:Fallback>
                <p:oleObj name="Equation" r:id="rId7" imgW="114151" imgH="215619" progId="Equation.3">
                  <p:embed/>
                  <p:pic>
                    <p:nvPicPr>
                      <p:cNvPr id="17437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429508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30">
            <a:extLst>
              <a:ext uri="{FF2B5EF4-FFF2-40B4-BE49-F238E27FC236}">
                <a16:creationId xmlns:a16="http://schemas.microsoft.com/office/drawing/2014/main" id="{0A75D22D-5CC5-D6A9-D678-3FA7C746A7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533147"/>
              </p:ext>
            </p:extLst>
          </p:nvPr>
        </p:nvGraphicFramePr>
        <p:xfrm>
          <a:off x="4724400" y="117088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9" imgW="114151" imgH="215619" progId="Equation.3">
                  <p:embed/>
                </p:oleObj>
              </mc:Choice>
              <mc:Fallback>
                <p:oleObj name="Equation" r:id="rId9" imgW="114151" imgH="215619" progId="Equation.3">
                  <p:embed/>
                  <p:pic>
                    <p:nvPicPr>
                      <p:cNvPr id="17438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17088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 Box 32">
            <a:extLst>
              <a:ext uri="{FF2B5EF4-FFF2-40B4-BE49-F238E27FC236}">
                <a16:creationId xmlns:a16="http://schemas.microsoft.com/office/drawing/2014/main" id="{896C20E4-425F-1718-F15E-EA9E14F29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5418" y="5769873"/>
            <a:ext cx="7312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vi-VN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1cm</a:t>
            </a:r>
          </a:p>
        </p:txBody>
      </p:sp>
      <p:sp>
        <p:nvSpPr>
          <p:cNvPr id="58" name="Text Box 98">
            <a:extLst>
              <a:ext uri="{FF2B5EF4-FFF2-40B4-BE49-F238E27FC236}">
                <a16:creationId xmlns:a16="http://schemas.microsoft.com/office/drawing/2014/main" id="{9D7A7836-A5E2-C5E5-22EF-0549A7E86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9217" y="5730185"/>
            <a:ext cx="113241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1800" b="1">
                <a:solidFill>
                  <a:schemeClr val="tx1"/>
                </a:solidFill>
                <a:latin typeface="Times New Roman" pitchFamily="18" charset="0"/>
              </a:rPr>
              <a:t>1mm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0839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21" grpId="0" animBg="1"/>
      <p:bldP spid="22" grpId="0" animBg="1"/>
      <p:bldP spid="2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/>
      <p:bldP spid="57" grpId="0"/>
      <p:bldP spid="58" grpId="0"/>
      <p:bldP spid="5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454</Words>
  <Application>Microsoft Office PowerPoint</Application>
  <PresentationFormat>Widescreen</PresentationFormat>
  <Paragraphs>85</Paragraphs>
  <Slides>21</Slides>
  <Notes>14</Notes>
  <HiddenSlides>0</HiddenSlides>
  <MMClips>23</MMClips>
  <ScaleCrop>false</ScaleCrop>
  <HeadingPairs>
    <vt:vector size="8" baseType="variant">
      <vt:variant>
        <vt:lpstr>Fonts Used</vt:lpstr>
      </vt:variant>
      <vt:variant>
        <vt:i4>31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60" baseType="lpstr">
      <vt:lpstr>等线</vt:lpstr>
      <vt:lpstr>微软雅黑</vt:lpstr>
      <vt:lpstr>微软雅黑</vt:lpstr>
      <vt:lpstr>#9Slide02 Noi dung dai</vt:lpstr>
      <vt:lpstr>#9Slide02 Tieu de dai</vt:lpstr>
      <vt:lpstr>#9Slide03 Arima Madurai Black</vt:lpstr>
      <vt:lpstr>#9Slide05 SVNEgregio Script</vt:lpstr>
      <vt:lpstr>#9Slide07 HoneyCream</vt:lpstr>
      <vt:lpstr>.VnTimeH</vt:lpstr>
      <vt:lpstr>Abril Fatface</vt:lpstr>
      <vt:lpstr>Aldrich</vt:lpstr>
      <vt:lpstr>Anaheim</vt:lpstr>
      <vt:lpstr>Annie Use Your Telescope</vt:lpstr>
      <vt:lpstr>Arial</vt:lpstr>
      <vt:lpstr>Barlow Condensed</vt:lpstr>
      <vt:lpstr>Barriecito</vt:lpstr>
      <vt:lpstr>Boogaloo</vt:lpstr>
      <vt:lpstr>Calibri</vt:lpstr>
      <vt:lpstr>Calibri Light</vt:lpstr>
      <vt:lpstr>Cambria</vt:lpstr>
      <vt:lpstr>Concert One</vt:lpstr>
      <vt:lpstr>Dekko</vt:lpstr>
      <vt:lpstr>Delius</vt:lpstr>
      <vt:lpstr>Exo</vt:lpstr>
      <vt:lpstr>Lato</vt:lpstr>
      <vt:lpstr>Nunito Black</vt:lpstr>
      <vt:lpstr>Open Sans</vt:lpstr>
      <vt:lpstr>RocknRoll One</vt:lpstr>
      <vt:lpstr>SVN-Newton</vt:lpstr>
      <vt:lpstr>Times New Roman</vt:lpstr>
      <vt:lpstr>字魂36号-正文宋楷</vt:lpstr>
      <vt:lpstr>包图主题2</vt:lpstr>
      <vt:lpstr>2_Office Theme</vt:lpstr>
      <vt:lpstr>Math Subject for Middle School - 7th Grade: Ratio, Proportion and Percent by Slidesgo</vt:lpstr>
      <vt:lpstr>SlidesMania</vt:lpstr>
      <vt:lpstr>1_SlidesMania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Phí Thị Lan Hương</cp:lastModifiedBy>
  <cp:revision>45</cp:revision>
  <dcterms:created xsi:type="dcterms:W3CDTF">2023-08-13T11:22:07Z</dcterms:created>
  <dcterms:modified xsi:type="dcterms:W3CDTF">2025-04-02T14:22:03Z</dcterms:modified>
</cp:coreProperties>
</file>