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377" r:id="rId4"/>
    <p:sldId id="308" r:id="rId5"/>
    <p:sldId id="322" r:id="rId6"/>
    <p:sldId id="2007577285" r:id="rId7"/>
    <p:sldId id="2007577275" r:id="rId8"/>
    <p:sldId id="2007577300" r:id="rId9"/>
    <p:sldId id="2007577301" r:id="rId10"/>
    <p:sldId id="343" r:id="rId11"/>
    <p:sldId id="2007577311" r:id="rId12"/>
    <p:sldId id="2007577302" r:id="rId13"/>
    <p:sldId id="2007577303" r:id="rId14"/>
    <p:sldId id="2007577304" r:id="rId15"/>
    <p:sldId id="319" r:id="rId16"/>
    <p:sldId id="2007577305" r:id="rId17"/>
    <p:sldId id="301" r:id="rId18"/>
    <p:sldId id="2007577306" r:id="rId19"/>
    <p:sldId id="2007577282" r:id="rId20"/>
    <p:sldId id="344" r:id="rId21"/>
    <p:sldId id="2007577307" r:id="rId22"/>
    <p:sldId id="2007577308" r:id="rId23"/>
    <p:sldId id="2007577309" r:id="rId24"/>
    <p:sldId id="2007577310" r:id="rId25"/>
    <p:sldId id="359" r:id="rId26"/>
    <p:sldId id="2007577299" r:id="rId27"/>
    <p:sldId id="2007577279" r:id="rId28"/>
    <p:sldId id="116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00AB6-B8C0-4388-A11F-EF2DDA936E7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A3A1E-901F-438A-B682-DEB69D06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29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10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50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422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6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1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0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1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768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5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7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32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47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27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3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39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21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06FD9F0-6783-DC49-8E48-E1FA0E112E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6" y="380999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3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4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2025/4/3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066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Administrator\Downloads\Nh&#7919;ng%20B&#7843;n%20H&#242;a%20T&#7845;u%20Qu&#234;%20H&#432;&#417;ng%20Kh&#244;ng%20L&#7901;i%20Hay%20Nh&#7845;t%20-%20Nh&#7865;%20Nh&#224;ng,%20S&#226;u%20L&#7855;ng.mp4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sv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0649" y="-57150"/>
            <a:ext cx="142926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89125" y="341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9051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055" name="Text Box 11"/>
          <p:cNvSpPr txBox="1">
            <a:spLocks noChangeArrowheads="1"/>
          </p:cNvSpPr>
          <p:nvPr/>
        </p:nvSpPr>
        <p:spPr bwMode="auto">
          <a:xfrm>
            <a:off x="4860925" y="6132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6" name="Picture 12" descr="flowerba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0960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13"/>
          <p:cNvSpPr txBox="1">
            <a:spLocks noChangeArrowheads="1"/>
          </p:cNvSpPr>
          <p:nvPr/>
        </p:nvSpPr>
        <p:spPr bwMode="auto">
          <a:xfrm>
            <a:off x="2117725" y="6208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8" name="Picture 14" descr="1 (1567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5" descr="1 (1567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876800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Text Box 17"/>
          <p:cNvSpPr txBox="1">
            <a:spLocks noChangeArrowheads="1"/>
          </p:cNvSpPr>
          <p:nvPr/>
        </p:nvSpPr>
        <p:spPr bwMode="auto">
          <a:xfrm>
            <a:off x="3765550" y="4800601"/>
            <a:ext cx="6400800" cy="5191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</a:rPr>
              <a:t>Giáo viên thực hiện </a:t>
            </a:r>
            <a:r>
              <a:rPr lang="en-US" sz="2800" b="1" i="1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VŨ THỊ LAN</a:t>
            </a:r>
            <a:endParaRPr lang="en-US" sz="28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72386" name="Rectangle 2"/>
          <p:cNvSpPr>
            <a:spLocks noRot="1" noChangeArrowheads="1"/>
          </p:cNvSpPr>
          <p:nvPr/>
        </p:nvSpPr>
        <p:spPr bwMode="auto">
          <a:xfrm>
            <a:off x="3765550" y="3214689"/>
            <a:ext cx="5759450" cy="9032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MÔN </a:t>
            </a: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ĐẠO ĐỨC LỚP </a:t>
            </a:r>
            <a:r>
              <a:rPr 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4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BIẾT </a:t>
            </a:r>
            <a:r>
              <a:rPr lang="vi-VN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Ơ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 NG</a:t>
            </a:r>
            <a:r>
              <a:rPr lang="vi-VN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ƯỜI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LAO ĐỘNG ( TIẾT 2)</a:t>
            </a:r>
          </a:p>
        </p:txBody>
      </p:sp>
      <p:pic>
        <p:nvPicPr>
          <p:cNvPr id="3" name="Những Bản Hòa Tấu Quê Hương Không Lời Hay Nhất - Nhẹ Nhàng, Sâu Lắ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4" y="6018214"/>
            <a:ext cx="193675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owchart: Punched Tape 5"/>
          <p:cNvSpPr/>
          <p:nvPr/>
        </p:nvSpPr>
        <p:spPr bwMode="auto">
          <a:xfrm>
            <a:off x="4398964" y="57151"/>
            <a:ext cx="4821237" cy="1162050"/>
          </a:xfrm>
          <a:prstGeom prst="flowChartPunchedTap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990099"/>
                </a:solidFill>
                <a:latin typeface="Times New Roman" pitchFamily="18" charset="0"/>
              </a:rPr>
              <a:t>PHÒNG GIÁO </a:t>
            </a:r>
            <a:r>
              <a:rPr lang="en-US" sz="1400" b="1">
                <a:solidFill>
                  <a:srgbClr val="990099"/>
                </a:solidFill>
                <a:latin typeface="Times New Roman" pitchFamily="18" charset="0"/>
              </a:rPr>
              <a:t>DỤC VÀ ĐÀO TẠO QUẬN HỒNG BÀNG</a:t>
            </a:r>
            <a:endParaRPr lang="en-US" sz="1400" b="1" dirty="0">
              <a:solidFill>
                <a:srgbClr val="990099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1400" b="1" dirty="0">
                <a:solidFill>
                  <a:srgbClr val="990099"/>
                </a:solidFill>
                <a:latin typeface="Times New Roman" pitchFamily="18" charset="0"/>
              </a:rPr>
              <a:t>TRƯỜNG TIỂU </a:t>
            </a:r>
            <a:r>
              <a:rPr lang="en-US" sz="1400" b="1">
                <a:solidFill>
                  <a:srgbClr val="990099"/>
                </a:solidFill>
                <a:latin typeface="Times New Roman" pitchFamily="18" charset="0"/>
              </a:rPr>
              <a:t>HỌC AN HỒNG</a:t>
            </a:r>
            <a:endParaRPr lang="en-US" sz="1400" dirty="0">
              <a:solidFill>
                <a:srgbClr val="990099"/>
              </a:solidFill>
            </a:endParaRPr>
          </a:p>
        </p:txBody>
      </p:sp>
      <p:sp>
        <p:nvSpPr>
          <p:cNvPr id="2064" name="WordArt 23" descr="80%"/>
          <p:cNvSpPr>
            <a:spLocks noChangeArrowheads="1" noChangeShapeType="1" noTextEdit="1"/>
          </p:cNvSpPr>
          <p:nvPr/>
        </p:nvSpPr>
        <p:spPr bwMode="auto">
          <a:xfrm>
            <a:off x="2916238" y="2000250"/>
            <a:ext cx="7370762" cy="480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30932"/>
              </a:avLst>
            </a:prstTxWarp>
          </a:bodyPr>
          <a:lstStyle/>
          <a:p>
            <a:pPr algn="ctr" eaLnBrk="1" hangingPunct="1"/>
            <a:r>
              <a:rPr lang="en-US" b="1" kern="10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Chµo mõng CÁC c« GIÁO ĐẾN th¡m líp 4A2</a:t>
            </a:r>
          </a:p>
        </p:txBody>
      </p:sp>
      <p:pic>
        <p:nvPicPr>
          <p:cNvPr id="2065" name="Picture 14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85726"/>
            <a:ext cx="14827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4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9" y="-53975"/>
            <a:ext cx="14827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3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1" y="514350"/>
            <a:ext cx="11306174" cy="61055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F12FB7-FF24-9A93-350F-51D5DE2B6C16}"/>
              </a:ext>
            </a:extLst>
          </p:cNvPr>
          <p:cNvGrpSpPr/>
          <p:nvPr/>
        </p:nvGrpSpPr>
        <p:grpSpPr>
          <a:xfrm>
            <a:off x="2305050" y="-76200"/>
            <a:ext cx="7583805" cy="1606240"/>
            <a:chOff x="2948811" y="163197"/>
            <a:chExt cx="6768594" cy="1903412"/>
          </a:xfrm>
        </p:grpSpPr>
        <p:sp>
          <p:nvSpPr>
            <p:cNvPr id="5" name="Cuộn: Ngang 18">
              <a:extLst>
                <a:ext uri="{FF2B5EF4-FFF2-40B4-BE49-F238E27FC236}">
                  <a16:creationId xmlns:a16="http://schemas.microsoft.com/office/drawing/2014/main" id="{3F46E523-6147-700D-7E4C-BFCEB77ED2D0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15">
              <a:extLst>
                <a:ext uri="{FF2B5EF4-FFF2-40B4-BE49-F238E27FC236}">
                  <a16:creationId xmlns:a16="http://schemas.microsoft.com/office/drawing/2014/main" id="{CF8CA640-71E7-B6FB-EF47-2D978CB954AA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1568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07252C-C908-E63E-5D67-31D2970D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133475"/>
            <a:ext cx="76485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0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87A466-4858-EDBE-35C5-7EB784937CBB}"/>
              </a:ext>
            </a:extLst>
          </p:cNvPr>
          <p:cNvGrpSpPr/>
          <p:nvPr/>
        </p:nvGrpSpPr>
        <p:grpSpPr>
          <a:xfrm>
            <a:off x="4844286" y="163198"/>
            <a:ext cx="6768594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9" name="Cuộn: Ngang 18">
              <a:extLst>
                <a:ext uri="{FF2B5EF4-FFF2-40B4-BE49-F238E27FC236}">
                  <a16:creationId xmlns:a16="http://schemas.microsoft.com/office/drawing/2014/main" id="{8C122B7A-C0DB-9EF7-8037-B0F6D11CAB42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">
              <a:extLst>
                <a:ext uri="{FF2B5EF4-FFF2-40B4-BE49-F238E27FC236}">
                  <a16:creationId xmlns:a16="http://schemas.microsoft.com/office/drawing/2014/main" id="{77A9F150-B604-B717-A552-2B19D1C75F63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cuộc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23864-2165-1F73-5BC5-21942AA5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314325"/>
            <a:ext cx="4204004" cy="2952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2B95B13-0023-BC83-EA1B-244539F9AF3F}"/>
              </a:ext>
            </a:extLst>
          </p:cNvPr>
          <p:cNvGrpSpPr/>
          <p:nvPr/>
        </p:nvGrpSpPr>
        <p:grpSpPr>
          <a:xfrm>
            <a:off x="4591050" y="1591948"/>
            <a:ext cx="7248526" cy="1574758"/>
            <a:chOff x="4796661" y="563247"/>
            <a:chExt cx="6768594" cy="2035314"/>
          </a:xfrm>
          <a:solidFill>
            <a:srgbClr val="FFFF00"/>
          </a:solidFill>
        </p:grpSpPr>
        <p:sp>
          <p:nvSpPr>
            <p:cNvPr id="13" name="Cuộn: Ngang 18">
              <a:extLst>
                <a:ext uri="{FF2B5EF4-FFF2-40B4-BE49-F238E27FC236}">
                  <a16:creationId xmlns:a16="http://schemas.microsoft.com/office/drawing/2014/main" id="{53B1D2A3-680C-AB82-456D-76287C61A4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ộp Văn bản 15">
              <a:extLst>
                <a:ext uri="{FF2B5EF4-FFF2-40B4-BE49-F238E27FC236}">
                  <a16:creationId xmlns:a16="http://schemas.microsoft.com/office/drawing/2014/main" id="{06579513-460C-8328-A26D-446D22D8F497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790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5FA1-F61A-2F2A-DE92-8B65E802C3AF}"/>
              </a:ext>
            </a:extLst>
          </p:cNvPr>
          <p:cNvGrpSpPr/>
          <p:nvPr/>
        </p:nvGrpSpPr>
        <p:grpSpPr>
          <a:xfrm>
            <a:off x="2219325" y="3373123"/>
            <a:ext cx="6391276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16" name="Cuộn: Ngang 18">
              <a:extLst>
                <a:ext uri="{FF2B5EF4-FFF2-40B4-BE49-F238E27FC236}">
                  <a16:creationId xmlns:a16="http://schemas.microsoft.com/office/drawing/2014/main" id="{23CECA72-3E8B-A90E-91D0-94F13FCD38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Hộp Văn bản 15">
              <a:extLst>
                <a:ext uri="{FF2B5EF4-FFF2-40B4-BE49-F238E27FC236}">
                  <a16:creationId xmlns:a16="http://schemas.microsoft.com/office/drawing/2014/main" id="{329F13EF-E8D0-44F1-341D-4FACAD561E21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23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4A72C714-B76E-6D2C-0BCD-B94B8EB4E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1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4A80AF-551D-CA5C-6609-FF357782A18E}"/>
              </a:ext>
            </a:extLst>
          </p:cNvPr>
          <p:cNvGrpSpPr/>
          <p:nvPr/>
        </p:nvGrpSpPr>
        <p:grpSpPr>
          <a:xfrm>
            <a:off x="8324850" y="2971801"/>
            <a:ext cx="3476625" cy="3552956"/>
            <a:chOff x="878111" y="-310047"/>
            <a:chExt cx="4943680" cy="709197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530F783-8D46-297B-7666-8B122E42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78111" y="2289621"/>
              <a:ext cx="4391233" cy="4492310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BF943AB-BF58-5A16-7BD5-F8EC916914E4}"/>
                </a:ext>
              </a:extLst>
            </p:cNvPr>
            <p:cNvSpPr/>
            <p:nvPr/>
          </p:nvSpPr>
          <p:spPr>
            <a:xfrm>
              <a:off x="1925296" y="-310047"/>
              <a:ext cx="3896495" cy="2187211"/>
            </a:xfrm>
            <a:prstGeom prst="wedgeRoundRectCallout">
              <a:avLst>
                <a:gd name="adj1" fmla="val -7749"/>
                <a:gd name="adj2" fmla="val 80230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AE1BE4-0556-A7E6-2B75-21F3DDB064BD}"/>
              </a:ext>
            </a:extLst>
          </p:cNvPr>
          <p:cNvGrpSpPr/>
          <p:nvPr/>
        </p:nvGrpSpPr>
        <p:grpSpPr>
          <a:xfrm>
            <a:off x="2305050" y="-76200"/>
            <a:ext cx="7583805" cy="1228725"/>
            <a:chOff x="2948811" y="163197"/>
            <a:chExt cx="6768594" cy="1456053"/>
          </a:xfrm>
        </p:grpSpPr>
        <p:sp>
          <p:nvSpPr>
            <p:cNvPr id="19" name="Cuộn: Ngang 18">
              <a:extLst>
                <a:ext uri="{FF2B5EF4-FFF2-40B4-BE49-F238E27FC236}">
                  <a16:creationId xmlns:a16="http://schemas.microsoft.com/office/drawing/2014/main" id="{0185E1FB-C28A-BA8B-4FF1-6A7598B2D51D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Hộp Văn bản 15">
              <a:extLst>
                <a:ext uri="{FF2B5EF4-FFF2-40B4-BE49-F238E27FC236}">
                  <a16:creationId xmlns:a16="http://schemas.microsoft.com/office/drawing/2014/main" id="{0BA049FF-6ECD-F409-C9AD-85DC6DF70C4C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83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24">
            <a:extLst>
              <a:ext uri="{FF2B5EF4-FFF2-40B4-BE49-F238E27FC236}">
                <a16:creationId xmlns:a16="http://schemas.microsoft.com/office/drawing/2014/main" id="{C20F6C2A-570D-4FE6-BFAA-0CA9627503CA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1535640"/>
          <a:ext cx="7512052" cy="3549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013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78013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1431924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2324102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721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Ảnh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trò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8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371475" y="257175"/>
            <a:ext cx="11315700" cy="6334125"/>
          </a:xfrm>
          <a:custGeom>
            <a:avLst/>
            <a:gdLst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334125" fill="none" extrusionOk="0">
                <a:moveTo>
                  <a:pt x="0" y="634044"/>
                </a:moveTo>
                <a:cubicBezTo>
                  <a:pt x="5749" y="347542"/>
                  <a:pt x="304443" y="-74490"/>
                  <a:pt x="484869" y="0"/>
                </a:cubicBezTo>
                <a:cubicBezTo>
                  <a:pt x="4429819" y="272995"/>
                  <a:pt x="8534458" y="-529720"/>
                  <a:pt x="10830829" y="0"/>
                </a:cubicBezTo>
                <a:cubicBezTo>
                  <a:pt x="11006127" y="-16901"/>
                  <a:pt x="11422337" y="189570"/>
                  <a:pt x="11315700" y="634044"/>
                </a:cubicBezTo>
                <a:cubicBezTo>
                  <a:pt x="11381018" y="2769404"/>
                  <a:pt x="11543856" y="3650379"/>
                  <a:pt x="11315700" y="5700079"/>
                </a:cubicBezTo>
                <a:cubicBezTo>
                  <a:pt x="11261937" y="6115809"/>
                  <a:pt x="11153935" y="6331830"/>
                  <a:pt x="10830829" y="6334125"/>
                </a:cubicBezTo>
                <a:cubicBezTo>
                  <a:pt x="8691710" y="6179234"/>
                  <a:pt x="5158053" y="6236770"/>
                  <a:pt x="484869" y="6334125"/>
                </a:cubicBezTo>
                <a:cubicBezTo>
                  <a:pt x="205563" y="6245535"/>
                  <a:pt x="1733" y="6140266"/>
                  <a:pt x="0" y="5700079"/>
                </a:cubicBezTo>
                <a:cubicBezTo>
                  <a:pt x="-345058" y="3489946"/>
                  <a:pt x="284230" y="2198385"/>
                  <a:pt x="0" y="634044"/>
                </a:cubicBezTo>
                <a:close/>
              </a:path>
              <a:path w="11315700" h="6334125" stroke="0" extrusionOk="0">
                <a:moveTo>
                  <a:pt x="0" y="634044"/>
                </a:moveTo>
                <a:cubicBezTo>
                  <a:pt x="-27702" y="260189"/>
                  <a:pt x="266756" y="-44130"/>
                  <a:pt x="484869" y="0"/>
                </a:cubicBezTo>
                <a:cubicBezTo>
                  <a:pt x="3859592" y="-1023979"/>
                  <a:pt x="5613550" y="523979"/>
                  <a:pt x="10830829" y="0"/>
                </a:cubicBezTo>
                <a:cubicBezTo>
                  <a:pt x="11026321" y="-5537"/>
                  <a:pt x="11314354" y="406271"/>
                  <a:pt x="11315700" y="634044"/>
                </a:cubicBezTo>
                <a:cubicBezTo>
                  <a:pt x="11749763" y="2145975"/>
                  <a:pt x="11738124" y="4007123"/>
                  <a:pt x="11315700" y="5700079"/>
                </a:cubicBezTo>
                <a:cubicBezTo>
                  <a:pt x="11334639" y="6103061"/>
                  <a:pt x="11044112" y="6319445"/>
                  <a:pt x="10830829" y="6334125"/>
                </a:cubicBezTo>
                <a:cubicBezTo>
                  <a:pt x="6640373" y="6241252"/>
                  <a:pt x="1621947" y="6409312"/>
                  <a:pt x="484869" y="6334125"/>
                </a:cubicBezTo>
                <a:cubicBezTo>
                  <a:pt x="219566" y="6234645"/>
                  <a:pt x="-23361" y="5973615"/>
                  <a:pt x="0" y="5700079"/>
                </a:cubicBezTo>
                <a:cubicBezTo>
                  <a:pt x="-348716" y="3920130"/>
                  <a:pt x="-314424" y="2672919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-23177" y="247455"/>
                  <a:pt x="248440" y="-14987"/>
                  <a:pt x="484869" y="0"/>
                </a:cubicBezTo>
                <a:cubicBezTo>
                  <a:pt x="3639717" y="574649"/>
                  <a:pt x="8484497" y="-63054"/>
                  <a:pt x="10830829" y="0"/>
                </a:cubicBezTo>
                <a:cubicBezTo>
                  <a:pt x="11072906" y="10911"/>
                  <a:pt x="11372689" y="285977"/>
                  <a:pt x="11315700" y="634044"/>
                </a:cubicBezTo>
                <a:cubicBezTo>
                  <a:pt x="11253050" y="2993625"/>
                  <a:pt x="11519031" y="3592646"/>
                  <a:pt x="11315700" y="5700079"/>
                </a:cubicBezTo>
                <a:cubicBezTo>
                  <a:pt x="11304285" y="6146819"/>
                  <a:pt x="11122474" y="6279378"/>
                  <a:pt x="10830829" y="6334125"/>
                </a:cubicBezTo>
                <a:cubicBezTo>
                  <a:pt x="7839619" y="5794791"/>
                  <a:pt x="5625551" y="6301224"/>
                  <a:pt x="484869" y="6334125"/>
                </a:cubicBezTo>
                <a:cubicBezTo>
                  <a:pt x="217611" y="6286584"/>
                  <a:pt x="39513" y="6078068"/>
                  <a:pt x="0" y="5700079"/>
                </a:cubicBezTo>
                <a:cubicBezTo>
                  <a:pt x="-23108" y="3925420"/>
                  <a:pt x="-106050" y="2422996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2400" y="313025"/>
                  <a:pt x="281136" y="-45393"/>
                  <a:pt x="484869" y="0"/>
                </a:cubicBezTo>
                <a:cubicBezTo>
                  <a:pt x="3877118" y="433964"/>
                  <a:pt x="8471568" y="-359068"/>
                  <a:pt x="10830829" y="0"/>
                </a:cubicBezTo>
                <a:cubicBezTo>
                  <a:pt x="10999215" y="-4897"/>
                  <a:pt x="11409112" y="298152"/>
                  <a:pt x="11315700" y="634044"/>
                </a:cubicBezTo>
                <a:cubicBezTo>
                  <a:pt x="11332370" y="2819775"/>
                  <a:pt x="11588608" y="3644478"/>
                  <a:pt x="11315700" y="5700079"/>
                </a:cubicBezTo>
                <a:cubicBezTo>
                  <a:pt x="11277103" y="6103538"/>
                  <a:pt x="11143766" y="6328422"/>
                  <a:pt x="10830829" y="6334125"/>
                </a:cubicBezTo>
                <a:cubicBezTo>
                  <a:pt x="8136796" y="5725492"/>
                  <a:pt x="5489090" y="5971583"/>
                  <a:pt x="484869" y="6334125"/>
                </a:cubicBezTo>
                <a:cubicBezTo>
                  <a:pt x="193235" y="6231339"/>
                  <a:pt x="27781" y="6100210"/>
                  <a:pt x="0" y="5700079"/>
                </a:cubicBezTo>
                <a:cubicBezTo>
                  <a:pt x="-304646" y="3757518"/>
                  <a:pt x="147337" y="2295074"/>
                  <a:pt x="0" y="6340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99837F8-67AE-8166-C90E-74C30273C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4C6983-5C70-9545-8283-F55079B80AFC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DD144BB8-822D-C767-6240-8A7F559D03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D232-07CD-6221-0A30-20BBE4325D4B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FEAA002-AA6F-B911-5A53-950A8A7B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3B7D84-740F-B6A3-AB6F-DE6C254681DE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8" name="Table 24">
            <a:extLst>
              <a:ext uri="{FF2B5EF4-FFF2-40B4-BE49-F238E27FC236}">
                <a16:creationId xmlns:a16="http://schemas.microsoft.com/office/drawing/2014/main" id="{E38445AF-B632-DD01-968E-E93345CF5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7160"/>
              </p:ext>
            </p:extLst>
          </p:nvPr>
        </p:nvGraphicFramePr>
        <p:xfrm>
          <a:off x="955674" y="819150"/>
          <a:ext cx="10417176" cy="54657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2676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trò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sức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lao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1363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56DE73-8E31-9BE3-0772-0671D95A5766}"/>
              </a:ext>
            </a:extLst>
          </p:cNvPr>
          <p:cNvSpPr txBox="1"/>
          <p:nvPr/>
        </p:nvSpPr>
        <p:spPr>
          <a:xfrm>
            <a:off x="2133599" y="1657350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F3B93-508B-DB84-31F2-44706779A01C}"/>
              </a:ext>
            </a:extLst>
          </p:cNvPr>
          <p:cNvSpPr txBox="1"/>
          <p:nvPr/>
        </p:nvSpPr>
        <p:spPr>
          <a:xfrm>
            <a:off x="3914774" y="145732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3A70F-FE84-9988-232F-8DF59C83B29D}"/>
              </a:ext>
            </a:extLst>
          </p:cNvPr>
          <p:cNvSpPr txBox="1"/>
          <p:nvPr/>
        </p:nvSpPr>
        <p:spPr>
          <a:xfrm>
            <a:off x="7658099" y="1428750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FE502-2A64-1155-F8F9-95C817BFB3F3}"/>
              </a:ext>
            </a:extLst>
          </p:cNvPr>
          <p:cNvSpPr txBox="1"/>
          <p:nvPr/>
        </p:nvSpPr>
        <p:spPr>
          <a:xfrm>
            <a:off x="2219325" y="2343150"/>
            <a:ext cx="174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6B81E-1A46-316E-33C3-B22AADC6AC2C}"/>
              </a:ext>
            </a:extLst>
          </p:cNvPr>
          <p:cNvSpPr txBox="1"/>
          <p:nvPr/>
        </p:nvSpPr>
        <p:spPr>
          <a:xfrm>
            <a:off x="3971924" y="2305050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619C12-CEEE-163B-2EE8-C4DE130A0AC0}"/>
              </a:ext>
            </a:extLst>
          </p:cNvPr>
          <p:cNvSpPr txBox="1"/>
          <p:nvPr/>
        </p:nvSpPr>
        <p:spPr>
          <a:xfrm>
            <a:off x="7715249" y="2276475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03EDD-97A4-077E-CCBD-72BEC4A12805}"/>
              </a:ext>
            </a:extLst>
          </p:cNvPr>
          <p:cNvSpPr txBox="1"/>
          <p:nvPr/>
        </p:nvSpPr>
        <p:spPr>
          <a:xfrm>
            <a:off x="2247899" y="3609975"/>
            <a:ext cx="1876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BEEC3C-CDF2-EC12-FEF7-36FAB5DF3EAA}"/>
              </a:ext>
            </a:extLst>
          </p:cNvPr>
          <p:cNvSpPr txBox="1"/>
          <p:nvPr/>
        </p:nvSpPr>
        <p:spPr>
          <a:xfrm>
            <a:off x="4029074" y="3676650"/>
            <a:ext cx="3705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7E65E-5CE9-F07E-18CC-A260BD120E62}"/>
              </a:ext>
            </a:extLst>
          </p:cNvPr>
          <p:cNvSpPr txBox="1"/>
          <p:nvPr/>
        </p:nvSpPr>
        <p:spPr>
          <a:xfrm>
            <a:off x="7772399" y="36480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5B4B7-462E-78B4-ADE8-79B0287FDC24}"/>
              </a:ext>
            </a:extLst>
          </p:cNvPr>
          <p:cNvSpPr txBox="1"/>
          <p:nvPr/>
        </p:nvSpPr>
        <p:spPr>
          <a:xfrm>
            <a:off x="2057399" y="5629275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38F54B-F0C8-7B6D-192E-5CA3E4FA656A}"/>
              </a:ext>
            </a:extLst>
          </p:cNvPr>
          <p:cNvSpPr txBox="1"/>
          <p:nvPr/>
        </p:nvSpPr>
        <p:spPr>
          <a:xfrm>
            <a:off x="3971924" y="5429250"/>
            <a:ext cx="357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871F4B-4817-B069-3B5B-2881B86D3279}"/>
              </a:ext>
            </a:extLst>
          </p:cNvPr>
          <p:cNvSpPr txBox="1"/>
          <p:nvPr/>
        </p:nvSpPr>
        <p:spPr>
          <a:xfrm>
            <a:off x="7581899" y="54006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1200150" y="1828800"/>
            <a:ext cx="10458529" cy="4919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C5B2C75-AA4F-DEB5-3766-B50B9FE6587D}"/>
              </a:ext>
            </a:extLst>
          </p:cNvPr>
          <p:cNvSpPr/>
          <p:nvPr/>
        </p:nvSpPr>
        <p:spPr>
          <a:xfrm>
            <a:off x="1590676" y="2203582"/>
            <a:ext cx="9524999" cy="42237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74D43A-1E14-F565-4922-7ADE8B5270E6}"/>
              </a:ext>
            </a:extLst>
          </p:cNvPr>
          <p:cNvSpPr txBox="1"/>
          <p:nvPr/>
        </p:nvSpPr>
        <p:spPr>
          <a:xfrm>
            <a:off x="1885950" y="2501427"/>
            <a:ext cx="9172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Hình ảnh 15" descr="Ảnh có chứa văn bản, búp bê, đồ chơi, mẫu họa&#10;&#10;Mô tả được tạo tự động">
            <a:extLst>
              <a:ext uri="{FF2B5EF4-FFF2-40B4-BE49-F238E27FC236}">
                <a16:creationId xmlns:a16="http://schemas.microsoft.com/office/drawing/2014/main" id="{E37791E4-6DFE-C022-FFB2-862C40F8C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2260320" y="257584"/>
            <a:ext cx="8904684" cy="1681122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66850" y="321311"/>
            <a:ext cx="2327996" cy="27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5959B-F963-BCE6-7D25-0FD5BCF04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242" y="1861131"/>
            <a:ext cx="6750292" cy="15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5" y="778790"/>
            <a:ext cx="10892240" cy="5812509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2" name="Google Shape;1487;p46">
            <a:extLst>
              <a:ext uri="{FF2B5EF4-FFF2-40B4-BE49-F238E27FC236}">
                <a16:creationId xmlns:a16="http://schemas.microsoft.com/office/drawing/2014/main" id="{6029D5E9-C90B-4025-8FBE-AD3BF1035EB9}"/>
              </a:ext>
            </a:extLst>
          </p:cNvPr>
          <p:cNvSpPr/>
          <p:nvPr/>
        </p:nvSpPr>
        <p:spPr>
          <a:xfrm>
            <a:off x="-49002" y="-21925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Google Shape;1486;p46">
            <a:extLst>
              <a:ext uri="{FF2B5EF4-FFF2-40B4-BE49-F238E27FC236}">
                <a16:creationId xmlns:a16="http://schemas.microsoft.com/office/drawing/2014/main" id="{0CEC9B13-BA85-44A4-964C-5672902B94E6}"/>
              </a:ext>
            </a:extLst>
          </p:cNvPr>
          <p:cNvSpPr/>
          <p:nvPr/>
        </p:nvSpPr>
        <p:spPr>
          <a:xfrm>
            <a:off x="533400" y="214418"/>
            <a:ext cx="11410950" cy="1490557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E8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Google Shape;1547;p46">
            <a:extLst>
              <a:ext uri="{FF2B5EF4-FFF2-40B4-BE49-F238E27FC236}">
                <a16:creationId xmlns:a16="http://schemas.microsoft.com/office/drawing/2014/main" id="{6ADA919F-CE39-42A8-8490-A6CE95E2B00F}"/>
              </a:ext>
            </a:extLst>
          </p:cNvPr>
          <p:cNvSpPr/>
          <p:nvPr/>
        </p:nvSpPr>
        <p:spPr>
          <a:xfrm>
            <a:off x="11169925" y="2251371"/>
            <a:ext cx="2024" cy="7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Google Shape;1548;p46">
            <a:extLst>
              <a:ext uri="{FF2B5EF4-FFF2-40B4-BE49-F238E27FC236}">
                <a16:creationId xmlns:a16="http://schemas.microsoft.com/office/drawing/2014/main" id="{AEB7CFB5-406A-47DE-9918-E5C9B9985F42}"/>
              </a:ext>
            </a:extLst>
          </p:cNvPr>
          <p:cNvSpPr/>
          <p:nvPr/>
        </p:nvSpPr>
        <p:spPr>
          <a:xfrm>
            <a:off x="10659357" y="1472888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Google Shape;1549;p46">
            <a:extLst>
              <a:ext uri="{FF2B5EF4-FFF2-40B4-BE49-F238E27FC236}">
                <a16:creationId xmlns:a16="http://schemas.microsoft.com/office/drawing/2014/main" id="{01576C89-BDF1-4DC1-BADD-DD7539ED6A28}"/>
              </a:ext>
            </a:extLst>
          </p:cNvPr>
          <p:cNvSpPr/>
          <p:nvPr/>
        </p:nvSpPr>
        <p:spPr>
          <a:xfrm>
            <a:off x="10899359" y="1177059"/>
            <a:ext cx="75" cy="2024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Google Shape;1550;p46">
            <a:extLst>
              <a:ext uri="{FF2B5EF4-FFF2-40B4-BE49-F238E27FC236}">
                <a16:creationId xmlns:a16="http://schemas.microsoft.com/office/drawing/2014/main" id="{2A8F0738-00EB-45CB-ACCF-0D4668C9312C}"/>
              </a:ext>
            </a:extLst>
          </p:cNvPr>
          <p:cNvSpPr/>
          <p:nvPr/>
        </p:nvSpPr>
        <p:spPr>
          <a:xfrm>
            <a:off x="11853051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Subtitle 1">
            <a:extLst>
              <a:ext uri="{FF2B5EF4-FFF2-40B4-BE49-F238E27FC236}">
                <a16:creationId xmlns:a16="http://schemas.microsoft.com/office/drawing/2014/main" id="{17369E64-6E89-4F37-BF4F-66F19C456563}"/>
              </a:ext>
            </a:extLst>
          </p:cNvPr>
          <p:cNvSpPr txBox="1">
            <a:spLocks/>
          </p:cNvSpPr>
          <p:nvPr/>
        </p:nvSpPr>
        <p:spPr>
          <a:xfrm>
            <a:off x="1123950" y="255301"/>
            <a:ext cx="10563225" cy="16687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265A3-B3EE-CF05-AAE9-0EE13C7C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1528762"/>
            <a:ext cx="8782050" cy="500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94128-70EA-AB81-8BD5-255AA0DF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612" y="3676650"/>
            <a:ext cx="3040669" cy="3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5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8" grpId="0" uiExpand="1" build="p"/>
      <p:bldP spid="28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03E47F-C7B9-4EB1-5983-9E5CC2B80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" y="2557462"/>
            <a:ext cx="5638836" cy="17002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8097A1-043F-3933-3AB9-56FE62223437}"/>
              </a:ext>
            </a:extLst>
          </p:cNvPr>
          <p:cNvSpPr/>
          <p:nvPr/>
        </p:nvSpPr>
        <p:spPr>
          <a:xfrm>
            <a:off x="6657974" y="2307793"/>
            <a:ext cx="4533901" cy="2559482"/>
          </a:xfrm>
          <a:custGeom>
            <a:avLst/>
            <a:gdLst>
              <a:gd name="connsiteX0" fmla="*/ 0 w 4533901"/>
              <a:gd name="connsiteY0" fmla="*/ 426589 h 2559482"/>
              <a:gd name="connsiteX1" fmla="*/ 426589 w 4533901"/>
              <a:gd name="connsiteY1" fmla="*/ 0 h 2559482"/>
              <a:gd name="connsiteX2" fmla="*/ 929621 w 4533901"/>
              <a:gd name="connsiteY2" fmla="*/ 0 h 2559482"/>
              <a:gd name="connsiteX3" fmla="*/ 1432653 w 4533901"/>
              <a:gd name="connsiteY3" fmla="*/ 0 h 2559482"/>
              <a:gd name="connsiteX4" fmla="*/ 2082914 w 4533901"/>
              <a:gd name="connsiteY4" fmla="*/ 0 h 2559482"/>
              <a:gd name="connsiteX5" fmla="*/ 2769983 w 4533901"/>
              <a:gd name="connsiteY5" fmla="*/ 0 h 2559482"/>
              <a:gd name="connsiteX6" fmla="*/ 3346629 w 4533901"/>
              <a:gd name="connsiteY6" fmla="*/ 0 h 2559482"/>
              <a:gd name="connsiteX7" fmla="*/ 4107312 w 4533901"/>
              <a:gd name="connsiteY7" fmla="*/ 0 h 2559482"/>
              <a:gd name="connsiteX8" fmla="*/ 4533901 w 4533901"/>
              <a:gd name="connsiteY8" fmla="*/ 426589 h 2559482"/>
              <a:gd name="connsiteX9" fmla="*/ 4533901 w 4533901"/>
              <a:gd name="connsiteY9" fmla="*/ 978294 h 2559482"/>
              <a:gd name="connsiteX10" fmla="*/ 4533901 w 4533901"/>
              <a:gd name="connsiteY10" fmla="*/ 1547062 h 2559482"/>
              <a:gd name="connsiteX11" fmla="*/ 4533901 w 4533901"/>
              <a:gd name="connsiteY11" fmla="*/ 2132893 h 2559482"/>
              <a:gd name="connsiteX12" fmla="*/ 4107312 w 4533901"/>
              <a:gd name="connsiteY12" fmla="*/ 2559482 h 2559482"/>
              <a:gd name="connsiteX13" fmla="*/ 3493858 w 4533901"/>
              <a:gd name="connsiteY13" fmla="*/ 2559482 h 2559482"/>
              <a:gd name="connsiteX14" fmla="*/ 2806790 w 4533901"/>
              <a:gd name="connsiteY14" fmla="*/ 2559482 h 2559482"/>
              <a:gd name="connsiteX15" fmla="*/ 2193336 w 4533901"/>
              <a:gd name="connsiteY15" fmla="*/ 2559482 h 2559482"/>
              <a:gd name="connsiteX16" fmla="*/ 1653497 w 4533901"/>
              <a:gd name="connsiteY16" fmla="*/ 2559482 h 2559482"/>
              <a:gd name="connsiteX17" fmla="*/ 1003236 w 4533901"/>
              <a:gd name="connsiteY17" fmla="*/ 2559482 h 2559482"/>
              <a:gd name="connsiteX18" fmla="*/ 426589 w 4533901"/>
              <a:gd name="connsiteY18" fmla="*/ 2559482 h 2559482"/>
              <a:gd name="connsiteX19" fmla="*/ 0 w 4533901"/>
              <a:gd name="connsiteY19" fmla="*/ 2132893 h 2559482"/>
              <a:gd name="connsiteX20" fmla="*/ 0 w 4533901"/>
              <a:gd name="connsiteY20" fmla="*/ 1529999 h 2559482"/>
              <a:gd name="connsiteX21" fmla="*/ 0 w 4533901"/>
              <a:gd name="connsiteY21" fmla="*/ 978294 h 2559482"/>
              <a:gd name="connsiteX22" fmla="*/ 0 w 4533901"/>
              <a:gd name="connsiteY22" fmla="*/ 426589 h 255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33901" h="2559482" fill="none" extrusionOk="0">
                <a:moveTo>
                  <a:pt x="0" y="426589"/>
                </a:moveTo>
                <a:cubicBezTo>
                  <a:pt x="54074" y="207236"/>
                  <a:pt x="200290" y="10390"/>
                  <a:pt x="426589" y="0"/>
                </a:cubicBezTo>
                <a:cubicBezTo>
                  <a:pt x="595138" y="-7202"/>
                  <a:pt x="801926" y="-203"/>
                  <a:pt x="929621" y="0"/>
                </a:cubicBezTo>
                <a:cubicBezTo>
                  <a:pt x="1057316" y="203"/>
                  <a:pt x="1273575" y="24460"/>
                  <a:pt x="1432653" y="0"/>
                </a:cubicBezTo>
                <a:cubicBezTo>
                  <a:pt x="1591731" y="-24460"/>
                  <a:pt x="1769820" y="-21064"/>
                  <a:pt x="2082914" y="0"/>
                </a:cubicBezTo>
                <a:cubicBezTo>
                  <a:pt x="2396008" y="21064"/>
                  <a:pt x="2526718" y="-25282"/>
                  <a:pt x="2769983" y="0"/>
                </a:cubicBezTo>
                <a:cubicBezTo>
                  <a:pt x="3013248" y="25282"/>
                  <a:pt x="3168389" y="12776"/>
                  <a:pt x="3346629" y="0"/>
                </a:cubicBezTo>
                <a:cubicBezTo>
                  <a:pt x="3524869" y="-12776"/>
                  <a:pt x="3779414" y="32078"/>
                  <a:pt x="4107312" y="0"/>
                </a:cubicBezTo>
                <a:cubicBezTo>
                  <a:pt x="4308838" y="-7667"/>
                  <a:pt x="4484772" y="186412"/>
                  <a:pt x="4533901" y="426589"/>
                </a:cubicBezTo>
                <a:cubicBezTo>
                  <a:pt x="4540947" y="589265"/>
                  <a:pt x="4523013" y="814513"/>
                  <a:pt x="4533901" y="978294"/>
                </a:cubicBezTo>
                <a:cubicBezTo>
                  <a:pt x="4544789" y="1142075"/>
                  <a:pt x="4521387" y="1395509"/>
                  <a:pt x="4533901" y="1547062"/>
                </a:cubicBezTo>
                <a:cubicBezTo>
                  <a:pt x="4546415" y="1698615"/>
                  <a:pt x="4544608" y="1869896"/>
                  <a:pt x="4533901" y="2132893"/>
                </a:cubicBezTo>
                <a:cubicBezTo>
                  <a:pt x="4505766" y="2339359"/>
                  <a:pt x="4327504" y="2600954"/>
                  <a:pt x="4107312" y="2559482"/>
                </a:cubicBezTo>
                <a:cubicBezTo>
                  <a:pt x="3828021" y="2546562"/>
                  <a:pt x="3736174" y="2589682"/>
                  <a:pt x="3493858" y="2559482"/>
                </a:cubicBezTo>
                <a:cubicBezTo>
                  <a:pt x="3251542" y="2529282"/>
                  <a:pt x="3110587" y="2531313"/>
                  <a:pt x="2806790" y="2559482"/>
                </a:cubicBezTo>
                <a:cubicBezTo>
                  <a:pt x="2502993" y="2587651"/>
                  <a:pt x="2419074" y="2577520"/>
                  <a:pt x="2193336" y="2559482"/>
                </a:cubicBezTo>
                <a:cubicBezTo>
                  <a:pt x="1967598" y="2541444"/>
                  <a:pt x="1847021" y="2575021"/>
                  <a:pt x="1653497" y="2559482"/>
                </a:cubicBezTo>
                <a:cubicBezTo>
                  <a:pt x="1459973" y="2543943"/>
                  <a:pt x="1249149" y="2531657"/>
                  <a:pt x="1003236" y="2559482"/>
                </a:cubicBezTo>
                <a:cubicBezTo>
                  <a:pt x="757323" y="2587307"/>
                  <a:pt x="553676" y="2534264"/>
                  <a:pt x="426589" y="2559482"/>
                </a:cubicBezTo>
                <a:cubicBezTo>
                  <a:pt x="181863" y="2558172"/>
                  <a:pt x="8557" y="2356466"/>
                  <a:pt x="0" y="2132893"/>
                </a:cubicBezTo>
                <a:cubicBezTo>
                  <a:pt x="8411" y="1948022"/>
                  <a:pt x="-22044" y="1758873"/>
                  <a:pt x="0" y="1529999"/>
                </a:cubicBezTo>
                <a:cubicBezTo>
                  <a:pt x="22044" y="1301125"/>
                  <a:pt x="-18779" y="1226399"/>
                  <a:pt x="0" y="978294"/>
                </a:cubicBezTo>
                <a:cubicBezTo>
                  <a:pt x="18779" y="730190"/>
                  <a:pt x="23668" y="629100"/>
                  <a:pt x="0" y="426589"/>
                </a:cubicBezTo>
                <a:close/>
              </a:path>
              <a:path w="4533901" h="2559482" stroke="0" extrusionOk="0">
                <a:moveTo>
                  <a:pt x="0" y="426589"/>
                </a:moveTo>
                <a:cubicBezTo>
                  <a:pt x="-3909" y="168970"/>
                  <a:pt x="236972" y="-19308"/>
                  <a:pt x="426589" y="0"/>
                </a:cubicBezTo>
                <a:cubicBezTo>
                  <a:pt x="700516" y="21147"/>
                  <a:pt x="754654" y="-16172"/>
                  <a:pt x="1076850" y="0"/>
                </a:cubicBezTo>
                <a:cubicBezTo>
                  <a:pt x="1399046" y="16172"/>
                  <a:pt x="1409989" y="13959"/>
                  <a:pt x="1653497" y="0"/>
                </a:cubicBezTo>
                <a:cubicBezTo>
                  <a:pt x="1897005" y="-13959"/>
                  <a:pt x="2028207" y="9871"/>
                  <a:pt x="2340565" y="0"/>
                </a:cubicBezTo>
                <a:cubicBezTo>
                  <a:pt x="2652923" y="-9871"/>
                  <a:pt x="2726597" y="17931"/>
                  <a:pt x="2990826" y="0"/>
                </a:cubicBezTo>
                <a:cubicBezTo>
                  <a:pt x="3255055" y="-17931"/>
                  <a:pt x="3629421" y="-32945"/>
                  <a:pt x="4107312" y="0"/>
                </a:cubicBezTo>
                <a:cubicBezTo>
                  <a:pt x="4366847" y="39280"/>
                  <a:pt x="4572754" y="175520"/>
                  <a:pt x="4533901" y="426589"/>
                </a:cubicBezTo>
                <a:cubicBezTo>
                  <a:pt x="4536701" y="650667"/>
                  <a:pt x="4527036" y="735624"/>
                  <a:pt x="4533901" y="1029483"/>
                </a:cubicBezTo>
                <a:cubicBezTo>
                  <a:pt x="4540766" y="1323342"/>
                  <a:pt x="4530458" y="1350795"/>
                  <a:pt x="4533901" y="1598251"/>
                </a:cubicBezTo>
                <a:cubicBezTo>
                  <a:pt x="4537344" y="1845707"/>
                  <a:pt x="4552782" y="1989313"/>
                  <a:pt x="4533901" y="2132893"/>
                </a:cubicBezTo>
                <a:cubicBezTo>
                  <a:pt x="4502197" y="2390719"/>
                  <a:pt x="4368137" y="2573632"/>
                  <a:pt x="4107312" y="2559482"/>
                </a:cubicBezTo>
                <a:cubicBezTo>
                  <a:pt x="3800821" y="2555337"/>
                  <a:pt x="3760571" y="2586681"/>
                  <a:pt x="3457051" y="2559482"/>
                </a:cubicBezTo>
                <a:cubicBezTo>
                  <a:pt x="3153531" y="2532283"/>
                  <a:pt x="3057193" y="2566033"/>
                  <a:pt x="2880404" y="2559482"/>
                </a:cubicBezTo>
                <a:cubicBezTo>
                  <a:pt x="2703615" y="2552931"/>
                  <a:pt x="2538371" y="2574529"/>
                  <a:pt x="2230143" y="2559482"/>
                </a:cubicBezTo>
                <a:cubicBezTo>
                  <a:pt x="1921915" y="2544435"/>
                  <a:pt x="1717469" y="2529023"/>
                  <a:pt x="1579882" y="2559482"/>
                </a:cubicBezTo>
                <a:cubicBezTo>
                  <a:pt x="1442295" y="2589941"/>
                  <a:pt x="661165" y="2597460"/>
                  <a:pt x="426589" y="2559482"/>
                </a:cubicBezTo>
                <a:cubicBezTo>
                  <a:pt x="160235" y="2542715"/>
                  <a:pt x="-701" y="2361830"/>
                  <a:pt x="0" y="2132893"/>
                </a:cubicBezTo>
                <a:cubicBezTo>
                  <a:pt x="-13084" y="1993677"/>
                  <a:pt x="-10458" y="1710419"/>
                  <a:pt x="0" y="1581188"/>
                </a:cubicBezTo>
                <a:cubicBezTo>
                  <a:pt x="10458" y="1451958"/>
                  <a:pt x="401" y="1242670"/>
                  <a:pt x="0" y="1046546"/>
                </a:cubicBezTo>
                <a:cubicBezTo>
                  <a:pt x="-401" y="850422"/>
                  <a:pt x="-23973" y="622113"/>
                  <a:pt x="0" y="42658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Lê không thể hiện thái độ tôn trọng người lao động. </a:t>
            </a:r>
            <a:endParaRPr lang="en-US" sz="3600" b="1" kern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77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14FCA-CC25-3205-BF53-8F942CD25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5" y="2605087"/>
            <a:ext cx="5567206" cy="19192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705100"/>
          </a:xfrm>
          <a:custGeom>
            <a:avLst/>
            <a:gdLst>
              <a:gd name="connsiteX0" fmla="*/ 0 w 4943475"/>
              <a:gd name="connsiteY0" fmla="*/ 450859 h 2705100"/>
              <a:gd name="connsiteX1" fmla="*/ 450859 w 4943475"/>
              <a:gd name="connsiteY1" fmla="*/ 0 h 2705100"/>
              <a:gd name="connsiteX2" fmla="*/ 1003232 w 4943475"/>
              <a:gd name="connsiteY2" fmla="*/ 0 h 2705100"/>
              <a:gd name="connsiteX3" fmla="*/ 1555606 w 4943475"/>
              <a:gd name="connsiteY3" fmla="*/ 0 h 2705100"/>
              <a:gd name="connsiteX4" fmla="*/ 2269650 w 4943475"/>
              <a:gd name="connsiteY4" fmla="*/ 0 h 2705100"/>
              <a:gd name="connsiteX5" fmla="*/ 3024111 w 4943475"/>
              <a:gd name="connsiteY5" fmla="*/ 0 h 2705100"/>
              <a:gd name="connsiteX6" fmla="*/ 3657320 w 4943475"/>
              <a:gd name="connsiteY6" fmla="*/ 0 h 2705100"/>
              <a:gd name="connsiteX7" fmla="*/ 4492616 w 4943475"/>
              <a:gd name="connsiteY7" fmla="*/ 0 h 2705100"/>
              <a:gd name="connsiteX8" fmla="*/ 4943475 w 4943475"/>
              <a:gd name="connsiteY8" fmla="*/ 450859 h 2705100"/>
              <a:gd name="connsiteX9" fmla="*/ 4943475 w 4943475"/>
              <a:gd name="connsiteY9" fmla="*/ 1033953 h 2705100"/>
              <a:gd name="connsiteX10" fmla="*/ 4943475 w 4943475"/>
              <a:gd name="connsiteY10" fmla="*/ 1635080 h 2705100"/>
              <a:gd name="connsiteX11" fmla="*/ 4943475 w 4943475"/>
              <a:gd name="connsiteY11" fmla="*/ 2254241 h 2705100"/>
              <a:gd name="connsiteX12" fmla="*/ 4492616 w 4943475"/>
              <a:gd name="connsiteY12" fmla="*/ 2705100 h 2705100"/>
              <a:gd name="connsiteX13" fmla="*/ 3818990 w 4943475"/>
              <a:gd name="connsiteY13" fmla="*/ 2705100 h 2705100"/>
              <a:gd name="connsiteX14" fmla="*/ 3064529 w 4943475"/>
              <a:gd name="connsiteY14" fmla="*/ 2705100 h 2705100"/>
              <a:gd name="connsiteX15" fmla="*/ 2390902 w 4943475"/>
              <a:gd name="connsiteY15" fmla="*/ 2705100 h 2705100"/>
              <a:gd name="connsiteX16" fmla="*/ 1798111 w 4943475"/>
              <a:gd name="connsiteY16" fmla="*/ 2705100 h 2705100"/>
              <a:gd name="connsiteX17" fmla="*/ 1084068 w 4943475"/>
              <a:gd name="connsiteY17" fmla="*/ 2705100 h 2705100"/>
              <a:gd name="connsiteX18" fmla="*/ 450859 w 4943475"/>
              <a:gd name="connsiteY18" fmla="*/ 2705100 h 2705100"/>
              <a:gd name="connsiteX19" fmla="*/ 0 w 4943475"/>
              <a:gd name="connsiteY19" fmla="*/ 2254241 h 2705100"/>
              <a:gd name="connsiteX20" fmla="*/ 0 w 4943475"/>
              <a:gd name="connsiteY20" fmla="*/ 1617046 h 2705100"/>
              <a:gd name="connsiteX21" fmla="*/ 0 w 4943475"/>
              <a:gd name="connsiteY21" fmla="*/ 1033953 h 2705100"/>
              <a:gd name="connsiteX22" fmla="*/ 0 w 4943475"/>
              <a:gd name="connsiteY22" fmla="*/ 450859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705100" fill="none" extrusionOk="0">
                <a:moveTo>
                  <a:pt x="0" y="450859"/>
                </a:moveTo>
                <a:cubicBezTo>
                  <a:pt x="23156" y="208813"/>
                  <a:pt x="219740" y="19979"/>
                  <a:pt x="450859" y="0"/>
                </a:cubicBezTo>
                <a:cubicBezTo>
                  <a:pt x="675547" y="7159"/>
                  <a:pt x="827074" y="-20856"/>
                  <a:pt x="1003232" y="0"/>
                </a:cubicBezTo>
                <a:cubicBezTo>
                  <a:pt x="1179390" y="20856"/>
                  <a:pt x="1433793" y="6548"/>
                  <a:pt x="1555606" y="0"/>
                </a:cubicBezTo>
                <a:cubicBezTo>
                  <a:pt x="1677419" y="-6548"/>
                  <a:pt x="2042297" y="-6792"/>
                  <a:pt x="2269650" y="0"/>
                </a:cubicBezTo>
                <a:cubicBezTo>
                  <a:pt x="2497003" y="6792"/>
                  <a:pt x="2816348" y="-1498"/>
                  <a:pt x="3024111" y="0"/>
                </a:cubicBezTo>
                <a:cubicBezTo>
                  <a:pt x="3231874" y="1498"/>
                  <a:pt x="3442945" y="-26414"/>
                  <a:pt x="3657320" y="0"/>
                </a:cubicBezTo>
                <a:cubicBezTo>
                  <a:pt x="3871695" y="26414"/>
                  <a:pt x="4276883" y="-34184"/>
                  <a:pt x="4492616" y="0"/>
                </a:cubicBezTo>
                <a:cubicBezTo>
                  <a:pt x="4693824" y="-10755"/>
                  <a:pt x="4921984" y="199853"/>
                  <a:pt x="4943475" y="450859"/>
                </a:cubicBezTo>
                <a:cubicBezTo>
                  <a:pt x="4938814" y="658607"/>
                  <a:pt x="4918815" y="900217"/>
                  <a:pt x="4943475" y="1033953"/>
                </a:cubicBezTo>
                <a:cubicBezTo>
                  <a:pt x="4968135" y="1167689"/>
                  <a:pt x="4935747" y="1369145"/>
                  <a:pt x="4943475" y="1635080"/>
                </a:cubicBezTo>
                <a:cubicBezTo>
                  <a:pt x="4951203" y="1901015"/>
                  <a:pt x="4939347" y="2123156"/>
                  <a:pt x="4943475" y="2254241"/>
                </a:cubicBezTo>
                <a:cubicBezTo>
                  <a:pt x="4915390" y="2474164"/>
                  <a:pt x="4736631" y="2718526"/>
                  <a:pt x="4492616" y="2705100"/>
                </a:cubicBezTo>
                <a:cubicBezTo>
                  <a:pt x="4354088" y="2690564"/>
                  <a:pt x="4016421" y="2693384"/>
                  <a:pt x="3818990" y="2705100"/>
                </a:cubicBezTo>
                <a:cubicBezTo>
                  <a:pt x="3621559" y="2716816"/>
                  <a:pt x="3369580" y="2710730"/>
                  <a:pt x="3064529" y="2705100"/>
                </a:cubicBezTo>
                <a:cubicBezTo>
                  <a:pt x="2759478" y="2699470"/>
                  <a:pt x="2612804" y="2737519"/>
                  <a:pt x="2390902" y="2705100"/>
                </a:cubicBezTo>
                <a:cubicBezTo>
                  <a:pt x="2169000" y="2672681"/>
                  <a:pt x="2069099" y="2707760"/>
                  <a:pt x="1798111" y="2705100"/>
                </a:cubicBezTo>
                <a:cubicBezTo>
                  <a:pt x="1527123" y="2702440"/>
                  <a:pt x="1429106" y="2732278"/>
                  <a:pt x="1084068" y="2705100"/>
                </a:cubicBezTo>
                <a:cubicBezTo>
                  <a:pt x="739030" y="2677922"/>
                  <a:pt x="583339" y="2719175"/>
                  <a:pt x="450859" y="2705100"/>
                </a:cubicBezTo>
                <a:cubicBezTo>
                  <a:pt x="158947" y="2698940"/>
                  <a:pt x="15249" y="2481814"/>
                  <a:pt x="0" y="2254241"/>
                </a:cubicBezTo>
                <a:cubicBezTo>
                  <a:pt x="-25502" y="2122332"/>
                  <a:pt x="29253" y="1837762"/>
                  <a:pt x="0" y="1617046"/>
                </a:cubicBezTo>
                <a:cubicBezTo>
                  <a:pt x="-29253" y="1396330"/>
                  <a:pt x="20793" y="1226895"/>
                  <a:pt x="0" y="1033953"/>
                </a:cubicBezTo>
                <a:cubicBezTo>
                  <a:pt x="-20793" y="841011"/>
                  <a:pt x="14326" y="672347"/>
                  <a:pt x="0" y="450859"/>
                </a:cubicBezTo>
                <a:close/>
              </a:path>
              <a:path w="4943475" h="2705100" stroke="0" extrusionOk="0">
                <a:moveTo>
                  <a:pt x="0" y="450859"/>
                </a:moveTo>
                <a:cubicBezTo>
                  <a:pt x="-6809" y="163503"/>
                  <a:pt x="210686" y="-3708"/>
                  <a:pt x="450859" y="0"/>
                </a:cubicBezTo>
                <a:cubicBezTo>
                  <a:pt x="620662" y="-22224"/>
                  <a:pt x="946115" y="30238"/>
                  <a:pt x="1164903" y="0"/>
                </a:cubicBezTo>
                <a:cubicBezTo>
                  <a:pt x="1383691" y="-30238"/>
                  <a:pt x="1582925" y="-19879"/>
                  <a:pt x="1798111" y="0"/>
                </a:cubicBezTo>
                <a:cubicBezTo>
                  <a:pt x="2013297" y="19879"/>
                  <a:pt x="2252254" y="-27403"/>
                  <a:pt x="2552573" y="0"/>
                </a:cubicBezTo>
                <a:cubicBezTo>
                  <a:pt x="2852892" y="27403"/>
                  <a:pt x="2993314" y="-7861"/>
                  <a:pt x="3266616" y="0"/>
                </a:cubicBezTo>
                <a:cubicBezTo>
                  <a:pt x="3539918" y="7861"/>
                  <a:pt x="4059846" y="-47412"/>
                  <a:pt x="4492616" y="0"/>
                </a:cubicBezTo>
                <a:cubicBezTo>
                  <a:pt x="4766861" y="41422"/>
                  <a:pt x="4985168" y="185255"/>
                  <a:pt x="4943475" y="450859"/>
                </a:cubicBezTo>
                <a:cubicBezTo>
                  <a:pt x="4974367" y="684766"/>
                  <a:pt x="4913145" y="790266"/>
                  <a:pt x="4943475" y="1088054"/>
                </a:cubicBezTo>
                <a:cubicBezTo>
                  <a:pt x="4973805" y="1385843"/>
                  <a:pt x="4973012" y="1479221"/>
                  <a:pt x="4943475" y="1689181"/>
                </a:cubicBezTo>
                <a:cubicBezTo>
                  <a:pt x="4913938" y="1899141"/>
                  <a:pt x="4948820" y="2112207"/>
                  <a:pt x="4943475" y="2254241"/>
                </a:cubicBezTo>
                <a:cubicBezTo>
                  <a:pt x="4916757" y="2521976"/>
                  <a:pt x="4777405" y="2725174"/>
                  <a:pt x="4492616" y="2705100"/>
                </a:cubicBezTo>
                <a:cubicBezTo>
                  <a:pt x="4142936" y="2725746"/>
                  <a:pt x="4040494" y="2700851"/>
                  <a:pt x="3778572" y="2705100"/>
                </a:cubicBezTo>
                <a:cubicBezTo>
                  <a:pt x="3516650" y="2709349"/>
                  <a:pt x="3359655" y="2706622"/>
                  <a:pt x="3145364" y="2705100"/>
                </a:cubicBezTo>
                <a:cubicBezTo>
                  <a:pt x="2931073" y="2703578"/>
                  <a:pt x="2704294" y="2718903"/>
                  <a:pt x="2431320" y="2705100"/>
                </a:cubicBezTo>
                <a:cubicBezTo>
                  <a:pt x="2158346" y="2691297"/>
                  <a:pt x="1919109" y="2699487"/>
                  <a:pt x="1717276" y="2705100"/>
                </a:cubicBezTo>
                <a:cubicBezTo>
                  <a:pt x="1515443" y="2710713"/>
                  <a:pt x="814987" y="2713338"/>
                  <a:pt x="450859" y="2705100"/>
                </a:cubicBezTo>
                <a:cubicBezTo>
                  <a:pt x="178069" y="2692132"/>
                  <a:pt x="-2221" y="2482124"/>
                  <a:pt x="0" y="2254241"/>
                </a:cubicBezTo>
                <a:cubicBezTo>
                  <a:pt x="23667" y="2041710"/>
                  <a:pt x="-23729" y="1841019"/>
                  <a:pt x="0" y="1671147"/>
                </a:cubicBezTo>
                <a:cubicBezTo>
                  <a:pt x="23729" y="1501275"/>
                  <a:pt x="-25712" y="1360574"/>
                  <a:pt x="0" y="1106088"/>
                </a:cubicBezTo>
                <a:cubicBezTo>
                  <a:pt x="25712" y="851602"/>
                  <a:pt x="-31810" y="744348"/>
                  <a:pt x="0" y="4508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Châu đã thể hiện tình yêu, thái độ tôn trọng đối với công việc của bố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44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5870" y="2"/>
            <a:ext cx="14057870" cy="68579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E331F-7EF7-069E-3C4B-93A1B27A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A47CE3-760F-CFAB-9B76-D7179D3AC0B2}"/>
              </a:ext>
            </a:extLst>
          </p:cNvPr>
          <p:cNvGrpSpPr/>
          <p:nvPr/>
        </p:nvGrpSpPr>
        <p:grpSpPr>
          <a:xfrm>
            <a:off x="-404991" y="3797699"/>
            <a:ext cx="3519665" cy="3126976"/>
            <a:chOff x="1901195" y="2605309"/>
            <a:chExt cx="2055644" cy="2321742"/>
          </a:xfrm>
        </p:grpSpPr>
        <p:pic>
          <p:nvPicPr>
            <p:cNvPr id="6" name="Picture 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5B82403-A334-152A-9AB7-75640E1D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41EDEFD-7821-81C7-D7AA-57FE4F49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F5C370-0B2A-7551-C8B3-ED64405DC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368" y="889954"/>
            <a:ext cx="7968163" cy="142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DBAA8-DC08-D25D-2A8A-A9B6D398FD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0542" y="1771312"/>
            <a:ext cx="7230483" cy="2310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75986B-10D8-FD76-AFA3-7C420955395E}"/>
              </a:ext>
            </a:extLst>
          </p:cNvPr>
          <p:cNvSpPr txBox="1"/>
          <p:nvPr/>
        </p:nvSpPr>
        <p:spPr>
          <a:xfrm>
            <a:off x="4981575" y="4324350"/>
            <a:ext cx="15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Thanh đã có lời nói, việc làm thể hiện sự biết ơn đối với chú công nhân sửa điện cho nhà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BD3CA-07E5-04A7-7DF4-2A2D4C56D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2" y="2366962"/>
            <a:ext cx="5374195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0764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Chi đã không phân biệt đối xử mà yêu quý bác giúp việc như người nhà.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F7581-7721-C2FA-7B54-8FA538B10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12" y="2366962"/>
            <a:ext cx="5452572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5391150" y="34480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Bảo không thể hiện thái độ tôn trọng, lịch sự đối với người giao hàng.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25480-D584-98A6-0232-633F247C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2" y="1643062"/>
            <a:ext cx="61436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1" y="2052554"/>
            <a:ext cx="7413379" cy="27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6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13" name="Picture 12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9EB6601C-12CF-F567-B427-0EDF5B75A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58"/>
            <a:ext cx="4483576" cy="2536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91C82-3DCB-98E7-2FF2-B91DA20C7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96" y="-232214"/>
            <a:ext cx="3499407" cy="4255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ECDC78-0705-D4B2-1552-3D6F90172B5B}"/>
              </a:ext>
            </a:extLst>
          </p:cNvPr>
          <p:cNvGrpSpPr/>
          <p:nvPr/>
        </p:nvGrpSpPr>
        <p:grpSpPr>
          <a:xfrm>
            <a:off x="3448909" y="-261428"/>
            <a:ext cx="8743091" cy="5889247"/>
            <a:chOff x="3448909" y="-261428"/>
            <a:chExt cx="8743091" cy="58892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909" y="-261428"/>
              <a:ext cx="8743091" cy="58892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9D7D14-3856-EEF8-F349-A3A959434B30}"/>
                </a:ext>
              </a:extLst>
            </p:cNvPr>
            <p:cNvSpPr txBox="1"/>
            <p:nvPr/>
          </p:nvSpPr>
          <p:spPr>
            <a:xfrm>
              <a:off x="4733925" y="1495722"/>
              <a:ext cx="656272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 tầm ca dao, tục ngữ, bài thơ, bài hát, tranh, ảnh, truyện, về người lao động, giờ học sau sẽ triển lãm và trình bày sản phẩm trước lớp. 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2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172994" y="-415231"/>
            <a:ext cx="11122646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4224964" y="1036648"/>
            <a:ext cx="4992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defTabSz="914377">
              <a:defRPr/>
            </a:pPr>
            <a:r>
              <a:rPr lang="nl-NL" altLang="zh-CN" sz="5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 hình bắt chữ chủ đề: Nghề nghiệp</a:t>
            </a:r>
            <a:endParaRPr lang="zh-CN" altLang="en-US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80000"/>
              </a:lnSpc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 Y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tá</a:t>
            </a:r>
            <a:endParaRPr lang="en-US" sz="4000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3" y="2158367"/>
            <a:ext cx="9041152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8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181BF763-FCDE-EF39-F62A-064C329F9C3D}"/>
              </a:ext>
            </a:extLst>
          </p:cNvPr>
          <p:cNvSpPr/>
          <p:nvPr/>
        </p:nvSpPr>
        <p:spPr>
          <a:xfrm>
            <a:off x="1800665" y="313159"/>
            <a:ext cx="8243667" cy="4441721"/>
          </a:xfrm>
          <a:custGeom>
            <a:avLst/>
            <a:gdLst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43667" h="4441721" fill="none" extrusionOk="0">
                <a:moveTo>
                  <a:pt x="0" y="444615"/>
                </a:moveTo>
                <a:cubicBezTo>
                  <a:pt x="3297" y="235221"/>
                  <a:pt x="216269" y="-48790"/>
                  <a:pt x="353234" y="0"/>
                </a:cubicBezTo>
                <a:cubicBezTo>
                  <a:pt x="3061426" y="189049"/>
                  <a:pt x="6212679" y="-370296"/>
                  <a:pt x="7890431" y="0"/>
                </a:cubicBezTo>
                <a:cubicBezTo>
                  <a:pt x="8027678" y="-10496"/>
                  <a:pt x="8316971" y="135215"/>
                  <a:pt x="8243667" y="444615"/>
                </a:cubicBezTo>
                <a:cubicBezTo>
                  <a:pt x="8337776" y="1919196"/>
                  <a:pt x="8430456" y="2585256"/>
                  <a:pt x="8243667" y="3997104"/>
                </a:cubicBezTo>
                <a:cubicBezTo>
                  <a:pt x="8212436" y="4280819"/>
                  <a:pt x="8154716" y="4439066"/>
                  <a:pt x="7890431" y="4441721"/>
                </a:cubicBezTo>
                <a:cubicBezTo>
                  <a:pt x="6132707" y="4318898"/>
                  <a:pt x="3605148" y="4357425"/>
                  <a:pt x="353234" y="4441721"/>
                </a:cubicBezTo>
                <a:cubicBezTo>
                  <a:pt x="148150" y="4368822"/>
                  <a:pt x="815" y="4285691"/>
                  <a:pt x="0" y="3997104"/>
                </a:cubicBezTo>
                <a:cubicBezTo>
                  <a:pt x="-193315" y="2565169"/>
                  <a:pt x="109460" y="1582970"/>
                  <a:pt x="0" y="444615"/>
                </a:cubicBezTo>
                <a:close/>
              </a:path>
              <a:path w="8243667" h="4441721" stroke="0" extrusionOk="0">
                <a:moveTo>
                  <a:pt x="0" y="444615"/>
                </a:moveTo>
                <a:cubicBezTo>
                  <a:pt x="-32002" y="192209"/>
                  <a:pt x="198622" y="-41730"/>
                  <a:pt x="353234" y="0"/>
                </a:cubicBezTo>
                <a:cubicBezTo>
                  <a:pt x="2796261" y="-607754"/>
                  <a:pt x="4071487" y="400019"/>
                  <a:pt x="7890431" y="0"/>
                </a:cubicBezTo>
                <a:cubicBezTo>
                  <a:pt x="8048926" y="-847"/>
                  <a:pt x="8245968" y="270316"/>
                  <a:pt x="8243667" y="444615"/>
                </a:cubicBezTo>
                <a:cubicBezTo>
                  <a:pt x="8471246" y="1480992"/>
                  <a:pt x="8475242" y="2680599"/>
                  <a:pt x="8243667" y="3997104"/>
                </a:cubicBezTo>
                <a:cubicBezTo>
                  <a:pt x="8265166" y="4282335"/>
                  <a:pt x="8059745" y="4434081"/>
                  <a:pt x="7890431" y="4441721"/>
                </a:cubicBezTo>
                <a:cubicBezTo>
                  <a:pt x="4962205" y="4365213"/>
                  <a:pt x="1179920" y="4456538"/>
                  <a:pt x="353234" y="4441721"/>
                </a:cubicBezTo>
                <a:cubicBezTo>
                  <a:pt x="171790" y="4353421"/>
                  <a:pt x="-14877" y="4192953"/>
                  <a:pt x="0" y="3997104"/>
                </a:cubicBezTo>
                <a:cubicBezTo>
                  <a:pt x="-259777" y="2758286"/>
                  <a:pt x="-319379" y="1857470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-20287" y="169295"/>
                  <a:pt x="200558" y="-10149"/>
                  <a:pt x="353234" y="0"/>
                </a:cubicBezTo>
                <a:cubicBezTo>
                  <a:pt x="2809745" y="332447"/>
                  <a:pt x="6108728" y="88929"/>
                  <a:pt x="7890431" y="0"/>
                </a:cubicBezTo>
                <a:cubicBezTo>
                  <a:pt x="8073876" y="11734"/>
                  <a:pt x="8312803" y="191199"/>
                  <a:pt x="8243667" y="444615"/>
                </a:cubicBezTo>
                <a:cubicBezTo>
                  <a:pt x="8197528" y="2099114"/>
                  <a:pt x="8445531" y="2553622"/>
                  <a:pt x="8243667" y="3997104"/>
                </a:cubicBezTo>
                <a:cubicBezTo>
                  <a:pt x="8232783" y="4307583"/>
                  <a:pt x="8093584" y="4415013"/>
                  <a:pt x="7890431" y="4441721"/>
                </a:cubicBezTo>
                <a:cubicBezTo>
                  <a:pt x="5593179" y="4150736"/>
                  <a:pt x="4108925" y="4374771"/>
                  <a:pt x="353234" y="4441721"/>
                </a:cubicBezTo>
                <a:cubicBezTo>
                  <a:pt x="147360" y="4386628"/>
                  <a:pt x="29122" y="4262431"/>
                  <a:pt x="0" y="3997104"/>
                </a:cubicBezTo>
                <a:cubicBezTo>
                  <a:pt x="-30538" y="2748079"/>
                  <a:pt x="-111763" y="1730284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147" y="202053"/>
                  <a:pt x="216274" y="-22143"/>
                  <a:pt x="353234" y="0"/>
                </a:cubicBezTo>
                <a:cubicBezTo>
                  <a:pt x="2741415" y="497544"/>
                  <a:pt x="6243848" y="-297189"/>
                  <a:pt x="7890431" y="0"/>
                </a:cubicBezTo>
                <a:cubicBezTo>
                  <a:pt x="8020032" y="-3741"/>
                  <a:pt x="8293514" y="185789"/>
                  <a:pt x="8243667" y="444615"/>
                </a:cubicBezTo>
                <a:cubicBezTo>
                  <a:pt x="8252575" y="2001894"/>
                  <a:pt x="8422371" y="2545571"/>
                  <a:pt x="8243667" y="3997104"/>
                </a:cubicBezTo>
                <a:cubicBezTo>
                  <a:pt x="8214935" y="4281340"/>
                  <a:pt x="8106895" y="4425312"/>
                  <a:pt x="7890431" y="4441721"/>
                </a:cubicBezTo>
                <a:cubicBezTo>
                  <a:pt x="5933476" y="4114367"/>
                  <a:pt x="4022068" y="4080850"/>
                  <a:pt x="353234" y="4441721"/>
                </a:cubicBezTo>
                <a:cubicBezTo>
                  <a:pt x="136761" y="4360089"/>
                  <a:pt x="5828" y="4276559"/>
                  <a:pt x="0" y="3997104"/>
                </a:cubicBezTo>
                <a:cubicBezTo>
                  <a:pt x="-219028" y="2634183"/>
                  <a:pt x="131005" y="161014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18">
            <a:extLst>
              <a:ext uri="{FF2B5EF4-FFF2-40B4-BE49-F238E27FC236}">
                <a16:creationId xmlns:a16="http://schemas.microsoft.com/office/drawing/2014/main" id="{53AFD505-D549-63A5-3B08-031E8A4B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36" y="3870911"/>
            <a:ext cx="6574327" cy="2987089"/>
          </a:xfrm>
          <a:prstGeom prst="rect">
            <a:avLst/>
          </a:prstGeom>
        </p:spPr>
      </p:pic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47F5223C-81FC-E646-125F-CF6670F90BA9}"/>
              </a:ext>
            </a:extLst>
          </p:cNvPr>
          <p:cNvSpPr txBox="1"/>
          <p:nvPr/>
        </p:nvSpPr>
        <p:spPr>
          <a:xfrm>
            <a:off x="1760807" y="1497118"/>
            <a:ext cx="8407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Khám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động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34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614</Words>
  <Application>Microsoft Office PowerPoint</Application>
  <PresentationFormat>Widescreen</PresentationFormat>
  <Paragraphs>71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.VnTimeH</vt:lpstr>
      <vt:lpstr>Arial</vt:lpstr>
      <vt:lpstr>Calibri</vt:lpstr>
      <vt:lpstr>Calibri Light</vt:lpstr>
      <vt:lpstr>Cambria</vt:lpstr>
      <vt:lpstr>Times New Roman</vt:lpstr>
      <vt:lpstr>Office 主题</vt:lpstr>
      <vt:lpstr>Chủ đề Office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Phí Thị Lan Hương</cp:lastModifiedBy>
  <cp:revision>27</cp:revision>
  <dcterms:created xsi:type="dcterms:W3CDTF">2023-06-28T13:29:24Z</dcterms:created>
  <dcterms:modified xsi:type="dcterms:W3CDTF">2025-04-03T02:55:15Z</dcterms:modified>
</cp:coreProperties>
</file>