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7"/>
  </p:notesMasterIdLst>
  <p:sldIdLst>
    <p:sldId id="276" r:id="rId8"/>
    <p:sldId id="304" r:id="rId9"/>
    <p:sldId id="266" r:id="rId10"/>
    <p:sldId id="315" r:id="rId11"/>
    <p:sldId id="317" r:id="rId12"/>
    <p:sldId id="260" r:id="rId13"/>
    <p:sldId id="283" r:id="rId14"/>
    <p:sldId id="340" r:id="rId15"/>
    <p:sldId id="337" r:id="rId16"/>
    <p:sldId id="341" r:id="rId17"/>
    <p:sldId id="342" r:id="rId18"/>
    <p:sldId id="343" r:id="rId19"/>
    <p:sldId id="344" r:id="rId20"/>
    <p:sldId id="345" r:id="rId21"/>
    <p:sldId id="346" r:id="rId22"/>
    <p:sldId id="347" r:id="rId23"/>
    <p:sldId id="348" r:id="rId24"/>
    <p:sldId id="349" r:id="rId25"/>
    <p:sldId id="28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96314" autoAdjust="0"/>
  </p:normalViewPr>
  <p:slideViewPr>
    <p:cSldViewPr snapToGrid="0">
      <p:cViewPr varScale="1">
        <p:scale>
          <a:sx n="62" d="100"/>
          <a:sy n="62" d="100"/>
        </p:scale>
        <p:origin x="864" y="56"/>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8ABA9-0383-4799-8438-05402F17D0D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5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7</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19</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5.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B53D3D-BD58-C26E-7DE2-EF0FF08A2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NULL" TargetMode="Externa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slideLayout" Target="../slideLayouts/slideLayout70.xml"/><Relationship Id="rId10" Type="http://schemas.openxmlformats.org/officeDocument/2006/relationships/image" Target="../media/image53.gif"/><Relationship Id="rId4" Type="http://schemas.microsoft.com/office/2007/relationships/media" Target="../media/media2.mp3"/><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Tree>
    <p:extLst>
      <p:ext uri="{BB962C8B-B14F-4D97-AF65-F5344CB8AC3E}">
        <p14:creationId xmlns:p14="http://schemas.microsoft.com/office/powerpoint/2010/main" val="833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AA6F85-B042-9EF4-E742-4526DC7C33E7}"/>
              </a:ext>
            </a:extLst>
          </p:cNvPr>
          <p:cNvPicPr>
            <a:picLocks noChangeAspect="1"/>
          </p:cNvPicPr>
          <p:nvPr/>
        </p:nvPicPr>
        <p:blipFill>
          <a:blip r:embed="rId4"/>
          <a:stretch>
            <a:fillRect/>
          </a:stretch>
        </p:blipFill>
        <p:spPr>
          <a:xfrm>
            <a:off x="2361817" y="188166"/>
            <a:ext cx="8023031" cy="1518036"/>
          </a:xfrm>
          <a:prstGeom prst="rect">
            <a:avLst/>
          </a:prstGeom>
        </p:spPr>
      </p:pic>
      <p:sp>
        <p:nvSpPr>
          <p:cNvPr id="19" name="TextBox 18">
            <a:extLst>
              <a:ext uri="{FF2B5EF4-FFF2-40B4-BE49-F238E27FC236}">
                <a16:creationId xmlns:a16="http://schemas.microsoft.com/office/drawing/2014/main" id="{CAB5C364-9C60-26F3-C7E9-517E861E07DC}"/>
              </a:ext>
            </a:extLst>
          </p:cNvPr>
          <p:cNvSpPr txBox="1"/>
          <p:nvPr/>
        </p:nvSpPr>
        <p:spPr>
          <a:xfrm>
            <a:off x="838201" y="2007781"/>
            <a:ext cx="10275260" cy="3355149"/>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Tóm tắt được những nội dung chính đã học dưới dạng sơ đồ.</a:t>
            </a:r>
          </a:p>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Vận dụng được kiến thức về ánh sáng, âm thanh và nhiệt độ vào một số tình huống đơn giản trong cuộc sống.</a:t>
            </a:r>
          </a:p>
        </p:txBody>
      </p:sp>
    </p:spTree>
    <p:extLst>
      <p:ext uri="{BB962C8B-B14F-4D97-AF65-F5344CB8AC3E}">
        <p14:creationId xmlns:p14="http://schemas.microsoft.com/office/powerpoint/2010/main" val="4494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760</Words>
  <Application>Microsoft Office PowerPoint</Application>
  <PresentationFormat>Widescreen</PresentationFormat>
  <Paragraphs>69</Paragraphs>
  <Slides>19</Slides>
  <Notes>9</Notes>
  <HiddenSlides>0</HiddenSlides>
  <MMClips>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19</vt:i4>
      </vt:variant>
    </vt:vector>
  </HeadingPairs>
  <TitlesOfParts>
    <vt:vector size="44" baseType="lpstr">
      <vt:lpstr>Wingdings</vt:lpstr>
      <vt:lpstr>等线</vt:lpstr>
      <vt:lpstr>Calibri Light</vt:lpstr>
      <vt:lpstr>Odibee Sans</vt:lpstr>
      <vt:lpstr>Arial</vt:lpstr>
      <vt:lpstr>SVN-Billo</vt:lpstr>
      <vt:lpstr>Roboto Condensed</vt:lpstr>
      <vt:lpstr>Times New Roman</vt:lpstr>
      <vt:lpstr>Bubblegum Sans</vt:lpstr>
      <vt:lpstr>#9Slide07 HoneyCream</vt:lpstr>
      <vt:lpstr>等线 Light</vt:lpstr>
      <vt:lpstr>Abel</vt:lpstr>
      <vt:lpstr>Fredoka One</vt:lpstr>
      <vt:lpstr>SVN-Newton</vt:lpstr>
      <vt:lpstr>Cambria</vt:lpstr>
      <vt:lpstr>Bellota Text</vt:lpstr>
      <vt:lpstr>Didact Gothic</vt:lpstr>
      <vt:lpstr>Calibri</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Thao Tran</cp:lastModifiedBy>
  <cp:revision>293</cp:revision>
  <dcterms:created xsi:type="dcterms:W3CDTF">2018-07-11T14:17:32Z</dcterms:created>
  <dcterms:modified xsi:type="dcterms:W3CDTF">2023-10-02T01:02:25Z</dcterms:modified>
</cp:coreProperties>
</file>