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3"/>
  </p:notesMasterIdLst>
  <p:sldIdLst>
    <p:sldId id="385" r:id="rId2"/>
    <p:sldId id="8649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2025/4/5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4/5/2025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2" r:id="rId11"/>
    <p:sldLayoutId id="2147483673" r:id="rId12"/>
    <p:sldLayoutId id="2147483674" r:id="rId13"/>
    <p:sldLayoutId id="2147483675" r:id="rId14"/>
    <p:sldLayoutId id="2147483677" r:id="rId15"/>
    <p:sldLayoutId id="2147483678" r:id="rId16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ownloads\Nh&#7919;ng%20B&#7843;n%20H&#242;a%20T&#7845;u%20Qu&#234;%20H&#432;&#417;ng%20Kh&#244;ng%20L&#7901;i%20Hay%20Nh&#7845;t%20-%20Nh&#7865;%20Nh&#224;ng,%20S&#226;u%20L&#7855;ng.mp4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6446" y="0"/>
            <a:ext cx="132684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89125" y="341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9051925" y="95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4860925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6" name="Picture 12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2117725" y="6208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8" name="Picture 14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 descr="1 (15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3765550" y="4800601"/>
            <a:ext cx="6400800" cy="5191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</a:rPr>
              <a:t>Giáo viên thực hiện </a:t>
            </a:r>
            <a:r>
              <a:rPr lang="en-US" sz="2800" b="1" i="1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VŨ THỊ LAN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72386" name="Rectangle 2"/>
          <p:cNvSpPr>
            <a:spLocks noRot="1" noChangeArrowheads="1"/>
          </p:cNvSpPr>
          <p:nvPr/>
        </p:nvSpPr>
        <p:spPr bwMode="auto">
          <a:xfrm>
            <a:off x="2036764" y="2756697"/>
            <a:ext cx="8742362" cy="133191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MÔN </a:t>
            </a: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: LỊCH SỬ&amp; ĐỊA LÍ</a:t>
            </a:r>
            <a:endParaRPr lang="en-US" sz="28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BÀI 8: THIÊN NHIÊN VÙNG ĐỒNG BẰNG BẮC BỘ</a:t>
            </a:r>
          </a:p>
        </p:txBody>
      </p:sp>
      <p:pic>
        <p:nvPicPr>
          <p:cNvPr id="3" name="Những Bản Hòa Tấu Quê Hương Không Lời Hay Nhất - Nhẹ Nhàng, Sâu Lắ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4" y="6018214"/>
            <a:ext cx="193675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Punched Tape 5"/>
          <p:cNvSpPr/>
          <p:nvPr/>
        </p:nvSpPr>
        <p:spPr bwMode="auto">
          <a:xfrm>
            <a:off x="4435856" y="541338"/>
            <a:ext cx="4821237" cy="1162050"/>
          </a:xfrm>
          <a:prstGeom prst="flowChartPunchedTap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PHÒNG GIÁO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DỤC VÀ ĐÀO TẠO QUẬN HỒNG BÀNG</a:t>
            </a:r>
            <a:endParaRPr lang="en-US" sz="1400" b="1" dirty="0">
              <a:solidFill>
                <a:srgbClr val="990099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990099"/>
                </a:solidFill>
                <a:latin typeface="Times New Roman" pitchFamily="18" charset="0"/>
              </a:rPr>
              <a:t>TRƯỜNG TIỂU </a:t>
            </a:r>
            <a:r>
              <a:rPr lang="en-US" sz="1400" b="1">
                <a:solidFill>
                  <a:srgbClr val="990099"/>
                </a:solidFill>
                <a:latin typeface="Times New Roman" pitchFamily="18" charset="0"/>
              </a:rPr>
              <a:t>HỌC AN HỒNG</a:t>
            </a:r>
            <a:endParaRPr lang="en-US" sz="1400" dirty="0">
              <a:solidFill>
                <a:srgbClr val="990099"/>
              </a:solidFill>
            </a:endParaRPr>
          </a:p>
        </p:txBody>
      </p:sp>
      <p:sp>
        <p:nvSpPr>
          <p:cNvPr id="2064" name="WordArt 23" descr="80%"/>
          <p:cNvSpPr>
            <a:spLocks noChangeArrowheads="1" noChangeShapeType="1" noTextEdit="1"/>
          </p:cNvSpPr>
          <p:nvPr/>
        </p:nvSpPr>
        <p:spPr bwMode="auto">
          <a:xfrm>
            <a:off x="2916238" y="2000250"/>
            <a:ext cx="7370762" cy="4800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30932"/>
              </a:avLst>
            </a:prstTxWarp>
          </a:bodyPr>
          <a:lstStyle/>
          <a:p>
            <a:pPr algn="ctr" eaLnBrk="1" hangingPunct="1"/>
            <a:endParaRPr lang="en-US" b="1" kern="10">
              <a:ln w="12573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FF0000"/>
              </a:solidFill>
              <a:effectLst>
                <a:outerShdw dist="17819" dir="2700000" algn="ctr" rotWithShape="0">
                  <a:srgbClr val="C0C0C0">
                    <a:alpha val="80011"/>
                  </a:srgbClr>
                </a:outerShdw>
              </a:effectLst>
              <a:latin typeface=".VnTimeH"/>
              <a:cs typeface="Arial" charset="0"/>
            </a:endParaRPr>
          </a:p>
        </p:txBody>
      </p:sp>
      <p:pic>
        <p:nvPicPr>
          <p:cNvPr id="2065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85726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4" descr="flor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-53975"/>
            <a:ext cx="1482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464</Words>
  <Application>Microsoft Office PowerPoint</Application>
  <PresentationFormat>Widescreen</PresentationFormat>
  <Paragraphs>94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.VnTime</vt:lpstr>
      <vt:lpstr>.VnTimeH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字魂58号-创中黑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Phí Thị Lan Hương</cp:lastModifiedBy>
  <cp:revision>35</cp:revision>
  <dcterms:created xsi:type="dcterms:W3CDTF">2023-08-09T06:40:24Z</dcterms:created>
  <dcterms:modified xsi:type="dcterms:W3CDTF">2025-04-05T15:39:30Z</dcterms:modified>
</cp:coreProperties>
</file>