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2"/>
  </p:notesMasterIdLst>
  <p:sldIdLst>
    <p:sldId id="377" r:id="rId2"/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ownloads\Nh&#7919;ng%20B&#7843;n%20H&#242;a%20T&#7845;u%20Qu&#234;%20H&#432;&#417;ng%20Kh&#244;ng%20L&#7901;i%20Hay%20Nh&#7845;t%20-%20Nh&#7865;%20Nh&#224;ng,%20S&#226;u%20L&#7855;ng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534" y="-57150"/>
            <a:ext cx="14133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891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51925" y="95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48609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12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1177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8" name="Picture 14" descr="1 (156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 (156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3765550" y="4800601"/>
            <a:ext cx="6400800" cy="519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Giáo viên thực hiện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VŨ THỊ LAN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386" name="Rectangle 2"/>
          <p:cNvSpPr>
            <a:spLocks noRot="1" noChangeArrowheads="1"/>
          </p:cNvSpPr>
          <p:nvPr/>
        </p:nvSpPr>
        <p:spPr bwMode="auto">
          <a:xfrm>
            <a:off x="3557392" y="2717800"/>
            <a:ext cx="6388274" cy="9032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MÔN 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KHOA HỌC LỚP 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4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BÀI 9:VAI TRÒ CỦA ÁNH SÁNG (TIẾT 1)</a:t>
            </a:r>
          </a:p>
        </p:txBody>
      </p:sp>
      <p:pic>
        <p:nvPicPr>
          <p:cNvPr id="3" name="Những Bản Hòa Tấu Quê Hương Không Lời Hay Nhất - Nhẹ Nhàng, Sâu Lắ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4" y="6018214"/>
            <a:ext cx="1936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 bwMode="auto">
          <a:xfrm>
            <a:off x="4398964" y="332614"/>
            <a:ext cx="4821237" cy="1162050"/>
          </a:xfrm>
          <a:prstGeom prst="flowChartPunchedTap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990099"/>
                </a:solidFill>
                <a:latin typeface="Times New Roman" pitchFamily="18" charset="0"/>
              </a:rPr>
              <a:t>PHÒNG GIÁO </a:t>
            </a:r>
            <a:r>
              <a:rPr lang="en-US" sz="1400" b="1">
                <a:solidFill>
                  <a:srgbClr val="990099"/>
                </a:solidFill>
                <a:latin typeface="Times New Roman" pitchFamily="18" charset="0"/>
              </a:rPr>
              <a:t>DỤC VÀ ĐÀO TẠO QUẬN HỒNG BÀNG</a:t>
            </a:r>
            <a:endParaRPr lang="en-US" sz="1400" b="1" dirty="0">
              <a:solidFill>
                <a:srgbClr val="990099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990099"/>
                </a:solidFill>
                <a:latin typeface="Times New Roman" pitchFamily="18" charset="0"/>
              </a:rPr>
              <a:t>TRƯỜNG TIỂU </a:t>
            </a:r>
            <a:r>
              <a:rPr lang="en-US" sz="1400" b="1">
                <a:solidFill>
                  <a:srgbClr val="990099"/>
                </a:solidFill>
                <a:latin typeface="Times New Roman" pitchFamily="18" charset="0"/>
              </a:rPr>
              <a:t>HỌC AN HỒNG</a:t>
            </a:r>
            <a:endParaRPr lang="en-US" sz="1400" dirty="0">
              <a:solidFill>
                <a:srgbClr val="990099"/>
              </a:solidFill>
            </a:endParaRPr>
          </a:p>
        </p:txBody>
      </p:sp>
      <p:sp>
        <p:nvSpPr>
          <p:cNvPr id="2064" name="WordArt 23" descr="80%"/>
          <p:cNvSpPr>
            <a:spLocks noChangeArrowheads="1" noChangeShapeType="1" noTextEdit="1"/>
          </p:cNvSpPr>
          <p:nvPr/>
        </p:nvSpPr>
        <p:spPr bwMode="auto">
          <a:xfrm>
            <a:off x="2916238" y="2000250"/>
            <a:ext cx="7370762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0932"/>
              </a:avLst>
            </a:prstTxWarp>
          </a:bodyPr>
          <a:lstStyle/>
          <a:p>
            <a:pPr algn="ctr" eaLnBrk="1" hangingPunct="1"/>
            <a:endParaRPr lang="en-US" b="1" kern="10">
              <a:ln w="12573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.VnTimeH"/>
              <a:cs typeface="Arial" charset="0"/>
            </a:endParaRPr>
          </a:p>
        </p:txBody>
      </p:sp>
      <p:pic>
        <p:nvPicPr>
          <p:cNvPr id="2065" name="Picture 14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85726"/>
            <a:ext cx="1482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-53975"/>
            <a:ext cx="1482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8367F546-B4F0-4E53-AD11-DB1C5A36D46D}"/>
              </a:ext>
            </a:extLst>
          </p:cNvPr>
          <p:cNvSpPr txBox="1"/>
          <p:nvPr/>
        </p:nvSpPr>
        <p:spPr>
          <a:xfrm>
            <a:off x="3050005" y="3286444"/>
            <a:ext cx="6557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ỌC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73BB3FB-D38E-40E1-A607-93B5472A8D32}"/>
              </a:ext>
            </a:extLst>
          </p:cNvPr>
          <p:cNvSpPr txBox="1"/>
          <p:nvPr/>
        </p:nvSpPr>
        <p:spPr>
          <a:xfrm>
            <a:off x="3050005" y="3286444"/>
            <a:ext cx="6557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ỌC</a:t>
            </a:r>
          </a:p>
        </p:txBody>
      </p:sp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892</Words>
  <Application>Microsoft Office PowerPoint</Application>
  <PresentationFormat>Widescreen</PresentationFormat>
  <Paragraphs>75</Paragraphs>
  <Slides>30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等线</vt:lpstr>
      <vt:lpstr>等线 Light</vt:lpstr>
      <vt:lpstr>.VnTimeH</vt:lpstr>
      <vt:lpstr>2005_iannnnnMTV</vt:lpstr>
      <vt:lpstr>Arial</vt:lpstr>
      <vt:lpstr>Calibri</vt:lpstr>
      <vt:lpstr>Cambria</vt:lpstr>
      <vt:lpstr>Coiny</vt:lpstr>
      <vt:lpstr>iCiel Pony</vt:lpstr>
      <vt:lpstr>SVN-SAF</vt:lpstr>
      <vt:lpstr>Tahoma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Phí Thị Lan Hương</cp:lastModifiedBy>
  <cp:revision>51</cp:revision>
  <dcterms:created xsi:type="dcterms:W3CDTF">2023-08-09T12:18:31Z</dcterms:created>
  <dcterms:modified xsi:type="dcterms:W3CDTF">2025-04-05T13:35:48Z</dcterms:modified>
</cp:coreProperties>
</file>