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36" r:id="rId3"/>
    <p:sldMasterId id="2147483748" r:id="rId4"/>
  </p:sldMasterIdLst>
  <p:notesMasterIdLst>
    <p:notesMasterId r:id="rId11"/>
  </p:notesMasterIdLst>
  <p:sldIdLst>
    <p:sldId id="568" r:id="rId5"/>
    <p:sldId id="567" r:id="rId6"/>
    <p:sldId id="474" r:id="rId7"/>
    <p:sldId id="546" r:id="rId8"/>
    <p:sldId id="558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247AB-66A0-46A7-A4AE-964B9BB060F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8312-0786-4EE1-B972-0BB3D07F0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2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6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049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450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897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51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201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624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4638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506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106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2438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05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4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354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0352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336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461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60471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12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6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7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</a:blip>
          <a:srcRect/>
          <a:stretch>
            <a:fillRect t="500" r="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2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3.gif"/><Relationship Id="rId18" Type="http://schemas.microsoft.com/office/2007/relationships/hdphoto" Target="../media/hdphoto8.wdp"/><Relationship Id="rId26" Type="http://schemas.openxmlformats.org/officeDocument/2006/relationships/image" Target="../media/image31.png"/><Relationship Id="rId3" Type="http://schemas.microsoft.com/office/2007/relationships/hdphoto" Target="../media/hdphoto2.wdp"/><Relationship Id="rId21" Type="http://schemas.openxmlformats.org/officeDocument/2006/relationships/image" Target="../media/image28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26.png"/><Relationship Id="rId25" Type="http://schemas.openxmlformats.org/officeDocument/2006/relationships/image" Target="../media/image30.gif"/><Relationship Id="rId2" Type="http://schemas.openxmlformats.org/officeDocument/2006/relationships/image" Target="../media/image17.png"/><Relationship Id="rId16" Type="http://schemas.openxmlformats.org/officeDocument/2006/relationships/image" Target="../media/image25.gif"/><Relationship Id="rId20" Type="http://schemas.microsoft.com/office/2007/relationships/hdphoto" Target="../media/hdphoto9.wdp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24" Type="http://schemas.microsoft.com/office/2007/relationships/hdphoto" Target="../media/hdphoto11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openxmlformats.org/officeDocument/2006/relationships/image" Target="../media/image29.png"/><Relationship Id="rId28" Type="http://schemas.openxmlformats.org/officeDocument/2006/relationships/image" Target="../media/image32.png"/><Relationship Id="rId10" Type="http://schemas.microsoft.com/office/2007/relationships/hdphoto" Target="../media/hdphoto5.wdp"/><Relationship Id="rId19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Relationship Id="rId22" Type="http://schemas.microsoft.com/office/2007/relationships/hdphoto" Target="../media/hdphoto10.wdp"/><Relationship Id="rId27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V1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46790"/>
            <a:ext cx="7680960" cy="513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pic>
        <p:nvPicPr>
          <p:cNvPr id="101380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53657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14769" y="202091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WordArt 6"/>
          <p:cNvSpPr>
            <a:spLocks noChangeArrowheads="1" noChangeShapeType="1" noTextEdit="1"/>
          </p:cNvSpPr>
          <p:nvPr/>
        </p:nvSpPr>
        <p:spPr bwMode="auto">
          <a:xfrm>
            <a:off x="3352800" y="0"/>
            <a:ext cx="624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18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18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8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 </a:t>
            </a:r>
            <a:r>
              <a:rPr kumimoji="0" lang="en-US" sz="1800" b="1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1">
                      <a:srgbClr val="1A8D48"/>
                    </a:gs>
                    <a:gs pos="26000">
                      <a:srgbClr val="FFFF00"/>
                    </a:gs>
                    <a:gs pos="36500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500">
                      <a:srgbClr val="EE3F17"/>
                    </a:gs>
                    <a:gs pos="74000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Thắng</a:t>
            </a:r>
            <a:endParaRPr kumimoji="0" lang="en-US" sz="1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0501">
                    <a:srgbClr val="0819FB"/>
                  </a:gs>
                  <a:gs pos="17501">
                    <a:srgbClr val="1A8D48"/>
                  </a:gs>
                  <a:gs pos="26000">
                    <a:srgbClr val="FFFF00"/>
                  </a:gs>
                  <a:gs pos="36500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500">
                    <a:srgbClr val="EE3F17"/>
                  </a:gs>
                  <a:gs pos="74000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384" name="WordArt 8"/>
          <p:cNvSpPr>
            <a:spLocks noChangeArrowheads="1" noChangeShapeType="1" noTextEdit="1"/>
          </p:cNvSpPr>
          <p:nvPr/>
        </p:nvSpPr>
        <p:spPr bwMode="auto">
          <a:xfrm>
            <a:off x="1752600" y="130654"/>
            <a:ext cx="9494520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 err="1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1800" b="0" i="0" u="none" strike="noStrike" kern="10" cap="none" spc="0" normalizeH="0" baseline="0" noProof="0" dirty="0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" cap="none" spc="0" normalizeH="0" baseline="0" noProof="0" dirty="0" err="1" smtClean="0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1800" b="0" i="0" u="none" strike="noStrike" kern="10" cap="none" spc="0" normalizeH="0" baseline="0" noProof="0" dirty="0" smtClean="0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" cap="none" spc="0" normalizeH="0" baseline="0" noProof="0" dirty="0" err="1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1800" b="0" i="0" u="none" strike="noStrike" kern="10" cap="none" spc="0" normalizeH="0" baseline="0" noProof="0" dirty="0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" cap="none" spc="0" normalizeH="0" baseline="0" noProof="0" dirty="0" err="1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1800" b="0" i="0" u="none" strike="noStrike" kern="10" cap="none" spc="0" normalizeH="0" baseline="0" noProof="0" dirty="0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" cap="none" spc="0" normalizeH="0" baseline="0" noProof="0" dirty="0" err="1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1800" b="0" i="0" u="none" strike="noStrike" kern="10" cap="none" spc="0" normalizeH="0" baseline="0" noProof="0" dirty="0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" cap="none" spc="0" normalizeH="0" baseline="0" noProof="0" dirty="0" err="1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1800" b="0" i="0" u="none" strike="noStrike" kern="10" cap="none" spc="0" normalizeH="0" baseline="0" noProof="0" dirty="0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" cap="none" spc="0" normalizeH="0" baseline="0" noProof="0" dirty="0" err="1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1800" b="0" i="0" u="none" strike="noStrike" kern="10" cap="none" spc="0" normalizeH="0" baseline="0" noProof="0" dirty="0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0" cap="none" spc="0" normalizeH="0" baseline="0" noProof="0" dirty="0" err="1">
                <a:ln>
                  <a:noFill/>
                </a:ln>
                <a:solidFill>
                  <a:srgbClr val="FF0000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1800" b="0" i="0" u="none" strike="noStrike" kern="10" cap="none" spc="0" normalizeH="0" baseline="0" noProof="0" dirty="0">
              <a:ln>
                <a:noFill/>
              </a:ln>
              <a:solidFill>
                <a:srgbClr val="FF0000">
                  <a:alpha val="85001"/>
                </a:srgb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385" name="WordArt 5"/>
          <p:cNvSpPr>
            <a:spLocks noChangeArrowheads="1" noChangeShapeType="1" noTextEdit="1"/>
          </p:cNvSpPr>
          <p:nvPr/>
        </p:nvSpPr>
        <p:spPr bwMode="auto">
          <a:xfrm>
            <a:off x="3894161" y="2628270"/>
            <a:ext cx="6172200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2A</a:t>
            </a:r>
            <a:endParaRPr kumimoji="0" lang="en-US" sz="18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386" name="WordArt 6"/>
          <p:cNvSpPr>
            <a:spLocks noChangeArrowheads="1" noChangeShapeType="1" noTextEdit="1"/>
          </p:cNvSpPr>
          <p:nvPr/>
        </p:nvSpPr>
        <p:spPr bwMode="auto">
          <a:xfrm>
            <a:off x="3048001" y="5030946"/>
            <a:ext cx="8498006" cy="1601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0" cap="none" spc="0" normalizeH="0" baseline="0" noProof="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1800" b="1" i="1" u="none" strike="noStrike" kern="10" cap="none" spc="0" normalizeH="0" baseline="0" noProof="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0" cap="none" spc="0" normalizeH="0" baseline="0" noProof="0" dirty="0" err="1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1800" b="1" i="1" u="none" strike="noStrike" kern="10" cap="none" spc="0" normalizeH="0" baseline="0" noProof="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0" cap="none" spc="0" normalizeH="0" baseline="0" noProof="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800" b="1" i="1" u="none" strike="noStrike" kern="10" cap="none" spc="0" normalizeH="0" baseline="0" noProof="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1" u="none" strike="noStrike" kern="10" cap="none" spc="0" normalizeH="0" baseline="0" noProof="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0" cap="none" spc="0" normalizeH="0" baseline="0" noProof="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1800" b="1" i="1" u="none" strike="noStrike" kern="10" cap="none" spc="0" normalizeH="0" baseline="0" noProof="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0" cap="none" spc="0" normalizeH="0" baseline="0" noProof="0" dirty="0" err="1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endParaRPr kumimoji="0" lang="en-US" sz="1800" b="1" i="1" u="none" strike="noStrike" kern="10" cap="none" spc="0" normalizeH="0" baseline="0" noProof="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70481"/>
      </p:ext>
    </p:extLst>
  </p:cSld>
  <p:clrMapOvr>
    <a:masterClrMapping/>
  </p:clrMapOvr>
  <p:transition spd="med">
    <p:zo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34693" y="733656"/>
            <a:ext cx="1194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 TẬP VÀ ĐÁNH GIÁ CUỐI HỌC KÌ 1</a:t>
            </a:r>
          </a:p>
        </p:txBody>
      </p:sp>
      <p:grpSp>
        <p:nvGrpSpPr>
          <p:cNvPr id="4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317441" y="5617029"/>
            <a:ext cx="1563194" cy="856426"/>
            <a:chOff x="4508863" y="1528200"/>
            <a:chExt cx="318850" cy="472800"/>
          </a:xfrm>
        </p:grpSpPr>
        <p:sp>
          <p:nvSpPr>
            <p:cNvPr id="4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10257654" y="5808620"/>
            <a:ext cx="1563194" cy="837250"/>
            <a:chOff x="4508863" y="1528200"/>
            <a:chExt cx="318850" cy="472800"/>
          </a:xfrm>
        </p:grpSpPr>
        <p:sp>
          <p:nvSpPr>
            <p:cNvPr id="51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 flipV="1">
            <a:off x="5341067" y="5730725"/>
            <a:ext cx="1563194" cy="837250"/>
            <a:chOff x="4508863" y="1528200"/>
            <a:chExt cx="318850" cy="472800"/>
          </a:xfrm>
        </p:grpSpPr>
        <p:sp>
          <p:nvSpPr>
            <p:cNvPr id="56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13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8812-5960-41B3-A153-CAA912D0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BE743-2479-48D6-88EC-22C71688F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9B6B4-2F4D-4538-9CB5-32D2B7F4638B}"/>
              </a:ext>
            </a:extLst>
          </p:cNvPr>
          <p:cNvSpPr txBox="1"/>
          <p:nvPr/>
        </p:nvSpPr>
        <p:spPr>
          <a:xfrm>
            <a:off x="382771" y="170121"/>
            <a:ext cx="943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A95A8-F843-4FF6-9048-78A8AA262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59" y="631786"/>
            <a:ext cx="7004308" cy="60188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9E2452-3F28-4895-B7C5-C275805BA8C1}"/>
              </a:ext>
            </a:extLst>
          </p:cNvPr>
          <p:cNvCxnSpPr/>
          <p:nvPr/>
        </p:nvCxnSpPr>
        <p:spPr>
          <a:xfrm>
            <a:off x="4391247" y="1860698"/>
            <a:ext cx="1244009" cy="1158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D744B7-25D4-4116-A769-BD31195392D5}"/>
              </a:ext>
            </a:extLst>
          </p:cNvPr>
          <p:cNvCxnSpPr>
            <a:cxnSpLocks/>
          </p:cNvCxnSpPr>
          <p:nvPr/>
        </p:nvCxnSpPr>
        <p:spPr>
          <a:xfrm flipH="1">
            <a:off x="5685505" y="1902802"/>
            <a:ext cx="107467" cy="1361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BA8D2C-3670-46A7-AD05-DAB52A1593F0}"/>
              </a:ext>
            </a:extLst>
          </p:cNvPr>
          <p:cNvCxnSpPr>
            <a:cxnSpLocks/>
          </p:cNvCxnSpPr>
          <p:nvPr/>
        </p:nvCxnSpPr>
        <p:spPr>
          <a:xfrm flipH="1">
            <a:off x="5739238" y="1860698"/>
            <a:ext cx="1478498" cy="2590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8AFFA7-95F6-42C5-A2D5-A70DF4F54CF4}"/>
              </a:ext>
            </a:extLst>
          </p:cNvPr>
          <p:cNvCxnSpPr>
            <a:cxnSpLocks/>
          </p:cNvCxnSpPr>
          <p:nvPr/>
        </p:nvCxnSpPr>
        <p:spPr>
          <a:xfrm>
            <a:off x="4710650" y="2974458"/>
            <a:ext cx="974855" cy="1158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FD0DD1-97DC-4A17-A558-2B253D762689}"/>
              </a:ext>
            </a:extLst>
          </p:cNvPr>
          <p:cNvCxnSpPr>
            <a:cxnSpLocks/>
          </p:cNvCxnSpPr>
          <p:nvPr/>
        </p:nvCxnSpPr>
        <p:spPr>
          <a:xfrm>
            <a:off x="4726812" y="3956639"/>
            <a:ext cx="974855" cy="8692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8E5F72-AE58-407D-BAAE-8AA2943BD4C6}"/>
              </a:ext>
            </a:extLst>
          </p:cNvPr>
          <p:cNvCxnSpPr>
            <a:cxnSpLocks/>
          </p:cNvCxnSpPr>
          <p:nvPr/>
        </p:nvCxnSpPr>
        <p:spPr>
          <a:xfrm flipV="1">
            <a:off x="4764383" y="3857599"/>
            <a:ext cx="921122" cy="1285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F3F8C1-B04A-48AF-B820-83E58B9FF766}"/>
              </a:ext>
            </a:extLst>
          </p:cNvPr>
          <p:cNvCxnSpPr>
            <a:cxnSpLocks/>
          </p:cNvCxnSpPr>
          <p:nvPr/>
        </p:nvCxnSpPr>
        <p:spPr>
          <a:xfrm flipV="1">
            <a:off x="5169877" y="3593806"/>
            <a:ext cx="531790" cy="2423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3E69CD-B4CD-4DCC-8EBF-E824C69B2B2A}"/>
              </a:ext>
            </a:extLst>
          </p:cNvPr>
          <p:cNvCxnSpPr>
            <a:cxnSpLocks/>
          </p:cNvCxnSpPr>
          <p:nvPr/>
        </p:nvCxnSpPr>
        <p:spPr>
          <a:xfrm flipH="1" flipV="1">
            <a:off x="5715664" y="5143447"/>
            <a:ext cx="1606055" cy="511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17823"/>
              </p:ext>
            </p:extLst>
          </p:nvPr>
        </p:nvGraphicFramePr>
        <p:xfrm>
          <a:off x="1698171" y="3657599"/>
          <a:ext cx="7511142" cy="239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714">
                  <a:extLst>
                    <a:ext uri="{9D8B030D-6E8A-4147-A177-3AD203B41FA5}">
                      <a16:colId xmlns:a16="http://schemas.microsoft.com/office/drawing/2014/main" val="44673216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1930081809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2973545379"/>
                    </a:ext>
                  </a:extLst>
                </a:gridCol>
              </a:tblGrid>
              <a:tr h="15574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sự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vật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người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Ông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Việt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Na</a:t>
                      </a:r>
                    </a:p>
                    <a:p>
                      <a:r>
                        <a:rPr lang="en-US" sz="2000" dirty="0" err="1"/>
                        <a:t>Cháu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559852"/>
                  </a:ext>
                </a:extLst>
              </a:tr>
              <a:tr h="8330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Từ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ngữ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chỉ</a:t>
                      </a:r>
                      <a:r>
                        <a:rPr lang="en-US" sz="2000" dirty="0"/>
                        <a:t>  </a:t>
                      </a:r>
                      <a:r>
                        <a:rPr lang="en-US" sz="2000" dirty="0" err="1"/>
                        <a:t>vật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Nhím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Cánh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diều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5739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8CB3763-678D-4D9A-A218-2ED6B77BC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86" y="236353"/>
            <a:ext cx="87153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 hẹn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80</Words>
  <Application>Microsoft Office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3_Office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NHATMINH</cp:lastModifiedBy>
  <cp:revision>67</cp:revision>
  <dcterms:created xsi:type="dcterms:W3CDTF">2021-05-27T11:25:34Z</dcterms:created>
  <dcterms:modified xsi:type="dcterms:W3CDTF">2025-01-06T09:02:18Z</dcterms:modified>
</cp:coreProperties>
</file>