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4"/>
  </p:notesMasterIdLst>
  <p:sldIdLst>
    <p:sldId id="380" r:id="rId3"/>
    <p:sldId id="372" r:id="rId4"/>
    <p:sldId id="357" r:id="rId5"/>
    <p:sldId id="256" r:id="rId6"/>
    <p:sldId id="377" r:id="rId7"/>
    <p:sldId id="350" r:id="rId8"/>
    <p:sldId id="378" r:id="rId9"/>
    <p:sldId id="344" r:id="rId10"/>
    <p:sldId id="369" r:id="rId11"/>
    <p:sldId id="373" r:id="rId12"/>
    <p:sldId id="343" r:id="rId13"/>
    <p:sldId id="374" r:id="rId14"/>
    <p:sldId id="375" r:id="rId15"/>
    <p:sldId id="376" r:id="rId16"/>
    <p:sldId id="360" r:id="rId17"/>
    <p:sldId id="361" r:id="rId18"/>
    <p:sldId id="258" r:id="rId19"/>
    <p:sldId id="280" r:id="rId20"/>
    <p:sldId id="278" r:id="rId21"/>
    <p:sldId id="272" r:id="rId22"/>
    <p:sldId id="261"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p:scale>
          <a:sx n="50" d="100"/>
          <a:sy n="50" d="100"/>
        </p:scale>
        <p:origin x="-1764" y="-7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482898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x-none"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16/01/2025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25.png"/><Relationship Id="rId10" Type="http://schemas.openxmlformats.org/officeDocument/2006/relationships/image" Target="../media/image39.svg"/><Relationship Id="rId4" Type="http://schemas.openxmlformats.org/officeDocument/2006/relationships/audio" Target="../media/audio2.wav"/><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1.png"/><Relationship Id="rId12" Type="http://schemas.openxmlformats.org/officeDocument/2006/relationships/image" Target="../media/image47.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3.svg"/><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audio" Target="../media/audio1.wav"/><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30.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847691" y="642937"/>
            <a:ext cx="7584177" cy="287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753" tIns="40376" rIns="80753" bIns="4037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012"/>
              </a:spcBef>
              <a:defRPr/>
            </a:pPr>
            <a:r>
              <a:rPr lang="en-US" sz="49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9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Lịch sử và địa lí lớp 5 </a:t>
            </a:r>
          </a:p>
          <a:p>
            <a:pPr algn="ctr" eaLnBrk="1" hangingPunct="1">
              <a:spcBef>
                <a:spcPts val="1012"/>
              </a:spcBef>
              <a:defRPr/>
            </a:pPr>
            <a:r>
              <a:rPr lang="en-US" sz="49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Bài : Triều Trần xây dựng đất nước </a:t>
            </a:r>
            <a:endParaRPr lang="en-US" sz="49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012"/>
              </a:spcBef>
              <a:defRPr/>
            </a:pPr>
            <a:endParaRPr lang="en-US" sz="1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266311" y="3943350"/>
            <a:ext cx="4407452" cy="398186"/>
          </a:xfrm>
          <a:prstGeom prst="rect">
            <a:avLst/>
          </a:prstGeom>
        </p:spPr>
        <p:txBody>
          <a:bodyPr wrap="none" lIns="51389" tIns="25695" rIns="51389" bIns="25695">
            <a:spAutoFit/>
          </a:bodyPr>
          <a:lstStyle/>
          <a:p>
            <a:pPr algn="ctr">
              <a:defRPr/>
            </a:pPr>
            <a:r>
              <a:rPr lang="en-US" sz="2200" b="1" dirty="0">
                <a:solidFill>
                  <a:srgbClr val="002060"/>
                </a:solidFill>
                <a:effectLst>
                  <a:outerShdw blurRad="38100" dist="38100" dir="2700000" algn="tl">
                    <a:srgbClr val="000000">
                      <a:alpha val="43137"/>
                    </a:srgbClr>
                  </a:outerShdw>
                </a:effectLst>
                <a:latin typeface="Tinta Script" pitchFamily="50" charset="0"/>
                <a:cs typeface="Times New Roman" pitchFamily="18" charset="0"/>
              </a:rPr>
              <a:t>Giáo viên : Bùi  Thị Mai Hương</a:t>
            </a:r>
            <a:r>
              <a:rPr lang="vi-VN" sz="2200" b="1" dirty="0">
                <a:solidFill>
                  <a:srgbClr val="002060"/>
                </a:solidFill>
                <a:effectLst>
                  <a:outerShdw blurRad="38100" dist="38100" dir="2700000" algn="tl">
                    <a:srgbClr val="000000">
                      <a:alpha val="43137"/>
                    </a:srgbClr>
                  </a:outerShdw>
                </a:effectLst>
                <a:latin typeface="Tinta Script" pitchFamily="50" charset="0"/>
                <a:cs typeface="Times New Roman" pitchFamily="18" charset="0"/>
              </a:rPr>
              <a:t> </a:t>
            </a:r>
            <a:endParaRPr lang="vi-VN" sz="2200" b="1" dirty="0">
              <a:solidFill>
                <a:srgbClr val="002060"/>
              </a:solidFill>
              <a:effectLst>
                <a:outerShdw blurRad="38100" dist="38100" dir="2700000" algn="tl">
                  <a:srgbClr val="000000">
                    <a:alpha val="43137"/>
                  </a:srgbClr>
                </a:outerShdw>
              </a:effectLst>
              <a:latin typeface="Tinta Script" pitchFamily="50" charset="0"/>
              <a:cs typeface="Times New Roman" pitchFamily="18" charset="0"/>
            </a:endParaRPr>
          </a:p>
        </p:txBody>
      </p:sp>
    </p:spTree>
    <p:extLst>
      <p:ext uri="{BB962C8B-B14F-4D97-AF65-F5344CB8AC3E}">
        <p14:creationId xmlns:p14="http://schemas.microsoft.com/office/powerpoint/2010/main" val="547629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xmlns=""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xmlns=""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xmlns="" id="{7DE7ACEB-9AAC-DF7F-138D-8A6FC3738941}"/>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xmlns=""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xmlns=""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xmlns=""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xmlns=""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xmlns=""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xmlns=""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xmlns=""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xmlns="" id="{7DE7ACEB-9AAC-DF7F-138D-8A6FC3738941}"/>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xmlns=""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xmlns=""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xmlns=""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xmlns=""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xmlns=""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xmlns=""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xmlns=""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xmlns=""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xmlns=""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xmlns=""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xmlns=""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xmlns=""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xmlns=""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xmlns=""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xmlns=""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xmlns=""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xmlns=""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x-none"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xmlns=""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xmlns=""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xmlns=""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xmlns=""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xmlns=""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xmlns=""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xmlns=""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xmlns=""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xmlns=""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xmlns=""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xmlns=""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xmlns=""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xmlns=""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xmlns=""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xmlns=""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xmlns=""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xmlns=""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xmlns=""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xmlns=""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xmlns=""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xmlns=""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xmlns=""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xmlns=""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xmlns=""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xmlns=""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xmlns=""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xmlns=""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xmlns=""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xmlns=""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xmlns=""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xmlns=""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xmlns=""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xmlns=""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xmlns=""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xmlns=""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xmlns=""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xmlns=""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xmlns=""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xmlns=""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xmlns=""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xmlns=""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xmlns=""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xmlns=""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xmlns=""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xmlns=""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xmlns=""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xmlns=""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xmlns="" id="{F98ED0AD-95D5-2CE0-8ED7-85FE4D14AE1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xmlns=""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x-none"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xmlns="" id="{E8B847BA-6CB9-CB9C-9B40-142E75A753F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xmlns=""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xmlns=""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xmlns=""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xmlns=""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xmlns=""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xmlns=""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xmlns=""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xmlns=""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xmlns=""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xmlns="" id="{2F65DF54-6006-529F-6057-925541C50EC5}"/>
              </a:ext>
            </a:extLst>
          </p:cNvPr>
          <p:cNvPicPr>
            <a:picLocks noChangeAspect="1"/>
          </p:cNvPicPr>
          <p:nvPr/>
        </p:nvPicPr>
        <p:blipFill>
          <a:blip r:embed="rId6"/>
          <a:stretch>
            <a:fillRect/>
          </a:stretch>
        </p:blipFill>
        <p:spPr>
          <a:xfrm>
            <a:off x="3515679" y="1510101"/>
            <a:ext cx="6090432" cy="173141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xmlns=""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xmlns=""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xmlns=""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xmlns=""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xmlns=""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xmlns=""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xmlns=""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xmlns=""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xmlns=""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xmlns=""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663</Words>
  <Application>Microsoft Office PowerPoint</Application>
  <PresentationFormat>On-screen Show (16:9)</PresentationFormat>
  <Paragraphs>56</Paragraphs>
  <Slides>21</Slides>
  <Notes>11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User</cp:lastModifiedBy>
  <cp:revision>49</cp:revision>
  <dcterms:modified xsi:type="dcterms:W3CDTF">2025-01-16T05:42:13Z</dcterms:modified>
</cp:coreProperties>
</file>