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87" r:id="rId2"/>
    <p:sldId id="260" r:id="rId3"/>
    <p:sldId id="306" r:id="rId4"/>
    <p:sldId id="309" r:id="rId5"/>
    <p:sldId id="310" r:id="rId6"/>
    <p:sldId id="311" r:id="rId7"/>
    <p:sldId id="312" r:id="rId8"/>
    <p:sldId id="307" r:id="rId9"/>
    <p:sldId id="288" r:id="rId10"/>
    <p:sldId id="289" r:id="rId11"/>
    <p:sldId id="290" r:id="rId12"/>
    <p:sldId id="259" r:id="rId13"/>
    <p:sldId id="305" r:id="rId14"/>
    <p:sldId id="302" r:id="rId15"/>
    <p:sldId id="292" r:id="rId16"/>
    <p:sldId id="291" r:id="rId17"/>
    <p:sldId id="293" r:id="rId18"/>
    <p:sldId id="295" r:id="rId19"/>
    <p:sldId id="262" r:id="rId20"/>
    <p:sldId id="296" r:id="rId21"/>
    <p:sldId id="303" r:id="rId22"/>
    <p:sldId id="297" r:id="rId23"/>
    <p:sldId id="298" r:id="rId24"/>
    <p:sldId id="299" r:id="rId25"/>
    <p:sldId id="300" r:id="rId26"/>
    <p:sldId id="301" r:id="rId27"/>
    <p:sldId id="261" r:id="rId28"/>
    <p:sldId id="270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B9CB"/>
    <a:srgbClr val="42A4E6"/>
    <a:srgbClr val="9A8674"/>
    <a:srgbClr val="42A6E6"/>
    <a:srgbClr val="FFC00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49F06F-5A43-4B16-9173-9333511FAEEC}" v="256" dt="2022-12-06T22:52:13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456" autoAdjust="0"/>
  </p:normalViewPr>
  <p:slideViewPr>
    <p:cSldViewPr snapToGrid="0">
      <p:cViewPr varScale="1">
        <p:scale>
          <a:sx n="48" d="100"/>
          <a:sy n="48" d="100"/>
        </p:scale>
        <p:origin x="13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Đức Đinh Tiến" userId="e47266a7-b70e-4fb8-9a27-c873d3105ea5" providerId="ADAL" clId="{7549F06F-5A43-4B16-9173-9333511FAEEC}"/>
    <pc:docChg chg="undo custSel addSld delSld modSld sldOrd">
      <pc:chgData name="Đức Đinh Tiến" userId="e47266a7-b70e-4fb8-9a27-c873d3105ea5" providerId="ADAL" clId="{7549F06F-5A43-4B16-9173-9333511FAEEC}" dt="2022-12-06T22:52:13.376" v="875"/>
      <pc:docMkLst>
        <pc:docMk/>
      </pc:docMkLst>
      <pc:sldChg chg="modSp ord">
        <pc:chgData name="Đức Đinh Tiến" userId="e47266a7-b70e-4fb8-9a27-c873d3105ea5" providerId="ADAL" clId="{7549F06F-5A43-4B16-9173-9333511FAEEC}" dt="2022-12-06T22:49:32.026" v="836"/>
        <pc:sldMkLst>
          <pc:docMk/>
          <pc:sldMk cId="867969234" sldId="259"/>
        </pc:sldMkLst>
        <pc:spChg chg="mod">
          <ac:chgData name="Đức Đinh Tiến" userId="e47266a7-b70e-4fb8-9a27-c873d3105ea5" providerId="ADAL" clId="{7549F06F-5A43-4B16-9173-9333511FAEEC}" dt="2022-12-06T21:57:57.928" v="0" actId="20577"/>
          <ac:spMkLst>
            <pc:docMk/>
            <pc:sldMk cId="867969234" sldId="259"/>
            <ac:spMk id="35" creationId="{AB4FC7EB-4CEB-4B62-80C6-74E745EDDC19}"/>
          </ac:spMkLst>
        </pc:spChg>
      </pc:sldChg>
      <pc:sldChg chg="ord">
        <pc:chgData name="Đức Đinh Tiến" userId="e47266a7-b70e-4fb8-9a27-c873d3105ea5" providerId="ADAL" clId="{7549F06F-5A43-4B16-9173-9333511FAEEC}" dt="2022-12-06T22:12:46.784" v="118"/>
        <pc:sldMkLst>
          <pc:docMk/>
          <pc:sldMk cId="2668645911" sldId="260"/>
        </pc:sldMkLst>
      </pc:sldChg>
      <pc:sldChg chg="modSp add del mod">
        <pc:chgData name="Đức Đinh Tiến" userId="e47266a7-b70e-4fb8-9a27-c873d3105ea5" providerId="ADAL" clId="{7549F06F-5A43-4B16-9173-9333511FAEEC}" dt="2022-12-06T22:30:26.216" v="605" actId="207"/>
        <pc:sldMkLst>
          <pc:docMk/>
          <pc:sldMk cId="334829932" sldId="261"/>
        </pc:sldMkLst>
        <pc:spChg chg="mod">
          <ac:chgData name="Đức Đinh Tiến" userId="e47266a7-b70e-4fb8-9a27-c873d3105ea5" providerId="ADAL" clId="{7549F06F-5A43-4B16-9173-9333511FAEEC}" dt="2022-12-06T22:30:26.216" v="605" actId="207"/>
          <ac:spMkLst>
            <pc:docMk/>
            <pc:sldMk cId="334829932" sldId="261"/>
            <ac:spMk id="12" creationId="{F30E9E52-D092-4A01-80C9-C09C1D1C1BF0}"/>
          </ac:spMkLst>
        </pc:spChg>
      </pc:sldChg>
      <pc:sldChg chg="ord">
        <pc:chgData name="Đức Đinh Tiến" userId="e47266a7-b70e-4fb8-9a27-c873d3105ea5" providerId="ADAL" clId="{7549F06F-5A43-4B16-9173-9333511FAEEC}" dt="2022-12-06T22:17:34.399" v="254"/>
        <pc:sldMkLst>
          <pc:docMk/>
          <pc:sldMk cId="1892698106" sldId="262"/>
        </pc:sldMkLst>
      </pc:sldChg>
      <pc:sldChg chg="del">
        <pc:chgData name="Đức Đinh Tiến" userId="e47266a7-b70e-4fb8-9a27-c873d3105ea5" providerId="ADAL" clId="{7549F06F-5A43-4B16-9173-9333511FAEEC}" dt="2022-12-06T22:29:35.235" v="586" actId="47"/>
        <pc:sldMkLst>
          <pc:docMk/>
          <pc:sldMk cId="2748705386" sldId="263"/>
        </pc:sldMkLst>
      </pc:sldChg>
      <pc:sldChg chg="del">
        <pc:chgData name="Đức Đinh Tiến" userId="e47266a7-b70e-4fb8-9a27-c873d3105ea5" providerId="ADAL" clId="{7549F06F-5A43-4B16-9173-9333511FAEEC}" dt="2022-12-06T22:29:35.235" v="586" actId="47"/>
        <pc:sldMkLst>
          <pc:docMk/>
          <pc:sldMk cId="1103547160" sldId="265"/>
        </pc:sldMkLst>
      </pc:sldChg>
      <pc:sldChg chg="del">
        <pc:chgData name="Đức Đinh Tiến" userId="e47266a7-b70e-4fb8-9a27-c873d3105ea5" providerId="ADAL" clId="{7549F06F-5A43-4B16-9173-9333511FAEEC}" dt="2022-12-06T22:29:35.235" v="586" actId="47"/>
        <pc:sldMkLst>
          <pc:docMk/>
          <pc:sldMk cId="2580279597" sldId="272"/>
        </pc:sldMkLst>
      </pc:sldChg>
      <pc:sldChg chg="del">
        <pc:chgData name="Đức Đinh Tiến" userId="e47266a7-b70e-4fb8-9a27-c873d3105ea5" providerId="ADAL" clId="{7549F06F-5A43-4B16-9173-9333511FAEEC}" dt="2022-12-06T22:29:35.235" v="586" actId="47"/>
        <pc:sldMkLst>
          <pc:docMk/>
          <pc:sldMk cId="2650457854" sldId="274"/>
        </pc:sldMkLst>
      </pc:sldChg>
      <pc:sldChg chg="del">
        <pc:chgData name="Đức Đinh Tiến" userId="e47266a7-b70e-4fb8-9a27-c873d3105ea5" providerId="ADAL" clId="{7549F06F-5A43-4B16-9173-9333511FAEEC}" dt="2022-12-06T22:29:47.290" v="587" actId="47"/>
        <pc:sldMkLst>
          <pc:docMk/>
          <pc:sldMk cId="2551879714" sldId="276"/>
        </pc:sldMkLst>
      </pc:sldChg>
      <pc:sldChg chg="del">
        <pc:chgData name="Đức Đinh Tiến" userId="e47266a7-b70e-4fb8-9a27-c873d3105ea5" providerId="ADAL" clId="{7549F06F-5A43-4B16-9173-9333511FAEEC}" dt="2022-12-06T22:29:47.290" v="587" actId="47"/>
        <pc:sldMkLst>
          <pc:docMk/>
          <pc:sldMk cId="2219377397" sldId="277"/>
        </pc:sldMkLst>
      </pc:sldChg>
      <pc:sldChg chg="del">
        <pc:chgData name="Đức Đinh Tiến" userId="e47266a7-b70e-4fb8-9a27-c873d3105ea5" providerId="ADAL" clId="{7549F06F-5A43-4B16-9173-9333511FAEEC}" dt="2022-12-06T22:29:47.290" v="587" actId="47"/>
        <pc:sldMkLst>
          <pc:docMk/>
          <pc:sldMk cId="1833885245" sldId="278"/>
        </pc:sldMkLst>
      </pc:sldChg>
      <pc:sldChg chg="del">
        <pc:chgData name="Đức Đinh Tiến" userId="e47266a7-b70e-4fb8-9a27-c873d3105ea5" providerId="ADAL" clId="{7549F06F-5A43-4B16-9173-9333511FAEEC}" dt="2022-12-06T22:29:47.290" v="587" actId="47"/>
        <pc:sldMkLst>
          <pc:docMk/>
          <pc:sldMk cId="695787079" sldId="279"/>
        </pc:sldMkLst>
      </pc:sldChg>
      <pc:sldChg chg="del">
        <pc:chgData name="Đức Đinh Tiến" userId="e47266a7-b70e-4fb8-9a27-c873d3105ea5" providerId="ADAL" clId="{7549F06F-5A43-4B16-9173-9333511FAEEC}" dt="2022-12-06T22:29:47.290" v="587" actId="47"/>
        <pc:sldMkLst>
          <pc:docMk/>
          <pc:sldMk cId="2258898381" sldId="280"/>
        </pc:sldMkLst>
      </pc:sldChg>
      <pc:sldChg chg="del">
        <pc:chgData name="Đức Đinh Tiến" userId="e47266a7-b70e-4fb8-9a27-c873d3105ea5" providerId="ADAL" clId="{7549F06F-5A43-4B16-9173-9333511FAEEC}" dt="2022-12-06T22:29:47.290" v="587" actId="47"/>
        <pc:sldMkLst>
          <pc:docMk/>
          <pc:sldMk cId="1962032272" sldId="281"/>
        </pc:sldMkLst>
      </pc:sldChg>
      <pc:sldChg chg="del">
        <pc:chgData name="Đức Đinh Tiến" userId="e47266a7-b70e-4fb8-9a27-c873d3105ea5" providerId="ADAL" clId="{7549F06F-5A43-4B16-9173-9333511FAEEC}" dt="2022-12-06T22:29:47.290" v="587" actId="47"/>
        <pc:sldMkLst>
          <pc:docMk/>
          <pc:sldMk cId="2147584631" sldId="282"/>
        </pc:sldMkLst>
      </pc:sldChg>
      <pc:sldChg chg="del">
        <pc:chgData name="Đức Đinh Tiến" userId="e47266a7-b70e-4fb8-9a27-c873d3105ea5" providerId="ADAL" clId="{7549F06F-5A43-4B16-9173-9333511FAEEC}" dt="2022-12-06T22:29:47.290" v="587" actId="47"/>
        <pc:sldMkLst>
          <pc:docMk/>
          <pc:sldMk cId="3986807246" sldId="283"/>
        </pc:sldMkLst>
      </pc:sldChg>
      <pc:sldChg chg="add del">
        <pc:chgData name="Đức Đinh Tiến" userId="e47266a7-b70e-4fb8-9a27-c873d3105ea5" providerId="ADAL" clId="{7549F06F-5A43-4B16-9173-9333511FAEEC}" dt="2022-12-06T22:30:13.765" v="590" actId="47"/>
        <pc:sldMkLst>
          <pc:docMk/>
          <pc:sldMk cId="1845740507" sldId="284"/>
        </pc:sldMkLst>
      </pc:sldChg>
      <pc:sldChg chg="del">
        <pc:chgData name="Đức Đinh Tiến" userId="e47266a7-b70e-4fb8-9a27-c873d3105ea5" providerId="ADAL" clId="{7549F06F-5A43-4B16-9173-9333511FAEEC}" dt="2022-12-06T22:29:35.235" v="586" actId="47"/>
        <pc:sldMkLst>
          <pc:docMk/>
          <pc:sldMk cId="125292196" sldId="285"/>
        </pc:sldMkLst>
      </pc:sldChg>
      <pc:sldChg chg="del">
        <pc:chgData name="Đức Đinh Tiến" userId="e47266a7-b70e-4fb8-9a27-c873d3105ea5" providerId="ADAL" clId="{7549F06F-5A43-4B16-9173-9333511FAEEC}" dt="2022-12-06T22:29:35.235" v="586" actId="47"/>
        <pc:sldMkLst>
          <pc:docMk/>
          <pc:sldMk cId="1817961336" sldId="286"/>
        </pc:sldMkLst>
      </pc:sldChg>
      <pc:sldChg chg="addSp delSp modSp new mod modTransition modAnim">
        <pc:chgData name="Đức Đinh Tiến" userId="e47266a7-b70e-4fb8-9a27-c873d3105ea5" providerId="ADAL" clId="{7549F06F-5A43-4B16-9173-9333511FAEEC}" dt="2022-12-06T22:51:02.522" v="846"/>
        <pc:sldMkLst>
          <pc:docMk/>
          <pc:sldMk cId="3081095402" sldId="288"/>
        </pc:sldMkLst>
        <pc:picChg chg="add mod">
          <ac:chgData name="Đức Đinh Tiến" userId="e47266a7-b70e-4fb8-9a27-c873d3105ea5" providerId="ADAL" clId="{7549F06F-5A43-4B16-9173-9333511FAEEC}" dt="2022-12-06T22:33:14.056" v="650" actId="14100"/>
          <ac:picMkLst>
            <pc:docMk/>
            <pc:sldMk cId="3081095402" sldId="288"/>
            <ac:picMk id="3" creationId="{5E093329-39BC-B4E2-31AC-390BF564C4F3}"/>
          </ac:picMkLst>
        </pc:picChg>
        <pc:picChg chg="add mod">
          <ac:chgData name="Đức Đinh Tiến" userId="e47266a7-b70e-4fb8-9a27-c873d3105ea5" providerId="ADAL" clId="{7549F06F-5A43-4B16-9173-9333511FAEEC}" dt="2022-12-06T22:33:35.664" v="656" actId="14100"/>
          <ac:picMkLst>
            <pc:docMk/>
            <pc:sldMk cId="3081095402" sldId="288"/>
            <ac:picMk id="5" creationId="{84EABF38-82BD-6D11-4294-698A1607B366}"/>
          </ac:picMkLst>
        </pc:picChg>
        <pc:picChg chg="add mod">
          <ac:chgData name="Đức Đinh Tiến" userId="e47266a7-b70e-4fb8-9a27-c873d3105ea5" providerId="ADAL" clId="{7549F06F-5A43-4B16-9173-9333511FAEEC}" dt="2022-12-06T22:33:31.490" v="655" actId="14100"/>
          <ac:picMkLst>
            <pc:docMk/>
            <pc:sldMk cId="3081095402" sldId="288"/>
            <ac:picMk id="7" creationId="{6B20B072-2A26-3BAF-2669-07C89B7AF890}"/>
          </ac:picMkLst>
        </pc:picChg>
        <pc:picChg chg="add del mod">
          <ac:chgData name="Đức Đinh Tiến" userId="e47266a7-b70e-4fb8-9a27-c873d3105ea5" providerId="ADAL" clId="{7549F06F-5A43-4B16-9173-9333511FAEEC}" dt="2022-12-06T22:08:37.966" v="44" actId="478"/>
          <ac:picMkLst>
            <pc:docMk/>
            <pc:sldMk cId="3081095402" sldId="288"/>
            <ac:picMk id="9" creationId="{52C3E178-2BF5-248E-880E-205A1C50F3F2}"/>
          </ac:picMkLst>
        </pc:picChg>
        <pc:picChg chg="add mod">
          <ac:chgData name="Đức Đinh Tiến" userId="e47266a7-b70e-4fb8-9a27-c873d3105ea5" providerId="ADAL" clId="{7549F06F-5A43-4B16-9173-9333511FAEEC}" dt="2022-12-06T22:08:48.654" v="48" actId="14100"/>
          <ac:picMkLst>
            <pc:docMk/>
            <pc:sldMk cId="3081095402" sldId="288"/>
            <ac:picMk id="11" creationId="{B27EC1A1-2CEF-CA0C-1700-5126E26DFE75}"/>
          </ac:picMkLst>
        </pc:picChg>
        <pc:picChg chg="add mod">
          <ac:chgData name="Đức Đinh Tiến" userId="e47266a7-b70e-4fb8-9a27-c873d3105ea5" providerId="ADAL" clId="{7549F06F-5A43-4B16-9173-9333511FAEEC}" dt="2022-12-06T22:32:49.401" v="639" actId="14100"/>
          <ac:picMkLst>
            <pc:docMk/>
            <pc:sldMk cId="3081095402" sldId="288"/>
            <ac:picMk id="13" creationId="{0A96F014-5129-043D-5F36-6D79B646E3EA}"/>
          </ac:picMkLst>
        </pc:picChg>
        <pc:picChg chg="add mod">
          <ac:chgData name="Đức Đinh Tiến" userId="e47266a7-b70e-4fb8-9a27-c873d3105ea5" providerId="ADAL" clId="{7549F06F-5A43-4B16-9173-9333511FAEEC}" dt="2022-12-06T22:37:06.416" v="673" actId="1076"/>
          <ac:picMkLst>
            <pc:docMk/>
            <pc:sldMk cId="3081095402" sldId="288"/>
            <ac:picMk id="15" creationId="{8AD847B2-B4B0-25D7-7838-8C615D179F03}"/>
          </ac:picMkLst>
        </pc:picChg>
        <pc:picChg chg="add mod">
          <ac:chgData name="Đức Đinh Tiến" userId="e47266a7-b70e-4fb8-9a27-c873d3105ea5" providerId="ADAL" clId="{7549F06F-5A43-4B16-9173-9333511FAEEC}" dt="2022-12-06T22:08:58.846" v="53" actId="14100"/>
          <ac:picMkLst>
            <pc:docMk/>
            <pc:sldMk cId="3081095402" sldId="288"/>
            <ac:picMk id="17" creationId="{F745C2BF-851F-D6C3-EB34-FBC34DE557A6}"/>
          </ac:picMkLst>
        </pc:picChg>
        <pc:picChg chg="add mod">
          <ac:chgData name="Đức Đinh Tiến" userId="e47266a7-b70e-4fb8-9a27-c873d3105ea5" providerId="ADAL" clId="{7549F06F-5A43-4B16-9173-9333511FAEEC}" dt="2022-12-06T22:32:52.401" v="640" actId="1076"/>
          <ac:picMkLst>
            <pc:docMk/>
            <pc:sldMk cId="3081095402" sldId="288"/>
            <ac:picMk id="19" creationId="{DD8D3E96-2684-E49C-4ECA-E3C1C1259ED0}"/>
          </ac:picMkLst>
        </pc:picChg>
        <pc:picChg chg="add mod">
          <ac:chgData name="Đức Đinh Tiến" userId="e47266a7-b70e-4fb8-9a27-c873d3105ea5" providerId="ADAL" clId="{7549F06F-5A43-4B16-9173-9333511FAEEC}" dt="2022-12-06T22:32:58.881" v="643" actId="14100"/>
          <ac:picMkLst>
            <pc:docMk/>
            <pc:sldMk cId="3081095402" sldId="288"/>
            <ac:picMk id="21" creationId="{7F95C26A-2DA4-A852-FA87-083AF43B8C0D}"/>
          </ac:picMkLst>
        </pc:picChg>
        <pc:picChg chg="add mod">
          <ac:chgData name="Đức Đinh Tiến" userId="e47266a7-b70e-4fb8-9a27-c873d3105ea5" providerId="ADAL" clId="{7549F06F-5A43-4B16-9173-9333511FAEEC}" dt="2022-12-06T22:37:23.648" v="680" actId="14100"/>
          <ac:picMkLst>
            <pc:docMk/>
            <pc:sldMk cId="3081095402" sldId="288"/>
            <ac:picMk id="23" creationId="{7B8160B3-25BF-1CA6-B069-B7A80A05F12F}"/>
          </ac:picMkLst>
        </pc:picChg>
        <pc:picChg chg="add mod">
          <ac:chgData name="Đức Đinh Tiến" userId="e47266a7-b70e-4fb8-9a27-c873d3105ea5" providerId="ADAL" clId="{7549F06F-5A43-4B16-9173-9333511FAEEC}" dt="2022-12-06T22:33:01.512" v="644" actId="1076"/>
          <ac:picMkLst>
            <pc:docMk/>
            <pc:sldMk cId="3081095402" sldId="288"/>
            <ac:picMk id="25" creationId="{2E413ECB-B6E8-F15D-4409-5EF5E3F39892}"/>
          </ac:picMkLst>
        </pc:picChg>
        <pc:picChg chg="add mod">
          <ac:chgData name="Đức Đinh Tiến" userId="e47266a7-b70e-4fb8-9a27-c873d3105ea5" providerId="ADAL" clId="{7549F06F-5A43-4B16-9173-9333511FAEEC}" dt="2022-12-06T22:37:11.848" v="674" actId="1076"/>
          <ac:picMkLst>
            <pc:docMk/>
            <pc:sldMk cId="3081095402" sldId="288"/>
            <ac:picMk id="27" creationId="{8402F0C0-591B-D4DD-A196-E9C17C6802F6}"/>
          </ac:picMkLst>
        </pc:picChg>
        <pc:picChg chg="add mod">
          <ac:chgData name="Đức Đinh Tiến" userId="e47266a7-b70e-4fb8-9a27-c873d3105ea5" providerId="ADAL" clId="{7549F06F-5A43-4B16-9173-9333511FAEEC}" dt="2022-12-06T22:36:50.143" v="672" actId="1076"/>
          <ac:picMkLst>
            <pc:docMk/>
            <pc:sldMk cId="3081095402" sldId="288"/>
            <ac:picMk id="29" creationId="{1C10CCC5-2F8C-C1B5-510B-883FB2DAD4C7}"/>
          </ac:picMkLst>
        </pc:picChg>
        <pc:picChg chg="add mod">
          <ac:chgData name="Đức Đinh Tiến" userId="e47266a7-b70e-4fb8-9a27-c873d3105ea5" providerId="ADAL" clId="{7549F06F-5A43-4B16-9173-9333511FAEEC}" dt="2022-12-06T22:33:10.353" v="649" actId="14100"/>
          <ac:picMkLst>
            <pc:docMk/>
            <pc:sldMk cId="3081095402" sldId="288"/>
            <ac:picMk id="31" creationId="{3F2F1D02-C8B5-00EC-CF23-5D2D31ABE541}"/>
          </ac:picMkLst>
        </pc:picChg>
        <pc:picChg chg="add mod">
          <ac:chgData name="Đức Đinh Tiến" userId="e47266a7-b70e-4fb8-9a27-c873d3105ea5" providerId="ADAL" clId="{7549F06F-5A43-4B16-9173-9333511FAEEC}" dt="2022-12-06T22:09:53.878" v="93" actId="14100"/>
          <ac:picMkLst>
            <pc:docMk/>
            <pc:sldMk cId="3081095402" sldId="288"/>
            <ac:picMk id="33" creationId="{F56D68C3-DF92-6BF9-3237-B49218B60CFA}"/>
          </ac:picMkLst>
        </pc:picChg>
      </pc:sldChg>
      <pc:sldChg chg="addSp modSp new mod modTransition modAnim">
        <pc:chgData name="Đức Đinh Tiến" userId="e47266a7-b70e-4fb8-9a27-c873d3105ea5" providerId="ADAL" clId="{7549F06F-5A43-4B16-9173-9333511FAEEC}" dt="2022-12-06T22:51:05.803" v="848"/>
        <pc:sldMkLst>
          <pc:docMk/>
          <pc:sldMk cId="2178634064" sldId="289"/>
        </pc:sldMkLst>
        <pc:picChg chg="add mod">
          <ac:chgData name="Đức Đinh Tiến" userId="e47266a7-b70e-4fb8-9a27-c873d3105ea5" providerId="ADAL" clId="{7549F06F-5A43-4B16-9173-9333511FAEEC}" dt="2022-12-06T22:31:47.864" v="621" actId="14100"/>
          <ac:picMkLst>
            <pc:docMk/>
            <pc:sldMk cId="2178634064" sldId="289"/>
            <ac:picMk id="3" creationId="{01DBED88-1082-7F71-496F-F59E0B028BDC}"/>
          </ac:picMkLst>
        </pc:picChg>
        <pc:picChg chg="add mod">
          <ac:chgData name="Đức Đinh Tiến" userId="e47266a7-b70e-4fb8-9a27-c873d3105ea5" providerId="ADAL" clId="{7549F06F-5A43-4B16-9173-9333511FAEEC}" dt="2022-12-06T22:31:40.857" v="618" actId="14100"/>
          <ac:picMkLst>
            <pc:docMk/>
            <pc:sldMk cId="2178634064" sldId="289"/>
            <ac:picMk id="5" creationId="{AB2C3FFF-F08C-E720-C5DC-FC5A34765617}"/>
          </ac:picMkLst>
        </pc:picChg>
        <pc:picChg chg="add mod">
          <ac:chgData name="Đức Đinh Tiến" userId="e47266a7-b70e-4fb8-9a27-c873d3105ea5" providerId="ADAL" clId="{7549F06F-5A43-4B16-9173-9333511FAEEC}" dt="2022-12-06T22:31:38.097" v="617" actId="14100"/>
          <ac:picMkLst>
            <pc:docMk/>
            <pc:sldMk cId="2178634064" sldId="289"/>
            <ac:picMk id="7" creationId="{BE8433FA-C85A-E67B-7B25-C01320077A05}"/>
          </ac:picMkLst>
        </pc:picChg>
        <pc:picChg chg="add mod">
          <ac:chgData name="Đức Đinh Tiến" userId="e47266a7-b70e-4fb8-9a27-c873d3105ea5" providerId="ADAL" clId="{7549F06F-5A43-4B16-9173-9333511FAEEC}" dt="2022-12-06T22:31:53.888" v="624" actId="14100"/>
          <ac:picMkLst>
            <pc:docMk/>
            <pc:sldMk cId="2178634064" sldId="289"/>
            <ac:picMk id="9" creationId="{4689B59C-2869-D113-2F85-83F6803B1B0D}"/>
          </ac:picMkLst>
        </pc:picChg>
        <pc:picChg chg="add mod">
          <ac:chgData name="Đức Đinh Tiến" userId="e47266a7-b70e-4fb8-9a27-c873d3105ea5" providerId="ADAL" clId="{7549F06F-5A43-4B16-9173-9333511FAEEC}" dt="2022-12-06T22:32:13.712" v="631" actId="14100"/>
          <ac:picMkLst>
            <pc:docMk/>
            <pc:sldMk cId="2178634064" sldId="289"/>
            <ac:picMk id="11" creationId="{142584C1-86D0-0483-A7FA-AE04BB5A838F}"/>
          </ac:picMkLst>
        </pc:picChg>
        <pc:picChg chg="add mod">
          <ac:chgData name="Đức Đinh Tiến" userId="e47266a7-b70e-4fb8-9a27-c873d3105ea5" providerId="ADAL" clId="{7549F06F-5A43-4B16-9173-9333511FAEEC}" dt="2022-12-06T22:32:05.569" v="630" actId="14100"/>
          <ac:picMkLst>
            <pc:docMk/>
            <pc:sldMk cId="2178634064" sldId="289"/>
            <ac:picMk id="13" creationId="{22A7EB66-8338-6D7A-486E-F611BB1AB18A}"/>
          </ac:picMkLst>
        </pc:picChg>
      </pc:sldChg>
      <pc:sldChg chg="addSp modSp new mod modTransition modAnim">
        <pc:chgData name="Đức Đinh Tiến" userId="e47266a7-b70e-4fb8-9a27-c873d3105ea5" providerId="ADAL" clId="{7549F06F-5A43-4B16-9173-9333511FAEEC}" dt="2022-12-06T22:51:10.146" v="850"/>
        <pc:sldMkLst>
          <pc:docMk/>
          <pc:sldMk cId="2334196926" sldId="290"/>
        </pc:sldMkLst>
        <pc:picChg chg="add mod">
          <ac:chgData name="Đức Đinh Tiến" userId="e47266a7-b70e-4fb8-9a27-c873d3105ea5" providerId="ADAL" clId="{7549F06F-5A43-4B16-9173-9333511FAEEC}" dt="2022-12-06T22:12:38.373" v="115" actId="14100"/>
          <ac:picMkLst>
            <pc:docMk/>
            <pc:sldMk cId="2334196926" sldId="290"/>
            <ac:picMk id="3" creationId="{A0F43739-9396-44F6-FFE6-3342F39E083D}"/>
          </ac:picMkLst>
        </pc:picChg>
      </pc:sldChg>
      <pc:sldChg chg="addSp modSp new mod modTransition modAnim">
        <pc:chgData name="Đức Đinh Tiến" userId="e47266a7-b70e-4fb8-9a27-c873d3105ea5" providerId="ADAL" clId="{7549F06F-5A43-4B16-9173-9333511FAEEC}" dt="2022-12-06T22:51:21.973" v="854"/>
        <pc:sldMkLst>
          <pc:docMk/>
          <pc:sldMk cId="2685449230" sldId="291"/>
        </pc:sldMkLst>
        <pc:spChg chg="add mod">
          <ac:chgData name="Đức Đinh Tiến" userId="e47266a7-b70e-4fb8-9a27-c873d3105ea5" providerId="ADAL" clId="{7549F06F-5A43-4B16-9173-9333511FAEEC}" dt="2022-12-06T22:44:26.060" v="744" actId="20577"/>
          <ac:spMkLst>
            <pc:docMk/>
            <pc:sldMk cId="2685449230" sldId="291"/>
            <ac:spMk id="4" creationId="{F9587EC0-93AC-34A0-B0DD-4566DCCA5BBC}"/>
          </ac:spMkLst>
        </pc:spChg>
        <pc:picChg chg="add mod">
          <ac:chgData name="Đức Đinh Tiến" userId="e47266a7-b70e-4fb8-9a27-c873d3105ea5" providerId="ADAL" clId="{7549F06F-5A43-4B16-9173-9333511FAEEC}" dt="2022-12-06T22:13:54.094" v="125" actId="14100"/>
          <ac:picMkLst>
            <pc:docMk/>
            <pc:sldMk cId="2685449230" sldId="291"/>
            <ac:picMk id="3" creationId="{A4D8B98A-B091-0469-4A0C-4D0BEFF1166F}"/>
          </ac:picMkLst>
        </pc:picChg>
      </pc:sldChg>
      <pc:sldChg chg="addSp modSp new mod modTransition modAnim">
        <pc:chgData name="Đức Đinh Tiến" userId="e47266a7-b70e-4fb8-9a27-c873d3105ea5" providerId="ADAL" clId="{7549F06F-5A43-4B16-9173-9333511FAEEC}" dt="2022-12-06T22:51:33.113" v="858"/>
        <pc:sldMkLst>
          <pc:docMk/>
          <pc:sldMk cId="4267161891" sldId="292"/>
        </pc:sldMkLst>
        <pc:spChg chg="add mod">
          <ac:chgData name="Đức Đinh Tiến" userId="e47266a7-b70e-4fb8-9a27-c873d3105ea5" providerId="ADAL" clId="{7549F06F-5A43-4B16-9173-9333511FAEEC}" dt="2022-12-06T22:15:55.008" v="248" actId="20577"/>
          <ac:spMkLst>
            <pc:docMk/>
            <pc:sldMk cId="4267161891" sldId="292"/>
            <ac:spMk id="2" creationId="{C3779A1F-BF2B-C210-82EC-C476089C8A7D}"/>
          </ac:spMkLst>
        </pc:spChg>
        <pc:spChg chg="add mod">
          <ac:chgData name="Đức Đinh Tiến" userId="e47266a7-b70e-4fb8-9a27-c873d3105ea5" providerId="ADAL" clId="{7549F06F-5A43-4B16-9173-9333511FAEEC}" dt="2022-12-06T22:50:28.299" v="842" actId="13926"/>
          <ac:spMkLst>
            <pc:docMk/>
            <pc:sldMk cId="4267161891" sldId="292"/>
            <ac:spMk id="3" creationId="{FE8DD882-691F-1AC2-1B47-60645530F04C}"/>
          </ac:spMkLst>
        </pc:spChg>
      </pc:sldChg>
      <pc:sldChg chg="addSp modSp new mod modTransition modAnim">
        <pc:chgData name="Đức Đinh Tiến" userId="e47266a7-b70e-4fb8-9a27-c873d3105ea5" providerId="ADAL" clId="{7549F06F-5A43-4B16-9173-9333511FAEEC}" dt="2022-12-06T22:51:38.410" v="860"/>
        <pc:sldMkLst>
          <pc:docMk/>
          <pc:sldMk cId="1050125622" sldId="293"/>
        </pc:sldMkLst>
        <pc:picChg chg="add mod">
          <ac:chgData name="Đức Đinh Tiến" userId="e47266a7-b70e-4fb8-9a27-c873d3105ea5" providerId="ADAL" clId="{7549F06F-5A43-4B16-9173-9333511FAEEC}" dt="2022-12-06T22:31:06.465" v="612" actId="14100"/>
          <ac:picMkLst>
            <pc:docMk/>
            <pc:sldMk cId="1050125622" sldId="293"/>
            <ac:picMk id="3" creationId="{BF0556FE-C2FD-8622-3B13-5CC49E41695D}"/>
          </ac:picMkLst>
        </pc:picChg>
      </pc:sldChg>
      <pc:sldChg chg="new del">
        <pc:chgData name="Đức Đinh Tiến" userId="e47266a7-b70e-4fb8-9a27-c873d3105ea5" providerId="ADAL" clId="{7549F06F-5A43-4B16-9173-9333511FAEEC}" dt="2022-12-06T22:17:55.057" v="259" actId="47"/>
        <pc:sldMkLst>
          <pc:docMk/>
          <pc:sldMk cId="561000688" sldId="294"/>
        </pc:sldMkLst>
      </pc:sldChg>
      <pc:sldChg chg="modSp add ord modTransition">
        <pc:chgData name="Đức Đinh Tiến" userId="e47266a7-b70e-4fb8-9a27-c873d3105ea5" providerId="ADAL" clId="{7549F06F-5A43-4B16-9173-9333511FAEEC}" dt="2022-12-06T22:51:43.347" v="862"/>
        <pc:sldMkLst>
          <pc:docMk/>
          <pc:sldMk cId="3667577332" sldId="295"/>
        </pc:sldMkLst>
        <pc:spChg chg="mod">
          <ac:chgData name="Đức Đinh Tiến" userId="e47266a7-b70e-4fb8-9a27-c873d3105ea5" providerId="ADAL" clId="{7549F06F-5A43-4B16-9173-9333511FAEEC}" dt="2022-12-06T22:18:07.640" v="277" actId="20577"/>
          <ac:spMkLst>
            <pc:docMk/>
            <pc:sldMk cId="3667577332" sldId="295"/>
            <ac:spMk id="2" creationId="{C3779A1F-BF2B-C210-82EC-C476089C8A7D}"/>
          </ac:spMkLst>
        </pc:spChg>
      </pc:sldChg>
      <pc:sldChg chg="addSp modSp new mod modTransition modAnim">
        <pc:chgData name="Đức Đinh Tiến" userId="e47266a7-b70e-4fb8-9a27-c873d3105ea5" providerId="ADAL" clId="{7549F06F-5A43-4B16-9173-9333511FAEEC}" dt="2022-12-06T22:51:49.456" v="864"/>
        <pc:sldMkLst>
          <pc:docMk/>
          <pc:sldMk cId="1024903669" sldId="296"/>
        </pc:sldMkLst>
        <pc:picChg chg="add mod">
          <ac:chgData name="Đức Đinh Tiến" userId="e47266a7-b70e-4fb8-9a27-c873d3105ea5" providerId="ADAL" clId="{7549F06F-5A43-4B16-9173-9333511FAEEC}" dt="2022-12-06T22:18:47.219" v="283" actId="14100"/>
          <ac:picMkLst>
            <pc:docMk/>
            <pc:sldMk cId="1024903669" sldId="296"/>
            <ac:picMk id="3" creationId="{A7612B2C-6B47-E437-5249-C8D32CB60FBE}"/>
          </ac:picMkLst>
        </pc:picChg>
        <pc:picChg chg="add mod">
          <ac:chgData name="Đức Đinh Tiến" userId="e47266a7-b70e-4fb8-9a27-c873d3105ea5" providerId="ADAL" clId="{7549F06F-5A43-4B16-9173-9333511FAEEC}" dt="2022-12-06T22:42:31.423" v="735" actId="1076"/>
          <ac:picMkLst>
            <pc:docMk/>
            <pc:sldMk cId="1024903669" sldId="296"/>
            <ac:picMk id="5" creationId="{628BEBC5-CDA5-B4D3-9B78-D9E83A7ECD66}"/>
          </ac:picMkLst>
        </pc:picChg>
        <pc:picChg chg="add mod">
          <ac:chgData name="Đức Đinh Tiến" userId="e47266a7-b70e-4fb8-9a27-c873d3105ea5" providerId="ADAL" clId="{7549F06F-5A43-4B16-9173-9333511FAEEC}" dt="2022-12-06T22:42:29.222" v="734" actId="1076"/>
          <ac:picMkLst>
            <pc:docMk/>
            <pc:sldMk cId="1024903669" sldId="296"/>
            <ac:picMk id="7" creationId="{B0F2F3B8-F011-899F-7187-A9A63E855BAF}"/>
          </ac:picMkLst>
        </pc:picChg>
        <pc:picChg chg="add mod">
          <ac:chgData name="Đức Đinh Tiến" userId="e47266a7-b70e-4fb8-9a27-c873d3105ea5" providerId="ADAL" clId="{7549F06F-5A43-4B16-9173-9333511FAEEC}" dt="2022-12-06T22:42:37.054" v="738" actId="14100"/>
          <ac:picMkLst>
            <pc:docMk/>
            <pc:sldMk cId="1024903669" sldId="296"/>
            <ac:picMk id="9" creationId="{B9C44BDF-C201-8EF6-3D3A-DB1FDBB8373D}"/>
          </ac:picMkLst>
        </pc:picChg>
        <pc:picChg chg="add mod">
          <ac:chgData name="Đức Đinh Tiến" userId="e47266a7-b70e-4fb8-9a27-c873d3105ea5" providerId="ADAL" clId="{7549F06F-5A43-4B16-9173-9333511FAEEC}" dt="2022-12-06T22:42:34.023" v="737" actId="1076"/>
          <ac:picMkLst>
            <pc:docMk/>
            <pc:sldMk cId="1024903669" sldId="296"/>
            <ac:picMk id="11" creationId="{79117BC3-81F2-E51A-14A3-5491F8B2B3B5}"/>
          </ac:picMkLst>
        </pc:picChg>
      </pc:sldChg>
      <pc:sldChg chg="addSp modSp new mod modTransition modAnim">
        <pc:chgData name="Đức Đinh Tiến" userId="e47266a7-b70e-4fb8-9a27-c873d3105ea5" providerId="ADAL" clId="{7549F06F-5A43-4B16-9173-9333511FAEEC}" dt="2022-12-06T22:51:58.283" v="867"/>
        <pc:sldMkLst>
          <pc:docMk/>
          <pc:sldMk cId="2479378113" sldId="297"/>
        </pc:sldMkLst>
        <pc:picChg chg="add mod">
          <ac:chgData name="Đức Đinh Tiến" userId="e47266a7-b70e-4fb8-9a27-c873d3105ea5" providerId="ADAL" clId="{7549F06F-5A43-4B16-9173-9333511FAEEC}" dt="2022-12-06T22:21:11.160" v="305" actId="14100"/>
          <ac:picMkLst>
            <pc:docMk/>
            <pc:sldMk cId="2479378113" sldId="297"/>
            <ac:picMk id="3" creationId="{692F055B-8AF6-6AEB-1BBA-D9227D12E70C}"/>
          </ac:picMkLst>
        </pc:picChg>
        <pc:picChg chg="add mod">
          <ac:chgData name="Đức Đinh Tiến" userId="e47266a7-b70e-4fb8-9a27-c873d3105ea5" providerId="ADAL" clId="{7549F06F-5A43-4B16-9173-9333511FAEEC}" dt="2022-12-06T22:21:20.156" v="307" actId="14100"/>
          <ac:picMkLst>
            <pc:docMk/>
            <pc:sldMk cId="2479378113" sldId="297"/>
            <ac:picMk id="4" creationId="{0E1C78B5-B4A9-E5F5-20F4-170BB538C587}"/>
          </ac:picMkLst>
        </pc:picChg>
      </pc:sldChg>
      <pc:sldChg chg="addSp modSp new mod modTransition modAnim">
        <pc:chgData name="Đức Đinh Tiến" userId="e47266a7-b70e-4fb8-9a27-c873d3105ea5" providerId="ADAL" clId="{7549F06F-5A43-4B16-9173-9333511FAEEC}" dt="2022-12-06T22:52:01.955" v="869"/>
        <pc:sldMkLst>
          <pc:docMk/>
          <pc:sldMk cId="181846784" sldId="298"/>
        </pc:sldMkLst>
        <pc:picChg chg="add mod">
          <ac:chgData name="Đức Đinh Tiến" userId="e47266a7-b70e-4fb8-9a27-c873d3105ea5" providerId="ADAL" clId="{7549F06F-5A43-4B16-9173-9333511FAEEC}" dt="2022-12-06T22:23:16.139" v="331" actId="14100"/>
          <ac:picMkLst>
            <pc:docMk/>
            <pc:sldMk cId="181846784" sldId="298"/>
            <ac:picMk id="2" creationId="{4725C308-B1ED-F277-2E1E-AB91BFBE5E37}"/>
          </ac:picMkLst>
        </pc:picChg>
        <pc:picChg chg="add mod">
          <ac:chgData name="Đức Đinh Tiến" userId="e47266a7-b70e-4fb8-9a27-c873d3105ea5" providerId="ADAL" clId="{7549F06F-5A43-4B16-9173-9333511FAEEC}" dt="2022-12-06T22:23:09.299" v="328" actId="14100"/>
          <ac:picMkLst>
            <pc:docMk/>
            <pc:sldMk cId="181846784" sldId="298"/>
            <ac:picMk id="4" creationId="{CA62EA6A-6A0F-6201-DD90-7D33F2A3B18E}"/>
          </ac:picMkLst>
        </pc:picChg>
        <pc:picChg chg="add mod">
          <ac:chgData name="Đức Đinh Tiến" userId="e47266a7-b70e-4fb8-9a27-c873d3105ea5" providerId="ADAL" clId="{7549F06F-5A43-4B16-9173-9333511FAEEC}" dt="2022-12-06T22:23:01.860" v="325" actId="14100"/>
          <ac:picMkLst>
            <pc:docMk/>
            <pc:sldMk cId="181846784" sldId="298"/>
            <ac:picMk id="6" creationId="{470EA7C6-C676-6A60-6701-3C36CDD2155F}"/>
          </ac:picMkLst>
        </pc:picChg>
      </pc:sldChg>
      <pc:sldChg chg="addSp delSp modSp add mod modTransition delAnim modAnim">
        <pc:chgData name="Đức Đinh Tiến" userId="e47266a7-b70e-4fb8-9a27-c873d3105ea5" providerId="ADAL" clId="{7549F06F-5A43-4B16-9173-9333511FAEEC}" dt="2022-12-06T22:52:05.423" v="871"/>
        <pc:sldMkLst>
          <pc:docMk/>
          <pc:sldMk cId="4212619631" sldId="299"/>
        </pc:sldMkLst>
        <pc:picChg chg="add mod">
          <ac:chgData name="Đức Đinh Tiến" userId="e47266a7-b70e-4fb8-9a27-c873d3105ea5" providerId="ADAL" clId="{7549F06F-5A43-4B16-9173-9333511FAEEC}" dt="2022-12-06T22:25:19.131" v="355" actId="14100"/>
          <ac:picMkLst>
            <pc:docMk/>
            <pc:sldMk cId="4212619631" sldId="299"/>
            <ac:picMk id="4" creationId="{04E6D715-2AFD-30D0-5D42-6647F6B0BE68}"/>
          </ac:picMkLst>
        </pc:picChg>
        <pc:picChg chg="del">
          <ac:chgData name="Đức Đinh Tiến" userId="e47266a7-b70e-4fb8-9a27-c873d3105ea5" providerId="ADAL" clId="{7549F06F-5A43-4B16-9173-9333511FAEEC}" dt="2022-12-06T22:23:47.871" v="336" actId="478"/>
          <ac:picMkLst>
            <pc:docMk/>
            <pc:sldMk cId="4212619631" sldId="299"/>
            <ac:picMk id="5" creationId="{628BEBC5-CDA5-B4D3-9B78-D9E83A7ECD66}"/>
          </ac:picMkLst>
        </pc:picChg>
        <pc:picChg chg="add mod">
          <ac:chgData name="Đức Đinh Tiến" userId="e47266a7-b70e-4fb8-9a27-c873d3105ea5" providerId="ADAL" clId="{7549F06F-5A43-4B16-9173-9333511FAEEC}" dt="2022-12-06T22:25:25.288" v="356"/>
          <ac:picMkLst>
            <pc:docMk/>
            <pc:sldMk cId="4212619631" sldId="299"/>
            <ac:picMk id="6" creationId="{7F260D38-E6B4-2A75-1943-BCF543988E15}"/>
          </ac:picMkLst>
        </pc:picChg>
        <pc:picChg chg="del">
          <ac:chgData name="Đức Đinh Tiến" userId="e47266a7-b70e-4fb8-9a27-c873d3105ea5" providerId="ADAL" clId="{7549F06F-5A43-4B16-9173-9333511FAEEC}" dt="2022-12-06T22:23:48.686" v="337" actId="478"/>
          <ac:picMkLst>
            <pc:docMk/>
            <pc:sldMk cId="4212619631" sldId="299"/>
            <ac:picMk id="7" creationId="{B0F2F3B8-F011-899F-7187-A9A63E855BAF}"/>
          </ac:picMkLst>
        </pc:picChg>
        <pc:picChg chg="mod">
          <ac:chgData name="Đức Đinh Tiến" userId="e47266a7-b70e-4fb8-9a27-c873d3105ea5" providerId="ADAL" clId="{7549F06F-5A43-4B16-9173-9333511FAEEC}" dt="2022-12-06T22:25:14.587" v="353" actId="1076"/>
          <ac:picMkLst>
            <pc:docMk/>
            <pc:sldMk cId="4212619631" sldId="299"/>
            <ac:picMk id="9" creationId="{B9C44BDF-C201-8EF6-3D3A-DB1FDBB8373D}"/>
          </ac:picMkLst>
        </pc:picChg>
        <pc:picChg chg="del">
          <ac:chgData name="Đức Đinh Tiến" userId="e47266a7-b70e-4fb8-9a27-c873d3105ea5" providerId="ADAL" clId="{7549F06F-5A43-4B16-9173-9333511FAEEC}" dt="2022-12-06T22:23:53.382" v="339" actId="478"/>
          <ac:picMkLst>
            <pc:docMk/>
            <pc:sldMk cId="4212619631" sldId="299"/>
            <ac:picMk id="11" creationId="{79117BC3-81F2-E51A-14A3-5491F8B2B3B5}"/>
          </ac:picMkLst>
        </pc:picChg>
      </pc:sldChg>
      <pc:sldChg chg="addSp delSp modSp add mod modTransition delAnim modAnim">
        <pc:chgData name="Đức Đinh Tiến" userId="e47266a7-b70e-4fb8-9a27-c873d3105ea5" providerId="ADAL" clId="{7549F06F-5A43-4B16-9173-9333511FAEEC}" dt="2022-12-06T22:52:13.376" v="875"/>
        <pc:sldMkLst>
          <pc:docMk/>
          <pc:sldMk cId="3346647983" sldId="300"/>
        </pc:sldMkLst>
        <pc:picChg chg="add mod">
          <ac:chgData name="Đức Đinh Tiến" userId="e47266a7-b70e-4fb8-9a27-c873d3105ea5" providerId="ADAL" clId="{7549F06F-5A43-4B16-9173-9333511FAEEC}" dt="2022-12-06T22:26:18.385" v="368" actId="1076"/>
          <ac:picMkLst>
            <pc:docMk/>
            <pc:sldMk cId="3346647983" sldId="300"/>
            <ac:picMk id="4" creationId="{EB0F24D7-C6F1-8787-4E7F-FA7AC62AEBC0}"/>
          </ac:picMkLst>
        </pc:picChg>
        <pc:picChg chg="del">
          <ac:chgData name="Đức Đinh Tiến" userId="e47266a7-b70e-4fb8-9a27-c873d3105ea5" providerId="ADAL" clId="{7549F06F-5A43-4B16-9173-9333511FAEEC}" dt="2022-12-06T22:24:05.001" v="344" actId="478"/>
          <ac:picMkLst>
            <pc:docMk/>
            <pc:sldMk cId="3346647983" sldId="300"/>
            <ac:picMk id="5" creationId="{628BEBC5-CDA5-B4D3-9B78-D9E83A7ECD66}"/>
          </ac:picMkLst>
        </pc:picChg>
        <pc:picChg chg="add mod">
          <ac:chgData name="Đức Đinh Tiến" userId="e47266a7-b70e-4fb8-9a27-c873d3105ea5" providerId="ADAL" clId="{7549F06F-5A43-4B16-9173-9333511FAEEC}" dt="2022-12-06T22:25:30.499" v="358" actId="1076"/>
          <ac:picMkLst>
            <pc:docMk/>
            <pc:sldMk cId="3346647983" sldId="300"/>
            <ac:picMk id="6" creationId="{7F8E1A9F-ED25-2C01-D340-18C33631B1B5}"/>
          </ac:picMkLst>
        </pc:picChg>
        <pc:picChg chg="del">
          <ac:chgData name="Đức Đinh Tiến" userId="e47266a7-b70e-4fb8-9a27-c873d3105ea5" providerId="ADAL" clId="{7549F06F-5A43-4B16-9173-9333511FAEEC}" dt="2022-12-06T22:24:05.001" v="344" actId="478"/>
          <ac:picMkLst>
            <pc:docMk/>
            <pc:sldMk cId="3346647983" sldId="300"/>
            <ac:picMk id="7" creationId="{B0F2F3B8-F011-899F-7187-A9A63E855BAF}"/>
          </ac:picMkLst>
        </pc:picChg>
        <pc:picChg chg="del">
          <ac:chgData name="Đức Đinh Tiến" userId="e47266a7-b70e-4fb8-9a27-c873d3105ea5" providerId="ADAL" clId="{7549F06F-5A43-4B16-9173-9333511FAEEC}" dt="2022-12-06T22:24:05.001" v="344" actId="478"/>
          <ac:picMkLst>
            <pc:docMk/>
            <pc:sldMk cId="3346647983" sldId="300"/>
            <ac:picMk id="9" creationId="{B9C44BDF-C201-8EF6-3D3A-DB1FDBB8373D}"/>
          </ac:picMkLst>
        </pc:picChg>
        <pc:picChg chg="mod">
          <ac:chgData name="Đức Đinh Tiến" userId="e47266a7-b70e-4fb8-9a27-c873d3105ea5" providerId="ADAL" clId="{7549F06F-5A43-4B16-9173-9333511FAEEC}" dt="2022-12-06T22:26:21.546" v="370" actId="14100"/>
          <ac:picMkLst>
            <pc:docMk/>
            <pc:sldMk cId="3346647983" sldId="300"/>
            <ac:picMk id="11" creationId="{79117BC3-81F2-E51A-14A3-5491F8B2B3B5}"/>
          </ac:picMkLst>
        </pc:picChg>
      </pc:sldChg>
      <pc:sldChg chg="addSp modSp new add del mod modTransition">
        <pc:chgData name="Đức Đinh Tiến" userId="e47266a7-b70e-4fb8-9a27-c873d3105ea5" providerId="ADAL" clId="{7549F06F-5A43-4B16-9173-9333511FAEEC}" dt="2022-12-06T22:52:10.095" v="873"/>
        <pc:sldMkLst>
          <pc:docMk/>
          <pc:sldMk cId="1271463551" sldId="301"/>
        </pc:sldMkLst>
        <pc:picChg chg="add mod">
          <ac:chgData name="Đức Đinh Tiến" userId="e47266a7-b70e-4fb8-9a27-c873d3105ea5" providerId="ADAL" clId="{7549F06F-5A43-4B16-9173-9333511FAEEC}" dt="2022-12-06T22:27:11.114" v="379" actId="14100"/>
          <ac:picMkLst>
            <pc:docMk/>
            <pc:sldMk cId="1271463551" sldId="301"/>
            <ac:picMk id="3" creationId="{6F953966-D4D2-B9E1-995E-1C7C3DE1885C}"/>
          </ac:picMkLst>
        </pc:picChg>
      </pc:sldChg>
      <pc:sldChg chg="addSp modSp new mod modTransition modAnim">
        <pc:chgData name="Đức Đinh Tiến" userId="e47266a7-b70e-4fb8-9a27-c873d3105ea5" providerId="ADAL" clId="{7549F06F-5A43-4B16-9173-9333511FAEEC}" dt="2022-12-06T22:51:25.395" v="856"/>
        <pc:sldMkLst>
          <pc:docMk/>
          <pc:sldMk cId="4134796830" sldId="302"/>
        </pc:sldMkLst>
        <pc:spChg chg="add mod">
          <ac:chgData name="Đức Đinh Tiến" userId="e47266a7-b70e-4fb8-9a27-c873d3105ea5" providerId="ADAL" clId="{7549F06F-5A43-4B16-9173-9333511FAEEC}" dt="2022-12-06T22:40:32.404" v="724" actId="403"/>
          <ac:spMkLst>
            <pc:docMk/>
            <pc:sldMk cId="4134796830" sldId="302"/>
            <ac:spMk id="4" creationId="{AEFEABC4-C7D4-82F1-43B9-32D3648B9DD6}"/>
          </ac:spMkLst>
        </pc:spChg>
        <pc:picChg chg="add mod">
          <ac:chgData name="Đức Đinh Tiến" userId="e47266a7-b70e-4fb8-9a27-c873d3105ea5" providerId="ADAL" clId="{7549F06F-5A43-4B16-9173-9333511FAEEC}" dt="2022-12-06T22:39:57.495" v="692" actId="14100"/>
          <ac:picMkLst>
            <pc:docMk/>
            <pc:sldMk cId="4134796830" sldId="302"/>
            <ac:picMk id="3" creationId="{7C20E869-40AA-660B-1753-E12FADB98486}"/>
          </ac:picMkLst>
        </pc:picChg>
      </pc:sldChg>
      <pc:sldChg chg="add modTransition">
        <pc:chgData name="Đức Đinh Tiến" userId="e47266a7-b70e-4fb8-9a27-c873d3105ea5" providerId="ADAL" clId="{7549F06F-5A43-4B16-9173-9333511FAEEC}" dt="2022-12-06T22:51:52.409" v="865"/>
        <pc:sldMkLst>
          <pc:docMk/>
          <pc:sldMk cId="3665237524" sldId="303"/>
        </pc:sldMkLst>
      </pc:sldChg>
      <pc:sldChg chg="addSp modSp new mod ord modTransition">
        <pc:chgData name="Đức Đinh Tiến" userId="e47266a7-b70e-4fb8-9a27-c873d3105ea5" providerId="ADAL" clId="{7549F06F-5A43-4B16-9173-9333511FAEEC}" dt="2022-12-06T22:50:57.335" v="844"/>
        <pc:sldMkLst>
          <pc:docMk/>
          <pc:sldMk cId="2656226047" sldId="304"/>
        </pc:sldMkLst>
        <pc:spChg chg="add mod">
          <ac:chgData name="Đức Đinh Tiến" userId="e47266a7-b70e-4fb8-9a27-c873d3105ea5" providerId="ADAL" clId="{7549F06F-5A43-4B16-9173-9333511FAEEC}" dt="2022-12-06T22:48:59.997" v="830" actId="1076"/>
          <ac:spMkLst>
            <pc:docMk/>
            <pc:sldMk cId="2656226047" sldId="304"/>
            <ac:spMk id="3" creationId="{14363A17-C515-7573-0BA3-4D4114E4ECCD}"/>
          </ac:spMkLst>
        </pc:spChg>
        <pc:spChg chg="add mod">
          <ac:chgData name="Đức Đinh Tiến" userId="e47266a7-b70e-4fb8-9a27-c873d3105ea5" providerId="ADAL" clId="{7549F06F-5A43-4B16-9173-9333511FAEEC}" dt="2022-12-06T22:48:56.716" v="829" actId="1076"/>
          <ac:spMkLst>
            <pc:docMk/>
            <pc:sldMk cId="2656226047" sldId="304"/>
            <ac:spMk id="4" creationId="{14BA94E9-8B1F-630D-273D-019C3BCB5E3D}"/>
          </ac:spMkLst>
        </pc:spChg>
      </pc:sldChg>
      <pc:sldChg chg="add ord modTransition">
        <pc:chgData name="Đức Đinh Tiến" userId="e47266a7-b70e-4fb8-9a27-c873d3105ea5" providerId="ADAL" clId="{7549F06F-5A43-4B16-9173-9333511FAEEC}" dt="2022-12-06T22:51:16.505" v="852"/>
        <pc:sldMkLst>
          <pc:docMk/>
          <pc:sldMk cId="1714394841" sldId="3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9F0C0-3E1D-420B-8B3E-A330B133B560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42ECE-E74C-4854-9A8F-D75032BF88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61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25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tổ chức cho HS cùng đứng và nhún nhảy theo lòi bài hát:</a:t>
            </a:r>
            <a:r>
              <a:rPr lang="vi-VN" sz="1800" b="1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 em với an toàn giao thông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altLang="zh-CN" dirty="0"/>
              <a:t>Link: https://www.youtube.com/watch?v=ES9jHcoPSlQ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056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585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604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chia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vi-V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mỗi nhóm nhận 1 tranh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nhiệm vụ: quan sát tranh, xác định nội dung tranh, đánh giá việc làm của các bạn trong tranh, trình bày kết quả thảo luận.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1 – tranh 1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2 – tranh 2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3 – tranh 3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Nhóm 4 – tranh 4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75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50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618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12/22/2024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8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0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7.emf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56.png"/><Relationship Id="rId4" Type="http://schemas.openxmlformats.org/officeDocument/2006/relationships/image" Target="../media/image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2.jpeg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12.jpeg"/><Relationship Id="rId9" Type="http://schemas.openxmlformats.org/officeDocument/2006/relationships/image" Target="../media/image23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image" Target="../media/image12.jpeg"/><Relationship Id="rId9" Type="http://schemas.openxmlformats.org/officeDocument/2006/relationships/image" Target="../media/image25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3176" y="-59852"/>
            <a:ext cx="12185651" cy="683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9029" y="1261846"/>
            <a:ext cx="11293943" cy="1601275"/>
          </a:xfrm>
          <a:prstGeom prst="rect">
            <a:avLst/>
          </a:prstGeom>
          <a:noFill/>
        </p:spPr>
        <p:txBody>
          <a:bodyPr wrap="square" lIns="123384" tIns="61692" rIns="123384" bIns="61692">
            <a:spAutoFit/>
          </a:bodyPr>
          <a:lstStyle/>
          <a:p>
            <a:pPr algn="ctr" defTabSz="12177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  <a:p>
            <a:pPr algn="ctr" defTabSz="12177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ĐẾN VỚI TIẾT HỌC</a:t>
            </a: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959" y="4444480"/>
            <a:ext cx="5612684" cy="1783058"/>
          </a:xfrm>
          <a:prstGeom prst="rect">
            <a:avLst/>
          </a:prstGeom>
        </p:spPr>
      </p:pic>
      <p:pic>
        <p:nvPicPr>
          <p:cNvPr id="102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7" y="4320671"/>
            <a:ext cx="2030797" cy="20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41121"/>
            <a:ext cx="1584633" cy="158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183" y="4320671"/>
            <a:ext cx="2030797" cy="20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9819" y="2947181"/>
            <a:ext cx="11293943" cy="862933"/>
          </a:xfrm>
          <a:prstGeom prst="rect">
            <a:avLst/>
          </a:prstGeom>
          <a:noFill/>
        </p:spPr>
        <p:txBody>
          <a:bodyPr wrap="square" lIns="123384" tIns="61692" rIns="123384" bIns="61692">
            <a:spAutoFit/>
          </a:bodyPr>
          <a:lstStyle/>
          <a:p>
            <a:pPr algn="ctr" defTabSz="12177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98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</p:txBody>
      </p:sp>
    </p:spTree>
    <p:extLst>
      <p:ext uri="{BB962C8B-B14F-4D97-AF65-F5344CB8AC3E}">
        <p14:creationId xmlns:p14="http://schemas.microsoft.com/office/powerpoint/2010/main" val="2460668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DBED88-1082-7F71-496F-F59E0B02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7" y="287791"/>
            <a:ext cx="5268004" cy="804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2C3FFF-F08C-E720-C5DC-FC5A34765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44" y="1427389"/>
            <a:ext cx="2276475" cy="2001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8433FA-C85A-E67B-7B25-C01320077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5" y="1427389"/>
            <a:ext cx="2511198" cy="2001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89B59C-2869-D113-2F85-83F6803B1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380" y="1427389"/>
            <a:ext cx="2922134" cy="2001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2584C1-86D0-0483-A7FA-AE04BB5A8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244" y="3903210"/>
            <a:ext cx="3294970" cy="2001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A7EB66-8338-6D7A-486E-F611BB1AB1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471" y="3763736"/>
            <a:ext cx="4229099" cy="200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3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43739-9396-44F6-FFE6-3342F39E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9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723" y="588971"/>
            <a:ext cx="9425277" cy="63596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21D6F3C-3B87-4B65-8F02-675E6E8D1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0" b="100000" l="0" r="100000">
                        <a14:foregroundMark x1="32494" y1="58731" x2="32314" y2="66896"/>
                        <a14:foregroundMark x1="36571" y1="62813" x2="38369" y2="68351"/>
                        <a14:foregroundMark x1="9472" y1="71706" x2="6595" y2="71221"/>
                        <a14:foregroundMark x1="4796" y1="71099" x2="4796" y2="76637"/>
                        <a14:foregroundMark x1="11451" y1="71948" x2="10911" y2="73646"/>
                        <a14:foregroundMark x1="90168" y1="79790" x2="93705" y2="83023"/>
                        <a14:foregroundMark x1="88909" y1="77728" x2="91966" y2="79790"/>
                        <a14:foregroundMark x1="96403" y1="78092" x2="93525" y2="80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/>
        </p:blipFill>
        <p:spPr>
          <a:xfrm>
            <a:off x="-42115" y="2461539"/>
            <a:ext cx="5340507" cy="43951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F10767F-17A8-4157-8A43-655B02057866}"/>
              </a:ext>
            </a:extLst>
          </p:cNvPr>
          <p:cNvGrpSpPr/>
          <p:nvPr/>
        </p:nvGrpSpPr>
        <p:grpSpPr>
          <a:xfrm>
            <a:off x="11030171" y="1123983"/>
            <a:ext cx="1197784" cy="1871300"/>
            <a:chOff x="8683894" y="705760"/>
            <a:chExt cx="1389852" cy="2120445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395676BE-1B23-4052-9055-668D33D2E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EB20240-469F-4FCE-9F2A-5182A525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B504A770-B870-4545-A3FE-8D7636F89C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852B8215-4E19-41F3-9A97-284B75F1E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7AF2A73B-FA50-46F3-A661-231594D07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4C4D7C40-A20D-453A-9C0C-5D2242314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D62558A9-48AE-456C-A972-4D0FAB54874D}"/>
              </a:ext>
            </a:extLst>
          </p:cNvPr>
          <p:cNvSpPr txBox="1"/>
          <p:nvPr/>
        </p:nvSpPr>
        <p:spPr>
          <a:xfrm>
            <a:off x="4334650" y="1883626"/>
            <a:ext cx="6834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TỰ NHIÊN VÀ XÃ HỘI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B4FC7EB-4CEB-4B62-80C6-74E745EDDC19}"/>
              </a:ext>
            </a:extLst>
          </p:cNvPr>
          <p:cNvSpPr txBox="1"/>
          <p:nvPr/>
        </p:nvSpPr>
        <p:spPr>
          <a:xfrm>
            <a:off x="3628886" y="2930326"/>
            <a:ext cx="772358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chủ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đề</a:t>
            </a:r>
            <a:endParaRPr lang="en-US" altLang="zh-CN" sz="60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Cộng</a:t>
            </a:r>
            <a:r>
              <a:rPr kumimoji="0" lang="en-US" altLang="zh-CN" sz="60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đồng</a:t>
            </a:r>
            <a:r>
              <a:rPr kumimoji="0" lang="en-US" altLang="zh-CN" sz="60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địa</a:t>
            </a:r>
            <a:r>
              <a:rPr kumimoji="0" lang="en-US" altLang="zh-CN" sz="60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phương</a:t>
            </a:r>
            <a:endParaRPr kumimoji="0" lang="en-US" altLang="zh-CN" sz="6000" b="1" i="0" u="none" strike="noStrike" kern="1200" cap="none" spc="0" normalizeH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baseline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6000" b="1" baseline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2)</a:t>
            </a:r>
            <a:endParaRPr kumimoji="0" lang="zh-CN" altLang="en-US" sz="60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B919A15-6CBD-446C-B72E-3F1AD8E694D3}"/>
              </a:ext>
            </a:extLst>
          </p:cNvPr>
          <p:cNvGrpSpPr/>
          <p:nvPr/>
        </p:nvGrpSpPr>
        <p:grpSpPr>
          <a:xfrm rot="1327020">
            <a:off x="4042615" y="1221219"/>
            <a:ext cx="466106" cy="2034468"/>
            <a:chOff x="392752" y="3324665"/>
            <a:chExt cx="637039" cy="2780557"/>
          </a:xfrm>
        </p:grpSpPr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BBFA8B4E-A900-4A6D-ADD5-07DF6A07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01C2B8AF-109A-46B9-B551-013684C0A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91">
              <a:extLst>
                <a:ext uri="{FF2B5EF4-FFF2-40B4-BE49-F238E27FC236}">
                  <a16:creationId xmlns:a16="http://schemas.microsoft.com/office/drawing/2014/main" id="{917D41A0-F24C-40EB-AE56-E7CBE654A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680" y="2129267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E61C2012-0B88-4F45-9994-2A60F45D64C4}"/>
              </a:ext>
            </a:extLst>
          </p:cNvPr>
          <p:cNvGrpSpPr/>
          <p:nvPr/>
        </p:nvGrpSpPr>
        <p:grpSpPr>
          <a:xfrm>
            <a:off x="7637074" y="1043741"/>
            <a:ext cx="2448550" cy="987720"/>
            <a:chOff x="4322882" y="5260680"/>
            <a:chExt cx="2448550" cy="987720"/>
          </a:xfrm>
        </p:grpSpPr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C463D061-99DF-477A-9229-0B7B372E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6DAC4BC3-4D85-4EFA-9521-C4370C260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F7EC3034-CE7B-4D05-BC4D-CA6DC1565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9">
            <a:extLst>
              <a:ext uri="{FF2B5EF4-FFF2-40B4-BE49-F238E27FC236}">
                <a16:creationId xmlns:a16="http://schemas.microsoft.com/office/drawing/2014/main" id="{C3779A1F-BF2B-C210-82EC-C476089C8A7D}"/>
              </a:ext>
            </a:extLst>
          </p:cNvPr>
          <p:cNvSpPr txBox="1"/>
          <p:nvPr/>
        </p:nvSpPr>
        <p:spPr>
          <a:xfrm>
            <a:off x="478971" y="662747"/>
            <a:ext cx="11234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1:</a:t>
            </a:r>
          </a:p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mua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bán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hàng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hóa</a:t>
            </a:r>
            <a:endParaRPr lang="zh-CN" altLang="en-US" sz="60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3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20E869-40AA-660B-1753-E12FADB98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文本框 49">
            <a:extLst>
              <a:ext uri="{FF2B5EF4-FFF2-40B4-BE49-F238E27FC236}">
                <a16:creationId xmlns:a16="http://schemas.microsoft.com/office/drawing/2014/main" id="{AEFEABC4-C7D4-82F1-43B9-32D3648B9DD6}"/>
              </a:ext>
            </a:extLst>
          </p:cNvPr>
          <p:cNvSpPr txBox="1"/>
          <p:nvPr/>
        </p:nvSpPr>
        <p:spPr>
          <a:xfrm>
            <a:off x="2383970" y="2573190"/>
            <a:ext cx="77125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88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Khám</a:t>
            </a:r>
            <a:r>
              <a:rPr lang="en-US" altLang="zh-CN" sz="8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phá</a:t>
            </a:r>
            <a:endParaRPr lang="zh-CN" altLang="en-US" sz="88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9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9">
            <a:extLst>
              <a:ext uri="{FF2B5EF4-FFF2-40B4-BE49-F238E27FC236}">
                <a16:creationId xmlns:a16="http://schemas.microsoft.com/office/drawing/2014/main" id="{C3779A1F-BF2B-C210-82EC-C476089C8A7D}"/>
              </a:ext>
            </a:extLst>
          </p:cNvPr>
          <p:cNvSpPr txBox="1"/>
          <p:nvPr/>
        </p:nvSpPr>
        <p:spPr>
          <a:xfrm>
            <a:off x="478971" y="662747"/>
            <a:ext cx="11234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1:</a:t>
            </a:r>
          </a:p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mua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bán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hàng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hóa</a:t>
            </a:r>
            <a:endParaRPr lang="zh-CN" altLang="en-US" sz="60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49">
            <a:extLst>
              <a:ext uri="{FF2B5EF4-FFF2-40B4-BE49-F238E27FC236}">
                <a16:creationId xmlns:a16="http://schemas.microsoft.com/office/drawing/2014/main" id="{FE8DD882-691F-1AC2-1B47-60645530F04C}"/>
              </a:ext>
            </a:extLst>
          </p:cNvPr>
          <p:cNvSpPr txBox="1"/>
          <p:nvPr/>
        </p:nvSpPr>
        <p:spPr>
          <a:xfrm>
            <a:off x="680357" y="2807232"/>
            <a:ext cx="11234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2:</a:t>
            </a:r>
          </a:p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lựa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chọn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hàng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hóa</a:t>
            </a:r>
            <a:endParaRPr lang="zh-CN" altLang="en-US" sz="60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1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8B98A-B091-0469-4A0C-4D0BEFF11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F9587EC0-93AC-34A0-B0DD-4566DCCA5BBC}"/>
              </a:ext>
            </a:extLst>
          </p:cNvPr>
          <p:cNvSpPr txBox="1"/>
          <p:nvPr/>
        </p:nvSpPr>
        <p:spPr>
          <a:xfrm>
            <a:off x="3717263" y="0"/>
            <a:ext cx="5100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 LUẬN NHÓM 2</a:t>
            </a:r>
            <a:endParaRPr lang="zh-CN" altLang="en-US" sz="3600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44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0556FE-C2FD-8622-3B13-5CC49E416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70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2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9">
            <a:extLst>
              <a:ext uri="{FF2B5EF4-FFF2-40B4-BE49-F238E27FC236}">
                <a16:creationId xmlns:a16="http://schemas.microsoft.com/office/drawing/2014/main" id="{C3779A1F-BF2B-C210-82EC-C476089C8A7D}"/>
              </a:ext>
            </a:extLst>
          </p:cNvPr>
          <p:cNvSpPr txBox="1"/>
          <p:nvPr/>
        </p:nvSpPr>
        <p:spPr>
          <a:xfrm>
            <a:off x="478971" y="662747"/>
            <a:ext cx="11234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2:</a:t>
            </a:r>
          </a:p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lựa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chọn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hàng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hóa</a:t>
            </a:r>
            <a:endParaRPr lang="zh-CN" altLang="en-US" sz="60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7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CF701177-5021-47F0-9E1A-847F13B0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1" y="370654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237282" y="-213035"/>
            <a:ext cx="7775505" cy="82911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AC4106C-2974-4811-835A-13F573BC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306EEE4-A317-4D57-B849-59A2A18CE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13" y="154888"/>
            <a:ext cx="771574" cy="4841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8084D1-36DA-49EA-983E-44DAEDF55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329" y="396980"/>
            <a:ext cx="1055547" cy="662386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2980D984-45A9-4985-B144-1FEA185C421C}"/>
              </a:ext>
            </a:extLst>
          </p:cNvPr>
          <p:cNvGrpSpPr/>
          <p:nvPr/>
        </p:nvGrpSpPr>
        <p:grpSpPr>
          <a:xfrm rot="19663740">
            <a:off x="7713337" y="1936948"/>
            <a:ext cx="654790" cy="845387"/>
            <a:chOff x="10766636" y="3941730"/>
            <a:chExt cx="1047922" cy="1352954"/>
          </a:xfrm>
        </p:grpSpPr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F4EA93A0-1F63-4C66-8A42-791577945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C2AA4E96-55DA-468D-80B7-79BEDDF24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10">
              <a:extLst>
                <a:ext uri="{FF2B5EF4-FFF2-40B4-BE49-F238E27FC236}">
                  <a16:creationId xmlns:a16="http://schemas.microsoft.com/office/drawing/2014/main" id="{006ABF22-873D-4F7F-B581-CD7B799AC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11">
              <a:extLst>
                <a:ext uri="{FF2B5EF4-FFF2-40B4-BE49-F238E27FC236}">
                  <a16:creationId xmlns:a16="http://schemas.microsoft.com/office/drawing/2014/main" id="{D7604E4A-218E-43A3-AAA9-F228E891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12">
              <a:extLst>
                <a:ext uri="{FF2B5EF4-FFF2-40B4-BE49-F238E27FC236}">
                  <a16:creationId xmlns:a16="http://schemas.microsoft.com/office/drawing/2014/main" id="{D706F6AF-FD54-4730-B804-A458895D1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13">
              <a:extLst>
                <a:ext uri="{FF2B5EF4-FFF2-40B4-BE49-F238E27FC236}">
                  <a16:creationId xmlns:a16="http://schemas.microsoft.com/office/drawing/2014/main" id="{61E93406-9675-4173-90B2-0CFD9EC2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D395DBD-0A1C-4355-AFE6-53BF3C3E5E8B}"/>
              </a:ext>
            </a:extLst>
          </p:cNvPr>
          <p:cNvGrpSpPr/>
          <p:nvPr/>
        </p:nvGrpSpPr>
        <p:grpSpPr>
          <a:xfrm rot="1539558">
            <a:off x="7773348" y="3865161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15A9B8CF-9420-41D6-8FCC-7A662CFD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7EACEAE-3670-4227-9D22-DE1646AF5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E454C4C0-1739-4958-A80D-7C39556E1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DFDCB4F9-E0C9-42D4-8627-01F6D66AB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91E660E2-C77F-4AEE-BAF1-228B38F3B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9ACFED28-B16E-4316-8DD2-15263B547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6993A98-AE74-469D-AAEA-E013CE8237FA}"/>
              </a:ext>
            </a:extLst>
          </p:cNvPr>
          <p:cNvGrpSpPr/>
          <p:nvPr/>
        </p:nvGrpSpPr>
        <p:grpSpPr>
          <a:xfrm rot="18219084">
            <a:off x="6735598" y="4790872"/>
            <a:ext cx="654790" cy="845387"/>
            <a:chOff x="10766636" y="3941730"/>
            <a:chExt cx="1047922" cy="1352954"/>
          </a:xfrm>
        </p:grpSpPr>
        <p:sp>
          <p:nvSpPr>
            <p:cNvPr id="42" name="Freeform 108">
              <a:extLst>
                <a:ext uri="{FF2B5EF4-FFF2-40B4-BE49-F238E27FC236}">
                  <a16:creationId xmlns:a16="http://schemas.microsoft.com/office/drawing/2014/main" id="{8D44FD47-5CCD-4DBA-9113-4E60BA84D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09">
              <a:extLst>
                <a:ext uri="{FF2B5EF4-FFF2-40B4-BE49-F238E27FC236}">
                  <a16:creationId xmlns:a16="http://schemas.microsoft.com/office/drawing/2014/main" id="{C3204761-4247-431D-B89D-53AE1F852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10">
              <a:extLst>
                <a:ext uri="{FF2B5EF4-FFF2-40B4-BE49-F238E27FC236}">
                  <a16:creationId xmlns:a16="http://schemas.microsoft.com/office/drawing/2014/main" id="{2EED4E7E-DF86-4700-AD95-D0F714356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11">
              <a:extLst>
                <a:ext uri="{FF2B5EF4-FFF2-40B4-BE49-F238E27FC236}">
                  <a16:creationId xmlns:a16="http://schemas.microsoft.com/office/drawing/2014/main" id="{3D8388E0-64B7-4CB2-A7D4-16F398C83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12">
              <a:extLst>
                <a:ext uri="{FF2B5EF4-FFF2-40B4-BE49-F238E27FC236}">
                  <a16:creationId xmlns:a16="http://schemas.microsoft.com/office/drawing/2014/main" id="{D1683682-C367-419B-A22C-55FD075A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13">
              <a:extLst>
                <a:ext uri="{FF2B5EF4-FFF2-40B4-BE49-F238E27FC236}">
                  <a16:creationId xmlns:a16="http://schemas.microsoft.com/office/drawing/2014/main" id="{C3D7AF9B-3882-475B-AF11-1EFB7D654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FD8D14D2-686F-4197-BBD0-B1D921AA9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59" y="5510502"/>
            <a:ext cx="3032616" cy="393536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76F4EFA-34B5-4848-9826-4153FD27B0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47" y="5392609"/>
            <a:ext cx="3032616" cy="3935368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8A67A953-7482-45F7-8EC9-5133283FFE0B}"/>
              </a:ext>
            </a:extLst>
          </p:cNvPr>
          <p:cNvSpPr txBox="1"/>
          <p:nvPr/>
        </p:nvSpPr>
        <p:spPr>
          <a:xfrm>
            <a:off x="1497288" y="1756761"/>
            <a:ext cx="47207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Quan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sát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trả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lời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60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69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717C81E-375E-408F-930E-AEB1158269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20694" y="-280061"/>
            <a:ext cx="10114157" cy="804158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21" y="2034303"/>
            <a:ext cx="918124" cy="5761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61FBE18-1B33-457D-92B9-9B6B87C3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830" y="322589"/>
            <a:ext cx="918124" cy="5761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58681C8-4CAC-4EB9-9B6C-8EDAA7167A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2311" y="5392564"/>
            <a:ext cx="1259891" cy="10112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1898DB2-9A33-47F6-AF5F-16CF447407F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27425">
            <a:off x="729857" y="3640883"/>
            <a:ext cx="1958846" cy="2531375"/>
          </a:xfrm>
          <a:prstGeom prst="rect">
            <a:avLst/>
          </a:prstGeom>
        </p:spPr>
      </p:pic>
      <p:sp>
        <p:nvSpPr>
          <p:cNvPr id="19" name="Freeform 95">
            <a:extLst>
              <a:ext uri="{FF2B5EF4-FFF2-40B4-BE49-F238E27FC236}">
                <a16:creationId xmlns:a16="http://schemas.microsoft.com/office/drawing/2014/main" id="{B8D43DE7-C483-45F7-82E1-CA8D2441BD2C}"/>
              </a:ext>
            </a:extLst>
          </p:cNvPr>
          <p:cNvSpPr>
            <a:spLocks noEditPoints="1"/>
          </p:cNvSpPr>
          <p:nvPr/>
        </p:nvSpPr>
        <p:spPr bwMode="auto">
          <a:xfrm>
            <a:off x="356832" y="2610452"/>
            <a:ext cx="1070517" cy="995187"/>
          </a:xfrm>
          <a:custGeom>
            <a:avLst/>
            <a:gdLst>
              <a:gd name="T0" fmla="*/ 287 w 376"/>
              <a:gd name="T1" fmla="*/ 219 h 347"/>
              <a:gd name="T2" fmla="*/ 256 w 376"/>
              <a:gd name="T3" fmla="*/ 160 h 347"/>
              <a:gd name="T4" fmla="*/ 200 w 376"/>
              <a:gd name="T5" fmla="*/ 162 h 347"/>
              <a:gd name="T6" fmla="*/ 104 w 376"/>
              <a:gd name="T7" fmla="*/ 93 h 347"/>
              <a:gd name="T8" fmla="*/ 81 w 376"/>
              <a:gd name="T9" fmla="*/ 13 h 347"/>
              <a:gd name="T10" fmla="*/ 79 w 376"/>
              <a:gd name="T11" fmla="*/ 8 h 347"/>
              <a:gd name="T12" fmla="*/ 66 w 376"/>
              <a:gd name="T13" fmla="*/ 1 h 347"/>
              <a:gd name="T14" fmla="*/ 73 w 376"/>
              <a:gd name="T15" fmla="*/ 15 h 347"/>
              <a:gd name="T16" fmla="*/ 17 w 376"/>
              <a:gd name="T17" fmla="*/ 71 h 347"/>
              <a:gd name="T18" fmla="*/ 0 w 376"/>
              <a:gd name="T19" fmla="*/ 55 h 347"/>
              <a:gd name="T20" fmla="*/ 94 w 376"/>
              <a:gd name="T21" fmla="*/ 148 h 347"/>
              <a:gd name="T22" fmla="*/ 184 w 376"/>
              <a:gd name="T23" fmla="*/ 179 h 347"/>
              <a:gd name="T24" fmla="*/ 275 w 376"/>
              <a:gd name="T25" fmla="*/ 246 h 347"/>
              <a:gd name="T26" fmla="*/ 290 w 376"/>
              <a:gd name="T27" fmla="*/ 342 h 347"/>
              <a:gd name="T28" fmla="*/ 286 w 376"/>
              <a:gd name="T29" fmla="*/ 296 h 347"/>
              <a:gd name="T30" fmla="*/ 342 w 376"/>
              <a:gd name="T31" fmla="*/ 228 h 347"/>
              <a:gd name="T32" fmla="*/ 376 w 376"/>
              <a:gd name="T33" fmla="*/ 283 h 347"/>
              <a:gd name="T34" fmla="*/ 299 w 376"/>
              <a:gd name="T35" fmla="*/ 229 h 347"/>
              <a:gd name="T36" fmla="*/ 308 w 376"/>
              <a:gd name="T37" fmla="*/ 232 h 347"/>
              <a:gd name="T38" fmla="*/ 288 w 376"/>
              <a:gd name="T39" fmla="*/ 238 h 347"/>
              <a:gd name="T40" fmla="*/ 228 w 376"/>
              <a:gd name="T41" fmla="*/ 168 h 347"/>
              <a:gd name="T42" fmla="*/ 199 w 376"/>
              <a:gd name="T43" fmla="*/ 203 h 347"/>
              <a:gd name="T44" fmla="*/ 228 w 376"/>
              <a:gd name="T45" fmla="*/ 168 h 347"/>
              <a:gd name="T46" fmla="*/ 120 w 376"/>
              <a:gd name="T47" fmla="*/ 117 h 347"/>
              <a:gd name="T48" fmla="*/ 103 w 376"/>
              <a:gd name="T49" fmla="*/ 132 h 347"/>
              <a:gd name="T50" fmla="*/ 103 w 376"/>
              <a:gd name="T51" fmla="*/ 108 h 347"/>
              <a:gd name="T52" fmla="*/ 33 w 376"/>
              <a:gd name="T53" fmla="*/ 87 h 347"/>
              <a:gd name="T54" fmla="*/ 20 w 376"/>
              <a:gd name="T55" fmla="*/ 74 h 347"/>
              <a:gd name="T56" fmla="*/ 84 w 376"/>
              <a:gd name="T57" fmla="*/ 30 h 347"/>
              <a:gd name="T58" fmla="*/ 33 w 376"/>
              <a:gd name="T59" fmla="*/ 87 h 347"/>
              <a:gd name="T60" fmla="*/ 61 w 376"/>
              <a:gd name="T61" fmla="*/ 98 h 347"/>
              <a:gd name="T62" fmla="*/ 80 w 376"/>
              <a:gd name="T63" fmla="*/ 71 h 347"/>
              <a:gd name="T64" fmla="*/ 64 w 376"/>
              <a:gd name="T65" fmla="*/ 85 h 347"/>
              <a:gd name="T66" fmla="*/ 37 w 376"/>
              <a:gd name="T67" fmla="*/ 90 h 347"/>
              <a:gd name="T68" fmla="*/ 87 w 376"/>
              <a:gd name="T69" fmla="*/ 35 h 347"/>
              <a:gd name="T70" fmla="*/ 93 w 376"/>
              <a:gd name="T71" fmla="*/ 85 h 347"/>
              <a:gd name="T72" fmla="*/ 75 w 376"/>
              <a:gd name="T73" fmla="*/ 98 h 347"/>
              <a:gd name="T74" fmla="*/ 179 w 376"/>
              <a:gd name="T75" fmla="*/ 151 h 347"/>
              <a:gd name="T76" fmla="*/ 169 w 376"/>
              <a:gd name="T77" fmla="*/ 159 h 347"/>
              <a:gd name="T78" fmla="*/ 135 w 376"/>
              <a:gd name="T79" fmla="*/ 170 h 347"/>
              <a:gd name="T80" fmla="*/ 163 w 376"/>
              <a:gd name="T81" fmla="*/ 120 h 347"/>
              <a:gd name="T82" fmla="*/ 116 w 376"/>
              <a:gd name="T83" fmla="*/ 161 h 347"/>
              <a:gd name="T84" fmla="*/ 157 w 376"/>
              <a:gd name="T85" fmla="*/ 104 h 347"/>
              <a:gd name="T86" fmla="*/ 105 w 376"/>
              <a:gd name="T87" fmla="*/ 142 h 347"/>
              <a:gd name="T88" fmla="*/ 140 w 376"/>
              <a:gd name="T89" fmla="*/ 99 h 347"/>
              <a:gd name="T90" fmla="*/ 185 w 376"/>
              <a:gd name="T91" fmla="*/ 165 h 347"/>
              <a:gd name="T92" fmla="*/ 253 w 376"/>
              <a:gd name="T93" fmla="*/ 241 h 347"/>
              <a:gd name="T94" fmla="*/ 261 w 376"/>
              <a:gd name="T95" fmla="*/ 216 h 347"/>
              <a:gd name="T96" fmla="*/ 243 w 376"/>
              <a:gd name="T97" fmla="*/ 244 h 347"/>
              <a:gd name="T98" fmla="*/ 216 w 376"/>
              <a:gd name="T99" fmla="*/ 240 h 347"/>
              <a:gd name="T100" fmla="*/ 257 w 376"/>
              <a:gd name="T101" fmla="*/ 187 h 347"/>
              <a:gd name="T102" fmla="*/ 228 w 376"/>
              <a:gd name="T103" fmla="*/ 211 h 347"/>
              <a:gd name="T104" fmla="*/ 213 w 376"/>
              <a:gd name="T105" fmla="*/ 239 h 347"/>
              <a:gd name="T106" fmla="*/ 200 w 376"/>
              <a:gd name="T107" fmla="*/ 214 h 347"/>
              <a:gd name="T108" fmla="*/ 234 w 376"/>
              <a:gd name="T109" fmla="*/ 169 h 347"/>
              <a:gd name="T110" fmla="*/ 236 w 376"/>
              <a:gd name="T111" fmla="*/ 167 h 347"/>
              <a:gd name="T112" fmla="*/ 276 w 376"/>
              <a:gd name="T113" fmla="*/ 228 h 347"/>
              <a:gd name="T114" fmla="*/ 315 w 376"/>
              <a:gd name="T115" fmla="*/ 254 h 347"/>
              <a:gd name="T116" fmla="*/ 286 w 376"/>
              <a:gd name="T117" fmla="*/ 267 h 347"/>
              <a:gd name="T118" fmla="*/ 308 w 376"/>
              <a:gd name="T119" fmla="*/ 242 h 347"/>
              <a:gd name="T120" fmla="*/ 335 w 376"/>
              <a:gd name="T121" fmla="*/ 22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6" h="347">
                <a:moveTo>
                  <a:pt x="352" y="215"/>
                </a:moveTo>
                <a:cubicBezTo>
                  <a:pt x="330" y="196"/>
                  <a:pt x="308" y="204"/>
                  <a:pt x="287" y="219"/>
                </a:cubicBezTo>
                <a:cubicBezTo>
                  <a:pt x="287" y="214"/>
                  <a:pt x="286" y="210"/>
                  <a:pt x="285" y="205"/>
                </a:cubicBezTo>
                <a:cubicBezTo>
                  <a:pt x="280" y="189"/>
                  <a:pt x="272" y="169"/>
                  <a:pt x="256" y="160"/>
                </a:cubicBezTo>
                <a:cubicBezTo>
                  <a:pt x="242" y="152"/>
                  <a:pt x="226" y="155"/>
                  <a:pt x="210" y="159"/>
                </a:cubicBezTo>
                <a:cubicBezTo>
                  <a:pt x="207" y="160"/>
                  <a:pt x="204" y="161"/>
                  <a:pt x="200" y="162"/>
                </a:cubicBezTo>
                <a:cubicBezTo>
                  <a:pt x="202" y="123"/>
                  <a:pt x="197" y="83"/>
                  <a:pt x="151" y="84"/>
                </a:cubicBezTo>
                <a:cubicBezTo>
                  <a:pt x="135" y="84"/>
                  <a:pt x="119" y="89"/>
                  <a:pt x="104" y="93"/>
                </a:cubicBezTo>
                <a:cubicBezTo>
                  <a:pt x="104" y="81"/>
                  <a:pt x="105" y="69"/>
                  <a:pt x="104" y="57"/>
                </a:cubicBezTo>
                <a:cubicBezTo>
                  <a:pt x="102" y="40"/>
                  <a:pt x="93" y="25"/>
                  <a:pt x="81" y="13"/>
                </a:cubicBezTo>
                <a:cubicBezTo>
                  <a:pt x="82" y="12"/>
                  <a:pt x="82" y="11"/>
                  <a:pt x="83" y="10"/>
                </a:cubicBezTo>
                <a:cubicBezTo>
                  <a:pt x="84" y="8"/>
                  <a:pt x="81" y="6"/>
                  <a:pt x="79" y="8"/>
                </a:cubicBezTo>
                <a:cubicBezTo>
                  <a:pt x="79" y="8"/>
                  <a:pt x="78" y="9"/>
                  <a:pt x="77" y="10"/>
                </a:cubicBezTo>
                <a:cubicBezTo>
                  <a:pt x="74" y="7"/>
                  <a:pt x="70" y="4"/>
                  <a:pt x="66" y="1"/>
                </a:cubicBezTo>
                <a:cubicBezTo>
                  <a:pt x="64" y="0"/>
                  <a:pt x="62" y="2"/>
                  <a:pt x="63" y="4"/>
                </a:cubicBezTo>
                <a:cubicBezTo>
                  <a:pt x="66" y="8"/>
                  <a:pt x="70" y="11"/>
                  <a:pt x="73" y="15"/>
                </a:cubicBezTo>
                <a:cubicBezTo>
                  <a:pt x="55" y="35"/>
                  <a:pt x="44" y="57"/>
                  <a:pt x="18" y="70"/>
                </a:cubicBezTo>
                <a:cubicBezTo>
                  <a:pt x="18" y="70"/>
                  <a:pt x="17" y="70"/>
                  <a:pt x="17" y="71"/>
                </a:cubicBezTo>
                <a:cubicBezTo>
                  <a:pt x="14" y="65"/>
                  <a:pt x="10" y="60"/>
                  <a:pt x="7" y="54"/>
                </a:cubicBezTo>
                <a:cubicBezTo>
                  <a:pt x="6" y="50"/>
                  <a:pt x="0" y="51"/>
                  <a:pt x="0" y="55"/>
                </a:cubicBezTo>
                <a:cubicBezTo>
                  <a:pt x="11" y="103"/>
                  <a:pt x="49" y="116"/>
                  <a:pt x="91" y="110"/>
                </a:cubicBezTo>
                <a:cubicBezTo>
                  <a:pt x="90" y="123"/>
                  <a:pt x="90" y="135"/>
                  <a:pt x="94" y="148"/>
                </a:cubicBezTo>
                <a:cubicBezTo>
                  <a:pt x="104" y="188"/>
                  <a:pt x="150" y="187"/>
                  <a:pt x="183" y="179"/>
                </a:cubicBezTo>
                <a:cubicBezTo>
                  <a:pt x="184" y="179"/>
                  <a:pt x="184" y="179"/>
                  <a:pt x="184" y="179"/>
                </a:cubicBezTo>
                <a:cubicBezTo>
                  <a:pt x="183" y="213"/>
                  <a:pt x="190" y="261"/>
                  <a:pt x="232" y="261"/>
                </a:cubicBezTo>
                <a:cubicBezTo>
                  <a:pt x="247" y="261"/>
                  <a:pt x="262" y="254"/>
                  <a:pt x="275" y="246"/>
                </a:cubicBezTo>
                <a:cubicBezTo>
                  <a:pt x="274" y="258"/>
                  <a:pt x="272" y="270"/>
                  <a:pt x="272" y="282"/>
                </a:cubicBezTo>
                <a:cubicBezTo>
                  <a:pt x="270" y="304"/>
                  <a:pt x="277" y="324"/>
                  <a:pt x="290" y="342"/>
                </a:cubicBezTo>
                <a:cubicBezTo>
                  <a:pt x="294" y="347"/>
                  <a:pt x="302" y="342"/>
                  <a:pt x="299" y="337"/>
                </a:cubicBezTo>
                <a:cubicBezTo>
                  <a:pt x="292" y="323"/>
                  <a:pt x="288" y="310"/>
                  <a:pt x="286" y="296"/>
                </a:cubicBezTo>
                <a:cubicBezTo>
                  <a:pt x="298" y="289"/>
                  <a:pt x="307" y="279"/>
                  <a:pt x="315" y="268"/>
                </a:cubicBezTo>
                <a:cubicBezTo>
                  <a:pt x="325" y="256"/>
                  <a:pt x="335" y="242"/>
                  <a:pt x="342" y="228"/>
                </a:cubicBezTo>
                <a:cubicBezTo>
                  <a:pt x="355" y="240"/>
                  <a:pt x="363" y="265"/>
                  <a:pt x="367" y="283"/>
                </a:cubicBezTo>
                <a:cubicBezTo>
                  <a:pt x="368" y="288"/>
                  <a:pt x="376" y="288"/>
                  <a:pt x="376" y="283"/>
                </a:cubicBezTo>
                <a:cubicBezTo>
                  <a:pt x="376" y="259"/>
                  <a:pt x="371" y="231"/>
                  <a:pt x="352" y="215"/>
                </a:cubicBezTo>
                <a:close/>
                <a:moveTo>
                  <a:pt x="299" y="229"/>
                </a:moveTo>
                <a:cubicBezTo>
                  <a:pt x="305" y="225"/>
                  <a:pt x="310" y="222"/>
                  <a:pt x="315" y="221"/>
                </a:cubicBezTo>
                <a:cubicBezTo>
                  <a:pt x="313" y="225"/>
                  <a:pt x="311" y="228"/>
                  <a:pt x="308" y="232"/>
                </a:cubicBezTo>
                <a:cubicBezTo>
                  <a:pt x="302" y="241"/>
                  <a:pt x="295" y="250"/>
                  <a:pt x="287" y="258"/>
                </a:cubicBezTo>
                <a:cubicBezTo>
                  <a:pt x="287" y="251"/>
                  <a:pt x="288" y="244"/>
                  <a:pt x="288" y="238"/>
                </a:cubicBezTo>
                <a:cubicBezTo>
                  <a:pt x="292" y="235"/>
                  <a:pt x="296" y="232"/>
                  <a:pt x="299" y="229"/>
                </a:cubicBezTo>
                <a:close/>
                <a:moveTo>
                  <a:pt x="228" y="168"/>
                </a:moveTo>
                <a:cubicBezTo>
                  <a:pt x="219" y="174"/>
                  <a:pt x="213" y="184"/>
                  <a:pt x="206" y="192"/>
                </a:cubicBezTo>
                <a:cubicBezTo>
                  <a:pt x="203" y="195"/>
                  <a:pt x="201" y="199"/>
                  <a:pt x="199" y="203"/>
                </a:cubicBezTo>
                <a:cubicBezTo>
                  <a:pt x="198" y="193"/>
                  <a:pt x="198" y="184"/>
                  <a:pt x="199" y="175"/>
                </a:cubicBezTo>
                <a:cubicBezTo>
                  <a:pt x="209" y="172"/>
                  <a:pt x="218" y="169"/>
                  <a:pt x="228" y="168"/>
                </a:cubicBezTo>
                <a:close/>
                <a:moveTo>
                  <a:pt x="132" y="100"/>
                </a:moveTo>
                <a:cubicBezTo>
                  <a:pt x="128" y="105"/>
                  <a:pt x="124" y="111"/>
                  <a:pt x="120" y="117"/>
                </a:cubicBezTo>
                <a:cubicBezTo>
                  <a:pt x="115" y="123"/>
                  <a:pt x="109" y="130"/>
                  <a:pt x="104" y="136"/>
                </a:cubicBezTo>
                <a:cubicBezTo>
                  <a:pt x="103" y="135"/>
                  <a:pt x="103" y="133"/>
                  <a:pt x="103" y="132"/>
                </a:cubicBezTo>
                <a:cubicBezTo>
                  <a:pt x="102" y="124"/>
                  <a:pt x="102" y="116"/>
                  <a:pt x="103" y="108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12" y="106"/>
                  <a:pt x="122" y="103"/>
                  <a:pt x="132" y="100"/>
                </a:cubicBezTo>
                <a:close/>
                <a:moveTo>
                  <a:pt x="33" y="87"/>
                </a:moveTo>
                <a:cubicBezTo>
                  <a:pt x="28" y="84"/>
                  <a:pt x="24" y="79"/>
                  <a:pt x="20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44" y="67"/>
                  <a:pt x="64" y="43"/>
                  <a:pt x="77" y="20"/>
                </a:cubicBezTo>
                <a:cubicBezTo>
                  <a:pt x="80" y="23"/>
                  <a:pt x="82" y="26"/>
                  <a:pt x="84" y="30"/>
                </a:cubicBezTo>
                <a:cubicBezTo>
                  <a:pt x="76" y="36"/>
                  <a:pt x="71" y="47"/>
                  <a:pt x="66" y="56"/>
                </a:cubicBezTo>
                <a:cubicBezTo>
                  <a:pt x="58" y="68"/>
                  <a:pt x="48" y="82"/>
                  <a:pt x="33" y="87"/>
                </a:cubicBezTo>
                <a:close/>
                <a:moveTo>
                  <a:pt x="75" y="98"/>
                </a:moveTo>
                <a:cubicBezTo>
                  <a:pt x="70" y="99"/>
                  <a:pt x="66" y="99"/>
                  <a:pt x="61" y="98"/>
                </a:cubicBezTo>
                <a:cubicBezTo>
                  <a:pt x="64" y="96"/>
                  <a:pt x="66" y="94"/>
                  <a:pt x="68" y="91"/>
                </a:cubicBezTo>
                <a:cubicBezTo>
                  <a:pt x="72" y="85"/>
                  <a:pt x="78" y="78"/>
                  <a:pt x="80" y="71"/>
                </a:cubicBezTo>
                <a:cubicBezTo>
                  <a:pt x="81" y="69"/>
                  <a:pt x="79" y="67"/>
                  <a:pt x="77" y="68"/>
                </a:cubicBezTo>
                <a:cubicBezTo>
                  <a:pt x="71" y="72"/>
                  <a:pt x="68" y="79"/>
                  <a:pt x="64" y="85"/>
                </a:cubicBezTo>
                <a:cubicBezTo>
                  <a:pt x="61" y="89"/>
                  <a:pt x="59" y="93"/>
                  <a:pt x="56" y="97"/>
                </a:cubicBezTo>
                <a:cubicBezTo>
                  <a:pt x="49" y="96"/>
                  <a:pt x="43" y="94"/>
                  <a:pt x="37" y="90"/>
                </a:cubicBezTo>
                <a:cubicBezTo>
                  <a:pt x="49" y="87"/>
                  <a:pt x="57" y="79"/>
                  <a:pt x="64" y="70"/>
                </a:cubicBezTo>
                <a:cubicBezTo>
                  <a:pt x="72" y="61"/>
                  <a:pt x="82" y="47"/>
                  <a:pt x="87" y="35"/>
                </a:cubicBezTo>
                <a:cubicBezTo>
                  <a:pt x="88" y="36"/>
                  <a:pt x="88" y="36"/>
                  <a:pt x="89" y="37"/>
                </a:cubicBezTo>
                <a:cubicBezTo>
                  <a:pt x="96" y="52"/>
                  <a:pt x="95" y="70"/>
                  <a:pt x="93" y="85"/>
                </a:cubicBezTo>
                <a:cubicBezTo>
                  <a:pt x="93" y="89"/>
                  <a:pt x="93" y="92"/>
                  <a:pt x="92" y="95"/>
                </a:cubicBezTo>
                <a:cubicBezTo>
                  <a:pt x="87" y="97"/>
                  <a:pt x="81" y="98"/>
                  <a:pt x="75" y="98"/>
                </a:cubicBezTo>
                <a:close/>
                <a:moveTo>
                  <a:pt x="169" y="169"/>
                </a:moveTo>
                <a:cubicBezTo>
                  <a:pt x="173" y="163"/>
                  <a:pt x="177" y="157"/>
                  <a:pt x="179" y="151"/>
                </a:cubicBezTo>
                <a:cubicBezTo>
                  <a:pt x="180" y="149"/>
                  <a:pt x="177" y="147"/>
                  <a:pt x="176" y="148"/>
                </a:cubicBezTo>
                <a:cubicBezTo>
                  <a:pt x="173" y="151"/>
                  <a:pt x="171" y="155"/>
                  <a:pt x="169" y="159"/>
                </a:cubicBezTo>
                <a:cubicBezTo>
                  <a:pt x="167" y="163"/>
                  <a:pt x="165" y="166"/>
                  <a:pt x="163" y="170"/>
                </a:cubicBezTo>
                <a:cubicBezTo>
                  <a:pt x="153" y="171"/>
                  <a:pt x="143" y="171"/>
                  <a:pt x="135" y="170"/>
                </a:cubicBezTo>
                <a:cubicBezTo>
                  <a:pt x="148" y="156"/>
                  <a:pt x="159" y="140"/>
                  <a:pt x="168" y="122"/>
                </a:cubicBezTo>
                <a:cubicBezTo>
                  <a:pt x="169" y="119"/>
                  <a:pt x="165" y="117"/>
                  <a:pt x="163" y="120"/>
                </a:cubicBezTo>
                <a:cubicBezTo>
                  <a:pt x="151" y="135"/>
                  <a:pt x="144" y="154"/>
                  <a:pt x="132" y="169"/>
                </a:cubicBezTo>
                <a:cubicBezTo>
                  <a:pt x="126" y="167"/>
                  <a:pt x="121" y="165"/>
                  <a:pt x="116" y="161"/>
                </a:cubicBezTo>
                <a:cubicBezTo>
                  <a:pt x="130" y="143"/>
                  <a:pt x="143" y="124"/>
                  <a:pt x="160" y="108"/>
                </a:cubicBezTo>
                <a:cubicBezTo>
                  <a:pt x="163" y="106"/>
                  <a:pt x="160" y="101"/>
                  <a:pt x="157" y="104"/>
                </a:cubicBezTo>
                <a:cubicBezTo>
                  <a:pt x="139" y="118"/>
                  <a:pt x="125" y="138"/>
                  <a:pt x="113" y="158"/>
                </a:cubicBezTo>
                <a:cubicBezTo>
                  <a:pt x="110" y="154"/>
                  <a:pt x="107" y="149"/>
                  <a:pt x="105" y="142"/>
                </a:cubicBezTo>
                <a:cubicBezTo>
                  <a:pt x="112" y="137"/>
                  <a:pt x="118" y="130"/>
                  <a:pt x="123" y="123"/>
                </a:cubicBezTo>
                <a:cubicBezTo>
                  <a:pt x="129" y="116"/>
                  <a:pt x="137" y="108"/>
                  <a:pt x="140" y="99"/>
                </a:cubicBezTo>
                <a:cubicBezTo>
                  <a:pt x="150" y="97"/>
                  <a:pt x="161" y="97"/>
                  <a:pt x="171" y="101"/>
                </a:cubicBezTo>
                <a:cubicBezTo>
                  <a:pt x="190" y="110"/>
                  <a:pt x="187" y="146"/>
                  <a:pt x="185" y="165"/>
                </a:cubicBezTo>
                <a:cubicBezTo>
                  <a:pt x="180" y="167"/>
                  <a:pt x="174" y="168"/>
                  <a:pt x="169" y="169"/>
                </a:cubicBezTo>
                <a:close/>
                <a:moveTo>
                  <a:pt x="253" y="241"/>
                </a:moveTo>
                <a:cubicBezTo>
                  <a:pt x="258" y="234"/>
                  <a:pt x="263" y="226"/>
                  <a:pt x="265" y="218"/>
                </a:cubicBezTo>
                <a:cubicBezTo>
                  <a:pt x="266" y="216"/>
                  <a:pt x="263" y="214"/>
                  <a:pt x="261" y="216"/>
                </a:cubicBezTo>
                <a:cubicBezTo>
                  <a:pt x="257" y="221"/>
                  <a:pt x="254" y="227"/>
                  <a:pt x="251" y="233"/>
                </a:cubicBezTo>
                <a:cubicBezTo>
                  <a:pt x="248" y="237"/>
                  <a:pt x="246" y="241"/>
                  <a:pt x="243" y="244"/>
                </a:cubicBezTo>
                <a:cubicBezTo>
                  <a:pt x="232" y="247"/>
                  <a:pt x="222" y="247"/>
                  <a:pt x="214" y="240"/>
                </a:cubicBezTo>
                <a:cubicBezTo>
                  <a:pt x="215" y="240"/>
                  <a:pt x="215" y="240"/>
                  <a:pt x="216" y="240"/>
                </a:cubicBezTo>
                <a:cubicBezTo>
                  <a:pt x="223" y="235"/>
                  <a:pt x="228" y="225"/>
                  <a:pt x="233" y="218"/>
                </a:cubicBezTo>
                <a:cubicBezTo>
                  <a:pt x="240" y="207"/>
                  <a:pt x="249" y="197"/>
                  <a:pt x="257" y="187"/>
                </a:cubicBezTo>
                <a:cubicBezTo>
                  <a:pt x="260" y="183"/>
                  <a:pt x="255" y="179"/>
                  <a:pt x="252" y="182"/>
                </a:cubicBezTo>
                <a:cubicBezTo>
                  <a:pt x="242" y="189"/>
                  <a:pt x="235" y="201"/>
                  <a:pt x="228" y="211"/>
                </a:cubicBezTo>
                <a:cubicBezTo>
                  <a:pt x="223" y="219"/>
                  <a:pt x="216" y="228"/>
                  <a:pt x="213" y="237"/>
                </a:cubicBezTo>
                <a:cubicBezTo>
                  <a:pt x="212" y="238"/>
                  <a:pt x="212" y="238"/>
                  <a:pt x="213" y="239"/>
                </a:cubicBezTo>
                <a:cubicBezTo>
                  <a:pt x="212" y="238"/>
                  <a:pt x="212" y="238"/>
                  <a:pt x="212" y="238"/>
                </a:cubicBezTo>
                <a:cubicBezTo>
                  <a:pt x="206" y="232"/>
                  <a:pt x="202" y="223"/>
                  <a:pt x="200" y="214"/>
                </a:cubicBezTo>
                <a:cubicBezTo>
                  <a:pt x="204" y="207"/>
                  <a:pt x="209" y="200"/>
                  <a:pt x="215" y="194"/>
                </a:cubicBezTo>
                <a:cubicBezTo>
                  <a:pt x="221" y="186"/>
                  <a:pt x="230" y="179"/>
                  <a:pt x="234" y="169"/>
                </a:cubicBezTo>
                <a:cubicBezTo>
                  <a:pt x="235" y="168"/>
                  <a:pt x="235" y="168"/>
                  <a:pt x="234" y="167"/>
                </a:cubicBezTo>
                <a:cubicBezTo>
                  <a:pt x="235" y="167"/>
                  <a:pt x="236" y="167"/>
                  <a:pt x="236" y="167"/>
                </a:cubicBezTo>
                <a:cubicBezTo>
                  <a:pt x="261" y="167"/>
                  <a:pt x="271" y="198"/>
                  <a:pt x="275" y="218"/>
                </a:cubicBezTo>
                <a:cubicBezTo>
                  <a:pt x="275" y="221"/>
                  <a:pt x="276" y="224"/>
                  <a:pt x="276" y="228"/>
                </a:cubicBezTo>
                <a:cubicBezTo>
                  <a:pt x="269" y="232"/>
                  <a:pt x="261" y="237"/>
                  <a:pt x="253" y="241"/>
                </a:cubicBezTo>
                <a:close/>
                <a:moveTo>
                  <a:pt x="315" y="254"/>
                </a:moveTo>
                <a:cubicBezTo>
                  <a:pt x="307" y="267"/>
                  <a:pt x="298" y="279"/>
                  <a:pt x="285" y="288"/>
                </a:cubicBezTo>
                <a:cubicBezTo>
                  <a:pt x="285" y="281"/>
                  <a:pt x="285" y="274"/>
                  <a:pt x="286" y="267"/>
                </a:cubicBezTo>
                <a:cubicBezTo>
                  <a:pt x="286" y="266"/>
                  <a:pt x="286" y="264"/>
                  <a:pt x="286" y="262"/>
                </a:cubicBezTo>
                <a:cubicBezTo>
                  <a:pt x="295" y="257"/>
                  <a:pt x="301" y="249"/>
                  <a:pt x="308" y="242"/>
                </a:cubicBezTo>
                <a:cubicBezTo>
                  <a:pt x="313" y="236"/>
                  <a:pt x="321" y="228"/>
                  <a:pt x="326" y="220"/>
                </a:cubicBezTo>
                <a:cubicBezTo>
                  <a:pt x="329" y="220"/>
                  <a:pt x="332" y="221"/>
                  <a:pt x="335" y="223"/>
                </a:cubicBezTo>
                <a:cubicBezTo>
                  <a:pt x="327" y="232"/>
                  <a:pt x="322" y="244"/>
                  <a:pt x="315" y="254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3421574" y="2705725"/>
            <a:ext cx="54461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8800" b="1" dirty="0" err="1"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zh-CN" sz="8800" b="1" dirty="0"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động</a:t>
            </a:r>
            <a:endParaRPr lang="zh-CN" altLang="en-US" sz="8800" b="1" dirty="0">
              <a:solidFill>
                <a:srgbClr val="5FB9CB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A3F0354-C298-4A45-85C1-22AA0F3B193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501345" flipH="1" flipV="1">
            <a:off x="10787055" y="5450713"/>
            <a:ext cx="1016967" cy="112671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4BA7886-77E7-434A-9B74-C629391074C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117575">
            <a:off x="9852892" y="751427"/>
            <a:ext cx="1016967" cy="112671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3044744-C02C-438D-814C-3B122ACF5AC1}"/>
              </a:ext>
            </a:extLst>
          </p:cNvPr>
          <p:cNvGrpSpPr/>
          <p:nvPr/>
        </p:nvGrpSpPr>
        <p:grpSpPr>
          <a:xfrm>
            <a:off x="9912725" y="2283097"/>
            <a:ext cx="1665347" cy="2540757"/>
            <a:chOff x="8683894" y="705760"/>
            <a:chExt cx="1389852" cy="2120445"/>
          </a:xfrm>
        </p:grpSpPr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95A96DCF-DCF1-4DE8-89B3-D74C9625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77F5C379-EBCA-47EB-9C14-BB64528E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52">
              <a:extLst>
                <a:ext uri="{FF2B5EF4-FFF2-40B4-BE49-F238E27FC236}">
                  <a16:creationId xmlns:a16="http://schemas.microsoft.com/office/drawing/2014/main" id="{115F59A0-2766-4FD1-AE7F-DC088AEE8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id="{AF0C6598-3417-459E-A612-908D20B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54">
              <a:extLst>
                <a:ext uri="{FF2B5EF4-FFF2-40B4-BE49-F238E27FC236}">
                  <a16:creationId xmlns:a16="http://schemas.microsoft.com/office/drawing/2014/main" id="{785F8891-D874-4DB8-B99E-99D4A3E11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55">
              <a:extLst>
                <a:ext uri="{FF2B5EF4-FFF2-40B4-BE49-F238E27FC236}">
                  <a16:creationId xmlns:a16="http://schemas.microsoft.com/office/drawing/2014/main" id="{EFB6A9E2-6223-4F52-9649-958F047C8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864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12B2C-6B47-E437-5249-C8D32CB60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3" y="440872"/>
            <a:ext cx="11201400" cy="910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8BEBC5-CDA5-B4D3-9B78-D9E83A7EC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886" y="1547132"/>
            <a:ext cx="3057525" cy="1834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F2F3B8-F011-899F-7187-A9A63E855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541" y="1547132"/>
            <a:ext cx="3000375" cy="2101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C44BDF-C201-8EF6-3D3A-DB1FDBB83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165" y="3844021"/>
            <a:ext cx="2981325" cy="2426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117BC3-81F2-E51A-14A3-5491F8B2B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324" y="3844021"/>
            <a:ext cx="3000375" cy="24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1"/>
            <a:ext cx="12192000" cy="68745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1" y="204717"/>
            <a:ext cx="11490787" cy="7158761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4834468" y="2447702"/>
            <a:ext cx="3026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 LUẬN NHÓM</a:t>
            </a:r>
            <a:endParaRPr lang="zh-CN" altLang="en-US" sz="3600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3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2F055B-8AF6-6AEB-1BBA-D9227D12E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4565875"/>
            <a:ext cx="8556170" cy="1475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1C78B5-B4A9-E5F5-20F4-170BB538C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604157"/>
            <a:ext cx="8425543" cy="373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25C308-B1ED-F277-2E1E-AB91BFBE5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7" y="457201"/>
            <a:ext cx="7390719" cy="3461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62EA6A-6A0F-6201-DD90-7D33F2A3B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4167187"/>
            <a:ext cx="7390719" cy="1368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EA7C6-C676-6A60-6701-3C36CDD21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927271"/>
            <a:ext cx="11985170" cy="9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12B2C-6B47-E437-5249-C8D32CB60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3" y="440872"/>
            <a:ext cx="11201400" cy="910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C44BDF-C201-8EF6-3D3A-DB1FDBB83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488" y="1698172"/>
            <a:ext cx="6634163" cy="2808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E6D715-2AFD-30D0-5D42-6647F6B0B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488" y="4852989"/>
            <a:ext cx="6634163" cy="638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260D38-E6B4-2A75-1943-BCF543988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927271"/>
            <a:ext cx="11985170" cy="9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1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12B2C-6B47-E437-5249-C8D32CB60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3" y="440872"/>
            <a:ext cx="11201400" cy="910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117BC3-81F2-E51A-14A3-5491F8B2B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187" y="1502228"/>
            <a:ext cx="5829298" cy="2877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0F24D7-C6F1-8787-4E7F-FA7AC62AE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714" y="4777467"/>
            <a:ext cx="7674429" cy="752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8E1A9F-ED25-2C01-D340-18C33631B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27271"/>
            <a:ext cx="11985170" cy="9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953966-D4D2-B9E1-995E-1C7C3DE18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12192000" cy="651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D0B6621-B65F-4B26-978D-D30901B2DB8A}"/>
              </a:ext>
            </a:extLst>
          </p:cNvPr>
          <p:cNvGrpSpPr/>
          <p:nvPr/>
        </p:nvGrpSpPr>
        <p:grpSpPr>
          <a:xfrm>
            <a:off x="551706" y="241063"/>
            <a:ext cx="11501568" cy="6800378"/>
            <a:chOff x="417891" y="497541"/>
            <a:chExt cx="11501568" cy="680037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D3927D4-6CD8-442E-A847-F3304261B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/>
          </p:blipFill>
          <p:spPr>
            <a:xfrm>
              <a:off x="417891" y="497541"/>
              <a:ext cx="11501568" cy="680037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A5516E2F-578D-4E5C-AAAD-8310230781C3}"/>
                </a:ext>
              </a:extLst>
            </p:cNvPr>
            <p:cNvSpPr txBox="1"/>
            <p:nvPr/>
          </p:nvSpPr>
          <p:spPr>
            <a:xfrm>
              <a:off x="1336015" y="2631686"/>
              <a:ext cx="9473324" cy="1927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9400" marR="1270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vi-VN" sz="5400" b="0" i="0" u="none" strike="noStrike" spc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 bài hát dạy các bạn tham gia giao thông chú ý gì?</a:t>
              </a:r>
              <a:endPara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B8119A33-EEAD-4CD6-A371-B5E6C08F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D4887B-F01C-445E-9C99-F398B7D3A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70" y="1938955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34E291-A26D-401E-9D74-B29EAB9DB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123" y="436222"/>
            <a:ext cx="918124" cy="5761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355E6E-505E-49D1-A7DF-427A6F647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64" y="4353463"/>
            <a:ext cx="3032616" cy="39353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E06AFA-0AAF-4472-98F3-68F8BB5EB3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59" y="5386809"/>
            <a:ext cx="3032616" cy="3935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176B9D-A85A-461F-B998-854041194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7" y="5268916"/>
            <a:ext cx="3032616" cy="39353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C2318E-1983-4D11-9136-14762ED0E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606" y="610664"/>
            <a:ext cx="763860" cy="479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B55D132-5976-4DE2-97E3-E14AF3AB7D5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078" y="4781556"/>
            <a:ext cx="2229768" cy="157930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220A2E3-8010-473B-B402-51885C0D870E}"/>
              </a:ext>
            </a:extLst>
          </p:cNvPr>
          <p:cNvGrpSpPr/>
          <p:nvPr/>
        </p:nvGrpSpPr>
        <p:grpSpPr>
          <a:xfrm>
            <a:off x="513759" y="265634"/>
            <a:ext cx="11501568" cy="6800378"/>
            <a:chOff x="-5373646" y="1381972"/>
            <a:chExt cx="11501568" cy="6800378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EFC70B87-70CF-47BC-90EB-A2C000CF4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/>
          </p:blipFill>
          <p:spPr>
            <a:xfrm>
              <a:off x="-5373646" y="1381972"/>
              <a:ext cx="11501568" cy="680037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0E9E52-D092-4A01-80C9-C09C1D1C1BF0}"/>
                </a:ext>
              </a:extLst>
            </p:cNvPr>
            <p:cNvSpPr txBox="1"/>
            <p:nvPr/>
          </p:nvSpPr>
          <p:spPr>
            <a:xfrm>
              <a:off x="-4811340" y="2968974"/>
              <a:ext cx="1026472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Sưu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tầm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tiện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giao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tiện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ích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tiện</a:t>
              </a:r>
              <a:r>
                <a:rPr lang="en-US" sz="4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44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44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44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2.</a:t>
              </a:r>
              <a:r>
                <a:rPr lang="en-US" sz="4400" b="0" i="0" u="none" strike="noStrike" spc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09" y="588972"/>
            <a:ext cx="7605569" cy="61869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B4E05A1B-035A-4F01-92BD-93A045DEBBBD}"/>
              </a:ext>
            </a:extLst>
          </p:cNvPr>
          <p:cNvGrpSpPr/>
          <p:nvPr/>
        </p:nvGrpSpPr>
        <p:grpSpPr>
          <a:xfrm>
            <a:off x="10058678" y="438681"/>
            <a:ext cx="1665347" cy="2540757"/>
            <a:chOff x="8683894" y="705760"/>
            <a:chExt cx="1389852" cy="2120445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E4016596-ADFE-4027-9486-D6887D6AF5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1B15F4C2-3B16-4EDA-9C37-8016A653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52">
              <a:extLst>
                <a:ext uri="{FF2B5EF4-FFF2-40B4-BE49-F238E27FC236}">
                  <a16:creationId xmlns:a16="http://schemas.microsoft.com/office/drawing/2014/main" id="{EDDA12B2-9732-4720-B5F1-C3B0629C30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53">
              <a:extLst>
                <a:ext uri="{FF2B5EF4-FFF2-40B4-BE49-F238E27FC236}">
                  <a16:creationId xmlns:a16="http://schemas.microsoft.com/office/drawing/2014/main" id="{8D25A068-DE48-450F-A872-A22761B25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54">
              <a:extLst>
                <a:ext uri="{FF2B5EF4-FFF2-40B4-BE49-F238E27FC236}">
                  <a16:creationId xmlns:a16="http://schemas.microsoft.com/office/drawing/2014/main" id="{CE3A78AE-606A-4678-A22F-8EB49F585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id="{1D00A5D6-3448-49CC-B9D3-BFF925F69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4752BDAA-B3EC-45DC-AE18-1EA2F4D4D7D2}"/>
              </a:ext>
            </a:extLst>
          </p:cNvPr>
          <p:cNvSpPr txBox="1"/>
          <p:nvPr/>
        </p:nvSpPr>
        <p:spPr>
          <a:xfrm>
            <a:off x="5123918" y="2979438"/>
            <a:ext cx="57983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BIỆT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5FB9C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15" y="2085531"/>
            <a:ext cx="2698244" cy="451274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68853A1-1D50-41C7-8E6A-42DD98C12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122" y="4180459"/>
            <a:ext cx="918124" cy="57614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8FC635B-1D69-44D9-AFDB-18B534A18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32" y="5709424"/>
            <a:ext cx="763392" cy="4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ú chim nhỏ dễ thương Tập hát theo lời bài hát mẫu SGK lớp 2 Kết nối tri thức với cuộc sống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29367" y="915537"/>
            <a:ext cx="2438400" cy="74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sắt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biển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8479" y="4096305"/>
            <a:ext cx="6924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</a:t>
            </a:r>
          </a:p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Xình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xịch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ơi ?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4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16667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1600" y="762000"/>
            <a:ext cx="243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082012" y="5892800"/>
            <a:ext cx="430926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hàng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không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3092386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bộ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0317" y="4026765"/>
            <a:ext cx="6341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gì ?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0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B. 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Ô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tô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Xe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máy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1464" y="3681335"/>
            <a:ext cx="30635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/>
            <a:r>
              <a:rPr 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1219170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8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3176" y="-59852"/>
            <a:ext cx="12185651" cy="683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4587" y="1232734"/>
            <a:ext cx="11293943" cy="862933"/>
          </a:xfrm>
          <a:prstGeom prst="rect">
            <a:avLst/>
          </a:prstGeom>
          <a:noFill/>
        </p:spPr>
        <p:txBody>
          <a:bodyPr wrap="square" lIns="123384" tIns="61692" rIns="123384" bIns="61692">
            <a:spAutoFit/>
          </a:bodyPr>
          <a:lstStyle/>
          <a:p>
            <a:pPr algn="ctr" defTabSz="12177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959" y="4444480"/>
            <a:ext cx="5612684" cy="1783058"/>
          </a:xfrm>
          <a:prstGeom prst="rect">
            <a:avLst/>
          </a:prstGeom>
        </p:spPr>
      </p:pic>
      <p:pic>
        <p:nvPicPr>
          <p:cNvPr id="102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7" y="4320671"/>
            <a:ext cx="2030797" cy="20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4" y="-59852"/>
            <a:ext cx="1544637" cy="154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183" y="4320671"/>
            <a:ext cx="2030797" cy="20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34">
            <a:extLst>
              <a:ext uri="{FF2B5EF4-FFF2-40B4-BE49-F238E27FC236}">
                <a16:creationId xmlns:a16="http://schemas.microsoft.com/office/drawing/2014/main" id="{B3091738-9960-269E-46A5-500C9FBB4BF0}"/>
              </a:ext>
            </a:extLst>
          </p:cNvPr>
          <p:cNvSpPr txBox="1"/>
          <p:nvPr/>
        </p:nvSpPr>
        <p:spPr>
          <a:xfrm>
            <a:off x="267630" y="2148283"/>
            <a:ext cx="11563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chủ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đề</a:t>
            </a:r>
            <a:endParaRPr lang="en-US" altLang="zh-CN" sz="6000" b="1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Cộng</a:t>
            </a:r>
            <a:r>
              <a:rPr kumimoji="0" lang="en-US" altLang="zh-CN" sz="60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đồng</a:t>
            </a:r>
            <a:r>
              <a:rPr kumimoji="0" lang="en-US" altLang="zh-CN" sz="60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địa</a:t>
            </a:r>
            <a:r>
              <a:rPr kumimoji="0" lang="en-US" altLang="zh-CN" sz="60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phương</a:t>
            </a:r>
            <a:r>
              <a:rPr kumimoji="0" lang="en-US" altLang="zh-CN" sz="60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baseline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6000" b="1" baseline="0" dirty="0" err="1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2)</a:t>
            </a:r>
            <a:endParaRPr kumimoji="0" lang="zh-CN" altLang="en-US" sz="60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821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93329-39BC-B4E2-31AC-390BF564C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476251"/>
            <a:ext cx="9846129" cy="722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EABF38-82BD-6D11-4294-698A1607B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4" y="4354795"/>
            <a:ext cx="5729966" cy="2293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0B072-2A26-3BAF-2669-07C89B7AF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799" y="4206652"/>
            <a:ext cx="4457701" cy="2651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7EC1A1-2CEF-CA0C-1700-5126E26DF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314" y="1665514"/>
            <a:ext cx="967469" cy="892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96F014-5129-043D-5F36-6D79B646E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023" y="1665514"/>
            <a:ext cx="1159326" cy="1063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D847B2-B4B0-25D7-7838-8C615D179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108" y="2982514"/>
            <a:ext cx="1372961" cy="8929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45C2BF-851F-D6C3-EB34-FBC34DE557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8315" y="3069261"/>
            <a:ext cx="1394052" cy="892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8D3E96-2684-E49C-4ECA-E3C1C1259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9025" y="1539817"/>
            <a:ext cx="1386567" cy="11688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95C26A-2DA4-A852-FA87-083AF43B8C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9589" y="1539817"/>
            <a:ext cx="1159326" cy="1018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8160B3-25BF-1CA6-B069-B7A80A05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2649" y="2884201"/>
            <a:ext cx="1115104" cy="9912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413ECB-B6E8-F15D-4409-5EF5E3F398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2450" y="1504270"/>
            <a:ext cx="1336904" cy="123994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2F0C0-591B-D4DD-A196-E9C17C6802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8059" y="2992378"/>
            <a:ext cx="1115105" cy="8831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10CCC5-2F8C-C1B5-510B-883FB2DAD4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9743" y="3112462"/>
            <a:ext cx="1336903" cy="9613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2F1D02-C8B5-00EC-CF23-5D2D31ABE5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19127" y="1539817"/>
            <a:ext cx="1793761" cy="11115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56D68C3-DF92-6BF9-3237-B49218B60C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22252" y="3066030"/>
            <a:ext cx="834119" cy="105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43281 0.386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1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07435 0.2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06601 0.38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09505 0.216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3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91 0.00139 L -0.06393 0.191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9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98 -0.01227 L -0.49961 0.4895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49961 0.5196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87" y="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09141 0.333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825</TotalTime>
  <Words>370</Words>
  <Application>Microsoft Office PowerPoint</Application>
  <PresentationFormat>Widescreen</PresentationFormat>
  <Paragraphs>69</Paragraphs>
  <Slides>28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等线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pham dung</cp:lastModifiedBy>
  <cp:revision>44</cp:revision>
  <dcterms:created xsi:type="dcterms:W3CDTF">2017-08-18T03:02:00Z</dcterms:created>
  <dcterms:modified xsi:type="dcterms:W3CDTF">2024-12-22T13:56:03Z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2022-11-19T09:08:06Z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2affa8b7-6a21-4a94-b024-48cf1b11f7e7</vt:lpwstr>
  </property>
  <property fmtid="{D5CDD505-2E9C-101B-9397-08002B2CF9AE}" pid="8" name="MSIP_Label_defa4170-0d19-0005-0004-bc88714345d2_ActionId">
    <vt:lpwstr>e3692c95-2560-4984-8a4e-8d1e38d62aae</vt:lpwstr>
  </property>
  <property fmtid="{D5CDD505-2E9C-101B-9397-08002B2CF9AE}" pid="9" name="MSIP_Label_defa4170-0d19-0005-0004-bc88714345d2_ContentBits">
    <vt:lpwstr>0</vt:lpwstr>
  </property>
</Properties>
</file>