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  <p:sldMasterId id="2147483686" r:id="rId3"/>
  </p:sldMasterIdLst>
  <p:notesMasterIdLst>
    <p:notesMasterId r:id="rId9"/>
  </p:notesMasterIdLst>
  <p:sldIdLst>
    <p:sldId id="269" r:id="rId4"/>
    <p:sldId id="270" r:id="rId5"/>
    <p:sldId id="287" r:id="rId6"/>
    <p:sldId id="288" r:id="rId7"/>
    <p:sldId id="272" r:id="rId8"/>
  </p:sldIdLst>
  <p:sldSz cx="16276638" cy="9144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255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510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766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9021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627715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4353259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5078801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5804346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80"/>
    <a:srgbClr val="CC00FF"/>
    <a:srgbClr val="FF0000"/>
    <a:srgbClr val="3333FF"/>
    <a:srgbClr val="FF6699"/>
    <a:srgbClr val="99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89" autoAdjust="0"/>
  </p:normalViewPr>
  <p:slideViewPr>
    <p:cSldViewPr>
      <p:cViewPr varScale="1">
        <p:scale>
          <a:sx n="55" d="100"/>
          <a:sy n="55" d="100"/>
        </p:scale>
        <p:origin x="660" y="7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84078-C073-4474-8B8A-8ACDDB29D3B0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41E18-5CA8-4D3F-A809-798A92CA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83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166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749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32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915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498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081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06646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6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6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2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0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75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3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2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9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5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00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48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4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68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37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0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27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843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412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980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54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72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4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2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90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55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25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3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3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8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11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689" indent="0">
              <a:buNone/>
              <a:defRPr sz="4400"/>
            </a:lvl2pPr>
            <a:lvl3pPr marL="1451374" indent="0">
              <a:buNone/>
              <a:defRPr sz="3800"/>
            </a:lvl3pPr>
            <a:lvl4pPr marL="2177060" indent="0">
              <a:buNone/>
              <a:defRPr sz="3200"/>
            </a:lvl4pPr>
            <a:lvl5pPr marL="2902749" indent="0">
              <a:buNone/>
              <a:defRPr sz="3200"/>
            </a:lvl5pPr>
            <a:lvl6pPr marL="3628433" indent="0">
              <a:buNone/>
              <a:defRPr sz="3200"/>
            </a:lvl6pPr>
            <a:lvl7pPr marL="4354121" indent="0">
              <a:buNone/>
              <a:defRPr sz="3200"/>
            </a:lvl7pPr>
            <a:lvl8pPr marL="5079807" indent="0">
              <a:buNone/>
              <a:defRPr sz="3200"/>
            </a:lvl8pPr>
            <a:lvl9pPr marL="58054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33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4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85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4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0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6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8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7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135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0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118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23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35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447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059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67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282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894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179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2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9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4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9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9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37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97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0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6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40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079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61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159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69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23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779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31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820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9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69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020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118" indent="0">
              <a:buNone/>
              <a:defRPr sz="4400"/>
            </a:lvl2pPr>
            <a:lvl3pPr marL="1452237" indent="0">
              <a:buNone/>
              <a:defRPr sz="3800"/>
            </a:lvl3pPr>
            <a:lvl4pPr marL="2178356" indent="0">
              <a:buNone/>
              <a:defRPr sz="3200"/>
            </a:lvl4pPr>
            <a:lvl5pPr marL="2904474" indent="0">
              <a:buNone/>
              <a:defRPr sz="3200"/>
            </a:lvl5pPr>
            <a:lvl6pPr marL="3630591" indent="0">
              <a:buNone/>
              <a:defRPr sz="3200"/>
            </a:lvl6pPr>
            <a:lvl7pPr marL="4356709" indent="0">
              <a:buNone/>
              <a:defRPr sz="3200"/>
            </a:lvl7pPr>
            <a:lvl8pPr marL="5082828" indent="0">
              <a:buNone/>
              <a:defRPr sz="3200"/>
            </a:lvl8pPr>
            <a:lvl9pPr marL="580894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58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24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8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2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8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1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1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5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4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5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5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1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403" indent="0">
              <a:buNone/>
              <a:defRPr sz="4400"/>
            </a:lvl2pPr>
            <a:lvl3pPr marL="1450799" indent="0">
              <a:buNone/>
              <a:defRPr sz="3800"/>
            </a:lvl3pPr>
            <a:lvl4pPr marL="2176197" indent="0">
              <a:buNone/>
              <a:defRPr sz="3200"/>
            </a:lvl4pPr>
            <a:lvl5pPr marL="2901599" indent="0">
              <a:buNone/>
              <a:defRPr sz="3200"/>
            </a:lvl5pPr>
            <a:lvl6pPr marL="3626997" indent="0">
              <a:buNone/>
              <a:defRPr sz="3200"/>
            </a:lvl6pPr>
            <a:lvl7pPr marL="4352396" indent="0">
              <a:buNone/>
              <a:defRPr sz="3200"/>
            </a:lvl7pPr>
            <a:lvl8pPr marL="5077794" indent="0">
              <a:buNone/>
              <a:defRPr sz="3200"/>
            </a:lvl8pPr>
            <a:lvl9pPr marL="58031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0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081" tIns="72540" rIns="145081" bIns="7254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9"/>
            <a:ext cx="14648974" cy="6034617"/>
          </a:xfrm>
          <a:prstGeom prst="rect">
            <a:avLst/>
          </a:prstGeom>
        </p:spPr>
        <p:txBody>
          <a:bodyPr vert="horz" lIns="145081" tIns="72540" rIns="145081" bIns="725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11/24/2024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2"/>
            <a:ext cx="5154269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35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1450799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049" indent="-544049" algn="l" defTabSz="1450799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8775" indent="-453377" algn="l" defTabSz="1450799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3500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8896" indent="-362702" algn="l" defTabSz="145079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4298" indent="-362702" algn="l" defTabSz="1450799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896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5098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04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5896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03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07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61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15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69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23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7794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31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138" tIns="72569" rIns="145138" bIns="7256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6"/>
            <a:ext cx="14648974" cy="6034617"/>
          </a:xfrm>
          <a:prstGeom prst="rect">
            <a:avLst/>
          </a:prstGeom>
        </p:spPr>
        <p:txBody>
          <a:bodyPr vert="horz" lIns="145138" tIns="72569" rIns="145138" bIns="7256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11/24/2024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0"/>
            <a:ext cx="5154269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418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45137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265" indent="-544265" algn="l" defTabSz="145137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242" indent="-453555" algn="l" defTabSz="145137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21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9903" indent="-362845" algn="l" defTabSz="145137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91" indent="-362845" algn="l" defTabSz="145137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27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6967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2652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339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68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374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06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74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433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121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9807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5496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24" tIns="72612" rIns="145224" bIns="7261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2"/>
            <a:ext cx="14648974" cy="6034617"/>
          </a:xfrm>
          <a:prstGeom prst="rect">
            <a:avLst/>
          </a:prstGeom>
        </p:spPr>
        <p:txBody>
          <a:bodyPr vert="horz" lIns="145224" tIns="72612" rIns="145224" bIns="726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11/24/2024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36"/>
            <a:ext cx="5154269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346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1452237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589" indent="-544589" algn="l" defTabSz="1452237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943" indent="-453823" algn="l" defTabSz="1452237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29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414" indent="-363060" algn="l" defTabSz="145223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532" indent="-363060" algn="l" defTabSz="1452237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3651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9769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5888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200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11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237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356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4474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0591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6709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282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894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22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291865" y="1408116"/>
            <a:ext cx="13944600" cy="3207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TOÁN GIẢI BẰNG HAI BƯỚC TÍNH </a:t>
            </a:r>
            <a:endParaRPr lang="en-US" sz="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vi-VN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</a:t>
            </a:r>
            <a:r>
              <a:rPr lang="en-US" sz="3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iết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</a:t>
            </a:r>
            <a:endParaRPr lang="en-US" sz="3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GV: NGUYỄN THÚY HÀ</a:t>
            </a:r>
            <a:endParaRPr lang="en-US" sz="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122" y="3840474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93430">
            <a:off x="10968974" y="4691621"/>
            <a:ext cx="2666979" cy="3477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039400" y="4684925"/>
            <a:ext cx="2672676" cy="1944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5" y="-109902"/>
            <a:ext cx="1382715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2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007281" y="0"/>
            <a:ext cx="6012352" cy="1165317"/>
            <a:chOff x="4539228" y="60959"/>
            <a:chExt cx="5910903" cy="1165316"/>
          </a:xfrm>
        </p:grpSpPr>
        <p:sp>
          <p:nvSpPr>
            <p:cNvPr id="13" name="TextBox 12"/>
            <p:cNvSpPr txBox="1"/>
            <p:nvPr/>
          </p:nvSpPr>
          <p:spPr>
            <a:xfrm>
              <a:off x="4539228" y="60959"/>
              <a:ext cx="5910903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26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11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2024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22641" y="641501"/>
              <a:ext cx="1340443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642519" y="1252965"/>
            <a:ext cx="9258836" cy="57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1087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 BÀI TOÁN BẰNG HAI BƯỚC TÍNH ( 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7322" y="2126137"/>
            <a:ext cx="15925787" cy="2141063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1: Một buổi sáng cửa hàng bán được 10 máy tính, buổi chiều cửa hàng bán được ít hơn buổi sáng 4 máy tính. Hỏi cả hai buổi cửa hàng bán được bao nhiêu máy tính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" t="28029" r="84104" b="63480"/>
          <a:stretch/>
        </p:blipFill>
        <p:spPr bwMode="auto">
          <a:xfrm>
            <a:off x="-15081" y="1066800"/>
            <a:ext cx="2938272" cy="11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9520" y="4592598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1119" y="5209529"/>
            <a:ext cx="838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altLang="en-US" sz="32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en-US" sz="32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en-US" sz="32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32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en-US" sz="32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6502" y="5925234"/>
            <a:ext cx="16401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10 - 4 =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7452519" y="4744998"/>
            <a:ext cx="0" cy="375080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978" y="4638913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altLang="en-US" sz="3600" b="1" kern="12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25589" y="8153400"/>
            <a:ext cx="41344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1119" y="6629400"/>
            <a:ext cx="80529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32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32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en-US" sz="32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32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en-US" sz="32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6502" y="7351917"/>
            <a:ext cx="17491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+ 6 =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37" y="5633123"/>
            <a:ext cx="244068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400" b="1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Buổi sáng:</a:t>
            </a:r>
            <a:endParaRPr lang="en-US" altLang="en-US" sz="34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649" y="7109210"/>
            <a:ext cx="2339269" cy="615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400" b="1" kern="12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altLang="en-US" sz="3400" b="1" kern="12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kern="12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en-US" sz="3400" b="1" kern="12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852319" y="5973104"/>
            <a:ext cx="1478081" cy="1563811"/>
            <a:chOff x="5552939" y="5723691"/>
            <a:chExt cx="1478081" cy="171411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0731" y="6304300"/>
              <a:ext cx="1050289" cy="573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alt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ight Brace 33"/>
            <p:cNvSpPr/>
            <p:nvPr/>
          </p:nvSpPr>
          <p:spPr>
            <a:xfrm>
              <a:off x="5552939" y="5723691"/>
              <a:ext cx="448924" cy="171411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691109" y="5371513"/>
            <a:ext cx="3121918" cy="717603"/>
            <a:chOff x="2425601" y="4512715"/>
            <a:chExt cx="3121918" cy="717603"/>
          </a:xfrm>
        </p:grpSpPr>
        <p:grpSp>
          <p:nvGrpSpPr>
            <p:cNvPr id="36" name="Group 35"/>
            <p:cNvGrpSpPr/>
            <p:nvPr/>
          </p:nvGrpSpPr>
          <p:grpSpPr>
            <a:xfrm>
              <a:off x="2425601" y="4997062"/>
              <a:ext cx="3121918" cy="233256"/>
              <a:chOff x="2691070" y="6212800"/>
              <a:chExt cx="3121918" cy="233256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2691070" y="6214034"/>
                <a:ext cx="3121918" cy="232022"/>
                <a:chOff x="2578001" y="5522045"/>
                <a:chExt cx="2131318" cy="232022"/>
              </a:xfrm>
            </p:grpSpPr>
            <p:cxnSp>
              <p:nvCxnSpPr>
                <p:cNvPr id="40" name="Straight Connector 39"/>
                <p:cNvCxnSpPr/>
                <p:nvPr/>
              </p:nvCxnSpPr>
              <p:spPr>
                <a:xfrm flipV="1">
                  <a:off x="2578001" y="5638055"/>
                  <a:ext cx="2131318" cy="1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2578001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4709319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9" name="Straight Connector 38"/>
              <p:cNvCxnSpPr/>
              <p:nvPr/>
            </p:nvCxnSpPr>
            <p:spPr>
              <a:xfrm>
                <a:off x="4820265" y="6212800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7423" y="4512715"/>
              <a:ext cx="189827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10 </a:t>
              </a:r>
              <a:r>
                <a:rPr lang="en-US" alt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alt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3" name="Straight Connector 42"/>
          <p:cNvCxnSpPr/>
          <p:nvPr/>
        </p:nvCxnSpPr>
        <p:spPr>
          <a:xfrm>
            <a:off x="4821078" y="6070826"/>
            <a:ext cx="0" cy="124275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2691268" y="7334582"/>
            <a:ext cx="3121759" cy="237012"/>
            <a:chOff x="2425760" y="6475784"/>
            <a:chExt cx="3121759" cy="237012"/>
          </a:xfrm>
        </p:grpSpPr>
        <p:grpSp>
          <p:nvGrpSpPr>
            <p:cNvPr id="45" name="Group 44"/>
            <p:cNvGrpSpPr/>
            <p:nvPr/>
          </p:nvGrpSpPr>
          <p:grpSpPr>
            <a:xfrm>
              <a:off x="2425760" y="6475784"/>
              <a:ext cx="2131318" cy="232022"/>
              <a:chOff x="2578001" y="5522045"/>
              <a:chExt cx="2131318" cy="232022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 flipV="1">
                <a:off x="2578001" y="5650169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Straight Connector 45"/>
            <p:cNvCxnSpPr/>
            <p:nvPr/>
          </p:nvCxnSpPr>
          <p:spPr>
            <a:xfrm>
              <a:off x="4557078" y="6593659"/>
              <a:ext cx="990441" cy="0"/>
            </a:xfrm>
            <a:prstGeom prst="line">
              <a:avLst/>
            </a:prstGeom>
            <a:ln>
              <a:solidFill>
                <a:srgbClr val="0000FF"/>
              </a:solidFill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547519" y="6480774"/>
              <a:ext cx="0" cy="23202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6964" y="6726198"/>
            <a:ext cx="10711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endParaRPr lang="en-US" altLang="en-US" sz="2800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453789-690A-448A-B87B-8BD8DD419DAD}"/>
              </a:ext>
            </a:extLst>
          </p:cNvPr>
          <p:cNvSpPr/>
          <p:nvPr/>
        </p:nvSpPr>
        <p:spPr>
          <a:xfrm>
            <a:off x="11110119" y="5923722"/>
            <a:ext cx="2595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 (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0EA83A-6AA6-48FB-8CF0-2D78727689E5}"/>
              </a:ext>
            </a:extLst>
          </p:cNvPr>
          <p:cNvSpPr/>
          <p:nvPr/>
        </p:nvSpPr>
        <p:spPr>
          <a:xfrm>
            <a:off x="11136695" y="7341963"/>
            <a:ext cx="28264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 (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7011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 animBg="1"/>
      <p:bldP spid="51" grpId="0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007281" y="0"/>
            <a:ext cx="6012352" cy="1165317"/>
            <a:chOff x="4539228" y="60959"/>
            <a:chExt cx="5910903" cy="1165316"/>
          </a:xfrm>
        </p:grpSpPr>
        <p:sp>
          <p:nvSpPr>
            <p:cNvPr id="13" name="TextBox 12"/>
            <p:cNvSpPr txBox="1"/>
            <p:nvPr/>
          </p:nvSpPr>
          <p:spPr>
            <a:xfrm>
              <a:off x="4539228" y="60959"/>
              <a:ext cx="5910903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26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11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2024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22641" y="641501"/>
              <a:ext cx="1340443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642519" y="1176765"/>
            <a:ext cx="9258836" cy="57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1087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 BÀI TOÁN BẰNG HAI BƯỚC TÍNH ( 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1" y="2286000"/>
            <a:ext cx="16276635" cy="1418237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Đường gấp khúc ABC có AB = 9cm, đoạn BC dài gấp 2 lần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oạn AB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Hỏi đường gấp khúc ABC dài bao nhiêu xăng – ti – mét?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" t="28029" r="84104" b="63480"/>
          <a:stretch/>
        </p:blipFill>
        <p:spPr bwMode="auto">
          <a:xfrm>
            <a:off x="-15081" y="1143000"/>
            <a:ext cx="2938272" cy="11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6309519" y="4287798"/>
            <a:ext cx="0" cy="447520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978" y="4181713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37" y="5175923"/>
            <a:ext cx="28216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Đoạn AB</a:t>
            </a:r>
            <a:r>
              <a:rPr lang="en-US" altLang="en-US" sz="3200" b="1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20" y="6386729"/>
            <a:ext cx="25145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/>
            <a:r>
              <a:rPr lang="en-US" altLang="en-US" sz="32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Đoạn BC: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453800" y="4975868"/>
            <a:ext cx="1065660" cy="639232"/>
            <a:chOff x="2347119" y="5303728"/>
            <a:chExt cx="2131318" cy="639232"/>
          </a:xfrm>
        </p:grpSpPr>
        <p:grpSp>
          <p:nvGrpSpPr>
            <p:cNvPr id="19" name="Group 18"/>
            <p:cNvGrpSpPr/>
            <p:nvPr/>
          </p:nvGrpSpPr>
          <p:grpSpPr>
            <a:xfrm>
              <a:off x="2347119" y="5710938"/>
              <a:ext cx="2131318" cy="232022"/>
              <a:chOff x="2578001" y="5522045"/>
              <a:chExt cx="2131318" cy="232022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flipV="1">
                <a:off x="2578001" y="5650169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1193" y="5303728"/>
              <a:ext cx="178318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9 cm</a:t>
              </a:r>
              <a:endParaRPr lang="en-US" altLang="en-US" sz="2800" i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829987" y="5323152"/>
            <a:ext cx="1327132" cy="1563811"/>
            <a:chOff x="5699919" y="5723691"/>
            <a:chExt cx="1327132" cy="171411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6299" y="6304300"/>
              <a:ext cx="870752" cy="573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cm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ight Brace 25"/>
            <p:cNvSpPr/>
            <p:nvPr/>
          </p:nvSpPr>
          <p:spPr>
            <a:xfrm>
              <a:off x="5699919" y="5723691"/>
              <a:ext cx="448924" cy="171411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7" name="Straight Connector 26"/>
          <p:cNvCxnSpPr/>
          <p:nvPr/>
        </p:nvCxnSpPr>
        <p:spPr>
          <a:xfrm>
            <a:off x="3523874" y="5653182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2423319" y="6614398"/>
            <a:ext cx="2197595" cy="232937"/>
            <a:chOff x="3105046" y="6212800"/>
            <a:chExt cx="2197595" cy="232937"/>
          </a:xfrm>
        </p:grpSpPr>
        <p:grpSp>
          <p:nvGrpSpPr>
            <p:cNvPr id="29" name="Group 28"/>
            <p:cNvGrpSpPr/>
            <p:nvPr/>
          </p:nvGrpSpPr>
          <p:grpSpPr>
            <a:xfrm>
              <a:off x="3105046" y="6212800"/>
              <a:ext cx="2197595" cy="232022"/>
              <a:chOff x="2691070" y="6212800"/>
              <a:chExt cx="2129195" cy="233256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2691070" y="6214034"/>
                <a:ext cx="2129195" cy="232022"/>
                <a:chOff x="2578001" y="5522045"/>
                <a:chExt cx="1453591" cy="232022"/>
              </a:xfrm>
            </p:grpSpPr>
            <p:cxnSp>
              <p:nvCxnSpPr>
                <p:cNvPr id="33" name="Straight Connector 32"/>
                <p:cNvCxnSpPr/>
                <p:nvPr/>
              </p:nvCxnSpPr>
              <p:spPr>
                <a:xfrm>
                  <a:off x="2578001" y="5638058"/>
                  <a:ext cx="1453591" cy="1571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2578001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>
              <a:xfrm>
                <a:off x="4820265" y="6212800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>
              <a:off x="4205601" y="6213715"/>
              <a:ext cx="0" cy="23202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/>
          <p:cNvCxnSpPr/>
          <p:nvPr/>
        </p:nvCxnSpPr>
        <p:spPr>
          <a:xfrm>
            <a:off x="2434642" y="5613626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8556" y="4038600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1519" y="4800600"/>
            <a:ext cx="8153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 BC của đường gấp khúc dài là</a:t>
            </a: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6611" y="5610999"/>
            <a:ext cx="14863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 x 2 =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5524" y="8116669"/>
            <a:ext cx="46346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số: </a:t>
            </a: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27 xăng-ti-mét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6325" y="6421398"/>
            <a:ext cx="75437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gấp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ABC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6611" y="7269798"/>
            <a:ext cx="17491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 + 18 =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353955-E1D0-4044-9790-5DC72644F016}"/>
              </a:ext>
            </a:extLst>
          </p:cNvPr>
          <p:cNvSpPr/>
          <p:nvPr/>
        </p:nvSpPr>
        <p:spPr>
          <a:xfrm>
            <a:off x="10672915" y="5588929"/>
            <a:ext cx="16594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18 (cm)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2922E5-DC13-4649-9EC6-698D49687876}"/>
              </a:ext>
            </a:extLst>
          </p:cNvPr>
          <p:cNvSpPr/>
          <p:nvPr/>
        </p:nvSpPr>
        <p:spPr>
          <a:xfrm>
            <a:off x="10921249" y="7249919"/>
            <a:ext cx="16594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27 (cm)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1580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7" grpId="0"/>
      <p:bldP spid="37" grpId="0"/>
      <p:bldP spid="38" grpId="0"/>
      <p:bldP spid="39" grpId="0"/>
      <p:bldP spid="40" grpId="0"/>
      <p:bldP spid="41" grpId="0"/>
      <p:bldP spid="42" grpId="0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" t="57699" r="62121" b="21080"/>
          <a:stretch/>
        </p:blipFill>
        <p:spPr bwMode="auto">
          <a:xfrm>
            <a:off x="-1" y="2327089"/>
            <a:ext cx="8595519" cy="290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5007281" y="0"/>
            <a:ext cx="6012352" cy="1165317"/>
            <a:chOff x="4539228" y="60959"/>
            <a:chExt cx="5910903" cy="1165316"/>
          </a:xfrm>
        </p:grpSpPr>
        <p:sp>
          <p:nvSpPr>
            <p:cNvPr id="13" name="TextBox 12"/>
            <p:cNvSpPr txBox="1"/>
            <p:nvPr/>
          </p:nvSpPr>
          <p:spPr>
            <a:xfrm>
              <a:off x="4539228" y="60959"/>
              <a:ext cx="5910903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26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11 </a:t>
              </a:r>
              <a:r>
                <a:rPr lang="en-US" sz="32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2024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22641" y="641501"/>
              <a:ext cx="1340443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642519" y="1176765"/>
            <a:ext cx="9258836" cy="57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1087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 BÀI TOÁN BẰNG HAI BƯỚC TÍNH ( 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972968" y="2514600"/>
            <a:ext cx="7242551" cy="2235384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30 kg,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 kg.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kg?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" t="28029" r="84104" b="63480"/>
          <a:stretch/>
        </p:blipFill>
        <p:spPr bwMode="auto">
          <a:xfrm>
            <a:off x="-15081" y="990600"/>
            <a:ext cx="2938272" cy="11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1298" y="5105400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4261" y="5699080"/>
            <a:ext cx="8153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 gạo cân nặng là</a:t>
            </a: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0377" y="6323152"/>
            <a:ext cx="19800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 + 10 =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7719" y="8305800"/>
            <a:ext cx="42755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70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-gam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3261" y="6878811"/>
            <a:ext cx="90435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2360" y="7583269"/>
            <a:ext cx="19800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 + 40 =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C9F387-2112-4C0C-896A-79CA70F60B31}"/>
              </a:ext>
            </a:extLst>
          </p:cNvPr>
          <p:cNvSpPr/>
          <p:nvPr/>
        </p:nvSpPr>
        <p:spPr>
          <a:xfrm>
            <a:off x="8562683" y="6324600"/>
            <a:ext cx="15568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40 (kg)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4B59B3-DFB1-404B-AF65-296C30AEFDA3}"/>
              </a:ext>
            </a:extLst>
          </p:cNvPr>
          <p:cNvSpPr/>
          <p:nvPr/>
        </p:nvSpPr>
        <p:spPr>
          <a:xfrm>
            <a:off x="8519319" y="7583269"/>
            <a:ext cx="15568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70 (kg)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1984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  <p:bldP spid="10" grpId="0"/>
      <p:bldP spid="11" grpId="0"/>
      <p:bldP spid="17" grpId="0"/>
      <p:bldP spid="18" grpId="0"/>
      <p:bldP spid="19" grpId="0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32" y="379412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4709319" y="3352800"/>
            <a:ext cx="7620000" cy="1209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</a:t>
            </a:r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CÁC EM</a:t>
            </a:r>
            <a:endParaRPr lang="en-US" sz="57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616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1861</TotalTime>
  <Words>354</Words>
  <Application>Microsoft Office PowerPoint</Application>
  <PresentationFormat>Custom</PresentationFormat>
  <Paragraphs>53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</dc:creator>
  <cp:lastModifiedBy>DELL</cp:lastModifiedBy>
  <cp:revision>130</cp:revision>
  <dcterms:created xsi:type="dcterms:W3CDTF">2006-10-26T15:18:53Z</dcterms:created>
  <dcterms:modified xsi:type="dcterms:W3CDTF">2024-11-24T01:43:57Z</dcterms:modified>
</cp:coreProperties>
</file>