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3" r:id="rId2"/>
    <p:sldId id="284" r:id="rId3"/>
    <p:sldId id="2007577312" r:id="rId4"/>
    <p:sldId id="2007577274" r:id="rId5"/>
    <p:sldId id="2007577233" r:id="rId6"/>
    <p:sldId id="2007577310" r:id="rId7"/>
    <p:sldId id="2007577311" r:id="rId8"/>
    <p:sldId id="2007577228" r:id="rId9"/>
    <p:sldId id="2007577293" r:id="rId10"/>
    <p:sldId id="2007577308" r:id="rId11"/>
    <p:sldId id="2007577309" r:id="rId12"/>
    <p:sldId id="642" r:id="rId13"/>
    <p:sldId id="1183" r:id="rId14"/>
    <p:sldId id="2007577326" r:id="rId15"/>
    <p:sldId id="2007577329" r:id="rId16"/>
    <p:sldId id="2007577328" r:id="rId17"/>
    <p:sldId id="2007577327" r:id="rId18"/>
    <p:sldId id="1184" r:id="rId19"/>
    <p:sldId id="2007577331" r:id="rId20"/>
    <p:sldId id="2007577330" r:id="rId21"/>
    <p:sldId id="2007577332" r:id="rId22"/>
    <p:sldId id="645" r:id="rId23"/>
    <p:sldId id="2007577294" r:id="rId24"/>
    <p:sldId id="2007577295" r:id="rId25"/>
    <p:sldId id="2007577313" r:id="rId26"/>
    <p:sldId id="2007577314" r:id="rId27"/>
    <p:sldId id="2007577315" r:id="rId28"/>
    <p:sldId id="2007577316" r:id="rId29"/>
    <p:sldId id="2007577296" r:id="rId30"/>
    <p:sldId id="2007577317" r:id="rId31"/>
    <p:sldId id="2007577322" r:id="rId32"/>
    <p:sldId id="2007577323" r:id="rId33"/>
    <p:sldId id="2007577324" r:id="rId34"/>
    <p:sldId id="2007577321" r:id="rId35"/>
    <p:sldId id="2007577325" r:id="rId36"/>
    <p:sldId id="484" r:id="rId37"/>
    <p:sldId id="2007577275" r:id="rId38"/>
    <p:sldId id="200757734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DDE"/>
    <a:srgbClr val="FCDADB"/>
    <a:srgbClr val="FDE1E1"/>
    <a:srgbClr val="3CB8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2" d="100"/>
          <a:sy n="82" d="100"/>
        </p:scale>
        <p:origin x="7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ABBED-4338-4713-83B3-50A435913A93}"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596ED-1268-40DA-B194-3E9F09D44C3C}" type="slidenum">
              <a:rPr lang="en-US" smtClean="0"/>
              <a:t>‹#›</a:t>
            </a:fld>
            <a:endParaRPr lang="en-US"/>
          </a:p>
        </p:txBody>
      </p:sp>
    </p:spTree>
    <p:extLst>
      <p:ext uri="{BB962C8B-B14F-4D97-AF65-F5344CB8AC3E}">
        <p14:creationId xmlns:p14="http://schemas.microsoft.com/office/powerpoint/2010/main" val="288801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1</a:t>
            </a:fld>
            <a:endParaRPr lang="en-US"/>
          </a:p>
        </p:txBody>
      </p:sp>
    </p:spTree>
    <p:extLst>
      <p:ext uri="{BB962C8B-B14F-4D97-AF65-F5344CB8AC3E}">
        <p14:creationId xmlns:p14="http://schemas.microsoft.com/office/powerpoint/2010/main" val="1567959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16</a:t>
            </a:fld>
            <a:endParaRPr lang="en-US"/>
          </a:p>
        </p:txBody>
      </p:sp>
    </p:spTree>
    <p:extLst>
      <p:ext uri="{BB962C8B-B14F-4D97-AF65-F5344CB8AC3E}">
        <p14:creationId xmlns:p14="http://schemas.microsoft.com/office/powerpoint/2010/main" val="1182501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17</a:t>
            </a:fld>
            <a:endParaRPr lang="en-US"/>
          </a:p>
        </p:txBody>
      </p:sp>
    </p:spTree>
    <p:extLst>
      <p:ext uri="{BB962C8B-B14F-4D97-AF65-F5344CB8AC3E}">
        <p14:creationId xmlns:p14="http://schemas.microsoft.com/office/powerpoint/2010/main" val="237277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18</a:t>
            </a:fld>
            <a:endParaRPr lang="en-US"/>
          </a:p>
        </p:txBody>
      </p:sp>
    </p:spTree>
    <p:extLst>
      <p:ext uri="{BB962C8B-B14F-4D97-AF65-F5344CB8AC3E}">
        <p14:creationId xmlns:p14="http://schemas.microsoft.com/office/powerpoint/2010/main" val="52889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19</a:t>
            </a:fld>
            <a:endParaRPr lang="en-US"/>
          </a:p>
        </p:txBody>
      </p:sp>
    </p:spTree>
    <p:extLst>
      <p:ext uri="{BB962C8B-B14F-4D97-AF65-F5344CB8AC3E}">
        <p14:creationId xmlns:p14="http://schemas.microsoft.com/office/powerpoint/2010/main" val="1375091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20</a:t>
            </a:fld>
            <a:endParaRPr lang="en-US"/>
          </a:p>
        </p:txBody>
      </p:sp>
    </p:spTree>
    <p:extLst>
      <p:ext uri="{BB962C8B-B14F-4D97-AF65-F5344CB8AC3E}">
        <p14:creationId xmlns:p14="http://schemas.microsoft.com/office/powerpoint/2010/main" val="4148530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21</a:t>
            </a:fld>
            <a:endParaRPr lang="en-US"/>
          </a:p>
        </p:txBody>
      </p:sp>
    </p:spTree>
    <p:extLst>
      <p:ext uri="{BB962C8B-B14F-4D97-AF65-F5344CB8AC3E}">
        <p14:creationId xmlns:p14="http://schemas.microsoft.com/office/powerpoint/2010/main" val="3921572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22</a:t>
            </a:fld>
            <a:endParaRPr lang="en-US"/>
          </a:p>
        </p:txBody>
      </p:sp>
    </p:spTree>
    <p:extLst>
      <p:ext uri="{BB962C8B-B14F-4D97-AF65-F5344CB8AC3E}">
        <p14:creationId xmlns:p14="http://schemas.microsoft.com/office/powerpoint/2010/main" val="3326859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35</a:t>
            </a:fld>
            <a:endParaRPr lang="en-US"/>
          </a:p>
        </p:txBody>
      </p:sp>
    </p:spTree>
    <p:extLst>
      <p:ext uri="{BB962C8B-B14F-4D97-AF65-F5344CB8AC3E}">
        <p14:creationId xmlns:p14="http://schemas.microsoft.com/office/powerpoint/2010/main" val="2704637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37</a:t>
            </a:fld>
            <a:endParaRPr lang="en-US"/>
          </a:p>
        </p:txBody>
      </p:sp>
    </p:spTree>
    <p:extLst>
      <p:ext uri="{BB962C8B-B14F-4D97-AF65-F5344CB8AC3E}">
        <p14:creationId xmlns:p14="http://schemas.microsoft.com/office/powerpoint/2010/main" val="5766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2</a:t>
            </a:fld>
            <a:endParaRPr lang="en-US"/>
          </a:p>
        </p:txBody>
      </p:sp>
    </p:spTree>
    <p:extLst>
      <p:ext uri="{BB962C8B-B14F-4D97-AF65-F5344CB8AC3E}">
        <p14:creationId xmlns:p14="http://schemas.microsoft.com/office/powerpoint/2010/main" val="359954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https://www.youtube.com/watch?v=bVCKj0T9-gc</a:t>
            </a:r>
          </a:p>
        </p:txBody>
      </p:sp>
      <p:sp>
        <p:nvSpPr>
          <p:cNvPr id="4" name="Slide Number Placeholder 3"/>
          <p:cNvSpPr>
            <a:spLocks noGrp="1"/>
          </p:cNvSpPr>
          <p:nvPr>
            <p:ph type="sldNum" sz="quarter" idx="5"/>
          </p:nvPr>
        </p:nvSpPr>
        <p:spPr/>
        <p:txBody>
          <a:bodyPr/>
          <a:lstStyle/>
          <a:p>
            <a:fld id="{193596ED-1268-40DA-B194-3E9F09D44C3C}" type="slidenum">
              <a:rPr lang="en-US" smtClean="0"/>
              <a:t>3</a:t>
            </a:fld>
            <a:endParaRPr lang="en-US"/>
          </a:p>
        </p:txBody>
      </p:sp>
    </p:spTree>
    <p:extLst>
      <p:ext uri="{BB962C8B-B14F-4D97-AF65-F5344CB8AC3E}">
        <p14:creationId xmlns:p14="http://schemas.microsoft.com/office/powerpoint/2010/main" val="1474284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4</a:t>
            </a:fld>
            <a:endParaRPr lang="en-US"/>
          </a:p>
        </p:txBody>
      </p:sp>
    </p:spTree>
    <p:extLst>
      <p:ext uri="{BB962C8B-B14F-4D97-AF65-F5344CB8AC3E}">
        <p14:creationId xmlns:p14="http://schemas.microsoft.com/office/powerpoint/2010/main" val="293637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10</a:t>
            </a:fld>
            <a:endParaRPr lang="en-US"/>
          </a:p>
        </p:txBody>
      </p:sp>
    </p:spTree>
    <p:extLst>
      <p:ext uri="{BB962C8B-B14F-4D97-AF65-F5344CB8AC3E}">
        <p14:creationId xmlns:p14="http://schemas.microsoft.com/office/powerpoint/2010/main" val="114557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12</a:t>
            </a:fld>
            <a:endParaRPr lang="en-US"/>
          </a:p>
        </p:txBody>
      </p:sp>
    </p:spTree>
    <p:extLst>
      <p:ext uri="{BB962C8B-B14F-4D97-AF65-F5344CB8AC3E}">
        <p14:creationId xmlns:p14="http://schemas.microsoft.com/office/powerpoint/2010/main" val="258691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13</a:t>
            </a:fld>
            <a:endParaRPr lang="en-US"/>
          </a:p>
        </p:txBody>
      </p:sp>
    </p:spTree>
    <p:extLst>
      <p:ext uri="{BB962C8B-B14F-4D97-AF65-F5344CB8AC3E}">
        <p14:creationId xmlns:p14="http://schemas.microsoft.com/office/powerpoint/2010/main" val="241322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14</a:t>
            </a:fld>
            <a:endParaRPr lang="en-US"/>
          </a:p>
        </p:txBody>
      </p:sp>
    </p:spTree>
    <p:extLst>
      <p:ext uri="{BB962C8B-B14F-4D97-AF65-F5344CB8AC3E}">
        <p14:creationId xmlns:p14="http://schemas.microsoft.com/office/powerpoint/2010/main" val="55837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15</a:t>
            </a:fld>
            <a:endParaRPr lang="en-US"/>
          </a:p>
        </p:txBody>
      </p:sp>
    </p:spTree>
    <p:extLst>
      <p:ext uri="{BB962C8B-B14F-4D97-AF65-F5344CB8AC3E}">
        <p14:creationId xmlns:p14="http://schemas.microsoft.com/office/powerpoint/2010/main" val="49614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FD8D-B206-A322-F606-65656E8C358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A2D809-262B-547C-6401-CD37B5ABD5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FDDED4-0468-8B94-142B-5F2DFA71BFA2}"/>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5" name="Footer Placeholder 4">
            <a:extLst>
              <a:ext uri="{FF2B5EF4-FFF2-40B4-BE49-F238E27FC236}">
                <a16:creationId xmlns:a16="http://schemas.microsoft.com/office/drawing/2014/main" id="{EF88FD0C-FB57-E71D-03F7-B6B815132E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84F7A7-98A1-BC2F-05C1-D50F40501252}"/>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28582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72B6-7927-B6A5-8E15-989DA9545E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9AA1D-42C0-3DA2-881F-69D68D1172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53CB6-7898-9414-50BC-52104D74DE08}"/>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5" name="Footer Placeholder 4">
            <a:extLst>
              <a:ext uri="{FF2B5EF4-FFF2-40B4-BE49-F238E27FC236}">
                <a16:creationId xmlns:a16="http://schemas.microsoft.com/office/drawing/2014/main" id="{0E873BE9-015E-AA8C-33F7-8C302A8B30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39F8A-EBFB-59F6-0916-AC19D87A2229}"/>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5525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63A1D-35CC-5BA4-E92B-25AB660184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66433E-B576-6046-A938-2B3CDA9BF9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A0D12-0322-9333-DA97-EBEB5C2CEBD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5" name="Footer Placeholder 4">
            <a:extLst>
              <a:ext uri="{FF2B5EF4-FFF2-40B4-BE49-F238E27FC236}">
                <a16:creationId xmlns:a16="http://schemas.microsoft.com/office/drawing/2014/main" id="{28132943-6A3F-8E64-52D7-BC84AABA0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B854A7-AC57-6CB0-99D7-F8D5199FCC45}"/>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180781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bg>
      <p:bgRef idx="1001">
        <a:schemeClr val="bg1"/>
      </p:bgRef>
    </p:bg>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68867193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66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A483-337A-FC89-B8F0-4AAC504687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631D04-378B-7531-6970-A2341F5C69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C95C4-B68A-F0D1-52A3-04E2EB15E2B7}"/>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5" name="Footer Placeholder 4">
            <a:extLst>
              <a:ext uri="{FF2B5EF4-FFF2-40B4-BE49-F238E27FC236}">
                <a16:creationId xmlns:a16="http://schemas.microsoft.com/office/drawing/2014/main" id="{9D53918F-15A8-287F-9862-6FC4F8A27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FEDF68-E7FD-E5F4-B297-20E18F3CB6E6}"/>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740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0006-976D-68B2-1DE9-9BB4E7D603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0DE21-BEB1-47E2-92D7-CE06DCE6A9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E3BE8-4AD8-EA0F-02F1-DEBA7EFEDB11}"/>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5" name="Footer Placeholder 4">
            <a:extLst>
              <a:ext uri="{FF2B5EF4-FFF2-40B4-BE49-F238E27FC236}">
                <a16:creationId xmlns:a16="http://schemas.microsoft.com/office/drawing/2014/main" id="{28EF76F7-6FC9-D4CC-48E1-C15C014A41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896A4-A1F8-F246-6B57-B8836D17C31F}"/>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4381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223E-B7E9-D744-03D6-89B43EF260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08D02-2AFA-8583-4EC2-01886DC1BAC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56BDD-C8AC-1420-93D0-68938BFF7DB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C1D63B-0DEA-ED5A-CA33-8533F7011E6C}"/>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6" name="Footer Placeholder 5">
            <a:extLst>
              <a:ext uri="{FF2B5EF4-FFF2-40B4-BE49-F238E27FC236}">
                <a16:creationId xmlns:a16="http://schemas.microsoft.com/office/drawing/2014/main" id="{6376CA0A-EAC6-7097-202D-23D6BAF7A1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B77BFD-95FB-2241-2504-311D2C259117}"/>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84877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0507-5692-30FE-7E69-5123CAFE12B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8C63E5-8914-C4A9-DCC5-98D4053EFA9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BDC929-A5BB-D930-8C03-97806F04821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FC701F-1641-8B4E-3E68-9D89658E5C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AB6EE7-1078-ACD6-9B7F-2DAD3602FD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674AE8-71C1-1C86-5C39-67CFEC70FC75}"/>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8" name="Footer Placeholder 7">
            <a:extLst>
              <a:ext uri="{FF2B5EF4-FFF2-40B4-BE49-F238E27FC236}">
                <a16:creationId xmlns:a16="http://schemas.microsoft.com/office/drawing/2014/main" id="{DC89240C-FA55-126C-E42E-29C986DE1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547030-A714-919A-BA8A-AD93DA3FB362}"/>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36667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0DBC-EADD-5090-956A-EE53E684D6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E7C6B2D-E681-4FD0-B107-79D3D78E167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4" name="Footer Placeholder 3">
            <a:extLst>
              <a:ext uri="{FF2B5EF4-FFF2-40B4-BE49-F238E27FC236}">
                <a16:creationId xmlns:a16="http://schemas.microsoft.com/office/drawing/2014/main" id="{EFEC7631-0A72-7322-2DBC-3A231F194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994A84-3ABA-B906-9735-B68333A581AB}"/>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93220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A7A755-7451-35FF-8E31-4D673BED9C0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3" name="Footer Placeholder 2">
            <a:extLst>
              <a:ext uri="{FF2B5EF4-FFF2-40B4-BE49-F238E27FC236}">
                <a16:creationId xmlns:a16="http://schemas.microsoft.com/office/drawing/2014/main" id="{78BC870A-5900-98F0-5403-82FD0373F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BD98297-681F-D0C7-00D3-E80D72B93F7B}"/>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149044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3478-609F-E502-E05B-191BC8F89F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84F344-E081-32A4-11EA-B6BF7AC1D0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1FEE60-49AB-0B5E-385B-CA1EEB4F3F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E0F0EA-6B7E-8F57-A2D6-79A4C1D4C905}"/>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6" name="Footer Placeholder 5">
            <a:extLst>
              <a:ext uri="{FF2B5EF4-FFF2-40B4-BE49-F238E27FC236}">
                <a16:creationId xmlns:a16="http://schemas.microsoft.com/office/drawing/2014/main" id="{9E64D31C-5F4C-5B23-55FD-ED5519D46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1CB9D9-CE37-6B8F-2664-FF767354C141}"/>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413722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814E-70AE-F3F4-4526-AC8BE85938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95F78-A85E-643F-C4AE-5197C87440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268631-0072-A201-427F-10053E4809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55C2-036D-199B-D8D0-481513D58259}"/>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7/20/2023</a:t>
            </a:fld>
            <a:endParaRPr lang="en-US"/>
          </a:p>
        </p:txBody>
      </p:sp>
      <p:sp>
        <p:nvSpPr>
          <p:cNvPr id="6" name="Footer Placeholder 5">
            <a:extLst>
              <a:ext uri="{FF2B5EF4-FFF2-40B4-BE49-F238E27FC236}">
                <a16:creationId xmlns:a16="http://schemas.microsoft.com/office/drawing/2014/main" id="{1C687CE1-EADF-FC87-696B-69C6A8DE6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AF4B2-FAB7-18C7-75D9-1A5DBFFCD03A}"/>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14680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green and white border&#10;&#10;Description automatically generated">
            <a:extLst>
              <a:ext uri="{FF2B5EF4-FFF2-40B4-BE49-F238E27FC236}">
                <a16:creationId xmlns:a16="http://schemas.microsoft.com/office/drawing/2014/main" id="{C5B6BF80-4822-3DFF-39DC-E06F9B7C2F1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9937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4.wav"/><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4.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8.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1.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0.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7.wav"/><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audio" Target="../media/audio19.wav"/><Relationship Id="rId7" Type="http://schemas.openxmlformats.org/officeDocument/2006/relationships/image" Target="../media/image25.png"/><Relationship Id="rId2" Type="http://schemas.openxmlformats.org/officeDocument/2006/relationships/audio" Target="../media/audio18.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audio" Target="../media/audio21.wav"/><Relationship Id="rId7" Type="http://schemas.openxmlformats.org/officeDocument/2006/relationships/image" Target="../media/image47.png"/><Relationship Id="rId2" Type="http://schemas.openxmlformats.org/officeDocument/2006/relationships/audio" Target="../media/audio20.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image" Target="../media/image50.pn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46.png"/><Relationship Id="rId2"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image" Target="../media/image52.png"/><Relationship Id="rId2" Type="http://schemas.openxmlformats.org/officeDocument/2006/relationships/audio" Target="../media/audio26.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5.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7.wav"/><Relationship Id="rId1" Type="http://schemas.openxmlformats.org/officeDocument/2006/relationships/slideLayout" Target="../slideLayouts/slideLayout12.xml"/><Relationship Id="rId5" Type="http://schemas.openxmlformats.org/officeDocument/2006/relationships/audio" Target="../media/audio17.wav"/><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21.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8D7FDAD2-6E84-9AE5-CF67-493072F0E48E}"/>
              </a:ext>
            </a:extLst>
          </p:cNvPr>
          <p:cNvSpPr txBox="1"/>
          <p:nvPr/>
        </p:nvSpPr>
        <p:spPr>
          <a:xfrm>
            <a:off x="930574" y="435873"/>
            <a:ext cx="10330853" cy="5986254"/>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altLang="en-US" sz="2600">
                <a:solidFill>
                  <a:srgbClr val="002060"/>
                </a:solidFill>
                <a:latin typeface="Arial" panose="020B0604020202020204" pitchFamily="34" charset="0"/>
                <a:cs typeface="Arial" panose="020B0604020202020204" pitchFamily="34" charset="0"/>
              </a:rPr>
              <a:t>Bài giảng </a:t>
            </a:r>
            <a:r>
              <a:rPr lang="en-US" sz="2600" b="1">
                <a:solidFill>
                  <a:srgbClr val="002060"/>
                </a:solidFill>
                <a:latin typeface="Arial" panose="020B0604020202020204" pitchFamily="34" charset="0"/>
                <a:cs typeface="Arial" panose="020B0604020202020204" pitchFamily="34" charset="0"/>
              </a:rPr>
              <a:t>Tiếng Anh 4 Global </a:t>
            </a:r>
            <a:r>
              <a:rPr lang="en-US" altLang="en-US" sz="2600">
                <a:solidFill>
                  <a:srgbClr val="002060"/>
                </a:solidFill>
                <a:latin typeface="Arial" panose="020B0604020202020204" pitchFamily="34" charset="0"/>
                <a:cs typeface="Arial" panose="020B0604020202020204" pitchFamily="34" charset="0"/>
              </a:rPr>
              <a:t>có hình thức đẹp với các hình ảnh minh họa sinh động nhiều màu sắc, kết hợp với các trò chơi, các bài hát khiến cho việc học trở nên thú vị và hiệu quả! </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604968" y="-332729"/>
            <a:ext cx="2013359" cy="1697909"/>
          </a:xfrm>
          <a:prstGeom prst="rect">
            <a:avLst/>
          </a:prstGeom>
        </p:spPr>
      </p:pic>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5"/>
          <a:stretch>
            <a:fillRect/>
          </a:stretch>
        </p:blipFill>
        <p:spPr>
          <a:xfrm>
            <a:off x="8916182" y="1458381"/>
            <a:ext cx="2055049" cy="1841537"/>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554160" y="2419406"/>
            <a:ext cx="8203907" cy="2123658"/>
          </a:xfrm>
          <a:prstGeom prst="rect">
            <a:avLst/>
          </a:prstGeom>
        </p:spPr>
        <p:txBody>
          <a:bodyPr wrap="square" lIns="0" tIns="0" rIns="0" bIns="0" rtlCol="0" anchor="t">
            <a:spAutoFit/>
          </a:bodyPr>
          <a:lstStyle/>
          <a:p>
            <a:pPr algn="ctr"/>
            <a:r>
              <a:rPr lang="en-US" sz="69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My favourite</a:t>
            </a:r>
          </a:p>
          <a:p>
            <a:pPr algn="ctr"/>
            <a:r>
              <a:rPr lang="en-US" sz="69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subject</a:t>
            </a:r>
          </a:p>
        </p:txBody>
      </p:sp>
      <p:sp>
        <p:nvSpPr>
          <p:cNvPr id="17" name="Google Shape;1586;p38">
            <a:extLst>
              <a:ext uri="{FF2B5EF4-FFF2-40B4-BE49-F238E27FC236}">
                <a16:creationId xmlns:a16="http://schemas.microsoft.com/office/drawing/2014/main" id="{1C43067D-7B82-0DFA-4C60-83F6F50AA771}"/>
              </a:ext>
            </a:extLst>
          </p:cNvPr>
          <p:cNvSpPr txBox="1">
            <a:spLocks/>
          </p:cNvSpPr>
          <p:nvPr/>
        </p:nvSpPr>
        <p:spPr>
          <a:xfrm>
            <a:off x="5162949" y="1267338"/>
            <a:ext cx="3098587" cy="986912"/>
          </a:xfrm>
          <a:prstGeom prst="rect">
            <a:avLst/>
          </a:prstGeom>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800" b="1">
                <a:solidFill>
                  <a:srgbClr val="14364D"/>
                </a:solidFill>
                <a:effectLst>
                  <a:outerShdw blurRad="50800" dist="38100" dir="2700000" algn="tl" rotWithShape="0">
                    <a:schemeClr val="bg1">
                      <a:alpha val="40000"/>
                    </a:schemeClr>
                  </a:outerShdw>
                </a:effectLst>
              </a:rPr>
              <a:t>Unit 8</a:t>
            </a:r>
            <a:endParaRPr lang="en-US" sz="4267" b="1">
              <a:solidFill>
                <a:srgbClr val="14364D"/>
              </a:solidFill>
              <a:effectLst>
                <a:outerShdw blurRad="50800" dist="38100" dir="2700000" algn="tl" rotWithShape="0">
                  <a:schemeClr val="bg1">
                    <a:alpha val="40000"/>
                  </a:schemeClr>
                </a:outerShdw>
              </a:effectLst>
            </a:endParaRP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82651" y="180572"/>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7"/>
            <a:stretch>
              <a:fillRect/>
            </a:stretch>
          </p:blipFill>
          <p:spPr>
            <a:xfrm>
              <a:off x="1173836" y="671814"/>
              <a:ext cx="4806164" cy="1658127"/>
            </a:xfrm>
            <a:prstGeom prst="rect">
              <a:avLst/>
            </a:prstGeom>
            <a:effectLst>
              <a:glow rad="12700">
                <a:srgbClr val="C7CAC5"/>
              </a:glow>
            </a:effectLst>
          </p:spPr>
        </p:pic>
      </p:grpSp>
      <p:grpSp>
        <p:nvGrpSpPr>
          <p:cNvPr id="9" name="Group 8">
            <a:extLst>
              <a:ext uri="{FF2B5EF4-FFF2-40B4-BE49-F238E27FC236}">
                <a16:creationId xmlns:a16="http://schemas.microsoft.com/office/drawing/2014/main" id="{21F2A885-0493-321A-07C2-AF6C7B25CA79}"/>
              </a:ext>
            </a:extLst>
          </p:cNvPr>
          <p:cNvGrpSpPr/>
          <p:nvPr/>
        </p:nvGrpSpPr>
        <p:grpSpPr>
          <a:xfrm>
            <a:off x="895974" y="165986"/>
            <a:ext cx="1322799" cy="1490907"/>
            <a:chOff x="4131377" y="3434704"/>
            <a:chExt cx="866861" cy="977026"/>
          </a:xfrm>
        </p:grpSpPr>
        <p:sp>
          <p:nvSpPr>
            <p:cNvPr id="10" name="Mspham-0936082789">
              <a:extLst>
                <a:ext uri="{FF2B5EF4-FFF2-40B4-BE49-F238E27FC236}">
                  <a16:creationId xmlns:a16="http://schemas.microsoft.com/office/drawing/2014/main" id="{F222DB63-5AD4-8BE0-5A5E-CB6A68FDE791}"/>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id="{D9654ED9-4204-E3AF-CFF7-0B4584579222}"/>
                </a:ext>
              </a:extLst>
            </p:cNvPr>
            <p:cNvPicPr>
              <a:picLocks noChangeAspect="1"/>
            </p:cNvPicPr>
            <p:nvPr/>
          </p:nvPicPr>
          <p:blipFill>
            <a:blip r:embed="rId8"/>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57597"/>
            <a:chOff x="0" y="-1"/>
            <a:chExt cx="12210188" cy="6857597"/>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9">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9">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10">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7" name="Picture 6">
            <a:extLst>
              <a:ext uri="{FF2B5EF4-FFF2-40B4-BE49-F238E27FC236}">
                <a16:creationId xmlns:a16="http://schemas.microsoft.com/office/drawing/2014/main" id="{564CE93E-A387-AA6B-8A32-991D9DE9CD79}"/>
              </a:ext>
            </a:extLst>
          </p:cNvPr>
          <p:cNvPicPr>
            <a:picLocks noChangeAspect="1"/>
          </p:cNvPicPr>
          <p:nvPr/>
        </p:nvPicPr>
        <p:blipFill>
          <a:blip r:embed="rId11"/>
          <a:stretch>
            <a:fillRect/>
          </a:stretch>
        </p:blipFill>
        <p:spPr>
          <a:xfrm>
            <a:off x="9303269" y="3698953"/>
            <a:ext cx="3390900" cy="3237839"/>
          </a:xfrm>
          <a:prstGeom prst="rect">
            <a:avLst/>
          </a:prstGeom>
        </p:spPr>
      </p:pic>
      <p:pic>
        <p:nvPicPr>
          <p:cNvPr id="5" name="Picture 4" descr="A cartoon of a child running&#10;&#10;Description automatically generated">
            <a:extLst>
              <a:ext uri="{FF2B5EF4-FFF2-40B4-BE49-F238E27FC236}">
                <a16:creationId xmlns:a16="http://schemas.microsoft.com/office/drawing/2014/main" id="{286FBDF4-C46F-8196-0C3B-62AE22A4E1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grpSp>
        <p:nvGrpSpPr>
          <p:cNvPr id="19" name="Group 18">
            <a:extLst>
              <a:ext uri="{FF2B5EF4-FFF2-40B4-BE49-F238E27FC236}">
                <a16:creationId xmlns:a16="http://schemas.microsoft.com/office/drawing/2014/main" id="{07A5C99D-A7DA-17C1-D454-9A9DBB94A55E}"/>
              </a:ext>
            </a:extLst>
          </p:cNvPr>
          <p:cNvGrpSpPr/>
          <p:nvPr/>
        </p:nvGrpSpPr>
        <p:grpSpPr>
          <a:xfrm>
            <a:off x="4451643" y="4792276"/>
            <a:ext cx="4521200" cy="525597"/>
            <a:chOff x="8517469" y="8626817"/>
            <a:chExt cx="9042400" cy="1051194"/>
          </a:xfrm>
        </p:grpSpPr>
        <p:grpSp>
          <p:nvGrpSpPr>
            <p:cNvPr id="21" name="Group 9">
              <a:extLst>
                <a:ext uri="{FF2B5EF4-FFF2-40B4-BE49-F238E27FC236}">
                  <a16:creationId xmlns:a16="http://schemas.microsoft.com/office/drawing/2014/main" id="{309F20D2-F1BE-ED01-52E1-2330B1802A09}"/>
                </a:ext>
              </a:extLst>
            </p:cNvPr>
            <p:cNvGrpSpPr/>
            <p:nvPr/>
          </p:nvGrpSpPr>
          <p:grpSpPr>
            <a:xfrm>
              <a:off x="9561833" y="8647782"/>
              <a:ext cx="6729155" cy="1009265"/>
              <a:chOff x="0" y="0"/>
              <a:chExt cx="1103341" cy="243348"/>
            </a:xfrm>
          </p:grpSpPr>
          <p:sp>
            <p:nvSpPr>
              <p:cNvPr id="25" name="Freeform 10">
                <a:extLst>
                  <a:ext uri="{FF2B5EF4-FFF2-40B4-BE49-F238E27FC236}">
                    <a16:creationId xmlns:a16="http://schemas.microsoft.com/office/drawing/2014/main" id="{406739BA-B9E4-7FC8-1966-A0FE1FB02ED4}"/>
                  </a:ext>
                </a:extLst>
              </p:cNvPr>
              <p:cNvSpPr/>
              <p:nvPr/>
            </p:nvSpPr>
            <p:spPr>
              <a:xfrm>
                <a:off x="0" y="0"/>
                <a:ext cx="1103341" cy="243348"/>
              </a:xfrm>
              <a:custGeom>
                <a:avLst/>
                <a:gdLst/>
                <a:ahLst/>
                <a:cxnLst/>
                <a:rect l="l" t="t" r="r" b="b"/>
                <a:pathLst>
                  <a:path w="1103341" h="243348">
                    <a:moveTo>
                      <a:pt x="0" y="0"/>
                    </a:moveTo>
                    <a:lnTo>
                      <a:pt x="1103341" y="0"/>
                    </a:lnTo>
                    <a:lnTo>
                      <a:pt x="1103341" y="243348"/>
                    </a:lnTo>
                    <a:lnTo>
                      <a:pt x="0" y="243348"/>
                    </a:lnTo>
                    <a:close/>
                  </a:path>
                </a:pathLst>
              </a:custGeom>
              <a:solidFill>
                <a:srgbClr val="14364D"/>
              </a:solidFill>
            </p:spPr>
          </p:sp>
        </p:grpSp>
        <p:sp>
          <p:nvSpPr>
            <p:cNvPr id="23" name="Google Shape;1587;p38">
              <a:extLst>
                <a:ext uri="{FF2B5EF4-FFF2-40B4-BE49-F238E27FC236}">
                  <a16:creationId xmlns:a16="http://schemas.microsoft.com/office/drawing/2014/main" id="{5F1DE37E-A6C1-56F3-B4E6-29259119213F}"/>
                </a:ext>
              </a:extLst>
            </p:cNvPr>
            <p:cNvSpPr txBox="1">
              <a:spLocks/>
            </p:cNvSpPr>
            <p:nvPr/>
          </p:nvSpPr>
          <p:spPr>
            <a:xfrm>
              <a:off x="8517469" y="8626817"/>
              <a:ext cx="9042400" cy="1051194"/>
            </a:xfrm>
            <a:prstGeom prst="rect">
              <a:avLst/>
            </a:prstGeom>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a:solidFill>
                    <a:schemeClr val="bg1">
                      <a:lumMod val="95000"/>
                    </a:schemeClr>
                  </a:solidFill>
                  <a:effectLst>
                    <a:outerShdw blurRad="50800" dist="38100" dir="2700000" algn="tl" rotWithShape="0">
                      <a:schemeClr val="bg1">
                        <a:alpha val="40000"/>
                      </a:schemeClr>
                    </a:outerShdw>
                  </a:effectLst>
                  <a:latin typeface="Comic Sans MS" panose="030F0702030302020204" pitchFamily="66" charset="0"/>
                </a:rPr>
                <a:t>Lesson 1</a:t>
              </a:r>
            </a:p>
          </p:txBody>
        </p:sp>
      </p:grpSp>
    </p:spTree>
    <p:extLst>
      <p:ext uri="{BB962C8B-B14F-4D97-AF65-F5344CB8AC3E}">
        <p14:creationId xmlns:p14="http://schemas.microsoft.com/office/powerpoint/2010/main" val="3244653778"/>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400300" y="2199635"/>
            <a:ext cx="8477679" cy="2208297"/>
          </a:xfrm>
          <a:prstGeom prst="rect">
            <a:avLst/>
          </a:prstGeom>
        </p:spPr>
        <p:txBody>
          <a:bodyPr wrap="square" lIns="0" tIns="0" rIns="0" bIns="0" rtlCol="0" anchor="t">
            <a:spAutoFit/>
          </a:bodyPr>
          <a:lstStyle/>
          <a:p>
            <a:pPr algn="ctr"/>
            <a:r>
              <a:rPr lang="en-US" sz="143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Structure</a:t>
            </a: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id="{7FC34BB4-28E8-29C8-A273-ECA5AAA3B8C2}"/>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id="{7AE34591-37F9-8C1B-BC90-A85862A4695A}"/>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id="{F0CBE69F-4CC2-02C2-F778-A094D76A5581}"/>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id="{3F1CDF28-CD3A-74A1-36E8-E4A2F4551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333778448"/>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Mspham-0936082789">
            <a:extLst>
              <a:ext uri="{FF2B5EF4-FFF2-40B4-BE49-F238E27FC236}">
                <a16:creationId xmlns:a16="http://schemas.microsoft.com/office/drawing/2014/main" id="{8430B8B9-EA3E-7577-9B7C-FC5A86624585}"/>
              </a:ext>
            </a:extLst>
          </p:cNvPr>
          <p:cNvGrpSpPr/>
          <p:nvPr/>
        </p:nvGrpSpPr>
        <p:grpSpPr>
          <a:xfrm>
            <a:off x="1105775" y="247260"/>
            <a:ext cx="8876426" cy="712756"/>
            <a:chOff x="1105774" y="247259"/>
            <a:chExt cx="8876425" cy="712755"/>
          </a:xfrm>
        </p:grpSpPr>
        <p:sp>
          <p:nvSpPr>
            <p:cNvPr id="18" name="Mspham-0936082789">
              <a:extLst>
                <a:ext uri="{FF2B5EF4-FFF2-40B4-BE49-F238E27FC236}">
                  <a16:creationId xmlns:a16="http://schemas.microsoft.com/office/drawing/2014/main" id="{F701899D-005E-35FC-77C8-E295DC34D1D5}"/>
                </a:ext>
              </a:extLst>
            </p:cNvPr>
            <p:cNvSpPr txBox="1">
              <a:spLocks/>
            </p:cNvSpPr>
            <p:nvPr/>
          </p:nvSpPr>
          <p:spPr>
            <a:xfrm>
              <a:off x="1817979" y="247259"/>
              <a:ext cx="8164220" cy="712755"/>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800" b="1">
                  <a:solidFill>
                    <a:schemeClr val="tx1">
                      <a:lumMod val="85000"/>
                      <a:lumOff val="15000"/>
                    </a:schemeClr>
                  </a:solidFill>
                  <a:latin typeface="Arial" panose="020B0604020202020204" pitchFamily="34" charset="0"/>
                  <a:cs typeface="Arial" panose="020B0604020202020204" pitchFamily="34" charset="0"/>
                </a:rPr>
                <a:t>Cách hỏi Môn học yêu thích của bạn là gì:</a:t>
              </a:r>
            </a:p>
          </p:txBody>
        </p:sp>
        <p:sp>
          <p:nvSpPr>
            <p:cNvPr id="36" name="Mspham-0936082789">
              <a:extLst>
                <a:ext uri="{FF2B5EF4-FFF2-40B4-BE49-F238E27FC236}">
                  <a16:creationId xmlns:a16="http://schemas.microsoft.com/office/drawing/2014/main" id="{5E279EF6-21C7-E420-556C-68CB07289054}"/>
                </a:ext>
              </a:extLst>
            </p:cNvPr>
            <p:cNvSpPr txBox="1">
              <a:spLocks/>
            </p:cNvSpPr>
            <p:nvPr/>
          </p:nvSpPr>
          <p:spPr>
            <a:xfrm>
              <a:off x="1105774" y="283596"/>
              <a:ext cx="640080" cy="640080"/>
            </a:xfrm>
            <a:prstGeom prst="ellipse">
              <a:avLst/>
            </a:prstGeom>
            <a:solidFill>
              <a:srgbClr val="FFD00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b="1">
                  <a:solidFill>
                    <a:sysClr val="windowText" lastClr="000000"/>
                  </a:solidFill>
                  <a:latin typeface="Arial" panose="020B0604020202020204" pitchFamily="34" charset="0"/>
                  <a:cs typeface="Arial" panose="020B0604020202020204" pitchFamily="34" charset="0"/>
                </a:rPr>
                <a:t>1</a:t>
              </a:r>
            </a:p>
          </p:txBody>
        </p:sp>
      </p:grpSp>
      <p:sp>
        <p:nvSpPr>
          <p:cNvPr id="7" name="Mspham-0936082789">
            <a:extLst>
              <a:ext uri="{FF2B5EF4-FFF2-40B4-BE49-F238E27FC236}">
                <a16:creationId xmlns:a16="http://schemas.microsoft.com/office/drawing/2014/main" id="{A44D5816-5819-86EA-E1DA-788BAB520F33}"/>
              </a:ext>
            </a:extLst>
          </p:cNvPr>
          <p:cNvSpPr/>
          <p:nvPr/>
        </p:nvSpPr>
        <p:spPr>
          <a:xfrm>
            <a:off x="1236489" y="1219178"/>
            <a:ext cx="5785365" cy="640081"/>
          </a:xfrm>
          <a:prstGeom prst="roundRect">
            <a:avLst>
              <a:gd name="adj" fmla="val 50000"/>
            </a:avLst>
          </a:prstGeom>
          <a:solidFill>
            <a:srgbClr val="FCEBEA"/>
          </a:solidFill>
          <a:ln>
            <a:solidFill>
              <a:srgbClr val="F19F99"/>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15" name="Rounded Rectangle 57">
            <a:extLst>
              <a:ext uri="{FF2B5EF4-FFF2-40B4-BE49-F238E27FC236}">
                <a16:creationId xmlns:a16="http://schemas.microsoft.com/office/drawing/2014/main" id="{F8D96D58-8020-A83C-46EF-6A689D08BF6C}"/>
              </a:ext>
            </a:extLst>
          </p:cNvPr>
          <p:cNvSpPr/>
          <p:nvPr/>
        </p:nvSpPr>
        <p:spPr>
          <a:xfrm>
            <a:off x="919809" y="3739231"/>
            <a:ext cx="2145426" cy="601725"/>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934" b="1">
                <a:solidFill>
                  <a:srgbClr val="002060"/>
                </a:solidFill>
                <a:latin typeface="Century Gothic" panose="020B0502020202020204" pitchFamily="34" charset="0"/>
              </a:rPr>
              <a:t>Ex</a:t>
            </a:r>
            <a:r>
              <a:rPr lang="en-US" sz="2934">
                <a:solidFill>
                  <a:srgbClr val="002060"/>
                </a:solidFill>
                <a:latin typeface="Century Gothic" panose="020B0502020202020204" pitchFamily="34" charset="0"/>
              </a:rPr>
              <a:t>:  </a:t>
            </a:r>
            <a:endParaRPr lang="en-US" sz="2934" dirty="0">
              <a:solidFill>
                <a:srgbClr val="002060"/>
              </a:solidFill>
              <a:latin typeface="Century Gothic" panose="020B0502020202020204" pitchFamily="34" charset="0"/>
            </a:endParaRPr>
          </a:p>
        </p:txBody>
      </p:sp>
      <p:sp>
        <p:nvSpPr>
          <p:cNvPr id="88" name="Mspham-0936082789">
            <a:extLst>
              <a:ext uri="{FF2B5EF4-FFF2-40B4-BE49-F238E27FC236}">
                <a16:creationId xmlns:a16="http://schemas.microsoft.com/office/drawing/2014/main" id="{6E1FB2A9-7EFA-E3C5-36FE-ECFEEAA2039C}"/>
              </a:ext>
            </a:extLst>
          </p:cNvPr>
          <p:cNvSpPr txBox="1">
            <a:spLocks/>
          </p:cNvSpPr>
          <p:nvPr/>
        </p:nvSpPr>
        <p:spPr>
          <a:xfrm>
            <a:off x="7205499" y="1330216"/>
            <a:ext cx="4848378" cy="418005"/>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867">
                <a:solidFill>
                  <a:srgbClr val="002060"/>
                </a:solidFill>
                <a:latin typeface="Arial" panose="020B0604020202020204" pitchFamily="34" charset="0"/>
                <a:cs typeface="Arial" panose="020B0604020202020204" pitchFamily="34" charset="0"/>
              </a:rPr>
              <a:t>(Môn học yêu thích của bạn là gì?)</a:t>
            </a:r>
          </a:p>
        </p:txBody>
      </p:sp>
      <p:sp>
        <p:nvSpPr>
          <p:cNvPr id="2" name="Mspham-0936082789">
            <a:extLst>
              <a:ext uri="{FF2B5EF4-FFF2-40B4-BE49-F238E27FC236}">
                <a16:creationId xmlns:a16="http://schemas.microsoft.com/office/drawing/2014/main" id="{E34F78A0-335D-0715-6DF0-08CBF8CDD5AF}"/>
              </a:ext>
            </a:extLst>
          </p:cNvPr>
          <p:cNvSpPr/>
          <p:nvPr/>
        </p:nvSpPr>
        <p:spPr>
          <a:xfrm>
            <a:off x="1596461" y="2066930"/>
            <a:ext cx="3588489" cy="601725"/>
          </a:xfrm>
          <a:prstGeom prst="roundRect">
            <a:avLst>
              <a:gd name="adj" fmla="val 50000"/>
            </a:avLst>
          </a:prstGeom>
          <a:solidFill>
            <a:srgbClr val="FCEBEA"/>
          </a:solidFill>
          <a:ln>
            <a:solidFill>
              <a:srgbClr val="F19F99"/>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______.</a:t>
            </a:r>
            <a:endParaRPr lang="en-US" sz="2700" b="1" dirty="0">
              <a:solidFill>
                <a:schemeClr val="tx1">
                  <a:lumMod val="85000"/>
                  <a:lumOff val="15000"/>
                </a:schemeClr>
              </a:solidFill>
              <a:latin typeface="Century Gothic" panose="020B0502020202020204" pitchFamily="34" charset="0"/>
            </a:endParaRPr>
          </a:p>
        </p:txBody>
      </p:sp>
      <p:sp>
        <p:nvSpPr>
          <p:cNvPr id="5" name="Mspham-0936082789">
            <a:extLst>
              <a:ext uri="{FF2B5EF4-FFF2-40B4-BE49-F238E27FC236}">
                <a16:creationId xmlns:a16="http://schemas.microsoft.com/office/drawing/2014/main" id="{A0AAB9FE-8416-53B2-868C-89B18CD93142}"/>
              </a:ext>
            </a:extLst>
          </p:cNvPr>
          <p:cNvSpPr txBox="1"/>
          <p:nvPr/>
        </p:nvSpPr>
        <p:spPr>
          <a:xfrm>
            <a:off x="12518521" y="-1559761"/>
            <a:ext cx="2032000" cy="420756"/>
          </a:xfrm>
          <a:prstGeom prst="rect">
            <a:avLst/>
          </a:prstGeom>
          <a:noFill/>
        </p:spPr>
        <p:txBody>
          <a:bodyPr wrap="square">
            <a:spAutoFit/>
          </a:bodyPr>
          <a:lstStyle/>
          <a:p>
            <a:r>
              <a:rPr lang="en-US" sz="2134" b="1">
                <a:solidFill>
                  <a:srgbClr val="007768"/>
                </a:solidFill>
                <a:latin typeface="Arial" panose="020B0604020202020204" pitchFamily="34" charset="0"/>
                <a:cs typeface="Arial" panose="020B0604020202020204" pitchFamily="34" charset="0"/>
              </a:rPr>
              <a:t>(+ month)</a:t>
            </a:r>
            <a:endParaRPr lang="en-US" sz="2134">
              <a:solidFill>
                <a:srgbClr val="007768"/>
              </a:solidFill>
              <a:latin typeface="Arial" panose="020B0604020202020204" pitchFamily="34" charset="0"/>
              <a:cs typeface="Arial" panose="020B0604020202020204" pitchFamily="34" charset="0"/>
            </a:endParaRPr>
          </a:p>
        </p:txBody>
      </p:sp>
      <p:sp>
        <p:nvSpPr>
          <p:cNvPr id="8" name="Mspham-0936082789">
            <a:extLst>
              <a:ext uri="{FF2B5EF4-FFF2-40B4-BE49-F238E27FC236}">
                <a16:creationId xmlns:a16="http://schemas.microsoft.com/office/drawing/2014/main" id="{BC72A76D-BBA6-E9A2-5D99-D13313970358}"/>
              </a:ext>
            </a:extLst>
          </p:cNvPr>
          <p:cNvSpPr/>
          <p:nvPr/>
        </p:nvSpPr>
        <p:spPr>
          <a:xfrm>
            <a:off x="2525151" y="3908546"/>
            <a:ext cx="5785365" cy="640081"/>
          </a:xfrm>
          <a:prstGeom prst="wedgeRoundRectCallout">
            <a:avLst>
              <a:gd name="adj1" fmla="val -55455"/>
              <a:gd name="adj2" fmla="val -4226"/>
              <a:gd name="adj3" fmla="val 16667"/>
            </a:avLst>
          </a:prstGeom>
          <a:noFill/>
          <a:ln>
            <a:solidFill>
              <a:srgbClr val="008F92"/>
            </a:solid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10" name="Mspham-0936082789">
            <a:extLst>
              <a:ext uri="{FF2B5EF4-FFF2-40B4-BE49-F238E27FC236}">
                <a16:creationId xmlns:a16="http://schemas.microsoft.com/office/drawing/2014/main" id="{85695D2E-71A0-6D16-1B49-CD111C6B813C}"/>
              </a:ext>
            </a:extLst>
          </p:cNvPr>
          <p:cNvSpPr/>
          <p:nvPr/>
        </p:nvSpPr>
        <p:spPr>
          <a:xfrm>
            <a:off x="2889440" y="4717942"/>
            <a:ext cx="3668220" cy="640081"/>
          </a:xfrm>
          <a:prstGeom prst="wedgeRoundRectCallout">
            <a:avLst>
              <a:gd name="adj1" fmla="val 60289"/>
              <a:gd name="adj2" fmla="val -29534"/>
              <a:gd name="adj3" fmla="val 16667"/>
            </a:avLst>
          </a:prstGeom>
          <a:noFill/>
          <a:ln>
            <a:solidFill>
              <a:srgbClr val="008F92"/>
            </a:solid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2700" b="1">
                <a:solidFill>
                  <a:schemeClr val="tx1">
                    <a:lumMod val="85000"/>
                    <a:lumOff val="15000"/>
                  </a:schemeClr>
                </a:solidFill>
                <a:latin typeface="Century Gothic" panose="020B0502020202020204" pitchFamily="34" charset="0"/>
              </a:rPr>
              <a:t>It’s PE. </a:t>
            </a:r>
            <a:endParaRPr lang="en-US" sz="2700" b="1" dirty="0">
              <a:solidFill>
                <a:schemeClr val="tx1">
                  <a:lumMod val="85000"/>
                  <a:lumOff val="15000"/>
                </a:schemeClr>
              </a:solidFill>
              <a:latin typeface="Century Gothic" panose="020B0502020202020204" pitchFamily="34" charset="0"/>
            </a:endParaRPr>
          </a:p>
        </p:txBody>
      </p:sp>
      <p:sp>
        <p:nvSpPr>
          <p:cNvPr id="3" name="Mspham-0936082789">
            <a:extLst>
              <a:ext uri="{FF2B5EF4-FFF2-40B4-BE49-F238E27FC236}">
                <a16:creationId xmlns:a16="http://schemas.microsoft.com/office/drawing/2014/main" id="{FF5343D9-66D2-D124-20EB-03CF0834A6F8}"/>
              </a:ext>
            </a:extLst>
          </p:cNvPr>
          <p:cNvSpPr txBox="1">
            <a:spLocks/>
          </p:cNvSpPr>
          <p:nvPr/>
        </p:nvSpPr>
        <p:spPr>
          <a:xfrm>
            <a:off x="15515721" y="-1645081"/>
            <a:ext cx="2997200" cy="47517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867">
                <a:solidFill>
                  <a:srgbClr val="002060"/>
                </a:solidFill>
                <a:latin typeface="Arial" panose="020B0604020202020204" pitchFamily="34" charset="0"/>
                <a:cs typeface="Arial" panose="020B0604020202020204" pitchFamily="34" charset="0"/>
              </a:rPr>
              <a:t>(Vào tháng _____.)</a:t>
            </a:r>
          </a:p>
        </p:txBody>
      </p:sp>
      <p:pic>
        <p:nvPicPr>
          <p:cNvPr id="4" name="Mspham-0936082789">
            <a:extLst>
              <a:ext uri="{FF2B5EF4-FFF2-40B4-BE49-F238E27FC236}">
                <a16:creationId xmlns:a16="http://schemas.microsoft.com/office/drawing/2014/main" id="{5AF290B3-B9B4-A5A1-8664-DF571053DD59}"/>
              </a:ext>
            </a:extLst>
          </p:cNvPr>
          <p:cNvPicPr/>
          <p:nvPr/>
        </p:nvPicPr>
        <p:blipFill rotWithShape="1">
          <a:blip r:embed="rId2" cstate="print"/>
          <a:srcRect l="20069" t="2700" r="13342" b="47880"/>
          <a:stretch/>
        </p:blipFill>
        <p:spPr>
          <a:xfrm>
            <a:off x="1724900" y="4160940"/>
            <a:ext cx="609716" cy="640080"/>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6" name="Mspham-0936082789">
            <a:extLst>
              <a:ext uri="{FF2B5EF4-FFF2-40B4-BE49-F238E27FC236}">
                <a16:creationId xmlns:a16="http://schemas.microsoft.com/office/drawing/2014/main" id="{6B407F3A-EC64-5C1E-3A7E-E84B9DD1C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44292" y="4570188"/>
            <a:ext cx="618008" cy="618008"/>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7" name="Thought Bubble: Cloud 16">
            <a:extLst>
              <a:ext uri="{FF2B5EF4-FFF2-40B4-BE49-F238E27FC236}">
                <a16:creationId xmlns:a16="http://schemas.microsoft.com/office/drawing/2014/main" id="{36EACEFB-2E7F-3F00-BE20-0CEDD001CD3A}"/>
              </a:ext>
            </a:extLst>
          </p:cNvPr>
          <p:cNvSpPr/>
          <p:nvPr/>
        </p:nvSpPr>
        <p:spPr>
          <a:xfrm>
            <a:off x="8410470" y="3667648"/>
            <a:ext cx="2632668" cy="2023526"/>
          </a:xfrm>
          <a:prstGeom prst="cloudCallout">
            <a:avLst>
              <a:gd name="adj1" fmla="val -69951"/>
              <a:gd name="adj2" fmla="val 13647"/>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BC57C1C-E136-E25D-7F5E-8E5AA7AA9D07}"/>
              </a:ext>
            </a:extLst>
          </p:cNvPr>
          <p:cNvGrpSpPr/>
          <p:nvPr/>
        </p:nvGrpSpPr>
        <p:grpSpPr>
          <a:xfrm>
            <a:off x="9378486" y="4168992"/>
            <a:ext cx="1292781" cy="848840"/>
            <a:chOff x="3709758" y="3204070"/>
            <a:chExt cx="1768014" cy="1160877"/>
          </a:xfrm>
        </p:grpSpPr>
        <p:sp>
          <p:nvSpPr>
            <p:cNvPr id="20" name="Mspham-0936082789">
              <a:extLst>
                <a:ext uri="{FF2B5EF4-FFF2-40B4-BE49-F238E27FC236}">
                  <a16:creationId xmlns:a16="http://schemas.microsoft.com/office/drawing/2014/main" id="{6614630C-6F3A-2008-F718-5DF3828A2016}"/>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21" name="MsPham-0936082789">
              <a:extLst>
                <a:ext uri="{FF2B5EF4-FFF2-40B4-BE49-F238E27FC236}">
                  <a16:creationId xmlns:a16="http://schemas.microsoft.com/office/drawing/2014/main" id="{744801FF-BAE8-CD28-CFC3-8A11D4AD5462}"/>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6" name="Picture 15">
            <a:extLst>
              <a:ext uri="{FF2B5EF4-FFF2-40B4-BE49-F238E27FC236}">
                <a16:creationId xmlns:a16="http://schemas.microsoft.com/office/drawing/2014/main" id="{088F6B96-6F16-09FF-7A51-206B2D19C97C}"/>
              </a:ext>
            </a:extLst>
          </p:cNvPr>
          <p:cNvPicPr>
            <a:picLocks noChangeAspect="1"/>
          </p:cNvPicPr>
          <p:nvPr/>
        </p:nvPicPr>
        <p:blipFill rotWithShape="1">
          <a:blip r:embed="rId5"/>
          <a:srcRect l="59611" t="25233" r="26702" b="3360"/>
          <a:stretch/>
        </p:blipFill>
        <p:spPr>
          <a:xfrm rot="21343551">
            <a:off x="8710793" y="3890452"/>
            <a:ext cx="2032022" cy="1563785"/>
          </a:xfrm>
          <a:prstGeom prst="roundRect">
            <a:avLst>
              <a:gd name="adj" fmla="val 41966"/>
            </a:avLst>
          </a:prstGeom>
        </p:spPr>
      </p:pic>
      <p:sp>
        <p:nvSpPr>
          <p:cNvPr id="22" name="Mspham-0936082789">
            <a:extLst>
              <a:ext uri="{FF2B5EF4-FFF2-40B4-BE49-F238E27FC236}">
                <a16:creationId xmlns:a16="http://schemas.microsoft.com/office/drawing/2014/main" id="{A31C986F-81F2-D39F-6114-D466E40B8E01}"/>
              </a:ext>
            </a:extLst>
          </p:cNvPr>
          <p:cNvSpPr txBox="1">
            <a:spLocks/>
          </p:cNvSpPr>
          <p:nvPr/>
        </p:nvSpPr>
        <p:spPr>
          <a:xfrm>
            <a:off x="5417833" y="2172237"/>
            <a:ext cx="4848378" cy="418005"/>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867">
                <a:solidFill>
                  <a:srgbClr val="002060"/>
                </a:solidFill>
                <a:latin typeface="Arial" panose="020B0604020202020204" pitchFamily="34" charset="0"/>
                <a:cs typeface="Arial" panose="020B0604020202020204" pitchFamily="34" charset="0"/>
              </a:rPr>
              <a:t>(Đó là ________?)</a:t>
            </a:r>
          </a:p>
        </p:txBody>
      </p:sp>
    </p:spTree>
    <p:extLst>
      <p:ext uri="{BB962C8B-B14F-4D97-AF65-F5344CB8AC3E}">
        <p14:creationId xmlns:p14="http://schemas.microsoft.com/office/powerpoint/2010/main" val="302276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88" grpId="0"/>
      <p:bldP spid="2" grpId="0" animBg="1"/>
      <p:bldP spid="8" grpId="0" animBg="1"/>
      <p:bldP spid="10" grpId="0" animBg="1"/>
      <p:bldP spid="17"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29E737-0C37-3BAF-9F38-B4BFDBD22DF7}"/>
              </a:ext>
            </a:extLst>
          </p:cNvPr>
          <p:cNvGrpSpPr/>
          <p:nvPr/>
        </p:nvGrpSpPr>
        <p:grpSpPr>
          <a:xfrm>
            <a:off x="1403782" y="2755280"/>
            <a:ext cx="1292781" cy="848840"/>
            <a:chOff x="3709758" y="3204070"/>
            <a:chExt cx="1768014" cy="1160877"/>
          </a:xfrm>
        </p:grpSpPr>
        <p:sp>
          <p:nvSpPr>
            <p:cNvPr id="5" name="Mspham-0936082789">
              <a:extLst>
                <a:ext uri="{FF2B5EF4-FFF2-40B4-BE49-F238E27FC236}">
                  <a16:creationId xmlns:a16="http://schemas.microsoft.com/office/drawing/2014/main" id="{AF174923-1BE2-96E6-F4BC-D0F4FFB0CC58}"/>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6" name="MsPham-0936082789">
              <a:extLst>
                <a:ext uri="{FF2B5EF4-FFF2-40B4-BE49-F238E27FC236}">
                  <a16:creationId xmlns:a16="http://schemas.microsoft.com/office/drawing/2014/main" id="{F2052D5C-DBA0-6DC2-BF80-023B3CDF3B90}"/>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 name="Picture 1"/>
          <p:cNvPicPr>
            <a:picLocks noChangeAspect="1"/>
          </p:cNvPicPr>
          <p:nvPr/>
        </p:nvPicPr>
        <p:blipFill rotWithShape="1">
          <a:blip r:embed="rId5"/>
          <a:srcRect l="3458" t="10130" r="2004" b="4833"/>
          <a:stretch/>
        </p:blipFill>
        <p:spPr>
          <a:xfrm>
            <a:off x="-39329" y="7375"/>
            <a:ext cx="12270658" cy="6843251"/>
          </a:xfrm>
          <a:prstGeom prst="rect">
            <a:avLst/>
          </a:prstGeom>
        </p:spPr>
      </p:pic>
      <p:sp>
        <p:nvSpPr>
          <p:cNvPr id="10" name="Rectangle 9"/>
          <p:cNvSpPr/>
          <p:nvPr/>
        </p:nvSpPr>
        <p:spPr>
          <a:xfrm>
            <a:off x="5473908" y="2727534"/>
            <a:ext cx="128977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AND</a:t>
            </a:r>
          </a:p>
        </p:txBody>
      </p:sp>
      <p:pic>
        <p:nvPicPr>
          <p:cNvPr id="3" name="righ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4265" y="4543589"/>
            <a:ext cx="1961000" cy="1338494"/>
          </a:xfrm>
          <a:prstGeom prst="rect">
            <a:avLst/>
          </a:prstGeom>
        </p:spPr>
      </p:pic>
      <p:pic>
        <p:nvPicPr>
          <p:cNvPr id="8" name="Picture 7"/>
          <p:cNvPicPr>
            <a:picLocks noChangeAspect="1"/>
          </p:cNvPicPr>
          <p:nvPr/>
        </p:nvPicPr>
        <p:blipFill>
          <a:blip r:embed="rId7"/>
          <a:stretch>
            <a:fillRect/>
          </a:stretch>
        </p:blipFill>
        <p:spPr>
          <a:xfrm>
            <a:off x="2795925" y="1036402"/>
            <a:ext cx="2577119" cy="2909413"/>
          </a:xfrm>
          <a:prstGeom prst="rect">
            <a:avLst/>
          </a:prstGeom>
        </p:spPr>
      </p:pic>
      <p:pic>
        <p:nvPicPr>
          <p:cNvPr id="11" name="Picture 10"/>
          <p:cNvPicPr>
            <a:picLocks noChangeAspect="1"/>
          </p:cNvPicPr>
          <p:nvPr/>
        </p:nvPicPr>
        <p:blipFill>
          <a:blip r:embed="rId8"/>
          <a:stretch>
            <a:fillRect/>
          </a:stretch>
        </p:blipFill>
        <p:spPr>
          <a:xfrm>
            <a:off x="6864549" y="1029018"/>
            <a:ext cx="2577119" cy="2916797"/>
          </a:xfrm>
          <a:prstGeom prst="rect">
            <a:avLst/>
          </a:prstGeom>
        </p:spPr>
      </p:pic>
      <p:sp>
        <p:nvSpPr>
          <p:cNvPr id="17" name="Rectangle 16"/>
          <p:cNvSpPr/>
          <p:nvPr/>
        </p:nvSpPr>
        <p:spPr>
          <a:xfrm>
            <a:off x="4985173" y="4183040"/>
            <a:ext cx="2232788" cy="758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cene3d>
              <a:camera prst="perspectiveRelaxedModerately"/>
              <a:lightRig rig="threePt" dir="t"/>
            </a:scene3d>
          </a:bodyPr>
          <a:lstStyle/>
          <a:p>
            <a:pPr algn="ctr"/>
            <a:r>
              <a:rPr lang="en-US" sz="6000" b="1" dirty="0">
                <a:solidFill>
                  <a:srgbClr val="00B050"/>
                </a:solidFill>
                <a:latin typeface="Bernard MT Condensed" panose="02050806060905020404" pitchFamily="18" charset="0"/>
                <a:cs typeface="Arial" panose="020B0604020202020204" pitchFamily="34" charset="0"/>
              </a:rPr>
              <a:t>GAME</a:t>
            </a:r>
          </a:p>
        </p:txBody>
      </p:sp>
      <p:sp>
        <p:nvSpPr>
          <p:cNvPr id="12" name="Flowchart: Terminator 11">
            <a:hlinkClick r:id="" action="ppaction://hlinkshowjump?jump=nextslide"/>
          </p:cNvPr>
          <p:cNvSpPr/>
          <p:nvPr/>
        </p:nvSpPr>
        <p:spPr>
          <a:xfrm>
            <a:off x="5952466" y="5633440"/>
            <a:ext cx="914400" cy="365760"/>
          </a:xfrm>
          <a:prstGeom prst="flowChartTerminator">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PLAY </a:t>
            </a:r>
          </a:p>
        </p:txBody>
      </p:sp>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t="32936" b="28171"/>
          <a:stretch/>
        </p:blipFill>
        <p:spPr>
          <a:xfrm>
            <a:off x="4963174" y="687395"/>
            <a:ext cx="2506611" cy="784916"/>
          </a:xfrm>
          <a:prstGeom prst="rect">
            <a:avLst/>
          </a:prstGeom>
        </p:spPr>
      </p:pic>
      <p:pic>
        <p:nvPicPr>
          <p:cNvPr id="14" name="righ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1544" y="4660706"/>
            <a:ext cx="1961000" cy="1338494"/>
          </a:xfrm>
          <a:prstGeom prst="rect">
            <a:avLst/>
          </a:prstGeom>
        </p:spPr>
      </p:pic>
    </p:spTree>
    <p:extLst>
      <p:ext uri="{BB962C8B-B14F-4D97-AF65-F5344CB8AC3E}">
        <p14:creationId xmlns:p14="http://schemas.microsoft.com/office/powerpoint/2010/main" val="833934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500" decel="3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par>
                                <p:cTn id="9" presetID="47"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3" presetClass="entr" presetSubtype="16"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750"/>
                            </p:stCondLst>
                            <p:childTnLst>
                              <p:par>
                                <p:cTn id="26" presetID="6"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500"/>
                                        <p:tgtEl>
                                          <p:spTgt spid="10"/>
                                        </p:tgtEl>
                                      </p:cBhvr>
                                    </p:animEffect>
                                  </p:childTnLst>
                                </p:cTn>
                              </p:par>
                            </p:childTnLst>
                          </p:cTn>
                        </p:par>
                        <p:par>
                          <p:cTn id="29" fill="hold">
                            <p:stCondLst>
                              <p:cond delay="225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id="{FA6DB948-4A31-03B3-0892-9D352E7B44BB}"/>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Vietnamese.</a:t>
            </a:r>
            <a:endParaRPr lang="en-US" sz="2700" b="1" dirty="0">
              <a:solidFill>
                <a:schemeClr val="tx1">
                  <a:lumMod val="85000"/>
                  <a:lumOff val="15000"/>
                </a:schemeClr>
              </a:solidFill>
              <a:latin typeface="Century Gothic" panose="020B0502020202020204" pitchFamily="34" charset="0"/>
            </a:endParaRPr>
          </a:p>
        </p:txBody>
      </p:sp>
      <p:pic>
        <p:nvPicPr>
          <p:cNvPr id="30" name="MsPham-0936082789" descr="A picture containing text, screenshot, cartoon, graphic design&#10;&#10;Description automatically generated">
            <a:extLst>
              <a:ext uri="{FF2B5EF4-FFF2-40B4-BE49-F238E27FC236}">
                <a16:creationId xmlns:a16="http://schemas.microsoft.com/office/drawing/2014/main" id="{5FB95772-9EBE-4CBC-6A9B-744BECC057F5}"/>
              </a:ext>
            </a:extLst>
          </p:cNvPr>
          <p:cNvPicPr>
            <a:picLocks noChangeAspect="1"/>
          </p:cNvPicPr>
          <p:nvPr/>
        </p:nvPicPr>
        <p:blipFill rotWithShape="1">
          <a:blip r:embed="rId11">
            <a:extLst>
              <a:ext uri="{28A0092B-C50C-407E-A947-70E740481C1C}">
                <a14:useLocalDpi xmlns:a14="http://schemas.microsoft.com/office/drawing/2010/main" val="0"/>
              </a:ext>
            </a:extLst>
          </a:blip>
          <a:srcRect l="31361" t="17804" r="30886" b="16184"/>
          <a:stretch/>
        </p:blipFill>
        <p:spPr>
          <a:xfrm>
            <a:off x="7728547" y="2405278"/>
            <a:ext cx="1015984" cy="1116629"/>
          </a:xfrm>
          <a:prstGeom prst="rect">
            <a:avLst/>
          </a:prstGeom>
        </p:spPr>
      </p:pic>
      <p:pic>
        <p:nvPicPr>
          <p:cNvPr id="31" name="MsPham-0936082789" descr="A picture containing screenshot, text, outdoor, beach&#10;&#10;Description automatically generated">
            <a:extLst>
              <a:ext uri="{FF2B5EF4-FFF2-40B4-BE49-F238E27FC236}">
                <a16:creationId xmlns:a16="http://schemas.microsoft.com/office/drawing/2014/main" id="{73F7E603-42A0-B481-AB9B-FEC3EF26118A}"/>
              </a:ext>
            </a:extLst>
          </p:cNvPr>
          <p:cNvPicPr>
            <a:picLocks noChangeAspect="1"/>
          </p:cNvPicPr>
          <p:nvPr/>
        </p:nvPicPr>
        <p:blipFill rotWithShape="1">
          <a:blip r:embed="rId12">
            <a:extLst>
              <a:ext uri="{28A0092B-C50C-407E-A947-70E740481C1C}">
                <a14:useLocalDpi xmlns:a14="http://schemas.microsoft.com/office/drawing/2010/main" val="0"/>
              </a:ext>
            </a:extLst>
          </a:blip>
          <a:srcRect l="27661" t="14276" r="27011" b="10023"/>
          <a:stretch/>
        </p:blipFill>
        <p:spPr>
          <a:xfrm>
            <a:off x="2688216" y="2342369"/>
            <a:ext cx="1074118" cy="1127538"/>
          </a:xfrm>
          <a:prstGeom prst="rect">
            <a:avLst/>
          </a:prstGeom>
        </p:spPr>
      </p:pic>
    </p:spTree>
    <p:extLst>
      <p:ext uri="{BB962C8B-B14F-4D97-AF65-F5344CB8AC3E}">
        <p14:creationId xmlns:p14="http://schemas.microsoft.com/office/powerpoint/2010/main" val="3362626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id="{FA6DB948-4A31-03B3-0892-9D352E7B44BB}"/>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IT.</a:t>
            </a:r>
            <a:endParaRPr lang="en-US" sz="2700" b="1" dirty="0">
              <a:solidFill>
                <a:schemeClr val="tx1">
                  <a:lumMod val="85000"/>
                  <a:lumOff val="15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49F2DAFE-7783-0B7E-1C76-DB4EC569F0DE}"/>
              </a:ext>
            </a:extLst>
          </p:cNvPr>
          <p:cNvPicPr>
            <a:picLocks noChangeAspect="1"/>
          </p:cNvPicPr>
          <p:nvPr/>
        </p:nvPicPr>
        <p:blipFill>
          <a:blip r:embed="rId11"/>
          <a:stretch>
            <a:fillRect/>
          </a:stretch>
        </p:blipFill>
        <p:spPr>
          <a:xfrm>
            <a:off x="7714421" y="2490457"/>
            <a:ext cx="763671" cy="1064132"/>
          </a:xfrm>
          <a:prstGeom prst="rect">
            <a:avLst/>
          </a:prstGeom>
          <a:scene3d>
            <a:camera prst="isometricOffAxis1Right"/>
            <a:lightRig rig="threePt" dir="t"/>
          </a:scene3d>
        </p:spPr>
      </p:pic>
      <p:pic>
        <p:nvPicPr>
          <p:cNvPr id="25" name="MsPham-0936082789" descr="A book with cartoon characters on it&#10;&#10;Description automatically generated with low confidence">
            <a:extLst>
              <a:ext uri="{FF2B5EF4-FFF2-40B4-BE49-F238E27FC236}">
                <a16:creationId xmlns:a16="http://schemas.microsoft.com/office/drawing/2014/main" id="{E688A696-A861-C328-0AFB-DE0F471EE152}"/>
              </a:ext>
            </a:extLst>
          </p:cNvPr>
          <p:cNvPicPr>
            <a:picLocks noChangeAspect="1"/>
          </p:cNvPicPr>
          <p:nvPr/>
        </p:nvPicPr>
        <p:blipFill rotWithShape="1">
          <a:blip r:embed="rId12">
            <a:extLst>
              <a:ext uri="{28A0092B-C50C-407E-A947-70E740481C1C}">
                <a14:useLocalDpi xmlns:a14="http://schemas.microsoft.com/office/drawing/2010/main" val="0"/>
              </a:ext>
            </a:extLst>
          </a:blip>
          <a:srcRect l="28918" t="11795" r="28977" b="14864"/>
          <a:stretch/>
        </p:blipFill>
        <p:spPr>
          <a:xfrm>
            <a:off x="2802677" y="2397870"/>
            <a:ext cx="1022083" cy="1120835"/>
          </a:xfrm>
          <a:prstGeom prst="rect">
            <a:avLst/>
          </a:prstGeom>
        </p:spPr>
      </p:pic>
    </p:spTree>
    <p:extLst>
      <p:ext uri="{BB962C8B-B14F-4D97-AF65-F5344CB8AC3E}">
        <p14:creationId xmlns:p14="http://schemas.microsoft.com/office/powerpoint/2010/main" val="3740685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B123D31-FC33-DBEF-2F31-904B7125D6AC}"/>
              </a:ext>
            </a:extLst>
          </p:cNvPr>
          <p:cNvGrpSpPr/>
          <p:nvPr/>
        </p:nvGrpSpPr>
        <p:grpSpPr>
          <a:xfrm>
            <a:off x="9378486" y="4168992"/>
            <a:ext cx="1292781" cy="848840"/>
            <a:chOff x="3709758" y="3204070"/>
            <a:chExt cx="1768014" cy="1160877"/>
          </a:xfrm>
        </p:grpSpPr>
        <p:sp>
          <p:nvSpPr>
            <p:cNvPr id="8" name="Mspham-0936082789">
              <a:extLst>
                <a:ext uri="{FF2B5EF4-FFF2-40B4-BE49-F238E27FC236}">
                  <a16:creationId xmlns:a16="http://schemas.microsoft.com/office/drawing/2014/main" id="{44B2068C-F0F9-A4DE-BE4F-AECF436121C5}"/>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id="{5914B8B7-C541-7944-5239-754D378E0E55}"/>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213213" y="1103317"/>
            <a:ext cx="2126635" cy="2333653"/>
            <a:chOff x="2438510" y="122822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510" y="1228226"/>
              <a:ext cx="2126635" cy="2333653"/>
            </a:xfrm>
            <a:prstGeom prst="rect">
              <a:avLst/>
            </a:prstGeom>
          </p:spPr>
        </p:pic>
        <p:sp>
          <p:nvSpPr>
            <p:cNvPr id="14" name="Snip Diagonal Corner Rectangle 13"/>
            <p:cNvSpPr/>
            <p:nvPr/>
          </p:nvSpPr>
          <p:spPr>
            <a:xfrm>
              <a:off x="2438510" y="223858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469785" y="1171650"/>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450" y="2363119"/>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0225" y="1600896"/>
            <a:ext cx="1961000" cy="1338494"/>
          </a:xfrm>
          <a:prstGeom prst="rect">
            <a:avLst/>
          </a:prstGeom>
        </p:spPr>
      </p:pic>
      <p:sp>
        <p:nvSpPr>
          <p:cNvPr id="17" name="Right Arrow 16">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19" name="Mspham-0936082789">
            <a:extLst>
              <a:ext uri="{FF2B5EF4-FFF2-40B4-BE49-F238E27FC236}">
                <a16:creationId xmlns:a16="http://schemas.microsoft.com/office/drawing/2014/main" id="{9F38C9E7-5840-E0C4-22BD-6BCB438BC662}"/>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0" name="Mspham-0936082789">
            <a:extLst>
              <a:ext uri="{FF2B5EF4-FFF2-40B4-BE49-F238E27FC236}">
                <a16:creationId xmlns:a16="http://schemas.microsoft.com/office/drawing/2014/main" id="{5CC79947-6C2D-D20C-FF0F-93BCC872DD7F}"/>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PE.</a:t>
            </a:r>
            <a:endParaRPr lang="en-US" sz="2700" b="1" dirty="0">
              <a:solidFill>
                <a:schemeClr val="tx1">
                  <a:lumMod val="85000"/>
                  <a:lumOff val="15000"/>
                </a:schemeClr>
              </a:solidFill>
              <a:latin typeface="Century Gothic" panose="020B0502020202020204" pitchFamily="34" charset="0"/>
            </a:endParaRPr>
          </a:p>
        </p:txBody>
      </p:sp>
      <p:pic>
        <p:nvPicPr>
          <p:cNvPr id="4" name="Picture 3">
            <a:extLst>
              <a:ext uri="{FF2B5EF4-FFF2-40B4-BE49-F238E27FC236}">
                <a16:creationId xmlns:a16="http://schemas.microsoft.com/office/drawing/2014/main" id="{BDAA35F1-2437-35A6-AAB2-1E0D0220D3A9}"/>
              </a:ext>
            </a:extLst>
          </p:cNvPr>
          <p:cNvPicPr>
            <a:picLocks noChangeAspect="1"/>
          </p:cNvPicPr>
          <p:nvPr/>
        </p:nvPicPr>
        <p:blipFill>
          <a:blip r:embed="rId11"/>
          <a:stretch>
            <a:fillRect/>
          </a:stretch>
        </p:blipFill>
        <p:spPr>
          <a:xfrm>
            <a:off x="2848872" y="2282302"/>
            <a:ext cx="763671" cy="1064132"/>
          </a:xfrm>
          <a:prstGeom prst="rect">
            <a:avLst/>
          </a:prstGeom>
          <a:scene3d>
            <a:camera prst="isometricOffAxis1Right"/>
            <a:lightRig rig="threePt" dir="t"/>
          </a:scene3d>
        </p:spPr>
      </p:pic>
      <p:pic>
        <p:nvPicPr>
          <p:cNvPr id="25" name="MsPham-0936082789" descr="A picture containing text, screenshot, cartoon, graphic design&#10;&#10;Description automatically generated">
            <a:extLst>
              <a:ext uri="{FF2B5EF4-FFF2-40B4-BE49-F238E27FC236}">
                <a16:creationId xmlns:a16="http://schemas.microsoft.com/office/drawing/2014/main" id="{CE66B282-7B3D-C6AA-3B81-70BF9E741EC3}"/>
              </a:ext>
            </a:extLst>
          </p:cNvPr>
          <p:cNvPicPr>
            <a:picLocks noChangeAspect="1"/>
          </p:cNvPicPr>
          <p:nvPr/>
        </p:nvPicPr>
        <p:blipFill rotWithShape="1">
          <a:blip r:embed="rId12">
            <a:extLst>
              <a:ext uri="{28A0092B-C50C-407E-A947-70E740481C1C}">
                <a14:useLocalDpi xmlns:a14="http://schemas.microsoft.com/office/drawing/2010/main" val="0"/>
              </a:ext>
            </a:extLst>
          </a:blip>
          <a:srcRect l="31361" t="17804" r="30886" b="16184"/>
          <a:stretch/>
        </p:blipFill>
        <p:spPr>
          <a:xfrm>
            <a:off x="8127178" y="2363119"/>
            <a:ext cx="1015984" cy="1116629"/>
          </a:xfrm>
          <a:prstGeom prst="rect">
            <a:avLst/>
          </a:prstGeom>
        </p:spPr>
      </p:pic>
    </p:spTree>
    <p:extLst>
      <p:ext uri="{BB962C8B-B14F-4D97-AF65-F5344CB8AC3E}">
        <p14:creationId xmlns:p14="http://schemas.microsoft.com/office/powerpoint/2010/main" val="655260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id="{FA6DB948-4A31-03B3-0892-9D352E7B44BB}"/>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art.</a:t>
            </a:r>
            <a:endParaRPr lang="en-US" sz="2700" b="1" dirty="0">
              <a:solidFill>
                <a:schemeClr val="tx1">
                  <a:lumMod val="85000"/>
                  <a:lumOff val="15000"/>
                </a:schemeClr>
              </a:solidFill>
              <a:latin typeface="Century Gothic" panose="020B0502020202020204" pitchFamily="34" charset="0"/>
            </a:endParaRPr>
          </a:p>
        </p:txBody>
      </p:sp>
      <p:pic>
        <p:nvPicPr>
          <p:cNvPr id="19" name="Picture 18">
            <a:extLst>
              <a:ext uri="{FF2B5EF4-FFF2-40B4-BE49-F238E27FC236}">
                <a16:creationId xmlns:a16="http://schemas.microsoft.com/office/drawing/2014/main" id="{1A055D33-E4D0-02B2-2836-F88630B324F7}"/>
              </a:ext>
            </a:extLst>
          </p:cNvPr>
          <p:cNvPicPr>
            <a:picLocks noChangeAspect="1"/>
          </p:cNvPicPr>
          <p:nvPr/>
        </p:nvPicPr>
        <p:blipFill>
          <a:blip r:embed="rId11"/>
          <a:stretch>
            <a:fillRect/>
          </a:stretch>
        </p:blipFill>
        <p:spPr>
          <a:xfrm>
            <a:off x="7912495" y="2524510"/>
            <a:ext cx="702121" cy="962734"/>
          </a:xfrm>
          <a:prstGeom prst="rect">
            <a:avLst/>
          </a:prstGeom>
        </p:spPr>
      </p:pic>
      <p:pic>
        <p:nvPicPr>
          <p:cNvPr id="21" name="Picture 20">
            <a:extLst>
              <a:ext uri="{FF2B5EF4-FFF2-40B4-BE49-F238E27FC236}">
                <a16:creationId xmlns:a16="http://schemas.microsoft.com/office/drawing/2014/main" id="{79FD9DD8-E90A-44AF-16C1-F56560295045}"/>
              </a:ext>
            </a:extLst>
          </p:cNvPr>
          <p:cNvPicPr>
            <a:picLocks noChangeAspect="1"/>
          </p:cNvPicPr>
          <p:nvPr/>
        </p:nvPicPr>
        <p:blipFill>
          <a:blip r:embed="rId12"/>
          <a:stretch>
            <a:fillRect/>
          </a:stretch>
        </p:blipFill>
        <p:spPr>
          <a:xfrm>
            <a:off x="2846499" y="2379518"/>
            <a:ext cx="757551" cy="1020035"/>
          </a:xfrm>
          <a:prstGeom prst="rect">
            <a:avLst/>
          </a:prstGeom>
        </p:spPr>
      </p:pic>
    </p:spTree>
    <p:extLst>
      <p:ext uri="{BB962C8B-B14F-4D97-AF65-F5344CB8AC3E}">
        <p14:creationId xmlns:p14="http://schemas.microsoft.com/office/powerpoint/2010/main" val="1214186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B123D31-FC33-DBEF-2F31-904B7125D6AC}"/>
              </a:ext>
            </a:extLst>
          </p:cNvPr>
          <p:cNvGrpSpPr/>
          <p:nvPr/>
        </p:nvGrpSpPr>
        <p:grpSpPr>
          <a:xfrm>
            <a:off x="9378486" y="4168992"/>
            <a:ext cx="1292781" cy="848840"/>
            <a:chOff x="3709758" y="3204070"/>
            <a:chExt cx="1768014" cy="1160877"/>
          </a:xfrm>
        </p:grpSpPr>
        <p:sp>
          <p:nvSpPr>
            <p:cNvPr id="8" name="Mspham-0936082789">
              <a:extLst>
                <a:ext uri="{FF2B5EF4-FFF2-40B4-BE49-F238E27FC236}">
                  <a16:creationId xmlns:a16="http://schemas.microsoft.com/office/drawing/2014/main" id="{44B2068C-F0F9-A4DE-BE4F-AECF436121C5}"/>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id="{5914B8B7-C541-7944-5239-754D378E0E55}"/>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213213" y="1103317"/>
            <a:ext cx="2126635" cy="2333653"/>
            <a:chOff x="2438510" y="122822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510" y="1228226"/>
              <a:ext cx="2126635" cy="2333653"/>
            </a:xfrm>
            <a:prstGeom prst="rect">
              <a:avLst/>
            </a:prstGeom>
          </p:spPr>
        </p:pic>
        <p:sp>
          <p:nvSpPr>
            <p:cNvPr id="14" name="Snip Diagonal Corner Rectangle 13"/>
            <p:cNvSpPr/>
            <p:nvPr/>
          </p:nvSpPr>
          <p:spPr>
            <a:xfrm>
              <a:off x="2438510" y="223858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469785" y="1171650"/>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450" y="2363119"/>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0225" y="1600896"/>
            <a:ext cx="1961000" cy="1338494"/>
          </a:xfrm>
          <a:prstGeom prst="rect">
            <a:avLst/>
          </a:prstGeom>
        </p:spPr>
      </p:pic>
      <p:sp>
        <p:nvSpPr>
          <p:cNvPr id="17" name="Right Arrow 16">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19" name="Mspham-0936082789">
            <a:extLst>
              <a:ext uri="{FF2B5EF4-FFF2-40B4-BE49-F238E27FC236}">
                <a16:creationId xmlns:a16="http://schemas.microsoft.com/office/drawing/2014/main" id="{9F38C9E7-5840-E0C4-22BD-6BCB438BC662}"/>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0" name="Mspham-0936082789">
            <a:extLst>
              <a:ext uri="{FF2B5EF4-FFF2-40B4-BE49-F238E27FC236}">
                <a16:creationId xmlns:a16="http://schemas.microsoft.com/office/drawing/2014/main" id="{5CC79947-6C2D-D20C-FF0F-93BCC872DD7F}"/>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science.</a:t>
            </a:r>
            <a:endParaRPr lang="en-US" sz="2700" b="1" dirty="0">
              <a:solidFill>
                <a:schemeClr val="tx1">
                  <a:lumMod val="85000"/>
                  <a:lumOff val="15000"/>
                </a:schemeClr>
              </a:solidFill>
              <a:latin typeface="Century Gothic" panose="020B0502020202020204" pitchFamily="34" charset="0"/>
            </a:endParaRPr>
          </a:p>
        </p:txBody>
      </p:sp>
      <p:pic>
        <p:nvPicPr>
          <p:cNvPr id="4" name="MsPham-0936082789" descr="A picture containing text, person, screenshot, graphic design&#10;&#10;Description automatically generated">
            <a:extLst>
              <a:ext uri="{FF2B5EF4-FFF2-40B4-BE49-F238E27FC236}">
                <a16:creationId xmlns:a16="http://schemas.microsoft.com/office/drawing/2014/main" id="{68288ACB-4F55-259D-187D-FE3AB0C55F66}"/>
              </a:ext>
            </a:extLst>
          </p:cNvPr>
          <p:cNvPicPr>
            <a:picLocks noChangeAspect="1"/>
          </p:cNvPicPr>
          <p:nvPr/>
        </p:nvPicPr>
        <p:blipFill rotWithShape="1">
          <a:blip r:embed="rId11">
            <a:extLst>
              <a:ext uri="{28A0092B-C50C-407E-A947-70E740481C1C}">
                <a14:useLocalDpi xmlns:a14="http://schemas.microsoft.com/office/drawing/2010/main" val="0"/>
              </a:ext>
            </a:extLst>
          </a:blip>
          <a:srcRect l="29587" t="12826" r="25013" b="9570"/>
          <a:stretch/>
        </p:blipFill>
        <p:spPr>
          <a:xfrm>
            <a:off x="2788614" y="2270143"/>
            <a:ext cx="975832" cy="1050121"/>
          </a:xfrm>
          <a:prstGeom prst="rect">
            <a:avLst/>
          </a:prstGeom>
        </p:spPr>
      </p:pic>
      <p:pic>
        <p:nvPicPr>
          <p:cNvPr id="23" name="Picture 22">
            <a:extLst>
              <a:ext uri="{FF2B5EF4-FFF2-40B4-BE49-F238E27FC236}">
                <a16:creationId xmlns:a16="http://schemas.microsoft.com/office/drawing/2014/main" id="{56A1DDA8-09C4-DA42-1956-3EE7CF9F8FA6}"/>
              </a:ext>
            </a:extLst>
          </p:cNvPr>
          <p:cNvPicPr>
            <a:picLocks noChangeAspect="1"/>
          </p:cNvPicPr>
          <p:nvPr/>
        </p:nvPicPr>
        <p:blipFill>
          <a:blip r:embed="rId12"/>
          <a:stretch>
            <a:fillRect/>
          </a:stretch>
        </p:blipFill>
        <p:spPr>
          <a:xfrm>
            <a:off x="8173852" y="2458023"/>
            <a:ext cx="718500" cy="962733"/>
          </a:xfrm>
          <a:prstGeom prst="rect">
            <a:avLst/>
          </a:prstGeom>
        </p:spPr>
      </p:pic>
    </p:spTree>
    <p:extLst>
      <p:ext uri="{BB962C8B-B14F-4D97-AF65-F5344CB8AC3E}">
        <p14:creationId xmlns:p14="http://schemas.microsoft.com/office/powerpoint/2010/main" val="3238472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B123D31-FC33-DBEF-2F31-904B7125D6AC}"/>
              </a:ext>
            </a:extLst>
          </p:cNvPr>
          <p:cNvGrpSpPr/>
          <p:nvPr/>
        </p:nvGrpSpPr>
        <p:grpSpPr>
          <a:xfrm>
            <a:off x="9378486" y="4168992"/>
            <a:ext cx="1292781" cy="848840"/>
            <a:chOff x="3709758" y="3204070"/>
            <a:chExt cx="1768014" cy="1160877"/>
          </a:xfrm>
        </p:grpSpPr>
        <p:sp>
          <p:nvSpPr>
            <p:cNvPr id="8" name="Mspham-0936082789">
              <a:extLst>
                <a:ext uri="{FF2B5EF4-FFF2-40B4-BE49-F238E27FC236}">
                  <a16:creationId xmlns:a16="http://schemas.microsoft.com/office/drawing/2014/main" id="{44B2068C-F0F9-A4DE-BE4F-AECF436121C5}"/>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id="{5914B8B7-C541-7944-5239-754D378E0E55}"/>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213213" y="1103317"/>
            <a:ext cx="2126635" cy="2333653"/>
            <a:chOff x="2438510" y="122822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510" y="1228226"/>
              <a:ext cx="2126635" cy="2333653"/>
            </a:xfrm>
            <a:prstGeom prst="rect">
              <a:avLst/>
            </a:prstGeom>
          </p:spPr>
        </p:pic>
        <p:sp>
          <p:nvSpPr>
            <p:cNvPr id="14" name="Snip Diagonal Corner Rectangle 13"/>
            <p:cNvSpPr/>
            <p:nvPr/>
          </p:nvSpPr>
          <p:spPr>
            <a:xfrm>
              <a:off x="2438510" y="223858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469785" y="1171650"/>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450" y="2363119"/>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0225" y="1600896"/>
            <a:ext cx="1961000" cy="1338494"/>
          </a:xfrm>
          <a:prstGeom prst="rect">
            <a:avLst/>
          </a:prstGeom>
        </p:spPr>
      </p:pic>
      <p:sp>
        <p:nvSpPr>
          <p:cNvPr id="17" name="Right Arrow 16">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19" name="Mspham-0936082789">
            <a:extLst>
              <a:ext uri="{FF2B5EF4-FFF2-40B4-BE49-F238E27FC236}">
                <a16:creationId xmlns:a16="http://schemas.microsoft.com/office/drawing/2014/main" id="{9F38C9E7-5840-E0C4-22BD-6BCB438BC662}"/>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0" name="Mspham-0936082789">
            <a:extLst>
              <a:ext uri="{FF2B5EF4-FFF2-40B4-BE49-F238E27FC236}">
                <a16:creationId xmlns:a16="http://schemas.microsoft.com/office/drawing/2014/main" id="{5CC79947-6C2D-D20C-FF0F-93BCC872DD7F}"/>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music.</a:t>
            </a:r>
            <a:endParaRPr lang="en-US" sz="2700" b="1" dirty="0">
              <a:solidFill>
                <a:schemeClr val="tx1">
                  <a:lumMod val="85000"/>
                  <a:lumOff val="15000"/>
                </a:schemeClr>
              </a:solidFill>
              <a:latin typeface="Century Gothic" panose="020B0502020202020204" pitchFamily="34" charset="0"/>
            </a:endParaRPr>
          </a:p>
        </p:txBody>
      </p:sp>
      <p:pic>
        <p:nvPicPr>
          <p:cNvPr id="22" name="Picture 21">
            <a:extLst>
              <a:ext uri="{FF2B5EF4-FFF2-40B4-BE49-F238E27FC236}">
                <a16:creationId xmlns:a16="http://schemas.microsoft.com/office/drawing/2014/main" id="{A0664078-FE04-701A-70BA-EF7EDB84DC1C}"/>
              </a:ext>
            </a:extLst>
          </p:cNvPr>
          <p:cNvPicPr>
            <a:picLocks noChangeAspect="1"/>
          </p:cNvPicPr>
          <p:nvPr/>
        </p:nvPicPr>
        <p:blipFill>
          <a:blip r:embed="rId11"/>
          <a:stretch>
            <a:fillRect/>
          </a:stretch>
        </p:blipFill>
        <p:spPr>
          <a:xfrm>
            <a:off x="2912472" y="2354161"/>
            <a:ext cx="718500" cy="962733"/>
          </a:xfrm>
          <a:prstGeom prst="rect">
            <a:avLst/>
          </a:prstGeom>
        </p:spPr>
      </p:pic>
      <p:pic>
        <p:nvPicPr>
          <p:cNvPr id="24" name="Picture 23">
            <a:extLst>
              <a:ext uri="{FF2B5EF4-FFF2-40B4-BE49-F238E27FC236}">
                <a16:creationId xmlns:a16="http://schemas.microsoft.com/office/drawing/2014/main" id="{16ABCBFD-3C8F-97C8-24B9-DD91BC37E0B8}"/>
              </a:ext>
            </a:extLst>
          </p:cNvPr>
          <p:cNvPicPr>
            <a:picLocks noChangeAspect="1"/>
          </p:cNvPicPr>
          <p:nvPr/>
        </p:nvPicPr>
        <p:blipFill>
          <a:blip r:embed="rId12"/>
          <a:stretch>
            <a:fillRect/>
          </a:stretch>
        </p:blipFill>
        <p:spPr>
          <a:xfrm>
            <a:off x="8151266" y="2391746"/>
            <a:ext cx="763671" cy="1064132"/>
          </a:xfrm>
          <a:prstGeom prst="rect">
            <a:avLst/>
          </a:prstGeom>
          <a:scene3d>
            <a:camera prst="isometricOffAxis1Right"/>
            <a:lightRig rig="threePt" dir="t"/>
          </a:scene3d>
        </p:spPr>
      </p:pic>
    </p:spTree>
    <p:extLst>
      <p:ext uri="{BB962C8B-B14F-4D97-AF65-F5344CB8AC3E}">
        <p14:creationId xmlns:p14="http://schemas.microsoft.com/office/powerpoint/2010/main" val="139548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id="{FA6DB948-4A31-03B3-0892-9D352E7B44BB}"/>
              </a:ext>
            </a:extLst>
          </p:cNvPr>
          <p:cNvSpPr/>
          <p:nvPr/>
        </p:nvSpPr>
        <p:spPr>
          <a:xfrm>
            <a:off x="3563289" y="4932703"/>
            <a:ext cx="5736568"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history and geography.</a:t>
            </a:r>
            <a:endParaRPr lang="en-US" sz="2700" b="1" dirty="0">
              <a:solidFill>
                <a:schemeClr val="tx1">
                  <a:lumMod val="85000"/>
                  <a:lumOff val="15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D2B74353-08DD-2363-04F0-69FD840FCADC}"/>
              </a:ext>
            </a:extLst>
          </p:cNvPr>
          <p:cNvPicPr>
            <a:picLocks noChangeAspect="1"/>
          </p:cNvPicPr>
          <p:nvPr/>
        </p:nvPicPr>
        <p:blipFill>
          <a:blip r:embed="rId11"/>
          <a:stretch>
            <a:fillRect/>
          </a:stretch>
        </p:blipFill>
        <p:spPr>
          <a:xfrm>
            <a:off x="7800391" y="2427627"/>
            <a:ext cx="757551" cy="1020035"/>
          </a:xfrm>
          <a:prstGeom prst="rect">
            <a:avLst/>
          </a:prstGeom>
        </p:spPr>
      </p:pic>
      <p:pic>
        <p:nvPicPr>
          <p:cNvPr id="11" name="MsPham-0936082789" descr="A picture containing text, person, screenshot, graphic design&#10;&#10;Description automatically generated">
            <a:extLst>
              <a:ext uri="{FF2B5EF4-FFF2-40B4-BE49-F238E27FC236}">
                <a16:creationId xmlns:a16="http://schemas.microsoft.com/office/drawing/2014/main" id="{26EF4D43-3076-A3CA-AF17-AFC9ACA5A606}"/>
              </a:ext>
            </a:extLst>
          </p:cNvPr>
          <p:cNvPicPr>
            <a:picLocks noChangeAspect="1"/>
          </p:cNvPicPr>
          <p:nvPr/>
        </p:nvPicPr>
        <p:blipFill rotWithShape="1">
          <a:blip r:embed="rId12">
            <a:extLst>
              <a:ext uri="{28A0092B-C50C-407E-A947-70E740481C1C}">
                <a14:useLocalDpi xmlns:a14="http://schemas.microsoft.com/office/drawing/2010/main" val="0"/>
              </a:ext>
            </a:extLst>
          </a:blip>
          <a:srcRect l="29587" t="12826" r="25013" b="9570"/>
          <a:stretch/>
        </p:blipFill>
        <p:spPr>
          <a:xfrm>
            <a:off x="2892143" y="2427627"/>
            <a:ext cx="975832" cy="1050121"/>
          </a:xfrm>
          <a:prstGeom prst="rect">
            <a:avLst/>
          </a:prstGeom>
        </p:spPr>
      </p:pic>
    </p:spTree>
    <p:extLst>
      <p:ext uri="{BB962C8B-B14F-4D97-AF65-F5344CB8AC3E}">
        <p14:creationId xmlns:p14="http://schemas.microsoft.com/office/powerpoint/2010/main" val="2037939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66" r="666"/>
          <a:stretch>
            <a:fillRect/>
          </a:stretch>
        </p:blipFill>
        <p:spPr>
          <a:xfrm>
            <a:off x="0" y="0"/>
            <a:ext cx="12192000" cy="6858000"/>
          </a:xfrm>
          <a:prstGeom prst="rect">
            <a:avLst/>
          </a:prstGeom>
        </p:spPr>
      </p:pic>
      <p:pic>
        <p:nvPicPr>
          <p:cNvPr id="3" name="Picture 3"/>
          <p:cNvPicPr>
            <a:picLocks noChangeAspect="1"/>
          </p:cNvPicPr>
          <p:nvPr/>
        </p:nvPicPr>
        <p:blipFill>
          <a:blip r:embed="rId4"/>
          <a:srcRect/>
          <a:stretch>
            <a:fillRect/>
          </a:stretch>
        </p:blipFill>
        <p:spPr>
          <a:xfrm>
            <a:off x="249100" y="2984586"/>
            <a:ext cx="2680244" cy="3392714"/>
          </a:xfrm>
          <a:prstGeom prst="rect">
            <a:avLst/>
          </a:prstGeom>
        </p:spPr>
      </p:pic>
      <p:pic>
        <p:nvPicPr>
          <p:cNvPr id="4" name="Picture 4"/>
          <p:cNvPicPr>
            <a:picLocks noChangeAspect="1"/>
          </p:cNvPicPr>
          <p:nvPr/>
        </p:nvPicPr>
        <p:blipFill>
          <a:blip r:embed="rId5"/>
          <a:srcRect/>
          <a:stretch>
            <a:fillRect/>
          </a:stretch>
        </p:blipFill>
        <p:spPr>
          <a:xfrm>
            <a:off x="8824987" y="2918544"/>
            <a:ext cx="2480576" cy="3524797"/>
          </a:xfrm>
          <a:prstGeom prst="rect">
            <a:avLst/>
          </a:prstGeom>
        </p:spPr>
      </p:pic>
      <p:pic>
        <p:nvPicPr>
          <p:cNvPr id="5" name="Picture 5"/>
          <p:cNvPicPr>
            <a:picLocks noChangeAspect="1"/>
          </p:cNvPicPr>
          <p:nvPr/>
        </p:nvPicPr>
        <p:blipFill>
          <a:blip r:embed="rId6"/>
          <a:srcRect/>
          <a:stretch>
            <a:fillRect/>
          </a:stretch>
        </p:blipFill>
        <p:spPr>
          <a:xfrm>
            <a:off x="4660386" y="2918544"/>
            <a:ext cx="1960328" cy="3253656"/>
          </a:xfrm>
          <a:prstGeom prst="rect">
            <a:avLst/>
          </a:prstGeom>
        </p:spPr>
      </p:pic>
      <p:sp>
        <p:nvSpPr>
          <p:cNvPr id="8" name="TextBox 22">
            <a:extLst>
              <a:ext uri="{FF2B5EF4-FFF2-40B4-BE49-F238E27FC236}">
                <a16:creationId xmlns:a16="http://schemas.microsoft.com/office/drawing/2014/main" id="{950EB6F9-5272-B0F8-7359-46689C890B08}"/>
              </a:ext>
            </a:extLst>
          </p:cNvPr>
          <p:cNvSpPr txBox="1"/>
          <p:nvPr/>
        </p:nvSpPr>
        <p:spPr>
          <a:xfrm>
            <a:off x="1371600" y="2057400"/>
            <a:ext cx="9448801" cy="2267489"/>
          </a:xfrm>
          <a:prstGeom prst="rect">
            <a:avLst/>
          </a:prstGeom>
        </p:spPr>
        <p:txBody>
          <a:bodyPr spcFirstLastPara="1" lIns="0" tIns="0" rIns="0" bIns="0" numCol="1" rtlCol="0" anchor="t">
            <a:prstTxWarp prst="textArchUp">
              <a:avLst/>
            </a:prstTxWarp>
            <a:spAutoFit/>
          </a:bodyPr>
          <a:lstStyle>
            <a:defPPr>
              <a:defRPr lang="en-US"/>
            </a:defPPr>
            <a:lvl1pPr algn="ctr">
              <a:lnSpc>
                <a:spcPts val="8819"/>
              </a:lnSpc>
              <a:spcBef>
                <a:spcPct val="0"/>
              </a:spcBef>
              <a:defRPr sz="6299">
                <a:solidFill>
                  <a:srgbClr val="EF3220"/>
                </a:solidFill>
                <a:latin typeface="Atma Bold"/>
              </a:defRPr>
            </a:lvl1pPr>
          </a:lstStyle>
          <a:p>
            <a:r>
              <a:rPr lang="en-US" sz="11500" b="1">
                <a:ln w="9525">
                  <a:solidFill>
                    <a:schemeClr val="bg1"/>
                  </a:solidFill>
                  <a:prstDash val="solid"/>
                </a:ln>
                <a:solidFill>
                  <a:srgbClr val="F03F2C"/>
                </a:solidFill>
                <a:effectLst>
                  <a:outerShdw blurRad="12700" dist="38100" dir="2700000" algn="tl" rotWithShape="0">
                    <a:schemeClr val="bg1">
                      <a:lumMod val="50000"/>
                    </a:schemeClr>
                  </a:outerShdw>
                </a:effectLst>
                <a:latin typeface=".VnCooper" panose="020B7200000000000000" pitchFamily="34" charset="0"/>
              </a:rPr>
              <a:t>Warm-up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B123D31-FC33-DBEF-2F31-904B7125D6AC}"/>
              </a:ext>
            </a:extLst>
          </p:cNvPr>
          <p:cNvGrpSpPr/>
          <p:nvPr/>
        </p:nvGrpSpPr>
        <p:grpSpPr>
          <a:xfrm>
            <a:off x="9378486" y="4168992"/>
            <a:ext cx="1292781" cy="848840"/>
            <a:chOff x="3709758" y="3204070"/>
            <a:chExt cx="1768014" cy="1160877"/>
          </a:xfrm>
        </p:grpSpPr>
        <p:sp>
          <p:nvSpPr>
            <p:cNvPr id="8" name="Mspham-0936082789">
              <a:extLst>
                <a:ext uri="{FF2B5EF4-FFF2-40B4-BE49-F238E27FC236}">
                  <a16:creationId xmlns:a16="http://schemas.microsoft.com/office/drawing/2014/main" id="{44B2068C-F0F9-A4DE-BE4F-AECF436121C5}"/>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id="{5914B8B7-C541-7944-5239-754D378E0E55}"/>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213213" y="1103317"/>
            <a:ext cx="2126635" cy="2333653"/>
            <a:chOff x="2438510" y="122822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510" y="1228226"/>
              <a:ext cx="2126635" cy="2333653"/>
            </a:xfrm>
            <a:prstGeom prst="rect">
              <a:avLst/>
            </a:prstGeom>
          </p:spPr>
        </p:pic>
        <p:sp>
          <p:nvSpPr>
            <p:cNvPr id="14" name="Snip Diagonal Corner Rectangle 13"/>
            <p:cNvSpPr/>
            <p:nvPr/>
          </p:nvSpPr>
          <p:spPr>
            <a:xfrm>
              <a:off x="2438510" y="223858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469785" y="1171650"/>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450" y="2363119"/>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0225" y="1600896"/>
            <a:ext cx="1961000" cy="1338494"/>
          </a:xfrm>
          <a:prstGeom prst="rect">
            <a:avLst/>
          </a:prstGeom>
        </p:spPr>
      </p:pic>
      <p:sp>
        <p:nvSpPr>
          <p:cNvPr id="17" name="Right Arrow 16">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19" name="Mspham-0936082789">
            <a:extLst>
              <a:ext uri="{FF2B5EF4-FFF2-40B4-BE49-F238E27FC236}">
                <a16:creationId xmlns:a16="http://schemas.microsoft.com/office/drawing/2014/main" id="{9F38C9E7-5840-E0C4-22BD-6BCB438BC662}"/>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0" name="Mspham-0936082789">
            <a:extLst>
              <a:ext uri="{FF2B5EF4-FFF2-40B4-BE49-F238E27FC236}">
                <a16:creationId xmlns:a16="http://schemas.microsoft.com/office/drawing/2014/main" id="{5CC79947-6C2D-D20C-FF0F-93BCC872DD7F}"/>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maths.</a:t>
            </a:r>
            <a:endParaRPr lang="en-US" sz="2700" b="1" dirty="0">
              <a:solidFill>
                <a:schemeClr val="tx1">
                  <a:lumMod val="85000"/>
                  <a:lumOff val="15000"/>
                </a:schemeClr>
              </a:solidFill>
              <a:latin typeface="Century Gothic" panose="020B0502020202020204" pitchFamily="34" charset="0"/>
            </a:endParaRPr>
          </a:p>
        </p:txBody>
      </p:sp>
      <p:pic>
        <p:nvPicPr>
          <p:cNvPr id="9" name="MsPham-0936082789" descr="A book with cartoon characters on it&#10;&#10;Description automatically generated with low confidence">
            <a:extLst>
              <a:ext uri="{FF2B5EF4-FFF2-40B4-BE49-F238E27FC236}">
                <a16:creationId xmlns:a16="http://schemas.microsoft.com/office/drawing/2014/main" id="{95C7D7F4-699A-11DB-32FE-65A23F04F690}"/>
              </a:ext>
            </a:extLst>
          </p:cNvPr>
          <p:cNvPicPr>
            <a:picLocks noChangeAspect="1"/>
          </p:cNvPicPr>
          <p:nvPr/>
        </p:nvPicPr>
        <p:blipFill rotWithShape="1">
          <a:blip r:embed="rId11">
            <a:extLst>
              <a:ext uri="{28A0092B-C50C-407E-A947-70E740481C1C}">
                <a14:useLocalDpi xmlns:a14="http://schemas.microsoft.com/office/drawing/2010/main" val="0"/>
              </a:ext>
            </a:extLst>
          </a:blip>
          <a:srcRect l="28918" t="11795" r="28977" b="14864"/>
          <a:stretch/>
        </p:blipFill>
        <p:spPr>
          <a:xfrm>
            <a:off x="2765488" y="2250390"/>
            <a:ext cx="1022083" cy="1120835"/>
          </a:xfrm>
          <a:prstGeom prst="rect">
            <a:avLst/>
          </a:prstGeom>
        </p:spPr>
      </p:pic>
      <p:pic>
        <p:nvPicPr>
          <p:cNvPr id="16" name="Picture 15">
            <a:extLst>
              <a:ext uri="{FF2B5EF4-FFF2-40B4-BE49-F238E27FC236}">
                <a16:creationId xmlns:a16="http://schemas.microsoft.com/office/drawing/2014/main" id="{35DD84DA-5CC4-1A8E-DA8B-5BAE72DE5E10}"/>
              </a:ext>
            </a:extLst>
          </p:cNvPr>
          <p:cNvPicPr>
            <a:picLocks noChangeAspect="1"/>
          </p:cNvPicPr>
          <p:nvPr/>
        </p:nvPicPr>
        <p:blipFill>
          <a:blip r:embed="rId12"/>
          <a:stretch>
            <a:fillRect/>
          </a:stretch>
        </p:blipFill>
        <p:spPr>
          <a:xfrm>
            <a:off x="8182041" y="2458023"/>
            <a:ext cx="702121" cy="962734"/>
          </a:xfrm>
          <a:prstGeom prst="rect">
            <a:avLst/>
          </a:prstGeom>
        </p:spPr>
      </p:pic>
    </p:spTree>
    <p:extLst>
      <p:ext uri="{BB962C8B-B14F-4D97-AF65-F5344CB8AC3E}">
        <p14:creationId xmlns:p14="http://schemas.microsoft.com/office/powerpoint/2010/main" val="3929838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id="{FA6DB948-4A31-03B3-0892-9D352E7B44BB}"/>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Englhish.</a:t>
            </a:r>
            <a:endParaRPr lang="en-US" sz="2700" b="1" dirty="0">
              <a:solidFill>
                <a:schemeClr val="tx1">
                  <a:lumMod val="85000"/>
                  <a:lumOff val="15000"/>
                </a:schemeClr>
              </a:solidFill>
              <a:latin typeface="Century Gothic" panose="020B0502020202020204" pitchFamily="34" charset="0"/>
            </a:endParaRPr>
          </a:p>
        </p:txBody>
      </p:sp>
      <p:pic>
        <p:nvPicPr>
          <p:cNvPr id="31" name="MsPham-0936082789" descr="A picture containing screenshot, text, outdoor, beach&#10;&#10;Description automatically generated">
            <a:extLst>
              <a:ext uri="{FF2B5EF4-FFF2-40B4-BE49-F238E27FC236}">
                <a16:creationId xmlns:a16="http://schemas.microsoft.com/office/drawing/2014/main" id="{73F7E603-42A0-B481-AB9B-FEC3EF26118A}"/>
              </a:ext>
            </a:extLst>
          </p:cNvPr>
          <p:cNvPicPr>
            <a:picLocks noChangeAspect="1"/>
          </p:cNvPicPr>
          <p:nvPr/>
        </p:nvPicPr>
        <p:blipFill rotWithShape="1">
          <a:blip r:embed="rId11">
            <a:extLst>
              <a:ext uri="{28A0092B-C50C-407E-A947-70E740481C1C}">
                <a14:useLocalDpi xmlns:a14="http://schemas.microsoft.com/office/drawing/2010/main" val="0"/>
              </a:ext>
            </a:extLst>
          </a:blip>
          <a:srcRect l="27661" t="14276" r="27011" b="10023"/>
          <a:stretch/>
        </p:blipFill>
        <p:spPr>
          <a:xfrm>
            <a:off x="7810404" y="2461832"/>
            <a:ext cx="1074118" cy="1127538"/>
          </a:xfrm>
          <a:prstGeom prst="rect">
            <a:avLst/>
          </a:prstGeom>
        </p:spPr>
      </p:pic>
      <p:pic>
        <p:nvPicPr>
          <p:cNvPr id="4" name="Picture 3">
            <a:extLst>
              <a:ext uri="{FF2B5EF4-FFF2-40B4-BE49-F238E27FC236}">
                <a16:creationId xmlns:a16="http://schemas.microsoft.com/office/drawing/2014/main" id="{8C270BEB-17FB-7253-B6C6-A4765FD25017}"/>
              </a:ext>
            </a:extLst>
          </p:cNvPr>
          <p:cNvPicPr>
            <a:picLocks noChangeAspect="1"/>
          </p:cNvPicPr>
          <p:nvPr/>
        </p:nvPicPr>
        <p:blipFill>
          <a:blip r:embed="rId12"/>
          <a:stretch>
            <a:fillRect/>
          </a:stretch>
        </p:blipFill>
        <p:spPr>
          <a:xfrm>
            <a:off x="2892143" y="2374072"/>
            <a:ext cx="763671" cy="1064132"/>
          </a:xfrm>
          <a:prstGeom prst="rect">
            <a:avLst/>
          </a:prstGeom>
          <a:scene3d>
            <a:camera prst="isometricOffAxis1Right"/>
            <a:lightRig rig="threePt" dir="t"/>
          </a:scene3d>
        </p:spPr>
      </p:pic>
    </p:spTree>
    <p:extLst>
      <p:ext uri="{BB962C8B-B14F-4D97-AF65-F5344CB8AC3E}">
        <p14:creationId xmlns:p14="http://schemas.microsoft.com/office/powerpoint/2010/main" val="278501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44F790-A926-13CF-5966-6A86B16A3C40}"/>
              </a:ext>
            </a:extLst>
          </p:cNvPr>
          <p:cNvGrpSpPr/>
          <p:nvPr/>
        </p:nvGrpSpPr>
        <p:grpSpPr>
          <a:xfrm>
            <a:off x="9378486" y="4168992"/>
            <a:ext cx="1292781" cy="848840"/>
            <a:chOff x="3709758" y="3204070"/>
            <a:chExt cx="1768014" cy="1160877"/>
          </a:xfrm>
        </p:grpSpPr>
        <p:sp>
          <p:nvSpPr>
            <p:cNvPr id="6" name="Mspham-0936082789">
              <a:extLst>
                <a:ext uri="{FF2B5EF4-FFF2-40B4-BE49-F238E27FC236}">
                  <a16:creationId xmlns:a16="http://schemas.microsoft.com/office/drawing/2014/main" id="{7DB8D3C7-62D2-7126-AD0F-31C7C93AC4AD}"/>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7" name="MsPham-0936082789">
              <a:extLst>
                <a:ext uri="{FF2B5EF4-FFF2-40B4-BE49-F238E27FC236}">
                  <a16:creationId xmlns:a16="http://schemas.microsoft.com/office/drawing/2014/main" id="{62EF2B57-CC1A-A398-A42A-1A25F2FCD382}"/>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7" name="Picture 16"/>
          <p:cNvPicPr>
            <a:picLocks noChangeAspect="1"/>
          </p:cNvPicPr>
          <p:nvPr/>
        </p:nvPicPr>
        <p:blipFill rotWithShape="1">
          <a:blip r:embed="rId5"/>
          <a:srcRect l="3458" t="10130" r="2004" b="4833"/>
          <a:stretch/>
        </p:blipFill>
        <p:spPr>
          <a:xfrm>
            <a:off x="-39329" y="7375"/>
            <a:ext cx="12270658" cy="6843251"/>
          </a:xfrm>
          <a:prstGeom prst="rect">
            <a:avLst/>
          </a:prstGeom>
        </p:spPr>
      </p:pic>
      <p:pic>
        <p:nvPicPr>
          <p:cNvPr id="3" name="righ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8297" y="694585"/>
            <a:ext cx="1961000" cy="1338494"/>
          </a:xfrm>
          <a:prstGeom prst="rect">
            <a:avLst/>
          </a:prstGeom>
        </p:spPr>
      </p:pic>
      <p:pic>
        <p:nvPicPr>
          <p:cNvPr id="2" name="Picture 1"/>
          <p:cNvPicPr>
            <a:picLocks noChangeAspect="1"/>
          </p:cNvPicPr>
          <p:nvPr/>
        </p:nvPicPr>
        <p:blipFill>
          <a:blip r:embed="rId7"/>
          <a:stretch>
            <a:fillRect/>
          </a:stretch>
        </p:blipFill>
        <p:spPr>
          <a:xfrm>
            <a:off x="3396994" y="2147142"/>
            <a:ext cx="5724640" cy="3060457"/>
          </a:xfrm>
          <a:prstGeom prst="rect">
            <a:avLst/>
          </a:prstGeom>
        </p:spPr>
      </p:pic>
      <p:pic>
        <p:nvPicPr>
          <p:cNvPr id="4" name="Picture 3">
            <a:hlinkClick r:id="" action="ppaction://hlinkshowjump?jump=nextslide"/>
          </p:cNvPr>
          <p:cNvPicPr>
            <a:picLocks noChangeAspect="1"/>
          </p:cNvPicPr>
          <p:nvPr/>
        </p:nvPicPr>
        <p:blipFill rotWithShape="1">
          <a:blip r:embed="rId8"/>
          <a:srcRect b="15449"/>
          <a:stretch/>
        </p:blipFill>
        <p:spPr>
          <a:xfrm>
            <a:off x="9525587" y="5624577"/>
            <a:ext cx="1005927" cy="659801"/>
          </a:xfrm>
          <a:prstGeom prst="rect">
            <a:avLst/>
          </a:prstGeom>
        </p:spPr>
      </p:pic>
    </p:spTree>
    <p:extLst>
      <p:ext uri="{BB962C8B-B14F-4D97-AF65-F5344CB8AC3E}">
        <p14:creationId xmlns:p14="http://schemas.microsoft.com/office/powerpoint/2010/main" val="2590298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24A140-1DD2-2785-EF67-EA34D64B5B76}"/>
              </a:ext>
            </a:extLst>
          </p:cNvPr>
          <p:cNvGrpSpPr/>
          <p:nvPr/>
        </p:nvGrpSpPr>
        <p:grpSpPr>
          <a:xfrm>
            <a:off x="3490454" y="1612155"/>
            <a:ext cx="1322799" cy="1490907"/>
            <a:chOff x="4131377" y="3434704"/>
            <a:chExt cx="866861" cy="977026"/>
          </a:xfrm>
        </p:grpSpPr>
        <p:sp>
          <p:nvSpPr>
            <p:cNvPr id="5" name="Mspham-0936082789">
              <a:extLst>
                <a:ext uri="{FF2B5EF4-FFF2-40B4-BE49-F238E27FC236}">
                  <a16:creationId xmlns:a16="http://schemas.microsoft.com/office/drawing/2014/main" id="{06340172-E28C-B761-CFCC-4732F9E4918B}"/>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6" name="MsPham-0936082789">
              <a:extLst>
                <a:ext uri="{FF2B5EF4-FFF2-40B4-BE49-F238E27FC236}">
                  <a16:creationId xmlns:a16="http://schemas.microsoft.com/office/drawing/2014/main" id="{9B95C9DF-2C9D-CB49-B67B-B6ABE6F54D08}"/>
                </a:ext>
              </a:extLst>
            </p:cNvPr>
            <p:cNvPicPr>
              <a:picLocks noChangeAspect="1"/>
            </p:cNvPicPr>
            <p:nvPr/>
          </p:nvPicPr>
          <p:blipFill>
            <a:blip r:embed="rId6"/>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3" name="Mspham-0936082789">
            <a:extLst>
              <a:ext uri="{FF2B5EF4-FFF2-40B4-BE49-F238E27FC236}">
                <a16:creationId xmlns:a16="http://schemas.microsoft.com/office/drawing/2014/main"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grpSp>
        <p:nvGrpSpPr>
          <p:cNvPr id="11" name="Group 10">
            <a:extLst>
              <a:ext uri="{FF2B5EF4-FFF2-40B4-BE49-F238E27FC236}">
                <a16:creationId xmlns:a16="http://schemas.microsoft.com/office/drawing/2014/main" id="{BD3638EE-C82A-1233-B9A1-36A0CD853564}"/>
              </a:ext>
            </a:extLst>
          </p:cNvPr>
          <p:cNvGrpSpPr/>
          <p:nvPr/>
        </p:nvGrpSpPr>
        <p:grpSpPr>
          <a:xfrm>
            <a:off x="2073261" y="898736"/>
            <a:ext cx="8602026" cy="5387572"/>
            <a:chOff x="1828800" y="1422425"/>
            <a:chExt cx="6096000" cy="3818012"/>
          </a:xfrm>
        </p:grpSpPr>
        <p:pic>
          <p:nvPicPr>
            <p:cNvPr id="7" name="Picture 6">
              <a:extLst>
                <a:ext uri="{FF2B5EF4-FFF2-40B4-BE49-F238E27FC236}">
                  <a16:creationId xmlns:a16="http://schemas.microsoft.com/office/drawing/2014/main" id="{87D4815D-D8CE-BFBC-59BC-2DACE185F407}"/>
                </a:ext>
              </a:extLst>
            </p:cNvPr>
            <p:cNvPicPr>
              <a:picLocks noChangeAspect="1"/>
            </p:cNvPicPr>
            <p:nvPr/>
          </p:nvPicPr>
          <p:blipFill rotWithShape="1">
            <a:blip r:embed="rId7"/>
            <a:srcRect r="50000"/>
            <a:stretch/>
          </p:blipFill>
          <p:spPr>
            <a:xfrm>
              <a:off x="1828800" y="1422425"/>
              <a:ext cx="6096000" cy="1798270"/>
            </a:xfrm>
            <a:prstGeom prst="rect">
              <a:avLst/>
            </a:prstGeom>
          </p:spPr>
        </p:pic>
        <p:pic>
          <p:nvPicPr>
            <p:cNvPr id="8" name="Picture 7">
              <a:extLst>
                <a:ext uri="{FF2B5EF4-FFF2-40B4-BE49-F238E27FC236}">
                  <a16:creationId xmlns:a16="http://schemas.microsoft.com/office/drawing/2014/main" id="{D0E75D51-A062-2A76-97F2-B3785E4C14B8}"/>
                </a:ext>
              </a:extLst>
            </p:cNvPr>
            <p:cNvPicPr>
              <a:picLocks noChangeAspect="1"/>
            </p:cNvPicPr>
            <p:nvPr/>
          </p:nvPicPr>
          <p:blipFill rotWithShape="1">
            <a:blip r:embed="rId7"/>
            <a:srcRect l="50000"/>
            <a:stretch/>
          </p:blipFill>
          <p:spPr>
            <a:xfrm>
              <a:off x="1828800" y="3442167"/>
              <a:ext cx="6096000" cy="1798270"/>
            </a:xfrm>
            <a:prstGeom prst="rect">
              <a:avLst/>
            </a:prstGeom>
          </p:spPr>
        </p:pic>
      </p:grpSp>
      <p:sp>
        <p:nvSpPr>
          <p:cNvPr id="12" name="Mspham-0936082789">
            <a:extLst>
              <a:ext uri="{FF2B5EF4-FFF2-40B4-BE49-F238E27FC236}">
                <a16:creationId xmlns:a16="http://schemas.microsoft.com/office/drawing/2014/main" id="{F225BA88-75AF-8CEC-F930-B1AA1DD8A673}"/>
              </a:ext>
            </a:extLst>
          </p:cNvPr>
          <p:cNvSpPr txBox="1">
            <a:spLocks/>
          </p:cNvSpPr>
          <p:nvPr/>
        </p:nvSpPr>
        <p:spPr>
          <a:xfrm>
            <a:off x="2833924" y="3184561"/>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art</a:t>
            </a:r>
          </a:p>
        </p:txBody>
      </p:sp>
      <p:sp>
        <p:nvSpPr>
          <p:cNvPr id="13" name="Mspham-0936082789">
            <a:extLst>
              <a:ext uri="{FF2B5EF4-FFF2-40B4-BE49-F238E27FC236}">
                <a16:creationId xmlns:a16="http://schemas.microsoft.com/office/drawing/2014/main" id="{D96F959E-9B43-9BAA-6CAB-D934C6D94313}"/>
              </a:ext>
            </a:extLst>
          </p:cNvPr>
          <p:cNvSpPr txBox="1">
            <a:spLocks/>
          </p:cNvSpPr>
          <p:nvPr/>
        </p:nvSpPr>
        <p:spPr>
          <a:xfrm>
            <a:off x="7175105" y="3174304"/>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music</a:t>
            </a:r>
          </a:p>
        </p:txBody>
      </p:sp>
      <p:sp>
        <p:nvSpPr>
          <p:cNvPr id="14" name="Mspham-0936082789">
            <a:extLst>
              <a:ext uri="{FF2B5EF4-FFF2-40B4-BE49-F238E27FC236}">
                <a16:creationId xmlns:a16="http://schemas.microsoft.com/office/drawing/2014/main" id="{4B51371D-5768-CAB7-0FA6-4DAEB76E0984}"/>
              </a:ext>
            </a:extLst>
          </p:cNvPr>
          <p:cNvSpPr txBox="1">
            <a:spLocks/>
          </p:cNvSpPr>
          <p:nvPr/>
        </p:nvSpPr>
        <p:spPr>
          <a:xfrm>
            <a:off x="2833924" y="5993870"/>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PE</a:t>
            </a:r>
          </a:p>
        </p:txBody>
      </p:sp>
      <p:sp>
        <p:nvSpPr>
          <p:cNvPr id="15" name="Mspham-0936082789">
            <a:extLst>
              <a:ext uri="{FF2B5EF4-FFF2-40B4-BE49-F238E27FC236}">
                <a16:creationId xmlns:a16="http://schemas.microsoft.com/office/drawing/2014/main" id="{3CFD337C-0DCF-F144-9DD2-2167B8F42852}"/>
              </a:ext>
            </a:extLst>
          </p:cNvPr>
          <p:cNvSpPr txBox="1">
            <a:spLocks/>
          </p:cNvSpPr>
          <p:nvPr/>
        </p:nvSpPr>
        <p:spPr>
          <a:xfrm>
            <a:off x="7175105" y="5993870"/>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IT</a:t>
            </a:r>
          </a:p>
        </p:txBody>
      </p:sp>
    </p:spTree>
    <p:extLst>
      <p:ext uri="{BB962C8B-B14F-4D97-AF65-F5344CB8AC3E}">
        <p14:creationId xmlns:p14="http://schemas.microsoft.com/office/powerpoint/2010/main" val="194204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Track 78-MsPham (mp3cut.net) (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4" name="Track 78-MsPham (mp3cut.net) (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5" name="Track 78-MsPham (mp3cut.net)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11" name="Mspham-0936082789">
            <a:extLst>
              <a:ext uri="{FF2B5EF4-FFF2-40B4-BE49-F238E27FC236}">
                <a16:creationId xmlns:a16="http://schemas.microsoft.com/office/drawing/2014/main" id="{CC2CDF29-5777-8105-B706-012E3A6185B1}"/>
              </a:ext>
            </a:extLst>
          </p:cNvPr>
          <p:cNvSpPr txBox="1">
            <a:spLocks/>
          </p:cNvSpPr>
          <p:nvPr/>
        </p:nvSpPr>
        <p:spPr>
          <a:xfrm>
            <a:off x="3200400" y="5047526"/>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12" name="Mspham-0936082789">
            <a:extLst>
              <a:ext uri="{FF2B5EF4-FFF2-40B4-BE49-F238E27FC236}">
                <a16:creationId xmlns:a16="http://schemas.microsoft.com/office/drawing/2014/main" id="{74F13C03-301F-5950-3AA8-C9F2AF832B3E}"/>
              </a:ext>
            </a:extLst>
          </p:cNvPr>
          <p:cNvSpPr txBox="1">
            <a:spLocks/>
          </p:cNvSpPr>
          <p:nvPr/>
        </p:nvSpPr>
        <p:spPr>
          <a:xfrm>
            <a:off x="5457756" y="5738757"/>
            <a:ext cx="3350964" cy="548640"/>
          </a:xfrm>
          <a:prstGeom prst="wedgeRoundRectCallout">
            <a:avLst>
              <a:gd name="adj1" fmla="val 61068"/>
              <a:gd name="adj2" fmla="val 230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art.</a:t>
            </a:r>
            <a:endParaRPr lang="en-US" sz="2700" dirty="0"/>
          </a:p>
        </p:txBody>
      </p:sp>
      <p:sp>
        <p:nvSpPr>
          <p:cNvPr id="6" name="Mspham-0936082789">
            <a:extLst>
              <a:ext uri="{FF2B5EF4-FFF2-40B4-BE49-F238E27FC236}">
                <a16:creationId xmlns:a16="http://schemas.microsoft.com/office/drawing/2014/main"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5" name="Picture 14">
            <a:extLst>
              <a:ext uri="{FF2B5EF4-FFF2-40B4-BE49-F238E27FC236}">
                <a16:creationId xmlns:a16="http://schemas.microsoft.com/office/drawing/2014/main" id="{7540F476-567A-8A1D-D7D6-7685B621C43A}"/>
              </a:ext>
            </a:extLst>
          </p:cNvPr>
          <p:cNvPicPr>
            <a:picLocks noChangeAspect="1"/>
          </p:cNvPicPr>
          <p:nvPr/>
        </p:nvPicPr>
        <p:blipFill>
          <a:blip r:embed="rId5"/>
          <a:stretch>
            <a:fillRect/>
          </a:stretch>
        </p:blipFill>
        <p:spPr>
          <a:xfrm>
            <a:off x="3937837" y="1261834"/>
            <a:ext cx="4133446" cy="2536156"/>
          </a:xfrm>
          <a:prstGeom prst="rect">
            <a:avLst/>
          </a:prstGeom>
        </p:spPr>
      </p:pic>
      <p:sp>
        <p:nvSpPr>
          <p:cNvPr id="13" name="Mspham-0936082789">
            <a:extLst>
              <a:ext uri="{FF2B5EF4-FFF2-40B4-BE49-F238E27FC236}">
                <a16:creationId xmlns:a16="http://schemas.microsoft.com/office/drawing/2014/main" id="{58508E94-13EB-937B-379F-F4C65F9957C6}"/>
              </a:ext>
            </a:extLst>
          </p:cNvPr>
          <p:cNvSpPr txBox="1">
            <a:spLocks/>
          </p:cNvSpPr>
          <p:nvPr/>
        </p:nvSpPr>
        <p:spPr>
          <a:xfrm>
            <a:off x="4859574" y="3590713"/>
            <a:ext cx="2635861" cy="342900"/>
          </a:xfrm>
          <a:prstGeom prst="roundRect">
            <a:avLst>
              <a:gd name="adj" fmla="val 50000"/>
            </a:avLst>
          </a:prstGeom>
          <a:solidFill>
            <a:srgbClr val="FFFAC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art</a:t>
            </a:r>
          </a:p>
        </p:txBody>
      </p:sp>
      <p:pic>
        <p:nvPicPr>
          <p:cNvPr id="18" name="Picture 2">
            <a:extLst>
              <a:ext uri="{FF2B5EF4-FFF2-40B4-BE49-F238E27FC236}">
                <a16:creationId xmlns:a16="http://schemas.microsoft.com/office/drawing/2014/main" id="{E7799F48-DD00-3CA5-1CAE-102712BCA8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4021" y="5377827"/>
            <a:ext cx="667982" cy="6679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B600885-8A03-D2A3-EABC-F19CF723898C}"/>
              </a:ext>
            </a:extLst>
          </p:cNvPr>
          <p:cNvPicPr>
            <a:picLocks noChangeAspect="1"/>
          </p:cNvPicPr>
          <p:nvPr/>
        </p:nvPicPr>
        <p:blipFill>
          <a:blip r:embed="rId7"/>
          <a:stretch>
            <a:fillRect/>
          </a:stretch>
        </p:blipFill>
        <p:spPr>
          <a:xfrm>
            <a:off x="8997699" y="5429457"/>
            <a:ext cx="616352" cy="616352"/>
          </a:xfrm>
          <a:prstGeom prst="rect">
            <a:avLst/>
          </a:prstGeom>
        </p:spPr>
      </p:pic>
    </p:spTree>
    <p:extLst>
      <p:ext uri="{BB962C8B-B14F-4D97-AF65-F5344CB8AC3E}">
        <p14:creationId xmlns:p14="http://schemas.microsoft.com/office/powerpoint/2010/main" val="409973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 (4).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rack 78-MsPham (mp3cut.net) (5).wav"/>
                                        </p:tgtEl>
                                      </p:cMediaNode>
                                    </p:audio>
                                  </p:sub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ack 78-MsPham (mp3cut.net) (4).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click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Track 78-MsPham (mp3cut.net) (5).wav"/>
                                        </p:tgtEl>
                                      </p:cMediaNode>
                                    </p:audio>
                                  </p:subTnLst>
                                </p:cTn>
                              </p:par>
                            </p:childTnLst>
                          </p:cTn>
                        </p:par>
                      </p:childTnLst>
                    </p:cTn>
                  </p:par>
                </p:childTnLst>
              </p:cTn>
              <p:nextCondLst>
                <p:cond evt="onClick" delay="0">
                  <p:tgtEl>
                    <p:spTgt spid="12"/>
                  </p:tgtEl>
                </p:cond>
              </p:nextCondLst>
            </p:seq>
          </p:childTnLst>
        </p:cTn>
      </p:par>
    </p:tnLst>
    <p:bldLst>
      <p:bldP spid="11" grpId="0" animBg="1"/>
      <p:bldP spid="11" grpId="1"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6" name="Mspham-0936082789">
            <a:extLst>
              <a:ext uri="{FF2B5EF4-FFF2-40B4-BE49-F238E27FC236}">
                <a16:creationId xmlns:a16="http://schemas.microsoft.com/office/drawing/2014/main"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5" name="Picture 14">
            <a:extLst>
              <a:ext uri="{FF2B5EF4-FFF2-40B4-BE49-F238E27FC236}">
                <a16:creationId xmlns:a16="http://schemas.microsoft.com/office/drawing/2014/main" id="{387453D9-15A0-AC35-6D3D-9F1E455633D9}"/>
              </a:ext>
            </a:extLst>
          </p:cNvPr>
          <p:cNvPicPr>
            <a:picLocks noChangeAspect="1"/>
          </p:cNvPicPr>
          <p:nvPr/>
        </p:nvPicPr>
        <p:blipFill>
          <a:blip r:embed="rId5"/>
          <a:stretch>
            <a:fillRect/>
          </a:stretch>
        </p:blipFill>
        <p:spPr>
          <a:xfrm>
            <a:off x="3928684" y="1286252"/>
            <a:ext cx="4334632" cy="2542252"/>
          </a:xfrm>
          <a:prstGeom prst="rect">
            <a:avLst/>
          </a:prstGeom>
        </p:spPr>
      </p:pic>
      <p:sp>
        <p:nvSpPr>
          <p:cNvPr id="13" name="Mspham-0936082789">
            <a:extLst>
              <a:ext uri="{FF2B5EF4-FFF2-40B4-BE49-F238E27FC236}">
                <a16:creationId xmlns:a16="http://schemas.microsoft.com/office/drawing/2014/main" id="{58508E94-13EB-937B-379F-F4C65F9957C6}"/>
              </a:ext>
            </a:extLst>
          </p:cNvPr>
          <p:cNvSpPr txBox="1">
            <a:spLocks/>
          </p:cNvSpPr>
          <p:nvPr/>
        </p:nvSpPr>
        <p:spPr>
          <a:xfrm>
            <a:off x="4833785" y="3629002"/>
            <a:ext cx="2635861" cy="342900"/>
          </a:xfrm>
          <a:prstGeom prst="roundRect">
            <a:avLst>
              <a:gd name="adj" fmla="val 50000"/>
            </a:avLst>
          </a:prstGeom>
          <a:solidFill>
            <a:srgbClr val="FFFAC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music</a:t>
            </a:r>
          </a:p>
        </p:txBody>
      </p:sp>
      <p:sp>
        <p:nvSpPr>
          <p:cNvPr id="16" name="Mspham-0936082789">
            <a:extLst>
              <a:ext uri="{FF2B5EF4-FFF2-40B4-BE49-F238E27FC236}">
                <a16:creationId xmlns:a16="http://schemas.microsoft.com/office/drawing/2014/main" id="{BD5AFEB6-46B2-A04D-EC05-46DC1DEFE698}"/>
              </a:ext>
            </a:extLst>
          </p:cNvPr>
          <p:cNvSpPr txBox="1">
            <a:spLocks/>
          </p:cNvSpPr>
          <p:nvPr/>
        </p:nvSpPr>
        <p:spPr>
          <a:xfrm>
            <a:off x="3200400" y="5047526"/>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17" name="Mspham-0936082789">
            <a:extLst>
              <a:ext uri="{FF2B5EF4-FFF2-40B4-BE49-F238E27FC236}">
                <a16:creationId xmlns:a16="http://schemas.microsoft.com/office/drawing/2014/main" id="{7E00A9CB-C6A6-A575-7F7A-B97D98BD517A}"/>
              </a:ext>
            </a:extLst>
          </p:cNvPr>
          <p:cNvSpPr txBox="1">
            <a:spLocks/>
          </p:cNvSpPr>
          <p:nvPr/>
        </p:nvSpPr>
        <p:spPr>
          <a:xfrm>
            <a:off x="5457756" y="5738757"/>
            <a:ext cx="3350964" cy="548640"/>
          </a:xfrm>
          <a:prstGeom prst="wedgeRoundRectCallout">
            <a:avLst>
              <a:gd name="adj1" fmla="val 61068"/>
              <a:gd name="adj2" fmla="val 230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music.</a:t>
            </a:r>
            <a:endParaRPr lang="en-US" sz="2700" dirty="0"/>
          </a:p>
        </p:txBody>
      </p:sp>
      <p:pic>
        <p:nvPicPr>
          <p:cNvPr id="18" name="Picture 17">
            <a:extLst>
              <a:ext uri="{FF2B5EF4-FFF2-40B4-BE49-F238E27FC236}">
                <a16:creationId xmlns:a16="http://schemas.microsoft.com/office/drawing/2014/main" id="{9345092B-8327-C474-F4D8-D2A3D60887B5}"/>
              </a:ext>
            </a:extLst>
          </p:cNvPr>
          <p:cNvPicPr>
            <a:picLocks noChangeAspect="1"/>
          </p:cNvPicPr>
          <p:nvPr/>
        </p:nvPicPr>
        <p:blipFill>
          <a:blip r:embed="rId6"/>
          <a:stretch>
            <a:fillRect/>
          </a:stretch>
        </p:blipFill>
        <p:spPr>
          <a:xfrm>
            <a:off x="2382723" y="5371078"/>
            <a:ext cx="641999" cy="641999"/>
          </a:xfrm>
          <a:prstGeom prst="rect">
            <a:avLst/>
          </a:prstGeom>
        </p:spPr>
      </p:pic>
      <p:pic>
        <p:nvPicPr>
          <p:cNvPr id="20" name="Picture 19">
            <a:extLst>
              <a:ext uri="{FF2B5EF4-FFF2-40B4-BE49-F238E27FC236}">
                <a16:creationId xmlns:a16="http://schemas.microsoft.com/office/drawing/2014/main" id="{67F42971-62A0-7483-F3AD-7929520449F2}"/>
              </a:ext>
            </a:extLst>
          </p:cNvPr>
          <p:cNvPicPr>
            <a:picLocks noChangeAspect="1"/>
          </p:cNvPicPr>
          <p:nvPr/>
        </p:nvPicPr>
        <p:blipFill>
          <a:blip r:embed="rId7"/>
          <a:stretch>
            <a:fillRect/>
          </a:stretch>
        </p:blipFill>
        <p:spPr>
          <a:xfrm>
            <a:off x="9022852" y="5356278"/>
            <a:ext cx="616352" cy="619287"/>
          </a:xfrm>
          <a:prstGeom prst="ellipse">
            <a:avLst/>
          </a:prstGeom>
        </p:spPr>
      </p:pic>
    </p:spTree>
    <p:extLst>
      <p:ext uri="{BB962C8B-B14F-4D97-AF65-F5344CB8AC3E}">
        <p14:creationId xmlns:p14="http://schemas.microsoft.com/office/powerpoint/2010/main" val="27916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Track 78-MsPham (mp3cut.net) (7).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ack 78-MsPham (mp3cut.net) (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6"/>
                                        </p:tgtEl>
                                      </p:cBhvr>
                                    </p:animEffect>
                                    <p:animScale>
                                      <p:cBhvr>
                                        <p:cTn id="23" dur="250" autoRev="1" fill="hold"/>
                                        <p:tgtEl>
                                          <p:spTgt spid="16"/>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ack 78-MsPham (mp3cut.net) (7).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rack 78-MsPham (mp3cut.net) (6).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6" name="Mspham-0936082789">
            <a:extLst>
              <a:ext uri="{FF2B5EF4-FFF2-40B4-BE49-F238E27FC236}">
                <a16:creationId xmlns:a16="http://schemas.microsoft.com/office/drawing/2014/main"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5" name="Picture 14">
            <a:extLst>
              <a:ext uri="{FF2B5EF4-FFF2-40B4-BE49-F238E27FC236}">
                <a16:creationId xmlns:a16="http://schemas.microsoft.com/office/drawing/2014/main" id="{CCFAB53A-1CC3-57FD-9376-C27525DE92B6}"/>
              </a:ext>
            </a:extLst>
          </p:cNvPr>
          <p:cNvPicPr>
            <a:picLocks noChangeAspect="1"/>
          </p:cNvPicPr>
          <p:nvPr/>
        </p:nvPicPr>
        <p:blipFill>
          <a:blip r:embed="rId5"/>
          <a:stretch>
            <a:fillRect/>
          </a:stretch>
        </p:blipFill>
        <p:spPr>
          <a:xfrm>
            <a:off x="3906389" y="1261834"/>
            <a:ext cx="4304149" cy="2536156"/>
          </a:xfrm>
          <a:prstGeom prst="rect">
            <a:avLst/>
          </a:prstGeom>
        </p:spPr>
      </p:pic>
      <p:sp>
        <p:nvSpPr>
          <p:cNvPr id="13" name="Mspham-0936082789">
            <a:extLst>
              <a:ext uri="{FF2B5EF4-FFF2-40B4-BE49-F238E27FC236}">
                <a16:creationId xmlns:a16="http://schemas.microsoft.com/office/drawing/2014/main" id="{58508E94-13EB-937B-379F-F4C65F9957C6}"/>
              </a:ext>
            </a:extLst>
          </p:cNvPr>
          <p:cNvSpPr txBox="1">
            <a:spLocks/>
          </p:cNvSpPr>
          <p:nvPr/>
        </p:nvSpPr>
        <p:spPr>
          <a:xfrm>
            <a:off x="4833785" y="3626540"/>
            <a:ext cx="2635861" cy="342900"/>
          </a:xfrm>
          <a:prstGeom prst="roundRect">
            <a:avLst>
              <a:gd name="adj" fmla="val 50000"/>
            </a:avLst>
          </a:prstGeom>
          <a:solidFill>
            <a:srgbClr val="FFFAC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PE</a:t>
            </a:r>
          </a:p>
        </p:txBody>
      </p:sp>
      <p:sp>
        <p:nvSpPr>
          <p:cNvPr id="16" name="Mspham-0936082789">
            <a:extLst>
              <a:ext uri="{FF2B5EF4-FFF2-40B4-BE49-F238E27FC236}">
                <a16:creationId xmlns:a16="http://schemas.microsoft.com/office/drawing/2014/main" id="{DA1D8570-A7B8-292B-9F4F-07D915C82587}"/>
              </a:ext>
            </a:extLst>
          </p:cNvPr>
          <p:cNvSpPr txBox="1">
            <a:spLocks/>
          </p:cNvSpPr>
          <p:nvPr/>
        </p:nvSpPr>
        <p:spPr>
          <a:xfrm>
            <a:off x="3200400" y="5047526"/>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17" name="Mspham-0936082789">
            <a:extLst>
              <a:ext uri="{FF2B5EF4-FFF2-40B4-BE49-F238E27FC236}">
                <a16:creationId xmlns:a16="http://schemas.microsoft.com/office/drawing/2014/main" id="{E748A56B-D3AF-4156-D142-023D7AB728FC}"/>
              </a:ext>
            </a:extLst>
          </p:cNvPr>
          <p:cNvSpPr txBox="1">
            <a:spLocks/>
          </p:cNvSpPr>
          <p:nvPr/>
        </p:nvSpPr>
        <p:spPr>
          <a:xfrm>
            <a:off x="5457756" y="5738757"/>
            <a:ext cx="3350964" cy="548640"/>
          </a:xfrm>
          <a:prstGeom prst="wedgeRoundRectCallout">
            <a:avLst>
              <a:gd name="adj1" fmla="val 61068"/>
              <a:gd name="adj2" fmla="val 230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PE.</a:t>
            </a:r>
            <a:endParaRPr lang="en-US" sz="2700" dirty="0"/>
          </a:p>
        </p:txBody>
      </p:sp>
      <p:pic>
        <p:nvPicPr>
          <p:cNvPr id="18" name="Picture 17">
            <a:extLst>
              <a:ext uri="{FF2B5EF4-FFF2-40B4-BE49-F238E27FC236}">
                <a16:creationId xmlns:a16="http://schemas.microsoft.com/office/drawing/2014/main" id="{2FBE8804-86C4-CC2E-F434-7AF2635218E4}"/>
              </a:ext>
            </a:extLst>
          </p:cNvPr>
          <p:cNvPicPr>
            <a:picLocks noChangeAspect="1"/>
          </p:cNvPicPr>
          <p:nvPr/>
        </p:nvPicPr>
        <p:blipFill>
          <a:blip r:embed="rId6"/>
          <a:stretch>
            <a:fillRect/>
          </a:stretch>
        </p:blipFill>
        <p:spPr>
          <a:xfrm>
            <a:off x="9022852" y="5356278"/>
            <a:ext cx="616352" cy="619287"/>
          </a:xfrm>
          <a:prstGeom prst="ellipse">
            <a:avLst/>
          </a:prstGeom>
        </p:spPr>
      </p:pic>
      <p:pic>
        <p:nvPicPr>
          <p:cNvPr id="19" name="Picture 2">
            <a:extLst>
              <a:ext uri="{FF2B5EF4-FFF2-40B4-BE49-F238E27FC236}">
                <a16:creationId xmlns:a16="http://schemas.microsoft.com/office/drawing/2014/main" id="{F53303AF-C186-EAB3-E405-0F17FBA573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4021" y="5377827"/>
            <a:ext cx="667982" cy="667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4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Track 78-MsPham (mp3cut.net) (9).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ack 78-MsPham (mp3cut.net) (8).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6"/>
                                        </p:tgtEl>
                                      </p:cBhvr>
                                    </p:animEffect>
                                    <p:animScale>
                                      <p:cBhvr>
                                        <p:cTn id="23" dur="250" autoRev="1" fill="hold"/>
                                        <p:tgtEl>
                                          <p:spTgt spid="16"/>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ack 78-MsPham (mp3cut.net) (9).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rack 78-MsPham (mp3cut.net) (8).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6" name="Mspham-0936082789">
            <a:extLst>
              <a:ext uri="{FF2B5EF4-FFF2-40B4-BE49-F238E27FC236}">
                <a16:creationId xmlns:a16="http://schemas.microsoft.com/office/drawing/2014/main"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5" name="Picture 14">
            <a:extLst>
              <a:ext uri="{FF2B5EF4-FFF2-40B4-BE49-F238E27FC236}">
                <a16:creationId xmlns:a16="http://schemas.microsoft.com/office/drawing/2014/main" id="{F436F05D-01C5-8B9F-13D7-BF882FC48D1C}"/>
              </a:ext>
            </a:extLst>
          </p:cNvPr>
          <p:cNvPicPr>
            <a:picLocks noChangeAspect="1"/>
          </p:cNvPicPr>
          <p:nvPr/>
        </p:nvPicPr>
        <p:blipFill rotWithShape="1">
          <a:blip r:embed="rId5"/>
          <a:srcRect l="75000" t="-507" b="507"/>
          <a:stretch/>
        </p:blipFill>
        <p:spPr>
          <a:xfrm>
            <a:off x="3904281" y="1259778"/>
            <a:ext cx="4301013" cy="2537527"/>
          </a:xfrm>
          <a:prstGeom prst="rect">
            <a:avLst/>
          </a:prstGeom>
        </p:spPr>
      </p:pic>
      <p:sp>
        <p:nvSpPr>
          <p:cNvPr id="13" name="Mspham-0936082789">
            <a:extLst>
              <a:ext uri="{FF2B5EF4-FFF2-40B4-BE49-F238E27FC236}">
                <a16:creationId xmlns:a16="http://schemas.microsoft.com/office/drawing/2014/main" id="{58508E94-13EB-937B-379F-F4C65F9957C6}"/>
              </a:ext>
            </a:extLst>
          </p:cNvPr>
          <p:cNvSpPr txBox="1">
            <a:spLocks/>
          </p:cNvSpPr>
          <p:nvPr/>
        </p:nvSpPr>
        <p:spPr>
          <a:xfrm>
            <a:off x="4608674" y="3599590"/>
            <a:ext cx="2635861" cy="342900"/>
          </a:xfrm>
          <a:prstGeom prst="roundRect">
            <a:avLst>
              <a:gd name="adj" fmla="val 50000"/>
            </a:avLst>
          </a:prstGeom>
          <a:solidFill>
            <a:srgbClr val="FFFAC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IT</a:t>
            </a:r>
          </a:p>
        </p:txBody>
      </p:sp>
      <p:sp>
        <p:nvSpPr>
          <p:cNvPr id="16" name="Mspham-0936082789">
            <a:extLst>
              <a:ext uri="{FF2B5EF4-FFF2-40B4-BE49-F238E27FC236}">
                <a16:creationId xmlns:a16="http://schemas.microsoft.com/office/drawing/2014/main" id="{6BD86922-FDC9-8816-1E49-0A8F46A1D6B4}"/>
              </a:ext>
            </a:extLst>
          </p:cNvPr>
          <p:cNvSpPr txBox="1">
            <a:spLocks/>
          </p:cNvSpPr>
          <p:nvPr/>
        </p:nvSpPr>
        <p:spPr>
          <a:xfrm>
            <a:off x="3200400" y="5047526"/>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17" name="Mspham-0936082789">
            <a:extLst>
              <a:ext uri="{FF2B5EF4-FFF2-40B4-BE49-F238E27FC236}">
                <a16:creationId xmlns:a16="http://schemas.microsoft.com/office/drawing/2014/main" id="{2C2AEE49-177D-05FC-FC1C-4202EC418261}"/>
              </a:ext>
            </a:extLst>
          </p:cNvPr>
          <p:cNvSpPr txBox="1">
            <a:spLocks/>
          </p:cNvSpPr>
          <p:nvPr/>
        </p:nvSpPr>
        <p:spPr>
          <a:xfrm>
            <a:off x="5457756" y="5738757"/>
            <a:ext cx="3350964" cy="548640"/>
          </a:xfrm>
          <a:prstGeom prst="wedgeRoundRectCallout">
            <a:avLst>
              <a:gd name="adj1" fmla="val 59249"/>
              <a:gd name="adj2" fmla="val 454"/>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IT.</a:t>
            </a:r>
            <a:endParaRPr lang="en-US" sz="2700" dirty="0"/>
          </a:p>
        </p:txBody>
      </p:sp>
      <p:pic>
        <p:nvPicPr>
          <p:cNvPr id="19" name="Picture 18">
            <a:extLst>
              <a:ext uri="{FF2B5EF4-FFF2-40B4-BE49-F238E27FC236}">
                <a16:creationId xmlns:a16="http://schemas.microsoft.com/office/drawing/2014/main" id="{03488E1E-713C-CA32-99B5-DFEF9C42FB3B}"/>
              </a:ext>
            </a:extLst>
          </p:cNvPr>
          <p:cNvPicPr>
            <a:picLocks noChangeAspect="1"/>
          </p:cNvPicPr>
          <p:nvPr/>
        </p:nvPicPr>
        <p:blipFill>
          <a:blip r:embed="rId6"/>
          <a:stretch>
            <a:fillRect/>
          </a:stretch>
        </p:blipFill>
        <p:spPr>
          <a:xfrm>
            <a:off x="2382723" y="5371078"/>
            <a:ext cx="641999" cy="641999"/>
          </a:xfrm>
          <a:prstGeom prst="rect">
            <a:avLst/>
          </a:prstGeom>
        </p:spPr>
      </p:pic>
      <p:pic>
        <p:nvPicPr>
          <p:cNvPr id="20" name="Picture 19">
            <a:extLst>
              <a:ext uri="{FF2B5EF4-FFF2-40B4-BE49-F238E27FC236}">
                <a16:creationId xmlns:a16="http://schemas.microsoft.com/office/drawing/2014/main" id="{EB5B78FC-11A9-4E02-F7A6-B5D0A969D940}"/>
              </a:ext>
            </a:extLst>
          </p:cNvPr>
          <p:cNvPicPr>
            <a:picLocks noChangeAspect="1"/>
          </p:cNvPicPr>
          <p:nvPr/>
        </p:nvPicPr>
        <p:blipFill>
          <a:blip r:embed="rId7"/>
          <a:stretch>
            <a:fillRect/>
          </a:stretch>
        </p:blipFill>
        <p:spPr>
          <a:xfrm>
            <a:off x="8984398" y="5430581"/>
            <a:ext cx="616352" cy="616352"/>
          </a:xfrm>
          <a:prstGeom prst="rect">
            <a:avLst/>
          </a:prstGeom>
        </p:spPr>
      </p:pic>
    </p:spTree>
    <p:extLst>
      <p:ext uri="{BB962C8B-B14F-4D97-AF65-F5344CB8AC3E}">
        <p14:creationId xmlns:p14="http://schemas.microsoft.com/office/powerpoint/2010/main" val="314988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Track 78-MsPham (mp3cut.net) (1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ack 78-MsPham (mp3cut.net) (10).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6"/>
                                        </p:tgtEl>
                                      </p:cBhvr>
                                    </p:animEffect>
                                    <p:animScale>
                                      <p:cBhvr>
                                        <p:cTn id="23" dur="250" autoRev="1" fill="hold"/>
                                        <p:tgtEl>
                                          <p:spTgt spid="16"/>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ack 78-MsPham (mp3cut.net) (11).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rack 78-MsPham (mp3cut.net) (10).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24A140-1DD2-2785-EF67-EA34D64B5B76}"/>
              </a:ext>
            </a:extLst>
          </p:cNvPr>
          <p:cNvGrpSpPr/>
          <p:nvPr/>
        </p:nvGrpSpPr>
        <p:grpSpPr>
          <a:xfrm>
            <a:off x="3490454" y="1612155"/>
            <a:ext cx="1322799" cy="1490907"/>
            <a:chOff x="4131377" y="3434704"/>
            <a:chExt cx="866861" cy="977026"/>
          </a:xfrm>
        </p:grpSpPr>
        <p:sp>
          <p:nvSpPr>
            <p:cNvPr id="5" name="Mspham-0936082789">
              <a:extLst>
                <a:ext uri="{FF2B5EF4-FFF2-40B4-BE49-F238E27FC236}">
                  <a16:creationId xmlns:a16="http://schemas.microsoft.com/office/drawing/2014/main" id="{06340172-E28C-B761-CFCC-4732F9E4918B}"/>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6" name="MsPham-0936082789">
              <a:extLst>
                <a:ext uri="{FF2B5EF4-FFF2-40B4-BE49-F238E27FC236}">
                  <a16:creationId xmlns:a16="http://schemas.microsoft.com/office/drawing/2014/main" id="{9B95C9DF-2C9D-CB49-B67B-B6ABE6F54D08}"/>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3" name="Mspham-0936082789">
            <a:extLst>
              <a:ext uri="{FF2B5EF4-FFF2-40B4-BE49-F238E27FC236}">
                <a16:creationId xmlns:a16="http://schemas.microsoft.com/office/drawing/2014/main"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grpSp>
        <p:nvGrpSpPr>
          <p:cNvPr id="11" name="Group 10">
            <a:extLst>
              <a:ext uri="{FF2B5EF4-FFF2-40B4-BE49-F238E27FC236}">
                <a16:creationId xmlns:a16="http://schemas.microsoft.com/office/drawing/2014/main" id="{BD3638EE-C82A-1233-B9A1-36A0CD853564}"/>
              </a:ext>
            </a:extLst>
          </p:cNvPr>
          <p:cNvGrpSpPr/>
          <p:nvPr/>
        </p:nvGrpSpPr>
        <p:grpSpPr>
          <a:xfrm>
            <a:off x="2073261" y="898736"/>
            <a:ext cx="8602026" cy="5387572"/>
            <a:chOff x="1828800" y="1422425"/>
            <a:chExt cx="6096000" cy="3818012"/>
          </a:xfrm>
        </p:grpSpPr>
        <p:pic>
          <p:nvPicPr>
            <p:cNvPr id="7" name="Picture 6">
              <a:extLst>
                <a:ext uri="{FF2B5EF4-FFF2-40B4-BE49-F238E27FC236}">
                  <a16:creationId xmlns:a16="http://schemas.microsoft.com/office/drawing/2014/main" id="{87D4815D-D8CE-BFBC-59BC-2DACE185F407}"/>
                </a:ext>
              </a:extLst>
            </p:cNvPr>
            <p:cNvPicPr>
              <a:picLocks noChangeAspect="1"/>
            </p:cNvPicPr>
            <p:nvPr/>
          </p:nvPicPr>
          <p:blipFill rotWithShape="1">
            <a:blip r:embed="rId3"/>
            <a:srcRect r="50000"/>
            <a:stretch/>
          </p:blipFill>
          <p:spPr>
            <a:xfrm>
              <a:off x="1828800" y="1422425"/>
              <a:ext cx="6096000" cy="1798270"/>
            </a:xfrm>
            <a:prstGeom prst="rect">
              <a:avLst/>
            </a:prstGeom>
          </p:spPr>
        </p:pic>
        <p:pic>
          <p:nvPicPr>
            <p:cNvPr id="8" name="Picture 7">
              <a:extLst>
                <a:ext uri="{FF2B5EF4-FFF2-40B4-BE49-F238E27FC236}">
                  <a16:creationId xmlns:a16="http://schemas.microsoft.com/office/drawing/2014/main" id="{D0E75D51-A062-2A76-97F2-B3785E4C14B8}"/>
                </a:ext>
              </a:extLst>
            </p:cNvPr>
            <p:cNvPicPr>
              <a:picLocks noChangeAspect="1"/>
            </p:cNvPicPr>
            <p:nvPr/>
          </p:nvPicPr>
          <p:blipFill rotWithShape="1">
            <a:blip r:embed="rId3"/>
            <a:srcRect l="50000"/>
            <a:stretch/>
          </p:blipFill>
          <p:spPr>
            <a:xfrm>
              <a:off x="1828800" y="3442167"/>
              <a:ext cx="6096000" cy="1798270"/>
            </a:xfrm>
            <a:prstGeom prst="rect">
              <a:avLst/>
            </a:prstGeom>
          </p:spPr>
        </p:pic>
      </p:grpSp>
      <p:sp>
        <p:nvSpPr>
          <p:cNvPr id="12" name="Mspham-0936082789">
            <a:extLst>
              <a:ext uri="{FF2B5EF4-FFF2-40B4-BE49-F238E27FC236}">
                <a16:creationId xmlns:a16="http://schemas.microsoft.com/office/drawing/2014/main" id="{F225BA88-75AF-8CEC-F930-B1AA1DD8A673}"/>
              </a:ext>
            </a:extLst>
          </p:cNvPr>
          <p:cNvSpPr txBox="1">
            <a:spLocks/>
          </p:cNvSpPr>
          <p:nvPr/>
        </p:nvSpPr>
        <p:spPr>
          <a:xfrm>
            <a:off x="2833924" y="3184561"/>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art</a:t>
            </a:r>
          </a:p>
        </p:txBody>
      </p:sp>
      <p:sp>
        <p:nvSpPr>
          <p:cNvPr id="13" name="Mspham-0936082789">
            <a:extLst>
              <a:ext uri="{FF2B5EF4-FFF2-40B4-BE49-F238E27FC236}">
                <a16:creationId xmlns:a16="http://schemas.microsoft.com/office/drawing/2014/main" id="{D96F959E-9B43-9BAA-6CAB-D934C6D94313}"/>
              </a:ext>
            </a:extLst>
          </p:cNvPr>
          <p:cNvSpPr txBox="1">
            <a:spLocks/>
          </p:cNvSpPr>
          <p:nvPr/>
        </p:nvSpPr>
        <p:spPr>
          <a:xfrm>
            <a:off x="7175105" y="3174304"/>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music</a:t>
            </a:r>
          </a:p>
        </p:txBody>
      </p:sp>
      <p:sp>
        <p:nvSpPr>
          <p:cNvPr id="14" name="Mspham-0936082789">
            <a:extLst>
              <a:ext uri="{FF2B5EF4-FFF2-40B4-BE49-F238E27FC236}">
                <a16:creationId xmlns:a16="http://schemas.microsoft.com/office/drawing/2014/main" id="{4B51371D-5768-CAB7-0FA6-4DAEB76E0984}"/>
              </a:ext>
            </a:extLst>
          </p:cNvPr>
          <p:cNvSpPr txBox="1">
            <a:spLocks/>
          </p:cNvSpPr>
          <p:nvPr/>
        </p:nvSpPr>
        <p:spPr>
          <a:xfrm>
            <a:off x="2833924" y="5993870"/>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PE</a:t>
            </a:r>
          </a:p>
        </p:txBody>
      </p:sp>
      <p:sp>
        <p:nvSpPr>
          <p:cNvPr id="15" name="Mspham-0936082789">
            <a:extLst>
              <a:ext uri="{FF2B5EF4-FFF2-40B4-BE49-F238E27FC236}">
                <a16:creationId xmlns:a16="http://schemas.microsoft.com/office/drawing/2014/main" id="{3CFD337C-0DCF-F144-9DD2-2167B8F42852}"/>
              </a:ext>
            </a:extLst>
          </p:cNvPr>
          <p:cNvSpPr txBox="1">
            <a:spLocks/>
          </p:cNvSpPr>
          <p:nvPr/>
        </p:nvSpPr>
        <p:spPr>
          <a:xfrm>
            <a:off x="7175105" y="5993870"/>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IT</a:t>
            </a:r>
          </a:p>
        </p:txBody>
      </p:sp>
    </p:spTree>
    <p:extLst>
      <p:ext uri="{BB962C8B-B14F-4D97-AF65-F5344CB8AC3E}">
        <p14:creationId xmlns:p14="http://schemas.microsoft.com/office/powerpoint/2010/main" val="2214346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_________. </a:t>
            </a:r>
            <a:endParaRPr lang="en-US" sz="2700" dirty="0"/>
          </a:p>
        </p:txBody>
      </p:sp>
    </p:spTree>
    <p:extLst>
      <p:ext uri="{BB962C8B-B14F-4D97-AF65-F5344CB8AC3E}">
        <p14:creationId xmlns:p14="http://schemas.microsoft.com/office/powerpoint/2010/main" val="194464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iends Song - Verbs Song for Kids - The Singing Walrus">
            <a:hlinkClick r:id="" action="ppaction://media"/>
            <a:extLst>
              <a:ext uri="{FF2B5EF4-FFF2-40B4-BE49-F238E27FC236}">
                <a16:creationId xmlns:a16="http://schemas.microsoft.com/office/drawing/2014/main" id="{35279DAE-9E3F-9CAE-C691-5DDC1CD59563}"/>
              </a:ext>
            </a:extLst>
          </p:cNvPr>
          <p:cNvPicPr>
            <a:picLocks noChangeAspect="1"/>
          </p:cNvPicPr>
          <p:nvPr>
            <a:videoFile r:link="rId1"/>
            <p:extLst>
              <p:ext uri="{DAA4B4D4-6D71-4841-9C94-3DE7FCFB9230}">
                <p14:media xmlns:p14="http://schemas.microsoft.com/office/powerpoint/2010/main" r:embed="rId2">
                  <p14:trim st="5387"/>
                </p14:media>
              </p:ext>
            </p:extLst>
          </p:nvPr>
        </p:nvPicPr>
        <p:blipFill>
          <a:blip r:embed="rId5"/>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134449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art. </a:t>
            </a:r>
            <a:endParaRPr lang="en-US" sz="2700" dirty="0"/>
          </a:p>
        </p:txBody>
      </p:sp>
      <p:sp>
        <p:nvSpPr>
          <p:cNvPr id="10" name="Oval 9">
            <a:extLst>
              <a:ext uri="{FF2B5EF4-FFF2-40B4-BE49-F238E27FC236}">
                <a16:creationId xmlns:a16="http://schemas.microsoft.com/office/drawing/2014/main" id="{179D2F4D-9836-D81D-A026-B930A5E4658F}"/>
              </a:ext>
            </a:extLst>
          </p:cNvPr>
          <p:cNvSpPr/>
          <p:nvPr/>
        </p:nvSpPr>
        <p:spPr>
          <a:xfrm>
            <a:off x="3362960" y="4287520"/>
            <a:ext cx="1513840" cy="1717040"/>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26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8" presetClass="emph" presetSubtype="0" repeatCount="indefinite" fill="hold" grpId="1" nodeType="afterEffect">
                                  <p:stCondLst>
                                    <p:cond delay="0"/>
                                  </p:stCondLst>
                                  <p:childTnLst>
                                    <p:animRot by="21600000">
                                      <p:cBhvr>
                                        <p:cTn id="10" dur="2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IT. </a:t>
            </a:r>
            <a:endParaRPr lang="en-US" sz="2700" dirty="0"/>
          </a:p>
        </p:txBody>
      </p:sp>
      <p:sp>
        <p:nvSpPr>
          <p:cNvPr id="10" name="Oval 9">
            <a:extLst>
              <a:ext uri="{FF2B5EF4-FFF2-40B4-BE49-F238E27FC236}">
                <a16:creationId xmlns:a16="http://schemas.microsoft.com/office/drawing/2014/main" id="{179D2F4D-9836-D81D-A026-B930A5E4658F}"/>
              </a:ext>
            </a:extLst>
          </p:cNvPr>
          <p:cNvSpPr/>
          <p:nvPr/>
        </p:nvSpPr>
        <p:spPr>
          <a:xfrm>
            <a:off x="4854706" y="4459397"/>
            <a:ext cx="1322799" cy="146304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28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8" presetClass="emph" presetSubtype="0" repeatCount="indefinite" fill="hold" grpId="1" nodeType="afterEffect">
                                  <p:stCondLst>
                                    <p:cond delay="0"/>
                                  </p:stCondLst>
                                  <p:childTnLst>
                                    <p:animRot by="21600000">
                                      <p:cBhvr>
                                        <p:cTn id="10" dur="2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music. </a:t>
            </a:r>
            <a:endParaRPr lang="en-US" sz="2700" dirty="0"/>
          </a:p>
        </p:txBody>
      </p:sp>
      <p:sp>
        <p:nvSpPr>
          <p:cNvPr id="10" name="Oval 9">
            <a:extLst>
              <a:ext uri="{FF2B5EF4-FFF2-40B4-BE49-F238E27FC236}">
                <a16:creationId xmlns:a16="http://schemas.microsoft.com/office/drawing/2014/main" id="{179D2F4D-9836-D81D-A026-B930A5E4658F}"/>
              </a:ext>
            </a:extLst>
          </p:cNvPr>
          <p:cNvSpPr/>
          <p:nvPr/>
        </p:nvSpPr>
        <p:spPr>
          <a:xfrm rot="20740078">
            <a:off x="5982177" y="4377430"/>
            <a:ext cx="1322799" cy="146304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7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8" presetClass="emph" presetSubtype="0" repeatCount="indefinite" fill="hold" grpId="1" nodeType="afterEffect">
                                  <p:stCondLst>
                                    <p:cond delay="0"/>
                                  </p:stCondLst>
                                  <p:childTnLst>
                                    <p:animRot by="21600000">
                                      <p:cBhvr>
                                        <p:cTn id="10" dur="2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It. </a:t>
            </a:r>
            <a:endParaRPr lang="en-US" sz="2700" dirty="0"/>
          </a:p>
        </p:txBody>
      </p:sp>
      <p:sp>
        <p:nvSpPr>
          <p:cNvPr id="10" name="Oval 9">
            <a:extLst>
              <a:ext uri="{FF2B5EF4-FFF2-40B4-BE49-F238E27FC236}">
                <a16:creationId xmlns:a16="http://schemas.microsoft.com/office/drawing/2014/main" id="{179D2F4D-9836-D81D-A026-B930A5E4658F}"/>
              </a:ext>
            </a:extLst>
          </p:cNvPr>
          <p:cNvSpPr/>
          <p:nvPr/>
        </p:nvSpPr>
        <p:spPr>
          <a:xfrm rot="1285493">
            <a:off x="7215146" y="4545297"/>
            <a:ext cx="1322799" cy="146304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73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8" presetClass="emph" presetSubtype="0" repeatCount="indefinite" fill="hold" grpId="1" nodeType="afterEffect">
                                  <p:stCondLst>
                                    <p:cond delay="0"/>
                                  </p:stCondLst>
                                  <p:childTnLst>
                                    <p:animRot by="21600000">
                                      <p:cBhvr>
                                        <p:cTn id="10" dur="2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id="{80D85113-33D5-9C45-810F-85D3A1353587}"/>
                </a:ext>
              </a:extLst>
            </p:cNvPr>
            <p:cNvPicPr>
              <a:picLocks noChangeAspect="1"/>
            </p:cNvPicPr>
            <p:nvPr/>
          </p:nvPicPr>
          <p:blipFill>
            <a:blip r:embed="rId3"/>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id="{2A91448D-AF3B-92C8-9877-A3DB2EB13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_________. </a:t>
            </a:r>
            <a:endParaRPr lang="en-US" sz="2700" dirty="0"/>
          </a:p>
        </p:txBody>
      </p:sp>
    </p:spTree>
    <p:extLst>
      <p:ext uri="{BB962C8B-B14F-4D97-AF65-F5344CB8AC3E}">
        <p14:creationId xmlns:p14="http://schemas.microsoft.com/office/powerpoint/2010/main" val="216388337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5" name="applaus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400300" y="2199635"/>
            <a:ext cx="8477679" cy="2208297"/>
          </a:xfrm>
          <a:prstGeom prst="rect">
            <a:avLst/>
          </a:prstGeom>
        </p:spPr>
        <p:txBody>
          <a:bodyPr wrap="square" lIns="0" tIns="0" rIns="0" bIns="0" rtlCol="0" anchor="t">
            <a:spAutoFit/>
          </a:bodyPr>
          <a:lstStyle/>
          <a:p>
            <a:pPr algn="ctr"/>
            <a:r>
              <a:rPr lang="en-US" sz="143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Review</a:t>
            </a: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id="{7FC34BB4-28E8-29C8-A273-ECA5AAA3B8C2}"/>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id="{7AE34591-37F9-8C1B-BC90-A85862A4695A}"/>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id="{F0CBE69F-4CC2-02C2-F778-A094D76A5581}"/>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id="{3F1CDF28-CD3A-74A1-36E8-E4A2F4551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1555424355"/>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1FE6504-90CD-4278-BB2D-7F28AC4FFABB}"/>
              </a:ext>
            </a:extLst>
          </p:cNvPr>
          <p:cNvGrpSpPr/>
          <p:nvPr/>
        </p:nvGrpSpPr>
        <p:grpSpPr>
          <a:xfrm>
            <a:off x="1552171" y="4225043"/>
            <a:ext cx="4126512" cy="1600585"/>
            <a:chOff x="4142213" y="3183324"/>
            <a:chExt cx="5051757" cy="1959469"/>
          </a:xfrm>
        </p:grpSpPr>
        <p:sp>
          <p:nvSpPr>
            <p:cNvPr id="45" name="Mspham-0936082789">
              <a:extLst>
                <a:ext uri="{FF2B5EF4-FFF2-40B4-BE49-F238E27FC236}">
                  <a16:creationId xmlns:a16="http://schemas.microsoft.com/office/drawing/2014/main" id="{D407FAC0-3408-92E5-AD2A-62002CBD086A}"/>
                </a:ext>
              </a:extLst>
            </p:cNvPr>
            <p:cNvSpPr txBox="1"/>
            <p:nvPr/>
          </p:nvSpPr>
          <p:spPr>
            <a:xfrm>
              <a:off x="7574575" y="4426899"/>
              <a:ext cx="1619395" cy="715894"/>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6" name="MsPham-0936082789">
              <a:extLst>
                <a:ext uri="{FF2B5EF4-FFF2-40B4-BE49-F238E27FC236}">
                  <a16:creationId xmlns:a16="http://schemas.microsoft.com/office/drawing/2014/main" id="{8324FC26-BABB-D4FE-51EA-3FCDE65CED32}"/>
                </a:ext>
              </a:extLst>
            </p:cNvPr>
            <p:cNvPicPr>
              <a:picLocks noChangeAspect="1"/>
            </p:cNvPicPr>
            <p:nvPr/>
          </p:nvPicPr>
          <p:blipFill>
            <a:blip r:embed="rId2"/>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23" name="Mspham-0936082789">
            <a:extLst>
              <a:ext uri="{FF2B5EF4-FFF2-40B4-BE49-F238E27FC236}">
                <a16:creationId xmlns:a16="http://schemas.microsoft.com/office/drawing/2014/main" id="{3A9625D1-9B8B-220E-0D4D-5CDADEE68146}"/>
              </a:ext>
            </a:extLst>
          </p:cNvPr>
          <p:cNvSpPr txBox="1"/>
          <p:nvPr/>
        </p:nvSpPr>
        <p:spPr>
          <a:xfrm>
            <a:off x="7021743" y="470827"/>
            <a:ext cx="1322798" cy="584775"/>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24" name="MsPham-0936082789">
            <a:extLst>
              <a:ext uri="{FF2B5EF4-FFF2-40B4-BE49-F238E27FC236}">
                <a16:creationId xmlns:a16="http://schemas.microsoft.com/office/drawing/2014/main" id="{25D9249D-D704-C8C3-D070-29984A7F8B5D}"/>
              </a:ext>
            </a:extLst>
          </p:cNvPr>
          <p:cNvPicPr>
            <a:picLocks noChangeAspect="1"/>
          </p:cNvPicPr>
          <p:nvPr/>
        </p:nvPicPr>
        <p:blipFill>
          <a:blip r:embed="rId2"/>
          <a:stretch>
            <a:fillRect/>
          </a:stretch>
        </p:blipFill>
        <p:spPr>
          <a:xfrm>
            <a:off x="9486454" y="529423"/>
            <a:ext cx="707076" cy="707076"/>
          </a:xfrm>
          <a:prstGeom prst="ellipse">
            <a:avLst/>
          </a:prstGeom>
          <a:ln>
            <a:solidFill>
              <a:srgbClr val="7DBDED"/>
            </a:solidFill>
          </a:ln>
          <a:effectLst>
            <a:outerShdw blurRad="63500" sx="102000" sy="102000" algn="ctr" rotWithShape="0">
              <a:prstClr val="black">
                <a:alpha val="40000"/>
              </a:prstClr>
            </a:outerShdw>
          </a:effectLst>
        </p:spPr>
      </p:pic>
      <p:sp>
        <p:nvSpPr>
          <p:cNvPr id="2" name="Mspham-0936082789">
            <a:extLst>
              <a:ext uri="{FF2B5EF4-FFF2-40B4-BE49-F238E27FC236}">
                <a16:creationId xmlns:a16="http://schemas.microsoft.com/office/drawing/2014/main" id="{7A7194D8-AF79-2409-F656-D158BBA31493}"/>
              </a:ext>
            </a:extLst>
          </p:cNvPr>
          <p:cNvSpPr txBox="1">
            <a:spLocks/>
          </p:cNvSpPr>
          <p:nvPr/>
        </p:nvSpPr>
        <p:spPr>
          <a:xfrm>
            <a:off x="3491833" y="508814"/>
            <a:ext cx="5608320" cy="548640"/>
          </a:xfrm>
          <a:prstGeom prst="wedgeRoundRectCallout">
            <a:avLst>
              <a:gd name="adj1" fmla="val 54315"/>
              <a:gd name="adj2" fmla="val -9063"/>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3" name="Mspham-0936082789">
            <a:extLst>
              <a:ext uri="{FF2B5EF4-FFF2-40B4-BE49-F238E27FC236}">
                <a16:creationId xmlns:a16="http://schemas.microsoft.com/office/drawing/2014/main" id="{50F9A82B-A6D1-57DA-CB22-EB1819100857}"/>
              </a:ext>
            </a:extLst>
          </p:cNvPr>
          <p:cNvSpPr txBox="1">
            <a:spLocks/>
          </p:cNvSpPr>
          <p:nvPr/>
        </p:nvSpPr>
        <p:spPr>
          <a:xfrm>
            <a:off x="4985618" y="1118588"/>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_________. </a:t>
            </a:r>
            <a:endParaRPr lang="en-US" sz="2700" dirty="0"/>
          </a:p>
        </p:txBody>
      </p:sp>
      <p:pic>
        <p:nvPicPr>
          <p:cNvPr id="16" name="Picture 15">
            <a:extLst>
              <a:ext uri="{FF2B5EF4-FFF2-40B4-BE49-F238E27FC236}">
                <a16:creationId xmlns:a16="http://schemas.microsoft.com/office/drawing/2014/main" id="{26434482-B4D2-DA40-1C6C-4A5EE12792E0}"/>
              </a:ext>
            </a:extLst>
          </p:cNvPr>
          <p:cNvPicPr>
            <a:picLocks noChangeAspect="1"/>
          </p:cNvPicPr>
          <p:nvPr/>
        </p:nvPicPr>
        <p:blipFill>
          <a:blip r:embed="rId3"/>
          <a:stretch>
            <a:fillRect/>
          </a:stretch>
        </p:blipFill>
        <p:spPr>
          <a:xfrm>
            <a:off x="3241661" y="4518360"/>
            <a:ext cx="2763673" cy="1651077"/>
          </a:xfrm>
          <a:prstGeom prst="rect">
            <a:avLst/>
          </a:prstGeom>
        </p:spPr>
      </p:pic>
      <p:pic>
        <p:nvPicPr>
          <p:cNvPr id="17" name="Picture 16">
            <a:extLst>
              <a:ext uri="{FF2B5EF4-FFF2-40B4-BE49-F238E27FC236}">
                <a16:creationId xmlns:a16="http://schemas.microsoft.com/office/drawing/2014/main" id="{81C8249B-0B0C-4873-F769-2211D843C7B9}"/>
              </a:ext>
            </a:extLst>
          </p:cNvPr>
          <p:cNvPicPr>
            <a:picLocks noChangeAspect="1"/>
          </p:cNvPicPr>
          <p:nvPr/>
        </p:nvPicPr>
        <p:blipFill>
          <a:blip r:embed="rId4"/>
          <a:stretch>
            <a:fillRect/>
          </a:stretch>
        </p:blipFill>
        <p:spPr>
          <a:xfrm>
            <a:off x="439195" y="3894618"/>
            <a:ext cx="2763673" cy="1651077"/>
          </a:xfrm>
          <a:prstGeom prst="rect">
            <a:avLst/>
          </a:prstGeom>
        </p:spPr>
      </p:pic>
      <p:pic>
        <p:nvPicPr>
          <p:cNvPr id="18" name="Picture 17">
            <a:extLst>
              <a:ext uri="{FF2B5EF4-FFF2-40B4-BE49-F238E27FC236}">
                <a16:creationId xmlns:a16="http://schemas.microsoft.com/office/drawing/2014/main" id="{BE3C4C32-A04F-DE19-20AF-2E4AFE0A1DB2}"/>
              </a:ext>
            </a:extLst>
          </p:cNvPr>
          <p:cNvPicPr>
            <a:picLocks noChangeAspect="1"/>
          </p:cNvPicPr>
          <p:nvPr/>
        </p:nvPicPr>
        <p:blipFill>
          <a:blip r:embed="rId5"/>
          <a:stretch>
            <a:fillRect/>
          </a:stretch>
        </p:blipFill>
        <p:spPr>
          <a:xfrm>
            <a:off x="6044128" y="4518360"/>
            <a:ext cx="2834942" cy="1647118"/>
          </a:xfrm>
          <a:prstGeom prst="rect">
            <a:avLst/>
          </a:prstGeom>
        </p:spPr>
      </p:pic>
      <p:pic>
        <p:nvPicPr>
          <p:cNvPr id="19" name="Picture 18">
            <a:extLst>
              <a:ext uri="{FF2B5EF4-FFF2-40B4-BE49-F238E27FC236}">
                <a16:creationId xmlns:a16="http://schemas.microsoft.com/office/drawing/2014/main" id="{4EB58156-91AD-23E8-AC2B-7C44554EA35D}"/>
              </a:ext>
            </a:extLst>
          </p:cNvPr>
          <p:cNvPicPr>
            <a:picLocks noChangeAspect="1"/>
          </p:cNvPicPr>
          <p:nvPr/>
        </p:nvPicPr>
        <p:blipFill>
          <a:blip r:embed="rId6"/>
          <a:stretch>
            <a:fillRect/>
          </a:stretch>
        </p:blipFill>
        <p:spPr>
          <a:xfrm>
            <a:off x="8917863" y="3544408"/>
            <a:ext cx="2834942" cy="1651077"/>
          </a:xfrm>
          <a:prstGeom prst="rect">
            <a:avLst/>
          </a:prstGeom>
        </p:spPr>
      </p:pic>
      <p:sp>
        <p:nvSpPr>
          <p:cNvPr id="9" name="Mspham-0936082789">
            <a:extLst>
              <a:ext uri="{FF2B5EF4-FFF2-40B4-BE49-F238E27FC236}">
                <a16:creationId xmlns:a16="http://schemas.microsoft.com/office/drawing/2014/main" id="{77BA38CA-0B87-5E67-398A-2EE36F36B8D1}"/>
              </a:ext>
            </a:extLst>
          </p:cNvPr>
          <p:cNvSpPr txBox="1">
            <a:spLocks/>
          </p:cNvSpPr>
          <p:nvPr/>
        </p:nvSpPr>
        <p:spPr>
          <a:xfrm>
            <a:off x="728256" y="5363608"/>
            <a:ext cx="2186754"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art</a:t>
            </a:r>
          </a:p>
        </p:txBody>
      </p:sp>
      <p:sp>
        <p:nvSpPr>
          <p:cNvPr id="10" name="Mspham-0936082789">
            <a:extLst>
              <a:ext uri="{FF2B5EF4-FFF2-40B4-BE49-F238E27FC236}">
                <a16:creationId xmlns:a16="http://schemas.microsoft.com/office/drawing/2014/main" id="{6E17C880-1BB8-AC02-645A-6D259007AD8B}"/>
              </a:ext>
            </a:extLst>
          </p:cNvPr>
          <p:cNvSpPr txBox="1">
            <a:spLocks/>
          </p:cNvSpPr>
          <p:nvPr/>
        </p:nvSpPr>
        <p:spPr>
          <a:xfrm>
            <a:off x="3533280" y="5959738"/>
            <a:ext cx="2186754"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music</a:t>
            </a:r>
          </a:p>
        </p:txBody>
      </p:sp>
      <p:sp>
        <p:nvSpPr>
          <p:cNvPr id="11" name="Mspham-0936082789">
            <a:extLst>
              <a:ext uri="{FF2B5EF4-FFF2-40B4-BE49-F238E27FC236}">
                <a16:creationId xmlns:a16="http://schemas.microsoft.com/office/drawing/2014/main" id="{2BCBB131-0946-CB95-1D08-9EBA1A612A44}"/>
              </a:ext>
            </a:extLst>
          </p:cNvPr>
          <p:cNvSpPr txBox="1">
            <a:spLocks/>
          </p:cNvSpPr>
          <p:nvPr/>
        </p:nvSpPr>
        <p:spPr>
          <a:xfrm>
            <a:off x="6368222" y="5959738"/>
            <a:ext cx="2186754"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PE</a:t>
            </a:r>
          </a:p>
        </p:txBody>
      </p:sp>
      <p:sp>
        <p:nvSpPr>
          <p:cNvPr id="12" name="Mspham-0936082789">
            <a:extLst>
              <a:ext uri="{FF2B5EF4-FFF2-40B4-BE49-F238E27FC236}">
                <a16:creationId xmlns:a16="http://schemas.microsoft.com/office/drawing/2014/main" id="{B7613A17-30AE-8AF8-4A2E-4BAD041B25EF}"/>
              </a:ext>
            </a:extLst>
          </p:cNvPr>
          <p:cNvSpPr txBox="1">
            <a:spLocks/>
          </p:cNvSpPr>
          <p:nvPr/>
        </p:nvSpPr>
        <p:spPr>
          <a:xfrm>
            <a:off x="9100153" y="4967329"/>
            <a:ext cx="2186754"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IT</a:t>
            </a:r>
          </a:p>
        </p:txBody>
      </p:sp>
      <p:cxnSp>
        <p:nvCxnSpPr>
          <p:cNvPr id="29" name="Straight Arrow Connector 28">
            <a:extLst>
              <a:ext uri="{FF2B5EF4-FFF2-40B4-BE49-F238E27FC236}">
                <a16:creationId xmlns:a16="http://schemas.microsoft.com/office/drawing/2014/main" id="{7AF77855-99DA-69DC-80C7-DE4BAC7D3AC8}"/>
              </a:ext>
            </a:extLst>
          </p:cNvPr>
          <p:cNvCxnSpPr>
            <a:cxnSpLocks/>
            <a:stCxn id="3" idx="2"/>
          </p:cNvCxnSpPr>
          <p:nvPr/>
        </p:nvCxnSpPr>
        <p:spPr>
          <a:xfrm flipH="1">
            <a:off x="3095230" y="1667228"/>
            <a:ext cx="3565870" cy="2190264"/>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410517-F1C9-351F-5026-09619C527D12}"/>
              </a:ext>
            </a:extLst>
          </p:cNvPr>
          <p:cNvCxnSpPr>
            <a:cxnSpLocks/>
            <a:stCxn id="3" idx="2"/>
          </p:cNvCxnSpPr>
          <p:nvPr/>
        </p:nvCxnSpPr>
        <p:spPr>
          <a:xfrm flipH="1">
            <a:off x="4894256" y="1667228"/>
            <a:ext cx="1766844" cy="2765358"/>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6372F84-E79B-F224-88A9-F9A4270CCDE7}"/>
              </a:ext>
            </a:extLst>
          </p:cNvPr>
          <p:cNvCxnSpPr>
            <a:cxnSpLocks/>
            <a:stCxn id="3" idx="2"/>
          </p:cNvCxnSpPr>
          <p:nvPr/>
        </p:nvCxnSpPr>
        <p:spPr>
          <a:xfrm>
            <a:off x="6661100" y="1667228"/>
            <a:ext cx="640240" cy="2817236"/>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A76FEEB-A7C1-00FF-D862-93721E2EE4EA}"/>
              </a:ext>
            </a:extLst>
          </p:cNvPr>
          <p:cNvCxnSpPr>
            <a:cxnSpLocks/>
            <a:stCxn id="3" idx="2"/>
          </p:cNvCxnSpPr>
          <p:nvPr/>
        </p:nvCxnSpPr>
        <p:spPr>
          <a:xfrm>
            <a:off x="6661100" y="1667228"/>
            <a:ext cx="2825354" cy="1858559"/>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1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P spid="9"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spham-0936082789">
            <a:extLst>
              <a:ext uri="{FF2B5EF4-FFF2-40B4-BE49-F238E27FC236}">
                <a16:creationId xmlns:a16="http://schemas.microsoft.com/office/drawing/2014/main" id="{4D3808BB-8DEB-7AAE-2B42-4C306B4C304E}"/>
              </a:ext>
            </a:extLst>
          </p:cNvPr>
          <p:cNvSpPr txBox="1"/>
          <p:nvPr/>
        </p:nvSpPr>
        <p:spPr>
          <a:xfrm>
            <a:off x="930574" y="435873"/>
            <a:ext cx="10330853" cy="5986254"/>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altLang="en-US" sz="2600">
                <a:solidFill>
                  <a:srgbClr val="002060"/>
                </a:solidFill>
                <a:latin typeface="Arial" panose="020B0604020202020204" pitchFamily="34" charset="0"/>
                <a:cs typeface="Arial" panose="020B0604020202020204" pitchFamily="34" charset="0"/>
              </a:rPr>
              <a:t>Bài giảng </a:t>
            </a:r>
            <a:r>
              <a:rPr lang="en-US" sz="2600" b="1">
                <a:solidFill>
                  <a:srgbClr val="002060"/>
                </a:solidFill>
                <a:latin typeface="Arial" panose="020B0604020202020204" pitchFamily="34" charset="0"/>
                <a:cs typeface="Arial" panose="020B0604020202020204" pitchFamily="34" charset="0"/>
              </a:rPr>
              <a:t>Tiếng Anh 4 Global </a:t>
            </a:r>
            <a:r>
              <a:rPr lang="en-US" altLang="en-US" sz="2600">
                <a:solidFill>
                  <a:srgbClr val="002060"/>
                </a:solidFill>
                <a:latin typeface="Arial" panose="020B0604020202020204" pitchFamily="34" charset="0"/>
                <a:cs typeface="Arial" panose="020B0604020202020204" pitchFamily="34" charset="0"/>
              </a:rPr>
              <a:t>có hình thức đẹp với các hình ảnh minh họa sinh động nhiều màu sắc, kết hợp với các trò chơi, các bài hát khiến cho việc học trở nên thú vị và hiệu quả! </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300318" y="2760616"/>
            <a:ext cx="8203907" cy="1531188"/>
          </a:xfrm>
          <a:prstGeom prst="rect">
            <a:avLst/>
          </a:prstGeom>
        </p:spPr>
        <p:txBody>
          <a:bodyPr wrap="square" lIns="0" tIns="0" rIns="0" bIns="0" rtlCol="0" anchor="t">
            <a:spAutoFit/>
          </a:bodyPr>
          <a:lstStyle/>
          <a:p>
            <a:pPr algn="ctr"/>
            <a:r>
              <a:rPr lang="en-US" sz="99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Thank you!</a:t>
            </a: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7" name="Group 6">
            <a:extLst>
              <a:ext uri="{FF2B5EF4-FFF2-40B4-BE49-F238E27FC236}">
                <a16:creationId xmlns:a16="http://schemas.microsoft.com/office/drawing/2014/main" id="{6E62F2A6-4187-2366-F76B-A471D45FC465}"/>
              </a:ext>
            </a:extLst>
          </p:cNvPr>
          <p:cNvGrpSpPr/>
          <p:nvPr/>
        </p:nvGrpSpPr>
        <p:grpSpPr>
          <a:xfrm>
            <a:off x="1162058" y="638842"/>
            <a:ext cx="1705511" cy="720038"/>
            <a:chOff x="1465986" y="3587904"/>
            <a:chExt cx="1150998" cy="485932"/>
          </a:xfrm>
        </p:grpSpPr>
        <p:sp>
          <p:nvSpPr>
            <p:cNvPr id="9" name="Mspham-0936082789">
              <a:extLst>
                <a:ext uri="{FF2B5EF4-FFF2-40B4-BE49-F238E27FC236}">
                  <a16:creationId xmlns:a16="http://schemas.microsoft.com/office/drawing/2014/main" id="{1D70E640-E917-1DD5-4C63-A41F4F6D3AB4}"/>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39A55051-C504-B377-A7E9-244F5B9D92F6}"/>
                </a:ext>
              </a:extLst>
            </p:cNvPr>
            <p:cNvPicPr>
              <a:picLocks noChangeAspect="1"/>
            </p:cNvPicPr>
            <p:nvPr/>
          </p:nvPicPr>
          <p:blipFill>
            <a:blip r:embed="rId7"/>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10"/>
          <a:stretch>
            <a:fillRect/>
          </a:stretch>
        </p:blipFill>
        <p:spPr>
          <a:xfrm>
            <a:off x="8631937" y="3749511"/>
            <a:ext cx="3401912" cy="3048466"/>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id="{9DDC3805-7719-D07A-2E8B-D1FC5787EC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61635242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A15E82AF-E4A5-00F1-7B2C-9CB1ADC88362}"/>
              </a:ext>
            </a:extLst>
          </p:cNvPr>
          <p:cNvSpPr txBox="1"/>
          <p:nvPr/>
        </p:nvSpPr>
        <p:spPr>
          <a:xfrm>
            <a:off x="549107" y="816873"/>
            <a:ext cx="11093786" cy="5586145"/>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1 - 4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cho tặng bộ bài giảng này đều vi phạm và là ăn cắp.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Kính mong thầy cô cùng mình giữ gìn sự cao quý của nghề giáo và cùng nhau tôn trọng công sức của đồng nghiệp.</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spTree>
    <p:extLst>
      <p:ext uri="{BB962C8B-B14F-4D97-AF65-F5344CB8AC3E}">
        <p14:creationId xmlns:p14="http://schemas.microsoft.com/office/powerpoint/2010/main" val="809356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400300" y="2199635"/>
            <a:ext cx="8477679" cy="1838965"/>
          </a:xfrm>
          <a:prstGeom prst="rect">
            <a:avLst/>
          </a:prstGeom>
        </p:spPr>
        <p:txBody>
          <a:bodyPr wrap="square" lIns="0" tIns="0" rIns="0" bIns="0" rtlCol="0" anchor="t">
            <a:spAutoFit/>
          </a:bodyPr>
          <a:lstStyle/>
          <a:p>
            <a:pPr algn="ctr"/>
            <a:r>
              <a:rPr lang="en-US" sz="119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Vocabulary</a:t>
            </a:r>
            <a:endParaRPr lang="en-US" sz="198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endParaRP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id="{90209E49-C6B0-7129-8E1E-8FEC0254FCB8}"/>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id="{728CE7A2-6277-C4F9-7763-22C0D971E162}"/>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id="{163E73F7-8CF7-8A08-C9ED-01F6D28E2326}"/>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id="{1025CA7D-C9E3-13E2-600B-7AF0DEE52C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1021530783"/>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F97AA5BE-895D-5A45-CDB0-EC164F93A79D}"/>
              </a:ext>
            </a:extLst>
          </p:cNvPr>
          <p:cNvSpPr/>
          <p:nvPr/>
        </p:nvSpPr>
        <p:spPr>
          <a:xfrm>
            <a:off x="7240975" y="4140201"/>
            <a:ext cx="3755254"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Môn thể dục</a:t>
            </a:r>
          </a:p>
        </p:txBody>
      </p:sp>
      <p:sp>
        <p:nvSpPr>
          <p:cNvPr id="4" name="MsPham-0936082789">
            <a:extLst>
              <a:ext uri="{FF2B5EF4-FFF2-40B4-BE49-F238E27FC236}">
                <a16:creationId xmlns:a16="http://schemas.microsoft.com/office/drawing/2014/main" id="{A8C57219-8AC7-6F7C-2D54-034BDF5B784C}"/>
              </a:ext>
            </a:extLst>
          </p:cNvPr>
          <p:cNvSpPr txBox="1"/>
          <p:nvPr/>
        </p:nvSpPr>
        <p:spPr>
          <a:xfrm>
            <a:off x="7794018" y="3455323"/>
            <a:ext cx="264916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/ˌpiː ˈiː/</a:t>
            </a:r>
          </a:p>
        </p:txBody>
      </p:sp>
      <p:sp>
        <p:nvSpPr>
          <p:cNvPr id="5" name="MsPham-0936082789">
            <a:extLst>
              <a:ext uri="{FF2B5EF4-FFF2-40B4-BE49-F238E27FC236}">
                <a16:creationId xmlns:a16="http://schemas.microsoft.com/office/drawing/2014/main" id="{46F436ED-F006-BE81-F3D5-BFE8D12C35CB}"/>
              </a:ext>
            </a:extLst>
          </p:cNvPr>
          <p:cNvSpPr txBox="1"/>
          <p:nvPr/>
        </p:nvSpPr>
        <p:spPr>
          <a:xfrm>
            <a:off x="6705600" y="2540250"/>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VnAvant" panose="020B7200000000000000" pitchFamily="34" charset="0"/>
              </a:rPr>
              <a:t>PE</a:t>
            </a:r>
          </a:p>
        </p:txBody>
      </p:sp>
      <p:grpSp>
        <p:nvGrpSpPr>
          <p:cNvPr id="8" name="Group 7">
            <a:extLst>
              <a:ext uri="{FF2B5EF4-FFF2-40B4-BE49-F238E27FC236}">
                <a16:creationId xmlns:a16="http://schemas.microsoft.com/office/drawing/2014/main"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7" name="Picture 6">
            <a:extLst>
              <a:ext uri="{FF2B5EF4-FFF2-40B4-BE49-F238E27FC236}">
                <a16:creationId xmlns:a16="http://schemas.microsoft.com/office/drawing/2014/main" id="{C5EF33EE-8767-BB5C-C23E-4BA8F0AA3A0F}"/>
              </a:ext>
            </a:extLst>
          </p:cNvPr>
          <p:cNvPicPr>
            <a:picLocks noChangeAspect="1"/>
          </p:cNvPicPr>
          <p:nvPr/>
        </p:nvPicPr>
        <p:blipFill rotWithShape="1">
          <a:blip r:embed="rId4"/>
          <a:srcRect l="64063" t="61509" r="-541" b="-272"/>
          <a:stretch/>
        </p:blipFill>
        <p:spPr>
          <a:xfrm>
            <a:off x="916329" y="2253501"/>
            <a:ext cx="5179671" cy="2561794"/>
          </a:xfrm>
          <a:prstGeom prst="rect">
            <a:avLst/>
          </a:prstGeom>
        </p:spPr>
      </p:pic>
    </p:spTree>
    <p:extLst>
      <p:ext uri="{BB962C8B-B14F-4D97-AF65-F5344CB8AC3E}">
        <p14:creationId xmlns:p14="http://schemas.microsoft.com/office/powerpoint/2010/main" val="3543677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 (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Track 78-MsPham (mp3cut.net) (2).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F97AA5BE-895D-5A45-CDB0-EC164F93A79D}"/>
              </a:ext>
            </a:extLst>
          </p:cNvPr>
          <p:cNvSpPr/>
          <p:nvPr/>
        </p:nvSpPr>
        <p:spPr>
          <a:xfrm>
            <a:off x="7240975" y="4140201"/>
            <a:ext cx="3755254"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Môn tin học</a:t>
            </a:r>
          </a:p>
        </p:txBody>
      </p:sp>
      <p:sp>
        <p:nvSpPr>
          <p:cNvPr id="4" name="MsPham-0936082789">
            <a:extLst>
              <a:ext uri="{FF2B5EF4-FFF2-40B4-BE49-F238E27FC236}">
                <a16:creationId xmlns:a16="http://schemas.microsoft.com/office/drawing/2014/main" id="{A8C57219-8AC7-6F7C-2D54-034BDF5B784C}"/>
              </a:ext>
            </a:extLst>
          </p:cNvPr>
          <p:cNvSpPr txBox="1"/>
          <p:nvPr/>
        </p:nvSpPr>
        <p:spPr>
          <a:xfrm>
            <a:off x="7794018" y="3455323"/>
            <a:ext cx="264916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/aɪ ˈtiː/</a:t>
            </a:r>
          </a:p>
        </p:txBody>
      </p:sp>
      <p:sp>
        <p:nvSpPr>
          <p:cNvPr id="5" name="MsPham-0936082789">
            <a:extLst>
              <a:ext uri="{FF2B5EF4-FFF2-40B4-BE49-F238E27FC236}">
                <a16:creationId xmlns:a16="http://schemas.microsoft.com/office/drawing/2014/main" id="{46F436ED-F006-BE81-F3D5-BFE8D12C35CB}"/>
              </a:ext>
            </a:extLst>
          </p:cNvPr>
          <p:cNvSpPr txBox="1"/>
          <p:nvPr/>
        </p:nvSpPr>
        <p:spPr>
          <a:xfrm>
            <a:off x="6705600" y="2540250"/>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VnAvant" panose="020B7200000000000000" pitchFamily="34" charset="0"/>
              </a:rPr>
              <a:t>IT</a:t>
            </a:r>
          </a:p>
        </p:txBody>
      </p:sp>
      <p:grpSp>
        <p:nvGrpSpPr>
          <p:cNvPr id="8" name="Group 7">
            <a:extLst>
              <a:ext uri="{FF2B5EF4-FFF2-40B4-BE49-F238E27FC236}">
                <a16:creationId xmlns:a16="http://schemas.microsoft.com/office/drawing/2014/main"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1" name="Picture 10">
            <a:extLst>
              <a:ext uri="{FF2B5EF4-FFF2-40B4-BE49-F238E27FC236}">
                <a16:creationId xmlns:a16="http://schemas.microsoft.com/office/drawing/2014/main" id="{9D102868-1CA0-62CF-CE03-FDB44B5D4DA6}"/>
              </a:ext>
            </a:extLst>
          </p:cNvPr>
          <p:cNvPicPr>
            <a:picLocks noChangeAspect="1"/>
          </p:cNvPicPr>
          <p:nvPr/>
        </p:nvPicPr>
        <p:blipFill rotWithShape="1">
          <a:blip r:embed="rId4"/>
          <a:srcRect l="909" t="61119" r="63803" b="118"/>
          <a:stretch/>
        </p:blipFill>
        <p:spPr>
          <a:xfrm>
            <a:off x="817830" y="2253501"/>
            <a:ext cx="5010769" cy="2561794"/>
          </a:xfrm>
          <a:prstGeom prst="rect">
            <a:avLst/>
          </a:prstGeom>
        </p:spPr>
      </p:pic>
      <p:pic>
        <p:nvPicPr>
          <p:cNvPr id="12" name="Picture 11">
            <a:extLst>
              <a:ext uri="{FF2B5EF4-FFF2-40B4-BE49-F238E27FC236}">
                <a16:creationId xmlns:a16="http://schemas.microsoft.com/office/drawing/2014/main" id="{8C4E53C8-86F0-DA54-D0C1-C31EFECC4A5B}"/>
              </a:ext>
            </a:extLst>
          </p:cNvPr>
          <p:cNvPicPr>
            <a:picLocks noChangeAspect="1"/>
          </p:cNvPicPr>
          <p:nvPr/>
        </p:nvPicPr>
        <p:blipFill rotWithShape="1">
          <a:blip r:embed="rId4"/>
          <a:srcRect l="64063" t="61509" r="-541" b="-272"/>
          <a:stretch/>
        </p:blipFill>
        <p:spPr>
          <a:xfrm>
            <a:off x="916329" y="2253501"/>
            <a:ext cx="5179671" cy="2561794"/>
          </a:xfrm>
          <a:prstGeom prst="rect">
            <a:avLst/>
          </a:prstGeom>
        </p:spPr>
      </p:pic>
    </p:spTree>
    <p:extLst>
      <p:ext uri="{BB962C8B-B14F-4D97-AF65-F5344CB8AC3E}">
        <p14:creationId xmlns:p14="http://schemas.microsoft.com/office/powerpoint/2010/main" val="310655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 (3).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Track 78-MsPham (mp3cut.net) (3).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F97AA5BE-895D-5A45-CDB0-EC164F93A79D}"/>
              </a:ext>
            </a:extLst>
          </p:cNvPr>
          <p:cNvSpPr/>
          <p:nvPr/>
        </p:nvSpPr>
        <p:spPr>
          <a:xfrm>
            <a:off x="7240975" y="4140201"/>
            <a:ext cx="3755254"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Yêu thích</a:t>
            </a:r>
          </a:p>
        </p:txBody>
      </p:sp>
      <p:sp>
        <p:nvSpPr>
          <p:cNvPr id="4" name="MsPham-0936082789">
            <a:extLst>
              <a:ext uri="{FF2B5EF4-FFF2-40B4-BE49-F238E27FC236}">
                <a16:creationId xmlns:a16="http://schemas.microsoft.com/office/drawing/2014/main" id="{A8C57219-8AC7-6F7C-2D54-034BDF5B784C}"/>
              </a:ext>
            </a:extLst>
          </p:cNvPr>
          <p:cNvSpPr txBox="1"/>
          <p:nvPr/>
        </p:nvSpPr>
        <p:spPr>
          <a:xfrm>
            <a:off x="7794018" y="3347601"/>
            <a:ext cx="2649166"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ˈfeɪvərɪt/</a:t>
            </a:r>
          </a:p>
        </p:txBody>
      </p:sp>
      <p:sp>
        <p:nvSpPr>
          <p:cNvPr id="5" name="MsPham-0936082789">
            <a:extLst>
              <a:ext uri="{FF2B5EF4-FFF2-40B4-BE49-F238E27FC236}">
                <a16:creationId xmlns:a16="http://schemas.microsoft.com/office/drawing/2014/main" id="{46F436ED-F006-BE81-F3D5-BFE8D12C35CB}"/>
              </a:ext>
            </a:extLst>
          </p:cNvPr>
          <p:cNvSpPr txBox="1"/>
          <p:nvPr/>
        </p:nvSpPr>
        <p:spPr>
          <a:xfrm>
            <a:off x="6705600" y="2540250"/>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VnAvant" panose="020B7200000000000000" pitchFamily="34" charset="0"/>
              </a:rPr>
              <a:t>favourite</a:t>
            </a:r>
          </a:p>
        </p:txBody>
      </p:sp>
      <p:grpSp>
        <p:nvGrpSpPr>
          <p:cNvPr id="8" name="Group 7">
            <a:extLst>
              <a:ext uri="{FF2B5EF4-FFF2-40B4-BE49-F238E27FC236}">
                <a16:creationId xmlns:a16="http://schemas.microsoft.com/office/drawing/2014/main"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13" name="Group 12">
            <a:extLst>
              <a:ext uri="{FF2B5EF4-FFF2-40B4-BE49-F238E27FC236}">
                <a16:creationId xmlns:a16="http://schemas.microsoft.com/office/drawing/2014/main" id="{B83AE250-B56C-C448-20B3-7E3648093035}"/>
              </a:ext>
            </a:extLst>
          </p:cNvPr>
          <p:cNvGrpSpPr/>
          <p:nvPr/>
        </p:nvGrpSpPr>
        <p:grpSpPr>
          <a:xfrm>
            <a:off x="1138115" y="2340667"/>
            <a:ext cx="3666930" cy="2954653"/>
            <a:chOff x="998376" y="2015412"/>
            <a:chExt cx="3666930" cy="2954653"/>
          </a:xfrm>
        </p:grpSpPr>
        <p:pic>
          <p:nvPicPr>
            <p:cNvPr id="7" name="Picture 6" descr="A pink heart with a white stripe&#10;&#10;Description automatically generated">
              <a:extLst>
                <a:ext uri="{FF2B5EF4-FFF2-40B4-BE49-F238E27FC236}">
                  <a16:creationId xmlns:a16="http://schemas.microsoft.com/office/drawing/2014/main" id="{4B7208B1-F7AC-FF01-1423-9A23BD5C6AC4}"/>
                </a:ext>
              </a:extLst>
            </p:cNvPr>
            <p:cNvPicPr>
              <a:picLocks noChangeAspect="1"/>
            </p:cNvPicPr>
            <p:nvPr/>
          </p:nvPicPr>
          <p:blipFill rotWithShape="1">
            <a:blip r:embed="rId4">
              <a:extLst>
                <a:ext uri="{28A0092B-C50C-407E-A947-70E740481C1C}">
                  <a14:useLocalDpi xmlns:a14="http://schemas.microsoft.com/office/drawing/2010/main" val="0"/>
                </a:ext>
              </a:extLst>
            </a:blip>
            <a:srcRect l="9002" t="16792" r="14002" b="21494"/>
            <a:stretch/>
          </p:blipFill>
          <p:spPr>
            <a:xfrm>
              <a:off x="998376" y="2015412"/>
              <a:ext cx="3666930" cy="2939144"/>
            </a:xfrm>
            <a:prstGeom prst="rect">
              <a:avLst/>
            </a:prstGeom>
          </p:spPr>
        </p:pic>
        <p:pic>
          <p:nvPicPr>
            <p:cNvPr id="12" name="Picture 11" descr="A thumb up symbol with a black background&#10;&#10;Description automatically generated">
              <a:extLst>
                <a:ext uri="{FF2B5EF4-FFF2-40B4-BE49-F238E27FC236}">
                  <a16:creationId xmlns:a16="http://schemas.microsoft.com/office/drawing/2014/main" id="{7D55F6B5-591B-9C1F-6A21-E78F97E85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77923">
              <a:off x="2181260" y="3004419"/>
              <a:ext cx="1965646" cy="1965646"/>
            </a:xfrm>
            <a:prstGeom prst="rect">
              <a:avLst/>
            </a:prstGeom>
          </p:spPr>
        </p:pic>
      </p:grpSp>
      <p:pic>
        <p:nvPicPr>
          <p:cNvPr id="14" name="Picture 13">
            <a:extLst>
              <a:ext uri="{FF2B5EF4-FFF2-40B4-BE49-F238E27FC236}">
                <a16:creationId xmlns:a16="http://schemas.microsoft.com/office/drawing/2014/main" id="{AC66488B-43C8-4F89-F808-E24D267BCC29}"/>
              </a:ext>
            </a:extLst>
          </p:cNvPr>
          <p:cNvPicPr>
            <a:picLocks noChangeAspect="1"/>
          </p:cNvPicPr>
          <p:nvPr/>
        </p:nvPicPr>
        <p:blipFill rotWithShape="1">
          <a:blip r:embed="rId6"/>
          <a:srcRect l="19442" t="9398" r="8211" b="6343"/>
          <a:stretch/>
        </p:blipFill>
        <p:spPr>
          <a:xfrm>
            <a:off x="1138115" y="1386497"/>
            <a:ext cx="4313769" cy="4189444"/>
          </a:xfrm>
          <a:prstGeom prst="rect">
            <a:avLst/>
          </a:prstGeom>
        </p:spPr>
      </p:pic>
    </p:spTree>
    <p:extLst>
      <p:ext uri="{BB962C8B-B14F-4D97-AF65-F5344CB8AC3E}">
        <p14:creationId xmlns:p14="http://schemas.microsoft.com/office/powerpoint/2010/main" val="1997276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mix_01s (audio-joiner.com).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mix_01s (audio-joiner.com).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C9AD0C1-17D0-CAE6-DF1C-BE3C73AF2D07}"/>
              </a:ext>
            </a:extLst>
          </p:cNvPr>
          <p:cNvGrpSpPr/>
          <p:nvPr/>
        </p:nvGrpSpPr>
        <p:grpSpPr>
          <a:xfrm>
            <a:off x="766398" y="1385840"/>
            <a:ext cx="1983707" cy="707076"/>
            <a:chOff x="3080828" y="3304722"/>
            <a:chExt cx="2371186" cy="845189"/>
          </a:xfrm>
        </p:grpSpPr>
        <p:sp>
          <p:nvSpPr>
            <p:cNvPr id="23" name="Mspham-0936082789">
              <a:extLst>
                <a:ext uri="{FF2B5EF4-FFF2-40B4-BE49-F238E27FC236}">
                  <a16:creationId xmlns:a16="http://schemas.microsoft.com/office/drawing/2014/main" id="{3A9625D1-9B8B-220E-0D4D-5CDADEE68146}"/>
                </a:ext>
              </a:extLst>
            </p:cNvPr>
            <p:cNvSpPr txBox="1"/>
            <p:nvPr/>
          </p:nvSpPr>
          <p:spPr>
            <a:xfrm>
              <a:off x="3080828" y="3419247"/>
              <a:ext cx="1581181" cy="698999"/>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24" name="MsPham-0936082789">
              <a:extLst>
                <a:ext uri="{FF2B5EF4-FFF2-40B4-BE49-F238E27FC236}">
                  <a16:creationId xmlns:a16="http://schemas.microsoft.com/office/drawing/2014/main" id="{25D9249D-D704-C8C3-D070-29984A7F8B5D}"/>
                </a:ext>
              </a:extLst>
            </p:cNvPr>
            <p:cNvPicPr>
              <a:picLocks noChangeAspect="1"/>
            </p:cNvPicPr>
            <p:nvPr/>
          </p:nvPicPr>
          <p:blipFill>
            <a:blip r:embed="rId5"/>
            <a:stretch>
              <a:fillRect/>
            </a:stretch>
          </p:blipFill>
          <p:spPr>
            <a:xfrm>
              <a:off x="4606825" y="3304722"/>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5" name="Title 4">
            <a:extLst>
              <a:ext uri="{FF2B5EF4-FFF2-40B4-BE49-F238E27FC236}">
                <a16:creationId xmlns:a16="http://schemas.microsoft.com/office/drawing/2014/main" id="{0F204707-21DA-AB5B-A944-F25201AE4CAC}"/>
              </a:ext>
            </a:extLst>
          </p:cNvPr>
          <p:cNvSpPr txBox="1">
            <a:spLocks/>
          </p:cNvSpPr>
          <p:nvPr/>
        </p:nvSpPr>
        <p:spPr>
          <a:xfrm>
            <a:off x="3235960" y="1380161"/>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PE</a:t>
            </a:r>
          </a:p>
        </p:txBody>
      </p:sp>
      <p:sp>
        <p:nvSpPr>
          <p:cNvPr id="7" name="Title 4">
            <a:extLst>
              <a:ext uri="{FF2B5EF4-FFF2-40B4-BE49-F238E27FC236}">
                <a16:creationId xmlns:a16="http://schemas.microsoft.com/office/drawing/2014/main" id="{811CF075-274B-AE72-3541-02CF2F6CF853}"/>
              </a:ext>
            </a:extLst>
          </p:cNvPr>
          <p:cNvSpPr txBox="1">
            <a:spLocks/>
          </p:cNvSpPr>
          <p:nvPr/>
        </p:nvSpPr>
        <p:spPr>
          <a:xfrm>
            <a:off x="3235960" y="5035675"/>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favourite</a:t>
            </a:r>
          </a:p>
        </p:txBody>
      </p:sp>
      <p:sp>
        <p:nvSpPr>
          <p:cNvPr id="9" name="Title 4">
            <a:extLst>
              <a:ext uri="{FF2B5EF4-FFF2-40B4-BE49-F238E27FC236}">
                <a16:creationId xmlns:a16="http://schemas.microsoft.com/office/drawing/2014/main" id="{39055E7F-A573-665B-E2F2-7463B823B591}"/>
              </a:ext>
            </a:extLst>
          </p:cNvPr>
          <p:cNvSpPr txBox="1">
            <a:spLocks/>
          </p:cNvSpPr>
          <p:nvPr/>
        </p:nvSpPr>
        <p:spPr>
          <a:xfrm>
            <a:off x="3235960" y="3207918"/>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IT</a:t>
            </a:r>
          </a:p>
        </p:txBody>
      </p:sp>
      <p:sp>
        <p:nvSpPr>
          <p:cNvPr id="13" name="TextBox 22">
            <a:extLst>
              <a:ext uri="{FF2B5EF4-FFF2-40B4-BE49-F238E27FC236}">
                <a16:creationId xmlns:a16="http://schemas.microsoft.com/office/drawing/2014/main" id="{8893A595-5B53-75E2-696F-FA7249FAC9B5}"/>
              </a:ext>
            </a:extLst>
          </p:cNvPr>
          <p:cNvSpPr txBox="1"/>
          <p:nvPr/>
        </p:nvSpPr>
        <p:spPr>
          <a:xfrm>
            <a:off x="1063689" y="-38462"/>
            <a:ext cx="9213448" cy="894669"/>
          </a:xfrm>
          <a:prstGeom prst="rect">
            <a:avLst/>
          </a:prstGeom>
        </p:spPr>
        <p:txBody>
          <a:bodyPr wrap="square" lIns="0" tIns="0" rIns="0" bIns="0" rtlCol="0" anchor="t">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r>
              <a:rPr lang="en-US" sz="4000">
                <a:solidFill>
                  <a:srgbClr val="3CB86E"/>
                </a:solidFill>
                <a:effectLst>
                  <a:outerShdw blurRad="50800" dist="38100" dir="16200000" rotWithShape="0">
                    <a:prstClr val="black">
                      <a:alpha val="40000"/>
                    </a:prstClr>
                  </a:outerShdw>
                </a:effectLst>
              </a:rPr>
              <a:t>Vocabulary</a:t>
            </a:r>
          </a:p>
        </p:txBody>
      </p:sp>
      <p:sp>
        <p:nvSpPr>
          <p:cNvPr id="18" name="Title 4">
            <a:extLst>
              <a:ext uri="{FF2B5EF4-FFF2-40B4-BE49-F238E27FC236}">
                <a16:creationId xmlns:a16="http://schemas.microsoft.com/office/drawing/2014/main" id="{422AAFA4-E2D4-6A89-9417-25E052DC2DB1}"/>
              </a:ext>
            </a:extLst>
          </p:cNvPr>
          <p:cNvSpPr txBox="1">
            <a:spLocks/>
          </p:cNvSpPr>
          <p:nvPr/>
        </p:nvSpPr>
        <p:spPr>
          <a:xfrm>
            <a:off x="7315200" y="1380161"/>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Môn thể dục</a:t>
            </a:r>
          </a:p>
        </p:txBody>
      </p:sp>
      <p:sp>
        <p:nvSpPr>
          <p:cNvPr id="19" name="Title 4">
            <a:extLst>
              <a:ext uri="{FF2B5EF4-FFF2-40B4-BE49-F238E27FC236}">
                <a16:creationId xmlns:a16="http://schemas.microsoft.com/office/drawing/2014/main" id="{38780DF3-9C62-BCED-7077-6927D571F824}"/>
              </a:ext>
            </a:extLst>
          </p:cNvPr>
          <p:cNvSpPr txBox="1">
            <a:spLocks/>
          </p:cNvSpPr>
          <p:nvPr/>
        </p:nvSpPr>
        <p:spPr>
          <a:xfrm>
            <a:off x="7315200" y="5035675"/>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Yêu thích</a:t>
            </a:r>
          </a:p>
        </p:txBody>
      </p:sp>
      <p:sp>
        <p:nvSpPr>
          <p:cNvPr id="20" name="Title 4">
            <a:extLst>
              <a:ext uri="{FF2B5EF4-FFF2-40B4-BE49-F238E27FC236}">
                <a16:creationId xmlns:a16="http://schemas.microsoft.com/office/drawing/2014/main" id="{09C2D3FE-23EF-0033-CBE9-3ADED214172C}"/>
              </a:ext>
            </a:extLst>
          </p:cNvPr>
          <p:cNvSpPr txBox="1">
            <a:spLocks/>
          </p:cNvSpPr>
          <p:nvPr/>
        </p:nvSpPr>
        <p:spPr>
          <a:xfrm>
            <a:off x="7315200" y="3207918"/>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Môn tin học</a:t>
            </a:r>
          </a:p>
        </p:txBody>
      </p:sp>
      <p:pic>
        <p:nvPicPr>
          <p:cNvPr id="3" name="Picture 2">
            <a:extLst>
              <a:ext uri="{FF2B5EF4-FFF2-40B4-BE49-F238E27FC236}">
                <a16:creationId xmlns:a16="http://schemas.microsoft.com/office/drawing/2014/main" id="{A81D19DF-51CF-22BA-D09A-996BDE8A2AB7}"/>
              </a:ext>
            </a:extLst>
          </p:cNvPr>
          <p:cNvPicPr>
            <a:picLocks noChangeAspect="1"/>
          </p:cNvPicPr>
          <p:nvPr/>
        </p:nvPicPr>
        <p:blipFill rotWithShape="1">
          <a:blip r:embed="rId6"/>
          <a:srcRect l="19442" t="9398" r="8211" b="6343"/>
          <a:stretch/>
        </p:blipFill>
        <p:spPr>
          <a:xfrm>
            <a:off x="1063689" y="4374254"/>
            <a:ext cx="1457646" cy="1415636"/>
          </a:xfrm>
          <a:prstGeom prst="rect">
            <a:avLst/>
          </a:prstGeom>
        </p:spPr>
      </p:pic>
      <p:pic>
        <p:nvPicPr>
          <p:cNvPr id="8" name="Picture 7">
            <a:extLst>
              <a:ext uri="{FF2B5EF4-FFF2-40B4-BE49-F238E27FC236}">
                <a16:creationId xmlns:a16="http://schemas.microsoft.com/office/drawing/2014/main" id="{9AAE8EC3-5860-6E53-25C1-282A1317F679}"/>
              </a:ext>
            </a:extLst>
          </p:cNvPr>
          <p:cNvPicPr>
            <a:picLocks noChangeAspect="1"/>
          </p:cNvPicPr>
          <p:nvPr/>
        </p:nvPicPr>
        <p:blipFill rotWithShape="1">
          <a:blip r:embed="rId7"/>
          <a:srcRect l="909" t="61119" r="63803" b="118"/>
          <a:stretch/>
        </p:blipFill>
        <p:spPr>
          <a:xfrm>
            <a:off x="738809" y="2921498"/>
            <a:ext cx="1985308" cy="1015004"/>
          </a:xfrm>
          <a:prstGeom prst="rect">
            <a:avLst/>
          </a:prstGeom>
        </p:spPr>
      </p:pic>
      <p:pic>
        <p:nvPicPr>
          <p:cNvPr id="11" name="Picture 10">
            <a:extLst>
              <a:ext uri="{FF2B5EF4-FFF2-40B4-BE49-F238E27FC236}">
                <a16:creationId xmlns:a16="http://schemas.microsoft.com/office/drawing/2014/main" id="{28E12473-FE94-7219-81D1-D32DC921AD80}"/>
              </a:ext>
            </a:extLst>
          </p:cNvPr>
          <p:cNvPicPr>
            <a:picLocks noChangeAspect="1"/>
          </p:cNvPicPr>
          <p:nvPr/>
        </p:nvPicPr>
        <p:blipFill rotWithShape="1">
          <a:blip r:embed="rId7"/>
          <a:srcRect l="64063" t="61509" r="-541" b="-272"/>
          <a:stretch/>
        </p:blipFill>
        <p:spPr>
          <a:xfrm>
            <a:off x="766398" y="1191567"/>
            <a:ext cx="2052228" cy="1015004"/>
          </a:xfrm>
          <a:prstGeom prst="rect">
            <a:avLst/>
          </a:prstGeom>
        </p:spPr>
      </p:pic>
    </p:spTree>
    <p:extLst>
      <p:ext uri="{BB962C8B-B14F-4D97-AF65-F5344CB8AC3E}">
        <p14:creationId xmlns:p14="http://schemas.microsoft.com/office/powerpoint/2010/main" val="290616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 (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Track 78-MsPham (mp3cut.net) (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mix_01s (audio-joiner.com).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098834-F0EC-1947-0079-40C3940A3E4D}"/>
              </a:ext>
            </a:extLst>
          </p:cNvPr>
          <p:cNvGrpSpPr/>
          <p:nvPr/>
        </p:nvGrpSpPr>
        <p:grpSpPr>
          <a:xfrm>
            <a:off x="5434600" y="2668064"/>
            <a:ext cx="1322799" cy="1490907"/>
            <a:chOff x="4131377" y="3434704"/>
            <a:chExt cx="866861" cy="977026"/>
          </a:xfrm>
        </p:grpSpPr>
        <p:sp>
          <p:nvSpPr>
            <p:cNvPr id="9" name="Mspham-0936082789">
              <a:extLst>
                <a:ext uri="{FF2B5EF4-FFF2-40B4-BE49-F238E27FC236}">
                  <a16:creationId xmlns:a16="http://schemas.microsoft.com/office/drawing/2014/main" id="{E7458746-E260-2CF3-44EF-2F0EE4B641B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57500EEE-58E0-C855-90F2-4B3935E3A792}"/>
                </a:ext>
              </a:extLst>
            </p:cNvPr>
            <p:cNvPicPr>
              <a:picLocks noChangeAspect="1"/>
            </p:cNvPicPr>
            <p:nvPr/>
          </p:nvPicPr>
          <p:blipFill>
            <a:blip r:embed="rId1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3000" b="1">
                <a:solidFill>
                  <a:srgbClr val="002060"/>
                </a:solidFill>
                <a:latin typeface="Arial" panose="020B0604020202020204" pitchFamily="34" charset="0"/>
                <a:cs typeface="Arial" panose="020B0604020202020204" pitchFamily="34" charset="0"/>
              </a:rPr>
              <a:t>Look, listen and read.</a:t>
            </a:r>
          </a:p>
        </p:txBody>
      </p:sp>
      <p:sp>
        <p:nvSpPr>
          <p:cNvPr id="3" name="Mspham-0936082789">
            <a:extLst>
              <a:ext uri="{FF2B5EF4-FFF2-40B4-BE49-F238E27FC236}">
                <a16:creationId xmlns:a16="http://schemas.microsoft.com/office/drawing/2014/main"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700" b="1">
                <a:solidFill>
                  <a:schemeClr val="bg1"/>
                </a:solidFill>
                <a:latin typeface="Arial" panose="020B0604020202020204" pitchFamily="34" charset="0"/>
                <a:cs typeface="Arial" panose="020B0604020202020204" pitchFamily="34" charset="0"/>
              </a:rPr>
              <a:t>1</a:t>
            </a:r>
          </a:p>
        </p:txBody>
      </p:sp>
      <p:pic>
        <p:nvPicPr>
          <p:cNvPr id="4" name="Mspham-0936082789" descr="A picture containing logo, symbol, graphics, circle&#10;&#10;Description automatically generated">
            <a:extLst>
              <a:ext uri="{FF2B5EF4-FFF2-40B4-BE49-F238E27FC236}">
                <a16:creationId xmlns:a16="http://schemas.microsoft.com/office/drawing/2014/main" id="{487684A7-E53C-211E-CAFA-D5EB6CCD65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3690" y="5438467"/>
            <a:ext cx="588935" cy="583901"/>
          </a:xfrm>
          <a:prstGeom prst="rect">
            <a:avLst/>
          </a:prstGeom>
        </p:spPr>
      </p:pic>
      <p:pic>
        <p:nvPicPr>
          <p:cNvPr id="5" name="Mspham-0936082789" descr="A picture containing logo, symbol, graphics, circle&#10;&#10;Description automatically generated">
            <a:extLst>
              <a:ext uri="{FF2B5EF4-FFF2-40B4-BE49-F238E27FC236}">
                <a16:creationId xmlns:a16="http://schemas.microsoft.com/office/drawing/2014/main" id="{BA792999-EA1E-1924-2815-CC5CBD01EB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08513" y="5438467"/>
            <a:ext cx="588935" cy="583901"/>
          </a:xfrm>
          <a:prstGeom prst="rect">
            <a:avLst/>
          </a:prstGeom>
        </p:spPr>
      </p:pic>
      <p:pic>
        <p:nvPicPr>
          <p:cNvPr id="20" name="Picture 19">
            <a:extLst>
              <a:ext uri="{FF2B5EF4-FFF2-40B4-BE49-F238E27FC236}">
                <a16:creationId xmlns:a16="http://schemas.microsoft.com/office/drawing/2014/main" id="{9CC2D359-C129-DA49-0D6D-33C6CD2E23BC}"/>
              </a:ext>
            </a:extLst>
          </p:cNvPr>
          <p:cNvPicPr>
            <a:picLocks noChangeAspect="1"/>
          </p:cNvPicPr>
          <p:nvPr/>
        </p:nvPicPr>
        <p:blipFill>
          <a:blip r:embed="rId14"/>
          <a:stretch>
            <a:fillRect/>
          </a:stretch>
        </p:blipFill>
        <p:spPr>
          <a:xfrm>
            <a:off x="401842" y="1535787"/>
            <a:ext cx="11388315" cy="3755461"/>
          </a:xfrm>
          <a:prstGeom prst="rect">
            <a:avLst/>
          </a:prstGeom>
        </p:spPr>
      </p:pic>
      <p:pic>
        <p:nvPicPr>
          <p:cNvPr id="21" name="Picture 20">
            <a:extLst>
              <a:ext uri="{FF2B5EF4-FFF2-40B4-BE49-F238E27FC236}">
                <a16:creationId xmlns:a16="http://schemas.microsoft.com/office/drawing/2014/main" id="{54384B71-1DC5-2AB6-59AA-B70F39672678}"/>
              </a:ext>
            </a:extLst>
          </p:cNvPr>
          <p:cNvPicPr>
            <a:picLocks noChangeAspect="1"/>
          </p:cNvPicPr>
          <p:nvPr/>
        </p:nvPicPr>
        <p:blipFill rotWithShape="1">
          <a:blip r:embed="rId14"/>
          <a:srcRect l="70287" t="79854" r="20696" b="8220"/>
          <a:stretch/>
        </p:blipFill>
        <p:spPr>
          <a:xfrm>
            <a:off x="8406383" y="4534678"/>
            <a:ext cx="1026865" cy="447869"/>
          </a:xfrm>
          <a:prstGeom prst="rect">
            <a:avLst/>
          </a:prstGeom>
        </p:spPr>
      </p:pic>
      <p:pic>
        <p:nvPicPr>
          <p:cNvPr id="22" name="Picture 21">
            <a:extLst>
              <a:ext uri="{FF2B5EF4-FFF2-40B4-BE49-F238E27FC236}">
                <a16:creationId xmlns:a16="http://schemas.microsoft.com/office/drawing/2014/main" id="{5381B76B-209C-D10B-42E8-5E88D8675C32}"/>
              </a:ext>
            </a:extLst>
          </p:cNvPr>
          <p:cNvPicPr>
            <a:picLocks noChangeAspect="1"/>
          </p:cNvPicPr>
          <p:nvPr/>
        </p:nvPicPr>
        <p:blipFill rotWithShape="1">
          <a:blip r:embed="rId14"/>
          <a:srcRect l="57674" t="825" r="17828" b="79029"/>
          <a:stretch/>
        </p:blipFill>
        <p:spPr>
          <a:xfrm>
            <a:off x="6969967" y="1566752"/>
            <a:ext cx="2789853" cy="756570"/>
          </a:xfrm>
          <a:prstGeom prst="rect">
            <a:avLst/>
          </a:prstGeom>
        </p:spPr>
      </p:pic>
      <p:pic>
        <p:nvPicPr>
          <p:cNvPr id="23" name="Picture 22">
            <a:extLst>
              <a:ext uri="{FF2B5EF4-FFF2-40B4-BE49-F238E27FC236}">
                <a16:creationId xmlns:a16="http://schemas.microsoft.com/office/drawing/2014/main" id="{AC5D1656-5ADE-43BC-13CE-21E7609AE674}"/>
              </a:ext>
            </a:extLst>
          </p:cNvPr>
          <p:cNvPicPr>
            <a:picLocks noChangeAspect="1"/>
          </p:cNvPicPr>
          <p:nvPr/>
        </p:nvPicPr>
        <p:blipFill rotWithShape="1">
          <a:blip r:embed="rId14"/>
          <a:srcRect l="57674" t="2337" r="32002" b="87477"/>
          <a:stretch/>
        </p:blipFill>
        <p:spPr>
          <a:xfrm>
            <a:off x="6969967" y="1623527"/>
            <a:ext cx="1175657" cy="382555"/>
          </a:xfrm>
          <a:prstGeom prst="rect">
            <a:avLst/>
          </a:prstGeom>
        </p:spPr>
      </p:pic>
      <p:pic>
        <p:nvPicPr>
          <p:cNvPr id="24" name="Picture 23">
            <a:extLst>
              <a:ext uri="{FF2B5EF4-FFF2-40B4-BE49-F238E27FC236}">
                <a16:creationId xmlns:a16="http://schemas.microsoft.com/office/drawing/2014/main" id="{9C766C73-E334-E61F-70EA-0595BAA166FD}"/>
              </a:ext>
            </a:extLst>
          </p:cNvPr>
          <p:cNvPicPr>
            <a:picLocks noChangeAspect="1"/>
          </p:cNvPicPr>
          <p:nvPr/>
        </p:nvPicPr>
        <p:blipFill rotWithShape="1">
          <a:blip r:embed="rId14"/>
          <a:srcRect l="13923" t="76127" r="60105" b="4493"/>
          <a:stretch/>
        </p:blipFill>
        <p:spPr>
          <a:xfrm>
            <a:off x="1987419" y="4394719"/>
            <a:ext cx="2957805" cy="727787"/>
          </a:xfrm>
          <a:prstGeom prst="rect">
            <a:avLst/>
          </a:prstGeom>
        </p:spPr>
      </p:pic>
      <p:pic>
        <p:nvPicPr>
          <p:cNvPr id="25" name="Picture 24">
            <a:extLst>
              <a:ext uri="{FF2B5EF4-FFF2-40B4-BE49-F238E27FC236}">
                <a16:creationId xmlns:a16="http://schemas.microsoft.com/office/drawing/2014/main" id="{965C0801-0F02-92CA-8A59-665FE94ADCB2}"/>
              </a:ext>
            </a:extLst>
          </p:cNvPr>
          <p:cNvPicPr>
            <a:picLocks noChangeAspect="1"/>
          </p:cNvPicPr>
          <p:nvPr/>
        </p:nvPicPr>
        <p:blipFill rotWithShape="1">
          <a:blip r:embed="rId14"/>
          <a:srcRect l="9908" t="6311" r="64119" b="75303"/>
          <a:stretch/>
        </p:blipFill>
        <p:spPr>
          <a:xfrm>
            <a:off x="1530219" y="1772816"/>
            <a:ext cx="2957805" cy="690466"/>
          </a:xfrm>
          <a:prstGeom prst="rect">
            <a:avLst/>
          </a:prstGeom>
        </p:spPr>
      </p:pic>
      <p:pic>
        <p:nvPicPr>
          <p:cNvPr id="26" name="Picture 25">
            <a:extLst>
              <a:ext uri="{FF2B5EF4-FFF2-40B4-BE49-F238E27FC236}">
                <a16:creationId xmlns:a16="http://schemas.microsoft.com/office/drawing/2014/main" id="{AFDBBE8B-232F-1838-2B88-4466E36AE2D4}"/>
              </a:ext>
            </a:extLst>
          </p:cNvPr>
          <p:cNvPicPr>
            <a:picLocks noChangeAspect="1"/>
          </p:cNvPicPr>
          <p:nvPr/>
        </p:nvPicPr>
        <p:blipFill rotWithShape="1">
          <a:blip r:embed="rId14"/>
          <a:srcRect l="9908" t="6311" r="80506" b="83502"/>
          <a:stretch/>
        </p:blipFill>
        <p:spPr>
          <a:xfrm>
            <a:off x="1530219" y="1772816"/>
            <a:ext cx="1091683" cy="382555"/>
          </a:xfrm>
          <a:prstGeom prst="rect">
            <a:avLst/>
          </a:prstGeom>
        </p:spPr>
      </p:pic>
      <p:pic>
        <p:nvPicPr>
          <p:cNvPr id="27" name="Mspham-0936082789" descr="A picture containing logo, symbol, graphics, circle&#10;&#10;Description automatically generated">
            <a:extLst>
              <a:ext uri="{FF2B5EF4-FFF2-40B4-BE49-F238E27FC236}">
                <a16:creationId xmlns:a16="http://schemas.microsoft.com/office/drawing/2014/main" id="{7C7090E9-0507-56B4-19DB-04357433D9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4658" y="1715397"/>
            <a:ext cx="468173" cy="464171"/>
          </a:xfrm>
          <a:prstGeom prst="rect">
            <a:avLst/>
          </a:prstGeom>
        </p:spPr>
      </p:pic>
      <p:pic>
        <p:nvPicPr>
          <p:cNvPr id="28" name="Mspham-0936082789" descr="A picture containing logo, symbol, graphics, circle&#10;&#10;Description automatically generated">
            <a:extLst>
              <a:ext uri="{FF2B5EF4-FFF2-40B4-BE49-F238E27FC236}">
                <a16:creationId xmlns:a16="http://schemas.microsoft.com/office/drawing/2014/main" id="{26C6FF0E-13C5-3659-671D-8BBBDFCC40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92862" y="1773996"/>
            <a:ext cx="468173" cy="464171"/>
          </a:xfrm>
          <a:prstGeom prst="rect">
            <a:avLst/>
          </a:prstGeom>
        </p:spPr>
      </p:pic>
    </p:spTree>
    <p:extLst>
      <p:ext uri="{BB962C8B-B14F-4D97-AF65-F5344CB8AC3E}">
        <p14:creationId xmlns:p14="http://schemas.microsoft.com/office/powerpoint/2010/main" val="3852228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77-MsPham (mp3cut.net).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ack 77-MsPham (mp3cut.net) (1).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21"/>
                                        </p:tgtEl>
                                      </p:cBhvr>
                                    </p:animEffect>
                                    <p:animScale>
                                      <p:cBhvr>
                                        <p:cTn id="19" dur="250" autoRev="1" fill="hold"/>
                                        <p:tgtEl>
                                          <p:spTgt spid="21"/>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rack 77-MsPham (mp3cut.net) (2).wav"/>
                                        </p:tgtEl>
                                      </p:cMediaNode>
                                    </p:audio>
                                  </p:sub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rack 77-MsPham (mp3cut.net) (4).wav"/>
                                        </p:tgtEl>
                                      </p:cMediaNode>
                                    </p:audio>
                                  </p:sub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25"/>
                                        </p:tgtEl>
                                      </p:cBhvr>
                                    </p:animEffect>
                                    <p:animScale>
                                      <p:cBhvr>
                                        <p:cTn id="31" dur="250" autoRev="1" fill="hold"/>
                                        <p:tgtEl>
                                          <p:spTgt spid="2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rack 77-MsPham (mp3cut.net) (8).wav"/>
                                        </p:tgtEl>
                                      </p:cMediaNode>
                                    </p:audio>
                                  </p:sub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Track 77-MsPham (mp3cut.net) (9).wav"/>
                                        </p:tgtEl>
                                      </p:cMediaNode>
                                    </p:audio>
                                  </p:sub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4"/>
                                        </p:tgtEl>
                                      </p:cBhvr>
                                    </p:animEffect>
                                    <p:animScale>
                                      <p:cBhvr>
                                        <p:cTn id="43" dur="250" autoRev="1" fill="hold"/>
                                        <p:tgtEl>
                                          <p:spTgt spid="24"/>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8" name="Track 77-MsPham (mp3cut.net) (6).wav"/>
                                        </p:tgtEl>
                                      </p:cMediaNode>
                                    </p:audio>
                                  </p:sub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7"/>
                                        </p:tgtEl>
                                      </p:cBhvr>
                                    </p:animEffect>
                                    <p:animScale>
                                      <p:cBhvr>
                                        <p:cTn id="49" dur="250" autoRev="1" fill="hold"/>
                                        <p:tgtEl>
                                          <p:spTgt spid="27"/>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Track 77-MsPham (mp3cut.net) (3).wav"/>
                                        </p:tgtEl>
                                      </p:cMediaNode>
                                    </p:audio>
                                  </p:sub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3"/>
                                        </p:tgtEl>
                                      </p:cBhvr>
                                    </p:animEffect>
                                    <p:animScale>
                                      <p:cBhvr>
                                        <p:cTn id="55" dur="250" autoRev="1" fill="hold"/>
                                        <p:tgtEl>
                                          <p:spTgt spid="23"/>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0" name="Track 77-MsPham (mp3cut.net) (5).wav"/>
                                        </p:tgtEl>
                                      </p:cMediaNode>
                                    </p:audio>
                                  </p:sub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1" name="Track 77-MsPham (mp3cut.net) (7).wav"/>
                                        </p:tgtEl>
                                      </p:cMediaNode>
                                    </p:audio>
                                  </p:subTnLst>
                                </p:cTn>
                              </p:par>
                            </p:childTnLst>
                          </p:cTn>
                        </p:par>
                      </p:childTnLst>
                    </p:cTn>
                  </p:par>
                </p:childTnLst>
              </p:cTn>
              <p:nextCondLst>
                <p:cond evt="onClick" delay="0">
                  <p:tgtEl>
                    <p:spTgt spid="2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TotalTime>
  <Words>1672</Words>
  <Application>Microsoft Office PowerPoint</Application>
  <PresentationFormat>Widescreen</PresentationFormat>
  <Paragraphs>323</Paragraphs>
  <Slides>38</Slides>
  <Notes>18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.VnAristote</vt:lpstr>
      <vt:lpstr>.VnAvant</vt:lpstr>
      <vt:lpstr>.VnCooper</vt:lpstr>
      <vt:lpstr>.VnHelvetIns</vt:lpstr>
      <vt:lpstr>Arial</vt:lpstr>
      <vt:lpstr>Bernard MT Condensed</vt:lpstr>
      <vt:lpstr>Calibri</vt:lpstr>
      <vt:lpstr>Calibri Light</vt:lpstr>
      <vt:lpstr>Century Gothic</vt:lpstr>
      <vt:lpstr>Comic Sans MS</vt:lpstr>
      <vt:lpstr>Kirang Haerang</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Huyen</dc:creator>
  <cp:lastModifiedBy>Pham Huyen</cp:lastModifiedBy>
  <cp:revision>67</cp:revision>
  <dcterms:created xsi:type="dcterms:W3CDTF">2023-07-16T02:50:57Z</dcterms:created>
  <dcterms:modified xsi:type="dcterms:W3CDTF">2023-07-20T03:23:19Z</dcterms:modified>
</cp:coreProperties>
</file>