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3" r:id="rId2"/>
    <p:sldId id="2007577340" r:id="rId3"/>
    <p:sldId id="284" r:id="rId4"/>
    <p:sldId id="2007577285" r:id="rId5"/>
    <p:sldId id="2007577346" r:id="rId6"/>
    <p:sldId id="2007577347" r:id="rId7"/>
    <p:sldId id="551" r:id="rId8"/>
    <p:sldId id="2007577341" r:id="rId9"/>
    <p:sldId id="2007577342" r:id="rId10"/>
    <p:sldId id="786" r:id="rId11"/>
    <p:sldId id="2007577345" r:id="rId12"/>
    <p:sldId id="787" r:id="rId13"/>
    <p:sldId id="2007577348" r:id="rId14"/>
    <p:sldId id="2007577349" r:id="rId15"/>
    <p:sldId id="2007577350" r:id="rId16"/>
    <p:sldId id="2007577351" r:id="rId17"/>
    <p:sldId id="321" r:id="rId18"/>
    <p:sldId id="323" r:id="rId19"/>
    <p:sldId id="322" r:id="rId20"/>
    <p:sldId id="324" r:id="rId21"/>
    <p:sldId id="2007577354" r:id="rId22"/>
    <p:sldId id="2007577353" r:id="rId23"/>
    <p:sldId id="2007577352" r:id="rId24"/>
    <p:sldId id="2007577356" r:id="rId25"/>
    <p:sldId id="331" r:id="rId26"/>
    <p:sldId id="789" r:id="rId27"/>
    <p:sldId id="2007577358" r:id="rId28"/>
    <p:sldId id="2007577357" r:id="rId29"/>
    <p:sldId id="20075772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9"/>
    <a:srgbClr val="92278F"/>
    <a:srgbClr val="8B5E3C"/>
    <a:srgbClr val="009444"/>
    <a:srgbClr val="2E3192"/>
    <a:srgbClr val="FFFFFF"/>
    <a:srgbClr val="FFCC4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68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704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10" Type="http://schemas.openxmlformats.org/officeDocument/2006/relationships/image" Target="../media/image31.png"/><Relationship Id="rId4" Type="http://schemas.openxmlformats.org/officeDocument/2006/relationships/audio" Target="../media/audio15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3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6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audio" Target="../media/audio9.wav"/><Relationship Id="rId19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3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audio" Target="../media/audio9.wav"/><Relationship Id="rId19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3.png"/><Relationship Id="rId22" Type="http://schemas.openxmlformats.org/officeDocument/2006/relationships/image" Target="../media/image24.png"/><Relationship Id="rId2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21200" cy="525597"/>
            <a:chOff x="8517469" y="8626817"/>
            <a:chExt cx="9042400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7176B9C-8982-1DA6-A00B-997E7563EF7D}"/>
              </a:ext>
            </a:extLst>
          </p:cNvPr>
          <p:cNvGrpSpPr/>
          <p:nvPr/>
        </p:nvGrpSpPr>
        <p:grpSpPr>
          <a:xfrm>
            <a:off x="2271247" y="2920999"/>
            <a:ext cx="1292781" cy="848840"/>
            <a:chOff x="3709758" y="3204070"/>
            <a:chExt cx="1768014" cy="1160877"/>
          </a:xfrm>
        </p:grpSpPr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E74374AC-52A2-89D5-C3D8-356C580427B2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8B00BE45-D194-4321-2EFE-D9B0DCA6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1" y="5375267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45" y="5375267"/>
            <a:ext cx="644856" cy="644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8C6465-74D8-E713-8E36-793D21BC6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360" y="1208141"/>
            <a:ext cx="11449280" cy="3926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92F2F9-6DD2-6385-7181-31CB4F925E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301" t="2611" r="15303" b="84709"/>
          <a:stretch/>
        </p:blipFill>
        <p:spPr>
          <a:xfrm>
            <a:off x="6817360" y="1310640"/>
            <a:ext cx="3251200" cy="497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4D03B1-BE50-C09D-2365-BD14658E91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540" t="80502" r="10156" b="7594"/>
          <a:stretch/>
        </p:blipFill>
        <p:spPr>
          <a:xfrm>
            <a:off x="8676640" y="4368801"/>
            <a:ext cx="1981200" cy="467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65F9FF-5F83-99DF-5D83-8F8D6CC4B9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91" t="75108" r="55857" b="2418"/>
          <a:stretch/>
        </p:blipFill>
        <p:spPr>
          <a:xfrm>
            <a:off x="2946400" y="4157013"/>
            <a:ext cx="2479040" cy="8823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7358FF-EC26-64CF-53B7-CE6D29049D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221" t="5457" r="73516" b="81863"/>
          <a:stretch/>
        </p:blipFill>
        <p:spPr>
          <a:xfrm>
            <a:off x="1656080" y="1422400"/>
            <a:ext cx="1747520" cy="4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1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1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1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1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91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404329" y="4188116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53668" y="264723"/>
            <a:ext cx="10404882" cy="712756"/>
            <a:chOff x="1105774" y="247259"/>
            <a:chExt cx="1040488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767455" y="247259"/>
              <a:ext cx="974320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và trả lời về thời gian diễn ra ngày hội thao: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39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036140" y="1139021"/>
            <a:ext cx="5054591" cy="548640"/>
          </a:xfrm>
          <a:prstGeom prst="wedgeRoundRectCallout">
            <a:avLst>
              <a:gd name="adj1" fmla="val -54376"/>
              <a:gd name="adj2" fmla="val -1736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53668" y="3087997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319891" y="1186201"/>
            <a:ext cx="4440274" cy="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(Ngày hội thể thao diễn ra khi nào?)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209463" y="4220205"/>
            <a:ext cx="4074925" cy="502920"/>
          </a:xfrm>
          <a:prstGeom prst="wedgeRoundRectCallout">
            <a:avLst>
              <a:gd name="adj1" fmla="val -53749"/>
              <a:gd name="adj2" fmla="val -1304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021626" y="4907943"/>
            <a:ext cx="2271222" cy="502920"/>
          </a:xfrm>
          <a:prstGeom prst="wedgeRoundRectCallout">
            <a:avLst>
              <a:gd name="adj1" fmla="val 60677"/>
              <a:gd name="adj2" fmla="val -4089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in 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F8C41ED-5246-4901-0EBE-3A13DD110A0C}"/>
              </a:ext>
            </a:extLst>
          </p:cNvPr>
          <p:cNvSpPr/>
          <p:nvPr/>
        </p:nvSpPr>
        <p:spPr>
          <a:xfrm>
            <a:off x="2036142" y="1815852"/>
            <a:ext cx="5054590" cy="497062"/>
          </a:xfrm>
          <a:prstGeom prst="wedgeRoundRectCallout">
            <a:avLst>
              <a:gd name="adj1" fmla="val -55506"/>
              <a:gd name="adj2" fmla="val -1415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+ </a:t>
            </a:r>
            <a:r>
              <a:rPr lang="en-US" sz="2700" b="1">
                <a:solidFill>
                  <a:srgbClr val="00B050"/>
                </a:solidFill>
                <a:latin typeface="Century Gothic" panose="020B0502020202020204" pitchFamily="34" charset="0"/>
              </a:rPr>
              <a:t>(month).</a:t>
            </a:r>
            <a:endParaRPr lang="en-US" sz="27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11DE2968-E89D-862C-9CD3-E78070C1D077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>
            <a:off x="1515349" y="4275456"/>
            <a:ext cx="436138" cy="45785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CC02BF-33A1-F927-F972-54E222000CD7}"/>
              </a:ext>
            </a:extLst>
          </p:cNvPr>
          <p:cNvGrpSpPr/>
          <p:nvPr/>
        </p:nvGrpSpPr>
        <p:grpSpPr>
          <a:xfrm>
            <a:off x="8011423" y="3181167"/>
            <a:ext cx="3071667" cy="3146930"/>
            <a:chOff x="8011423" y="3181167"/>
            <a:chExt cx="3071667" cy="31469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4F2051-E574-1A32-3B7B-493327756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1423" y="3181167"/>
              <a:ext cx="3071667" cy="31469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7803C-9AF9-11D1-ACDA-4FA7B2BF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3513" y="3292491"/>
              <a:ext cx="1853576" cy="2062950"/>
            </a:xfrm>
            <a:prstGeom prst="rect">
              <a:avLst/>
            </a:prstGeom>
          </p:spPr>
        </p:pic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87ACB0D2-5868-66DA-B6BF-EC053EE5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849" y="4631740"/>
            <a:ext cx="458318" cy="458318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17C204-BE44-B3E8-D097-17EFE20E81AB}"/>
              </a:ext>
            </a:extLst>
          </p:cNvPr>
          <p:cNvSpPr txBox="1">
            <a:spLocks/>
          </p:cNvSpPr>
          <p:nvPr/>
        </p:nvSpPr>
        <p:spPr>
          <a:xfrm>
            <a:off x="7319891" y="1778128"/>
            <a:ext cx="4440274" cy="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(Vào </a:t>
            </a:r>
            <a:r>
              <a:rPr lang="en-US" sz="1867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______</a:t>
            </a:r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6108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9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629EC7-DF3E-D3AE-FFCC-B32B490D740E}"/>
              </a:ext>
            </a:extLst>
          </p:cNvPr>
          <p:cNvGrpSpPr/>
          <p:nvPr/>
        </p:nvGrpSpPr>
        <p:grpSpPr>
          <a:xfrm>
            <a:off x="1939479" y="1296366"/>
            <a:ext cx="7679081" cy="5020481"/>
            <a:chOff x="2217273" y="1340221"/>
            <a:chExt cx="6096000" cy="39854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0C0615-6B74-E331-00C0-7FEADB2FD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0000"/>
            <a:stretch/>
          </p:blipFill>
          <p:spPr>
            <a:xfrm>
              <a:off x="2217273" y="1340221"/>
              <a:ext cx="6096000" cy="17608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8030A3-97DB-CF69-D629-90B6E02E1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000"/>
            <a:stretch/>
          </p:blipFill>
          <p:spPr>
            <a:xfrm>
              <a:off x="2217273" y="3564861"/>
              <a:ext cx="6096000" cy="1760844"/>
            </a:xfrm>
            <a:prstGeom prst="rect">
              <a:avLst/>
            </a:prstGeom>
          </p:spPr>
        </p:pic>
      </p:grp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6713552" y="394334"/>
            <a:ext cx="4106848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6713552" y="993688"/>
            <a:ext cx="4106848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001776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7081084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3001776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7081084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205CD50-0075-AFF1-7B30-3ABEACA5584F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43A9B6F-094F-759C-1364-CEAF54B56611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92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2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2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B2A34C-A8D7-4A19-EA7A-F758EED133A0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27B7C0-C1B7-EA9E-D7B5-DA7BD19F3B9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September.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89A22-7D78-7AFC-55FC-125A325E02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323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</p:spTree>
    <p:extLst>
      <p:ext uri="{BB962C8B-B14F-4D97-AF65-F5344CB8AC3E}">
        <p14:creationId xmlns:p14="http://schemas.microsoft.com/office/powerpoint/2010/main" val="14234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D51C2-E069-1270-DB08-4562FE3C4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84" t="1422" r="50339" b="-1422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2825613-A431-87BD-5254-ADE55DC51F14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9BA23F8-EBA8-59B6-08A6-8CC54074E19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October.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8B8C44-81BE-E225-94E5-D5B5045E6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06" t="-681" r="25517" b="681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FDB6E57-6B62-E49E-36FA-E5C2FE41FBA1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F2CBA32-CAE2-9A5D-F7F3-F20430C9063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November.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9602B-AC53-CC17-A5A9-3F393F1D50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146" t="1157" r="177" b="-1157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79B4C1F-48AC-0202-E361-93500B0C9301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3D74D81-5947-41C3-4BA9-061D6BF74D5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December.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March.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April.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May.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972273" y="3658749"/>
            <a:ext cx="56609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DC18B-51D3-4D2E-3B20-AFCEFFD686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468" t="11774" r="11287" b="66761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EFC14A-A27E-8C30-3AEB-D612155C6575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3</a:t>
            </a:r>
          </a:p>
        </p:txBody>
      </p:sp>
    </p:spTree>
    <p:extLst>
      <p:ext uri="{BB962C8B-B14F-4D97-AF65-F5344CB8AC3E}">
        <p14:creationId xmlns:p14="http://schemas.microsoft.com/office/powerpoint/2010/main" val="36961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June.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september.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February.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B3A1CC6-5E60-F584-33E0-68B350F1AE57}"/>
              </a:ext>
            </a:extLst>
          </p:cNvPr>
          <p:cNvSpPr txBox="1"/>
          <p:nvPr/>
        </p:nvSpPr>
        <p:spPr>
          <a:xfrm>
            <a:off x="833377" y="3658749"/>
            <a:ext cx="58730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birthday?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BA356-2756-7F7A-D491-22CA45886D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282" t="11922" r="36473" b="66613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1AEDBB-E465-E498-E117-C50F995A2403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2</a:t>
            </a:r>
          </a:p>
        </p:txBody>
      </p:sp>
    </p:spTree>
    <p:extLst>
      <p:ext uri="{BB962C8B-B14F-4D97-AF65-F5344CB8AC3E}">
        <p14:creationId xmlns:p14="http://schemas.microsoft.com/office/powerpoint/2010/main" val="1862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January.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121AC2C-B5FA-5480-5663-8F6B89C3B5D3}"/>
              </a:ext>
            </a:extLst>
          </p:cNvPr>
          <p:cNvSpPr txBox="1"/>
          <p:nvPr/>
        </p:nvSpPr>
        <p:spPr>
          <a:xfrm>
            <a:off x="821803" y="3658749"/>
            <a:ext cx="58571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4B270-831F-97F3-F1C9-36B11ADE36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77" t="76846" r="36378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07B4E3-5014-C0E4-F673-AA1C0F40B0D3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8B5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11</a:t>
            </a:r>
          </a:p>
        </p:txBody>
      </p:sp>
    </p:spTree>
    <p:extLst>
      <p:ext uri="{BB962C8B-B14F-4D97-AF65-F5344CB8AC3E}">
        <p14:creationId xmlns:p14="http://schemas.microsoft.com/office/powerpoint/2010/main" val="39553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September.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December.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121AC2C-B5FA-5480-5663-8F6B89C3B5D3}"/>
              </a:ext>
            </a:extLst>
          </p:cNvPr>
          <p:cNvSpPr txBox="1"/>
          <p:nvPr/>
        </p:nvSpPr>
        <p:spPr>
          <a:xfrm>
            <a:off x="856527" y="3658749"/>
            <a:ext cx="584986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9A2889-3AF1-9720-4FC7-AB21246C18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77" t="76846" r="36378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0A24B6-00D7-459C-6B01-B9AF2A98D4AD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8B5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9</a:t>
            </a:r>
          </a:p>
        </p:txBody>
      </p:sp>
    </p:spTree>
    <p:extLst>
      <p:ext uri="{BB962C8B-B14F-4D97-AF65-F5344CB8AC3E}">
        <p14:creationId xmlns:p14="http://schemas.microsoft.com/office/powerpoint/2010/main" val="19249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December.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810228" y="3658749"/>
            <a:ext cx="58961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BA0C7-C394-26F5-7E73-4808779F04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915" t="76846" r="10840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2F9FD1-84D7-D8AF-01DE-24B0C2FAC39A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12</a:t>
            </a:r>
          </a:p>
        </p:txBody>
      </p:sp>
    </p:spTree>
    <p:extLst>
      <p:ext uri="{BB962C8B-B14F-4D97-AF65-F5344CB8AC3E}">
        <p14:creationId xmlns:p14="http://schemas.microsoft.com/office/powerpoint/2010/main" val="257874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Sepember.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August.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B3A1CC6-5E60-F584-33E0-68B350F1AE57}"/>
              </a:ext>
            </a:extLst>
          </p:cNvPr>
          <p:cNvSpPr txBox="1"/>
          <p:nvPr/>
        </p:nvSpPr>
        <p:spPr>
          <a:xfrm>
            <a:off x="868101" y="3658749"/>
            <a:ext cx="58382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B559D-7417-420E-B3D2-10714CB6541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915" t="76846" r="10840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90B8D2-6581-5D54-CEC3-5E9874CB9D8C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10</a:t>
            </a:r>
          </a:p>
        </p:txBody>
      </p:sp>
    </p:spTree>
    <p:extLst>
      <p:ext uri="{BB962C8B-B14F-4D97-AF65-F5344CB8AC3E}">
        <p14:creationId xmlns:p14="http://schemas.microsoft.com/office/powerpoint/2010/main" val="2650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August.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June.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763929" y="3658749"/>
            <a:ext cx="59424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DFC3B-D41C-75B6-70F7-DA19BAAC04F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299" t="54938" r="36456" b="23597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5BF8F6-F2E6-B738-7995-98767F1CD301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8</a:t>
            </a:r>
          </a:p>
        </p:txBody>
      </p:sp>
    </p:spTree>
    <p:extLst>
      <p:ext uri="{BB962C8B-B14F-4D97-AF65-F5344CB8AC3E}">
        <p14:creationId xmlns:p14="http://schemas.microsoft.com/office/powerpoint/2010/main" val="15108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4572001" y="572524"/>
            <a:ext cx="4106848" cy="548640"/>
          </a:xfrm>
          <a:prstGeom prst="wedgeRoundRectCallout">
            <a:avLst>
              <a:gd name="adj1" fmla="val -57104"/>
              <a:gd name="adj2" fmla="val 3615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4572001" y="1216901"/>
            <a:ext cx="4106848" cy="548640"/>
          </a:xfrm>
          <a:prstGeom prst="wedgeRoundRectCallout">
            <a:avLst>
              <a:gd name="adj1" fmla="val 56109"/>
              <a:gd name="adj2" fmla="val 143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6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6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3315DBC-86A1-D137-12AE-B95C019F3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23166" b="55346"/>
          <a:stretch/>
        </p:blipFill>
        <p:spPr bwMode="auto">
          <a:xfrm>
            <a:off x="8788401" y="564925"/>
            <a:ext cx="816153" cy="871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0B23466-87BC-5AAA-D4DB-057F1B74B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6717" r="29047" b="55547"/>
          <a:stretch/>
        </p:blipFill>
        <p:spPr bwMode="auto">
          <a:xfrm>
            <a:off x="3583727" y="951238"/>
            <a:ext cx="719321" cy="7193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E30E5-7221-CB23-AC50-C52005A80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777" y="1942823"/>
            <a:ext cx="8392126" cy="4640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DA0C2C-FC30-85E3-B591-2154BDD09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97" y="3418661"/>
            <a:ext cx="2015946" cy="2243660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3613516-DBFB-A1CC-512F-74FE034BF9A1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A55DEFB-356A-83EE-C0F7-EAEFD08CFC42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0749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3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762299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5281783" y="1360001"/>
            <a:ext cx="16553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46" y="88004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14E3C1-EF03-E962-DF03-F0CC9BD48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90"/>
          <a:stretch/>
        </p:blipFill>
        <p:spPr>
          <a:xfrm>
            <a:off x="583126" y="4497350"/>
            <a:ext cx="11025748" cy="1589399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0A52F64-D362-EC59-E7A7-49E0A9BF8F55}"/>
              </a:ext>
            </a:extLst>
          </p:cNvPr>
          <p:cNvSpPr txBox="1">
            <a:spLocks/>
          </p:cNvSpPr>
          <p:nvPr/>
        </p:nvSpPr>
        <p:spPr>
          <a:xfrm>
            <a:off x="3526405" y="771251"/>
            <a:ext cx="5139190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F8F7F62-3241-811C-5B16-CB521295185F}"/>
              </a:ext>
            </a:extLst>
          </p:cNvPr>
          <p:cNvSpPr txBox="1">
            <a:spLocks/>
          </p:cNvSpPr>
          <p:nvPr/>
        </p:nvSpPr>
        <p:spPr>
          <a:xfrm>
            <a:off x="3526405" y="1370605"/>
            <a:ext cx="5139190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861D590-BEB3-664A-5276-24C8C88D80FB}"/>
              </a:ext>
            </a:extLst>
          </p:cNvPr>
          <p:cNvSpPr txBox="1">
            <a:spLocks/>
          </p:cNvSpPr>
          <p:nvPr/>
        </p:nvSpPr>
        <p:spPr>
          <a:xfrm>
            <a:off x="962122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FAADE93-B88A-2751-C325-100FFD11D724}"/>
              </a:ext>
            </a:extLst>
          </p:cNvPr>
          <p:cNvSpPr txBox="1">
            <a:spLocks/>
          </p:cNvSpPr>
          <p:nvPr/>
        </p:nvSpPr>
        <p:spPr>
          <a:xfrm>
            <a:off x="3761560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DD9BD0D-D7DB-D217-4678-F51014BD3496}"/>
              </a:ext>
            </a:extLst>
          </p:cNvPr>
          <p:cNvSpPr txBox="1">
            <a:spLocks/>
          </p:cNvSpPr>
          <p:nvPr/>
        </p:nvSpPr>
        <p:spPr>
          <a:xfrm>
            <a:off x="6560998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BC0A597-A69A-4191-A72B-806332ED7B46}"/>
              </a:ext>
            </a:extLst>
          </p:cNvPr>
          <p:cNvSpPr txBox="1">
            <a:spLocks/>
          </p:cNvSpPr>
          <p:nvPr/>
        </p:nvSpPr>
        <p:spPr>
          <a:xfrm>
            <a:off x="9360436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1605477" cy="278575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4104841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250984" y="1885915"/>
            <a:ext cx="384501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803494" y="1885915"/>
            <a:ext cx="129250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1D071B6-8832-8A23-E4AD-3C93968E89AF}"/>
              </a:ext>
            </a:extLst>
          </p:cNvPr>
          <p:cNvSpPr txBox="1"/>
          <p:nvPr/>
        </p:nvSpPr>
        <p:spPr>
          <a:xfrm>
            <a:off x="5772586" y="3136612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" name="Months of the Year Song - Song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1426E5F0-78A5-AFB0-2412-35731D439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858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5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982828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534586" y="755142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98" y="693991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79B5CC-F2DC-683B-F34A-64A071E907DD}"/>
              </a:ext>
            </a:extLst>
          </p:cNvPr>
          <p:cNvSpPr/>
          <p:nvPr/>
        </p:nvSpPr>
        <p:spPr>
          <a:xfrm>
            <a:off x="2682473" y="755142"/>
            <a:ext cx="5785365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047644-2361-6927-56C1-3886A82E660F}"/>
              </a:ext>
            </a:extLst>
          </p:cNvPr>
          <p:cNvSpPr/>
          <p:nvPr/>
        </p:nvSpPr>
        <p:spPr>
          <a:xfrm>
            <a:off x="9344342" y="62132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02A15EF-5438-7580-C8D6-AB74F8248F5B}"/>
              </a:ext>
            </a:extLst>
          </p:cNvPr>
          <p:cNvSpPr/>
          <p:nvPr/>
        </p:nvSpPr>
        <p:spPr>
          <a:xfrm>
            <a:off x="9717488" y="1500055"/>
            <a:ext cx="5963115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</a:t>
            </a: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FB63D857-63F7-7FD2-1EC1-CC3A289B3C85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8467838" y="996503"/>
            <a:ext cx="763463" cy="3295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502A4E71-718D-0F2B-7AF6-E9276AD59BC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8467838" y="1029462"/>
            <a:ext cx="763463" cy="60406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C71EF28-8FD7-FD49-48AD-0DD176D7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01" y="788211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74DF31-611A-CD06-AF7E-5E5747DCA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301" y="1425239"/>
            <a:ext cx="421617" cy="4165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2A57F8-C441-5531-F5FB-861C2725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" t="7257" r="644" b="8124"/>
          <a:stretch/>
        </p:blipFill>
        <p:spPr>
          <a:xfrm>
            <a:off x="391937" y="4372401"/>
            <a:ext cx="11408126" cy="140210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A7468C8-2166-208E-A0B3-EEE1FE9CB884}"/>
              </a:ext>
            </a:extLst>
          </p:cNvPr>
          <p:cNvSpPr txBox="1">
            <a:spLocks/>
          </p:cNvSpPr>
          <p:nvPr/>
        </p:nvSpPr>
        <p:spPr>
          <a:xfrm>
            <a:off x="815411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E008680-C0B6-2531-77B8-E0E282B3769A}"/>
              </a:ext>
            </a:extLst>
          </p:cNvPr>
          <p:cNvSpPr txBox="1">
            <a:spLocks/>
          </p:cNvSpPr>
          <p:nvPr/>
        </p:nvSpPr>
        <p:spPr>
          <a:xfrm>
            <a:off x="3705714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1FD12A-8237-7E17-20B0-3861EC6272B0}"/>
              </a:ext>
            </a:extLst>
          </p:cNvPr>
          <p:cNvSpPr txBox="1">
            <a:spLocks/>
          </p:cNvSpPr>
          <p:nvPr/>
        </p:nvSpPr>
        <p:spPr>
          <a:xfrm>
            <a:off x="6613830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3C29BF1-E062-A9D0-70EA-5AA60A965937}"/>
              </a:ext>
            </a:extLst>
          </p:cNvPr>
          <p:cNvSpPr txBox="1">
            <a:spLocks/>
          </p:cNvSpPr>
          <p:nvPr/>
        </p:nvSpPr>
        <p:spPr>
          <a:xfrm>
            <a:off x="9358865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75156" y="1303782"/>
            <a:ext cx="1901863" cy="30488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75156" y="1303782"/>
            <a:ext cx="4702996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805969" y="1303782"/>
            <a:ext cx="3769187" cy="30686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765040" y="1303782"/>
            <a:ext cx="810116" cy="30488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3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627128" y="1783612"/>
            <a:ext cx="1322798" cy="1465109"/>
            <a:chOff x="4131377" y="3451609"/>
            <a:chExt cx="866861" cy="9601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007182" y="281461"/>
            <a:ext cx="968118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Months of a year.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904" y="1195961"/>
            <a:ext cx="1499974" cy="2200251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299" y="1193801"/>
            <a:ext cx="1487006" cy="220457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7725" y="1193801"/>
            <a:ext cx="1499974" cy="220457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5119" y="1195961"/>
            <a:ext cx="1681528" cy="2200251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4067" y="1195961"/>
            <a:ext cx="1521588" cy="2200250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03074" y="1193801"/>
            <a:ext cx="1543202" cy="220457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54197" y="4071388"/>
            <a:ext cx="1521588" cy="220025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725" y="4071388"/>
            <a:ext cx="1499974" cy="220025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81633" y="4069227"/>
            <a:ext cx="1499974" cy="2204573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17540" y="4069226"/>
            <a:ext cx="1530234" cy="2204574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83707" y="4071388"/>
            <a:ext cx="1534556" cy="220025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11719" y="4069227"/>
            <a:ext cx="1534556" cy="22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57E42E8-AB2D-C339-5DBF-6E634A961B33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301481" y="2411011"/>
            <a:ext cx="976122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check!</a:t>
            </a:r>
            <a:endParaRPr lang="en-US" sz="165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0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627128" y="1783612"/>
            <a:ext cx="1322798" cy="1465109"/>
            <a:chOff x="4131377" y="3451609"/>
            <a:chExt cx="866861" cy="9601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007182" y="281461"/>
            <a:ext cx="968118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months are missing?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904" y="1195961"/>
            <a:ext cx="1499974" cy="2200251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299" y="1193801"/>
            <a:ext cx="1487006" cy="220457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7725" y="1193801"/>
            <a:ext cx="1499974" cy="220457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5119" y="1195961"/>
            <a:ext cx="1681528" cy="2200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FBBA01-C05F-78B6-F761-6F1FBEA8572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4528430" y="4716706"/>
            <a:ext cx="1110615" cy="110784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EA2C85-822B-2444-BBF2-F303A170AF9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6488114" y="4651828"/>
            <a:ext cx="1110615" cy="110784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F57B78-B334-60C1-2E53-CAC1FF6CFAF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8408319" y="4716706"/>
            <a:ext cx="1110615" cy="110784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45A9F9-D924-ABDC-16C2-DB250886C5F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10368385" y="4716706"/>
            <a:ext cx="1110615" cy="1107843"/>
          </a:xfrm>
          <a:prstGeom prst="ellipse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4067" y="1195961"/>
            <a:ext cx="1521588" cy="2200250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03074" y="1193801"/>
            <a:ext cx="1543202" cy="2204573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725" y="4071388"/>
            <a:ext cx="1499974" cy="220025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81633" y="4069227"/>
            <a:ext cx="1499974" cy="220457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54197" y="4071388"/>
            <a:ext cx="1521588" cy="220025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17540" y="4069226"/>
            <a:ext cx="1530234" cy="2204574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83707" y="4071388"/>
            <a:ext cx="1534556" cy="220025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11719" y="4069227"/>
            <a:ext cx="1534556" cy="22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892</Words>
  <Application>Microsoft Office PowerPoint</Application>
  <PresentationFormat>Widescreen</PresentationFormat>
  <Paragraphs>155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.VnAristote</vt:lpstr>
      <vt:lpstr>.VnAvant</vt:lpstr>
      <vt:lpstr>.VnCooper</vt:lpstr>
      <vt:lpstr>.VnHelvetIns</vt:lpstr>
      <vt:lpstr>Arial</vt:lpstr>
      <vt:lpstr>Calibri</vt:lpstr>
      <vt:lpstr>Calibri Light</vt:lpstr>
      <vt:lpstr>Century Gothic</vt:lpstr>
      <vt:lpstr>Comic Sans MS</vt:lpstr>
      <vt:lpstr>Cooper Black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60</cp:revision>
  <dcterms:created xsi:type="dcterms:W3CDTF">2023-07-28T08:29:13Z</dcterms:created>
  <dcterms:modified xsi:type="dcterms:W3CDTF">2023-08-09T03:14:54Z</dcterms:modified>
</cp:coreProperties>
</file>