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2"/>
  </p:notesMasterIdLst>
  <p:handoutMasterIdLst>
    <p:handoutMasterId r:id="rId33"/>
  </p:handoutMasterIdLst>
  <p:sldIdLst>
    <p:sldId id="258" r:id="rId7"/>
    <p:sldId id="302" r:id="rId8"/>
    <p:sldId id="303" r:id="rId9"/>
    <p:sldId id="259" r:id="rId10"/>
    <p:sldId id="304" r:id="rId11"/>
    <p:sldId id="261" r:id="rId12"/>
    <p:sldId id="257" r:id="rId13"/>
    <p:sldId id="260" r:id="rId14"/>
    <p:sldId id="305" r:id="rId15"/>
    <p:sldId id="265" r:id="rId16"/>
    <p:sldId id="306" r:id="rId17"/>
    <p:sldId id="26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402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jpe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11" Type="http://schemas.openxmlformats.org/officeDocument/2006/relationships/image" Target="../media/image65.sv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40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0.png"/><Relationship Id="rId7" Type="http://schemas.openxmlformats.org/officeDocument/2006/relationships/image" Target="../media/image67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7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C96B3B-D850-03C7-735C-6F6EF32C8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168527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042" y="-35134"/>
            <a:ext cx="4804064" cy="1451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020" y="1049482"/>
            <a:ext cx="9230198" cy="237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3CCA0-AF45-6E69-6A28-709F247BDB3D}"/>
              </a:ext>
            </a:extLst>
          </p:cNvPr>
          <p:cNvSpPr txBox="1"/>
          <p:nvPr/>
        </p:nvSpPr>
        <p:spPr>
          <a:xfrm>
            <a:off x="3221924" y="3796015"/>
            <a:ext cx="4208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Vũ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426</Words>
  <Application>Microsoft Office PowerPoint</Application>
  <PresentationFormat>Widescreen</PresentationFormat>
  <Paragraphs>54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Microsoft YaHei</vt:lpstr>
      <vt:lpstr>SimSun</vt:lpstr>
      <vt:lpstr>Architecture</vt:lpstr>
      <vt:lpstr>Arial</vt:lpstr>
      <vt:lpstr>Calibri</vt:lpstr>
      <vt:lpstr>Cambria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62</cp:revision>
  <dcterms:created xsi:type="dcterms:W3CDTF">2023-10-31T07:14:54Z</dcterms:created>
  <dcterms:modified xsi:type="dcterms:W3CDTF">2024-12-01T15:18:30Z</dcterms:modified>
</cp:coreProperties>
</file>