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26"/>
  </p:notesMasterIdLst>
  <p:sldIdLst>
    <p:sldId id="257" r:id="rId5"/>
    <p:sldId id="258" r:id="rId6"/>
    <p:sldId id="374" r:id="rId7"/>
    <p:sldId id="375" r:id="rId8"/>
    <p:sldId id="376" r:id="rId9"/>
    <p:sldId id="377" r:id="rId10"/>
    <p:sldId id="298" r:id="rId11"/>
    <p:sldId id="259" r:id="rId12"/>
    <p:sldId id="378" r:id="rId13"/>
    <p:sldId id="379" r:id="rId14"/>
    <p:sldId id="380" r:id="rId15"/>
    <p:sldId id="381" r:id="rId16"/>
    <p:sldId id="382" r:id="rId17"/>
    <p:sldId id="383" r:id="rId18"/>
    <p:sldId id="299" r:id="rId19"/>
    <p:sldId id="300" r:id="rId20"/>
    <p:sldId id="301" r:id="rId21"/>
    <p:sldId id="302" r:id="rId22"/>
    <p:sldId id="304" r:id="rId23"/>
    <p:sldId id="318"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18/10/2023</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5863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50513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751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2872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37563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0923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14491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597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399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0230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426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4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79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013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424814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image" Target="../media/image4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38.jpg"/><Relationship Id="rId9" Type="http://schemas.openxmlformats.org/officeDocument/2006/relationships/image" Target="../media/image41.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9.xml"/><Relationship Id="rId3" Type="http://schemas.openxmlformats.org/officeDocument/2006/relationships/image" Target="../media/image38.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40.png"/><Relationship Id="rId9" Type="http://schemas.microsoft.com/office/2007/relationships/hdphoto" Target="../media/hdphoto6.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 Id="rId5" Type="http://schemas.openxmlformats.org/officeDocument/2006/relationships/image" Target="../media/image4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21.png"/><Relationship Id="rId3" Type="http://schemas.openxmlformats.org/officeDocument/2006/relationships/tags" Target="../tags/tag1.xml"/><Relationship Id="rId7"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notesSlide" Target="../notesSlides/notesSlide2.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22.png"/><Relationship Id="rId4" Type="http://schemas.openxmlformats.org/officeDocument/2006/relationships/slideLayout" Target="../slideLayouts/slideLayout12.xml"/><Relationship Id="rId9" Type="http://schemas.openxmlformats.org/officeDocument/2006/relationships/image" Target="../media/image17.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slide" Target="slide3.xml"/><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856</Words>
  <Application>Microsoft Office PowerPoint</Application>
  <PresentationFormat>Widescreen</PresentationFormat>
  <Paragraphs>79</Paragraphs>
  <Slides>21</Slides>
  <Notes>8</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字魂17号-萌趣果冻体</vt:lpstr>
      <vt:lpstr>#9Slide07 Cadena</vt:lpstr>
      <vt:lpstr>#9Slide07 IcielSoup of Justice</vt:lpstr>
      <vt:lpstr>Arial</vt:lpstr>
      <vt:lpstr>Calibri</vt:lpstr>
      <vt:lpstr>Calibri Light</vt:lpstr>
      <vt:lpstr>Cambria</vt:lpstr>
      <vt:lpstr>Tahoma</vt:lpstr>
      <vt:lpstr>Times New Roman</vt:lpstr>
      <vt:lpstr>UTM Showcard</vt:lpstr>
      <vt:lpstr>Office 主题</vt:lpstr>
      <vt:lpstr>2_Office Theme</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2023-10-12T06:24:52Z</dcterms:created>
  <dcterms:modified xsi:type="dcterms:W3CDTF">2023-10-18T05:21:48Z</dcterms:modified>
</cp:coreProperties>
</file>