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78" r:id="rId5"/>
    <p:sldId id="266" r:id="rId6"/>
    <p:sldId id="270" r:id="rId7"/>
    <p:sldId id="271" r:id="rId8"/>
    <p:sldId id="272" r:id="rId9"/>
    <p:sldId id="273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1189522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AN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3072" y="7239000"/>
            <a:ext cx="11393647" cy="139856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Giáo viên: NGUYỄN THÚY HÀ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t="43306" r="37131" b="49914"/>
          <a:stretch/>
        </p:blipFill>
        <p:spPr bwMode="auto">
          <a:xfrm>
            <a:off x="1302012" y="1828800"/>
            <a:ext cx="2395016" cy="9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2719" y="1617378"/>
            <a:ext cx="13868399" cy="6860821"/>
            <a:chOff x="1432719" y="1617378"/>
            <a:chExt cx="13868399" cy="68608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5" t="42778" r="7787" b="22593"/>
            <a:stretch/>
          </p:blipFill>
          <p:spPr bwMode="auto">
            <a:xfrm>
              <a:off x="5753099" y="1617378"/>
              <a:ext cx="9548019" cy="6860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9" t="51823" r="34895" b="22593"/>
            <a:stretch/>
          </p:blipFill>
          <p:spPr bwMode="auto">
            <a:xfrm>
              <a:off x="1432719" y="3409406"/>
              <a:ext cx="4320380" cy="506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chia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11; 11 chia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10;11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chia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39911" y="802432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312 : 2 = 156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0768" y="655072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chia 5 được 3, viết 3.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 6, 6 chia 5 được 1, viết 1.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156 : 5 = 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156 : 5 = 31 (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770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98203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4"/>
          <a:stretch/>
        </p:blipFill>
        <p:spPr bwMode="auto">
          <a:xfrm>
            <a:off x="2118519" y="2733238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24669"/>
          <a:stretch/>
        </p:blipFill>
        <p:spPr bwMode="auto">
          <a:xfrm>
            <a:off x="5547519" y="2760100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/>
          <a:stretch/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7"/>
          <a:stretch/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r="30736"/>
          <a:stretch/>
        </p:blipFill>
        <p:spPr bwMode="auto">
          <a:xfrm>
            <a:off x="5776119" y="2819400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/>
          <a:stretch/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5119" y="2133600"/>
            <a:ext cx="14570101" cy="1851005"/>
            <a:chOff x="1470819" y="1943100"/>
            <a:chExt cx="1457010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922401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354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354 : 6 = 59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59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9" y="25736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33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53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138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462</Words>
  <Application>Microsoft Office PowerPoint</Application>
  <PresentationFormat>Custom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137</cp:revision>
  <dcterms:created xsi:type="dcterms:W3CDTF">2022-07-10T01:37:20Z</dcterms:created>
  <dcterms:modified xsi:type="dcterms:W3CDTF">2024-12-27T15:05:04Z</dcterms:modified>
</cp:coreProperties>
</file>