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2"/>
    <p:sldMasterId id="2147483673" r:id="rId3"/>
  </p:sldMasterIdLst>
  <p:notesMasterIdLst>
    <p:notesMasterId r:id="rId24"/>
  </p:notesMasterIdLst>
  <p:sldIdLst>
    <p:sldId id="11447" r:id="rId4"/>
    <p:sldId id="272" r:id="rId5"/>
    <p:sldId id="271" r:id="rId6"/>
    <p:sldId id="273" r:id="rId7"/>
    <p:sldId id="274" r:id="rId8"/>
    <p:sldId id="11451" r:id="rId9"/>
    <p:sldId id="11456" r:id="rId10"/>
    <p:sldId id="11442" r:id="rId11"/>
    <p:sldId id="11464" r:id="rId12"/>
    <p:sldId id="11465" r:id="rId13"/>
    <p:sldId id="11471" r:id="rId14"/>
    <p:sldId id="11466" r:id="rId15"/>
    <p:sldId id="11467" r:id="rId16"/>
    <p:sldId id="11473" r:id="rId17"/>
    <p:sldId id="11468" r:id="rId18"/>
    <p:sldId id="11463" r:id="rId19"/>
    <p:sldId id="11469" r:id="rId20"/>
    <p:sldId id="11472" r:id="rId21"/>
    <p:sldId id="11470" r:id="rId22"/>
    <p:sldId id="11457" r:id="rId23"/>
  </p:sldIdLst>
  <p:sldSz cx="12192000" cy="6858000"/>
  <p:notesSz cx="6858000" cy="9144000"/>
  <p:embeddedFontLst>
    <p:embeddedFont>
      <p:font typeface="等线" panose="02010600030101010101" pitchFamily="2" charset="-122"/>
      <p:regular r:id="rId25"/>
      <p:bold r:id="rId26"/>
    </p:embeddedFont>
    <p:embeddedFont>
      <p:font typeface="等线 Light" panose="02010600030101010101" pitchFamily="2" charset="-122"/>
      <p:regular r:id="rId27"/>
    </p:embeddedFont>
    <p:embeddedFont>
      <p:font typeface="#9Slide03 Comfortaa Bold" panose="020B0604020202020204" charset="0"/>
      <p:bold r:id="rId28"/>
    </p:embeddedFont>
    <p:embeddedFont>
      <p:font typeface=".VnTifani Heavy" panose="020B7200000000000000"/>
      <p:regular r:id="rId29"/>
    </p:embeddedFont>
    <p:embeddedFont>
      <p:font typeface="Aptos" panose="020B0004020202020204" pitchFamily="34" charset="0"/>
      <p:regular r:id="rId30"/>
      <p:bold r:id="rId31"/>
    </p:embeddedFont>
    <p:embeddedFont>
      <p:font typeface="Aptos Display" panose="020B0004020202020204" pitchFamily="34" charset="0"/>
      <p:regular r:id="rId32"/>
      <p:bold r:id="rId33"/>
      <p:italic r:id="rId34"/>
      <p:boldItalic r:id="rId35"/>
    </p:embeddedFont>
    <p:embeddedFont>
      <p:font typeface="Calibri" panose="020F0502020204030204" pitchFamily="34" charset="0"/>
      <p:regular r:id="rId36"/>
      <p:bold r:id="rId37"/>
      <p:italic r:id="rId38"/>
      <p:boldItalic r:id="rId39"/>
    </p:embeddedFont>
    <p:embeddedFont>
      <p:font typeface="Cambria" panose="02040503050406030204" pitchFamily="18" charset="0"/>
      <p:regular r:id="rId40"/>
      <p:bold r:id="rId41"/>
      <p:italic r:id="rId42"/>
      <p:boldItalic r:id="rId4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FFCF"/>
    <a:srgbClr val="E52314"/>
    <a:srgbClr val="000000"/>
    <a:srgbClr val="FF6500"/>
    <a:srgbClr val="B9EDFF"/>
    <a:srgbClr val="9CCEE2"/>
    <a:srgbClr val="5A3232"/>
    <a:srgbClr val="406D9E"/>
    <a:srgbClr val="FFCA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08" autoAdjust="0"/>
    <p:restoredTop sz="90110" autoAdjust="0"/>
  </p:normalViewPr>
  <p:slideViewPr>
    <p:cSldViewPr snapToGrid="0">
      <p:cViewPr varScale="1">
        <p:scale>
          <a:sx n="72" d="100"/>
          <a:sy n="72" d="100"/>
        </p:scale>
        <p:origin x="204" y="66"/>
      </p:cViewPr>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5.fntdata"/><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7.fntdata"/><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0384C4-4FBC-45FD-A3AD-9A89763DEA1E}" type="datetimeFigureOut">
              <a:rPr lang="zh-CN" altLang="en-US" smtClean="0"/>
              <a:t>2024/12/9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A8332A-45E4-4A45-8FD1-86A7DDFA6B2D}" type="slidenum">
              <a:rPr lang="zh-CN" altLang="en-US" smtClean="0"/>
              <a:t>‹#›</a:t>
            </a:fld>
            <a:endParaRPr lang="zh-CN" altLang="en-US"/>
          </a:p>
        </p:txBody>
      </p:sp>
    </p:spTree>
    <p:extLst>
      <p:ext uri="{BB962C8B-B14F-4D97-AF65-F5344CB8AC3E}">
        <p14:creationId xmlns:p14="http://schemas.microsoft.com/office/powerpoint/2010/main" val="3146006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素材：</a:t>
            </a:r>
            <a:r>
              <a:rPr lang="en-US" altLang="zh-CN" dirty="0"/>
              <a:t>https://ibaotu.com/sucai/19453204.html, https://ibaotu.com/sucai/19451470.html, https://ibaotu.com/sucai/18395015.html</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字体：</a:t>
            </a:r>
            <a:r>
              <a:rPr lang="en-US" altLang="zh-CN" sz="1200" kern="1200" dirty="0">
                <a:solidFill>
                  <a:schemeClr val="tx1"/>
                </a:solidFill>
                <a:effectLst/>
                <a:latin typeface="+mn-lt"/>
                <a:ea typeface="+mn-ea"/>
                <a:cs typeface="+mn-cs"/>
              </a:rPr>
              <a:t>https://izihun.com/shangyongziti-591.html</a:t>
            </a:r>
            <a:endParaRPr lang="zh-CN" altLang="zh-CN" sz="1200" kern="1200" dirty="0">
              <a:solidFill>
                <a:schemeClr val="tx1"/>
              </a:solidFill>
              <a:effectLst/>
              <a:latin typeface="+mn-lt"/>
              <a:ea typeface="+mn-ea"/>
              <a:cs typeface="+mn-cs"/>
            </a:endParaRPr>
          </a:p>
          <a:p>
            <a:r>
              <a:rPr lang="zh-CN" altLang="en-US" dirty="0"/>
              <a:t>音乐：</a:t>
            </a:r>
            <a:r>
              <a:rPr lang="en-US" altLang="zh-CN" sz="1200" kern="1200" dirty="0">
                <a:solidFill>
                  <a:schemeClr val="tx1"/>
                </a:solidFill>
                <a:effectLst/>
                <a:latin typeface="+mn-lt"/>
                <a:ea typeface="+mn-ea"/>
                <a:cs typeface="+mn-cs"/>
              </a:rPr>
              <a:t>https://ibaotu.com/sucai/17866500.html</a:t>
            </a:r>
          </a:p>
          <a:p>
            <a:r>
              <a:rPr lang="zh-CN" altLang="en-US" sz="1200" kern="1200" dirty="0">
                <a:solidFill>
                  <a:schemeClr val="tx1"/>
                </a:solidFill>
                <a:effectLst/>
                <a:latin typeface="+mn-lt"/>
                <a:ea typeface="+mn-ea"/>
                <a:cs typeface="+mn-cs"/>
              </a:rPr>
              <a:t>摄影图：</a:t>
            </a:r>
            <a:r>
              <a:rPr lang="en-US" altLang="zh-CN" sz="1200" kern="1200" dirty="0">
                <a:solidFill>
                  <a:schemeClr val="tx1"/>
                </a:solidFill>
                <a:effectLst/>
                <a:latin typeface="+mn-lt"/>
                <a:ea typeface="+mn-ea"/>
                <a:cs typeface="+mn-cs"/>
              </a:rPr>
              <a:t>https://ibaotu.com/sucai/18240402.html</a:t>
            </a:r>
            <a:endParaRPr lang="zh-CN" altLang="en-US" dirty="0"/>
          </a:p>
        </p:txBody>
      </p:sp>
      <p:sp>
        <p:nvSpPr>
          <p:cNvPr id="4" name="灯片编号占位符 3"/>
          <p:cNvSpPr>
            <a:spLocks noGrp="1"/>
          </p:cNvSpPr>
          <p:nvPr>
            <p:ph type="sldNum" sz="quarter" idx="5"/>
          </p:nvPr>
        </p:nvSpPr>
        <p:spPr/>
        <p:txBody>
          <a:bodyPr/>
          <a:lstStyle/>
          <a:p>
            <a:fld id="{ECA8332A-45E4-4A45-8FD1-86A7DDFA6B2D}" type="slidenum">
              <a:rPr lang="zh-CN" altLang="en-US" smtClean="0"/>
              <a:t>6</a:t>
            </a:fld>
            <a:endParaRPr lang="zh-CN" altLang="en-US"/>
          </a:p>
        </p:txBody>
      </p:sp>
    </p:spTree>
    <p:extLst>
      <p:ext uri="{BB962C8B-B14F-4D97-AF65-F5344CB8AC3E}">
        <p14:creationId xmlns:p14="http://schemas.microsoft.com/office/powerpoint/2010/main" val="1943502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C24639-4BFB-4B89-93BF-ECC60E30A4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1185CEC-F095-4C71-BCEB-F1B132290A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B6F9CA-D1E6-4240-AAEF-871F3DBF7874}"/>
              </a:ext>
            </a:extLst>
          </p:cNvPr>
          <p:cNvSpPr>
            <a:spLocks noGrp="1"/>
          </p:cNvSpPr>
          <p:nvPr>
            <p:ph type="dt" sz="half" idx="10"/>
          </p:nvPr>
        </p:nvSpPr>
        <p:spPr/>
        <p:txBody>
          <a:bodyPr/>
          <a:lstStyle/>
          <a:p>
            <a:fld id="{90525DD5-892E-4B85-8201-D5DBE45E046B}" type="datetimeFigureOut">
              <a:rPr lang="zh-CN" altLang="en-US" smtClean="0"/>
              <a:t>2024/12/9</a:t>
            </a:fld>
            <a:endParaRPr lang="zh-CN" altLang="en-US"/>
          </a:p>
        </p:txBody>
      </p:sp>
      <p:sp>
        <p:nvSpPr>
          <p:cNvPr id="5" name="页脚占位符 4">
            <a:extLst>
              <a:ext uri="{FF2B5EF4-FFF2-40B4-BE49-F238E27FC236}">
                <a16:creationId xmlns:a16="http://schemas.microsoft.com/office/drawing/2014/main" id="{5F284744-1F36-43E7-A079-1015500E107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5BAD365-E08E-46DD-BAF5-96B34DD56615}"/>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1615611297"/>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8C5D0C-4D1B-4CE7-94FB-DC99029B09D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9A1A7A3-2466-4140-A343-6608EC3B5F8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56EA68-FD2C-4851-8C01-7763E9F0F9B4}"/>
              </a:ext>
            </a:extLst>
          </p:cNvPr>
          <p:cNvSpPr>
            <a:spLocks noGrp="1"/>
          </p:cNvSpPr>
          <p:nvPr>
            <p:ph type="dt" sz="half" idx="10"/>
          </p:nvPr>
        </p:nvSpPr>
        <p:spPr/>
        <p:txBody>
          <a:bodyPr/>
          <a:lstStyle/>
          <a:p>
            <a:fld id="{90525DD5-892E-4B85-8201-D5DBE45E046B}" type="datetimeFigureOut">
              <a:rPr lang="zh-CN" altLang="en-US" smtClean="0"/>
              <a:t>2024/12/9</a:t>
            </a:fld>
            <a:endParaRPr lang="zh-CN" altLang="en-US"/>
          </a:p>
        </p:txBody>
      </p:sp>
      <p:sp>
        <p:nvSpPr>
          <p:cNvPr id="5" name="页脚占位符 4">
            <a:extLst>
              <a:ext uri="{FF2B5EF4-FFF2-40B4-BE49-F238E27FC236}">
                <a16:creationId xmlns:a16="http://schemas.microsoft.com/office/drawing/2014/main" id="{D2C3FD3A-4239-411B-9208-F5B10ECED1D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237EBE8-D17F-4F00-96A1-72B29AB87E11}"/>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770877239"/>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7C90287-BE84-40F6-B86E-5E074F8B6EE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640D478-39A9-4159-9140-632FD1E0BDF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3329AB2-763C-4DEE-9465-D57B64F2314E}"/>
              </a:ext>
            </a:extLst>
          </p:cNvPr>
          <p:cNvSpPr>
            <a:spLocks noGrp="1"/>
          </p:cNvSpPr>
          <p:nvPr>
            <p:ph type="dt" sz="half" idx="10"/>
          </p:nvPr>
        </p:nvSpPr>
        <p:spPr/>
        <p:txBody>
          <a:bodyPr/>
          <a:lstStyle/>
          <a:p>
            <a:fld id="{90525DD5-892E-4B85-8201-D5DBE45E046B}" type="datetimeFigureOut">
              <a:rPr lang="zh-CN" altLang="en-US" smtClean="0"/>
              <a:t>2024/12/9</a:t>
            </a:fld>
            <a:endParaRPr lang="zh-CN" altLang="en-US"/>
          </a:p>
        </p:txBody>
      </p:sp>
      <p:sp>
        <p:nvSpPr>
          <p:cNvPr id="5" name="页脚占位符 4">
            <a:extLst>
              <a:ext uri="{FF2B5EF4-FFF2-40B4-BE49-F238E27FC236}">
                <a16:creationId xmlns:a16="http://schemas.microsoft.com/office/drawing/2014/main" id="{CFB94C26-0B6A-4D0C-B745-77802934774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5859A59-1BC5-4F54-A220-B4FD47635A2B}"/>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931211512"/>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833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64F8B-4F62-FD32-DAD6-E640277A90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36774ACF-1407-45AF-F9A8-8553A0805A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EDE0E2D-9EC6-6221-1B06-3F00A1EC4C61}"/>
              </a:ext>
            </a:extLst>
          </p:cNvPr>
          <p:cNvSpPr>
            <a:spLocks noGrp="1"/>
          </p:cNvSpPr>
          <p:nvPr>
            <p:ph type="dt" sz="half" idx="10"/>
          </p:nvPr>
        </p:nvSpPr>
        <p:spPr/>
        <p:txBody>
          <a:bodyPr/>
          <a:lstStyle/>
          <a:p>
            <a:fld id="{F5AF55A9-7CCE-4AA3-956C-29F5D414CA75}" type="datetimeFigureOut">
              <a:rPr lang="vi-VN" smtClean="0"/>
              <a:t>09/12/2024</a:t>
            </a:fld>
            <a:endParaRPr lang="vi-VN"/>
          </a:p>
        </p:txBody>
      </p:sp>
      <p:sp>
        <p:nvSpPr>
          <p:cNvPr id="5" name="Footer Placeholder 4">
            <a:extLst>
              <a:ext uri="{FF2B5EF4-FFF2-40B4-BE49-F238E27FC236}">
                <a16:creationId xmlns:a16="http://schemas.microsoft.com/office/drawing/2014/main" id="{7B596532-7201-B4AD-873F-F9A43CD1472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24782F9-826D-0290-681B-91D8AF1DEB99}"/>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2290589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1FB2D-D2C6-F512-A64E-D7360254302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7942CE2-714B-D569-B728-9EDAF57678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917B8D4-38E1-5677-E1E5-608FD139DE05}"/>
              </a:ext>
            </a:extLst>
          </p:cNvPr>
          <p:cNvSpPr>
            <a:spLocks noGrp="1"/>
          </p:cNvSpPr>
          <p:nvPr>
            <p:ph type="dt" sz="half" idx="10"/>
          </p:nvPr>
        </p:nvSpPr>
        <p:spPr/>
        <p:txBody>
          <a:bodyPr/>
          <a:lstStyle/>
          <a:p>
            <a:fld id="{F5AF55A9-7CCE-4AA3-956C-29F5D414CA75}" type="datetimeFigureOut">
              <a:rPr lang="vi-VN" smtClean="0"/>
              <a:t>09/12/2024</a:t>
            </a:fld>
            <a:endParaRPr lang="vi-VN"/>
          </a:p>
        </p:txBody>
      </p:sp>
      <p:sp>
        <p:nvSpPr>
          <p:cNvPr id="5" name="Footer Placeholder 4">
            <a:extLst>
              <a:ext uri="{FF2B5EF4-FFF2-40B4-BE49-F238E27FC236}">
                <a16:creationId xmlns:a16="http://schemas.microsoft.com/office/drawing/2014/main" id="{D792F6F8-512D-DD62-8251-C8928BE959E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13A4122-120C-EBB1-115D-DE388EC19D8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3705001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75A2-F2C7-68BA-C1B1-EDBF43EDB7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AB7FD2B3-E914-8BDC-019C-3BB0DEFB2AE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25AD43-DD62-AE75-CAFD-8A6C849E5BBA}"/>
              </a:ext>
            </a:extLst>
          </p:cNvPr>
          <p:cNvSpPr>
            <a:spLocks noGrp="1"/>
          </p:cNvSpPr>
          <p:nvPr>
            <p:ph type="dt" sz="half" idx="10"/>
          </p:nvPr>
        </p:nvSpPr>
        <p:spPr/>
        <p:txBody>
          <a:bodyPr/>
          <a:lstStyle/>
          <a:p>
            <a:fld id="{F5AF55A9-7CCE-4AA3-956C-29F5D414CA75}" type="datetimeFigureOut">
              <a:rPr lang="vi-VN" smtClean="0"/>
              <a:t>09/12/2024</a:t>
            </a:fld>
            <a:endParaRPr lang="vi-VN"/>
          </a:p>
        </p:txBody>
      </p:sp>
      <p:sp>
        <p:nvSpPr>
          <p:cNvPr id="5" name="Footer Placeholder 4">
            <a:extLst>
              <a:ext uri="{FF2B5EF4-FFF2-40B4-BE49-F238E27FC236}">
                <a16:creationId xmlns:a16="http://schemas.microsoft.com/office/drawing/2014/main" id="{B587BB53-4815-FD03-11AE-2273CC51DE3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3B1A182-6A35-E474-5594-C3DA713CBD1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2198190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8D30F-4DED-E4B7-1830-D5928F6B7B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72152AD-2576-B618-E93E-ADDC446D5E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ECEF2FD5-C85D-5EFA-D2C5-796E2FADB5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EB5C615-851C-EEE1-9189-C2BEC8B9A712}"/>
              </a:ext>
            </a:extLst>
          </p:cNvPr>
          <p:cNvSpPr>
            <a:spLocks noGrp="1"/>
          </p:cNvSpPr>
          <p:nvPr>
            <p:ph type="dt" sz="half" idx="10"/>
          </p:nvPr>
        </p:nvSpPr>
        <p:spPr/>
        <p:txBody>
          <a:bodyPr/>
          <a:lstStyle/>
          <a:p>
            <a:fld id="{F5AF55A9-7CCE-4AA3-956C-29F5D414CA75}" type="datetimeFigureOut">
              <a:rPr lang="vi-VN" smtClean="0"/>
              <a:t>09/12/2024</a:t>
            </a:fld>
            <a:endParaRPr lang="vi-VN"/>
          </a:p>
        </p:txBody>
      </p:sp>
      <p:sp>
        <p:nvSpPr>
          <p:cNvPr id="6" name="Footer Placeholder 5">
            <a:extLst>
              <a:ext uri="{FF2B5EF4-FFF2-40B4-BE49-F238E27FC236}">
                <a16:creationId xmlns:a16="http://schemas.microsoft.com/office/drawing/2014/main" id="{4FBBB14E-0057-F6BF-29EC-ABBB8346A50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69B8DDB-2C67-749C-F617-E80B308FA4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6525896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0AFCD-5718-013A-E275-4F348C02CC2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690B6E5-AB4C-A9D8-195E-E36985E27E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3E522B-F2A2-ACD5-C657-6D5D717C0D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938BD1-D807-AB48-C192-EB74510284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124B43-B79C-055C-BE67-FF3E90AF78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790CEBD-CC8A-546C-F7B6-3AE6FA20A51A}"/>
              </a:ext>
            </a:extLst>
          </p:cNvPr>
          <p:cNvSpPr>
            <a:spLocks noGrp="1"/>
          </p:cNvSpPr>
          <p:nvPr>
            <p:ph type="dt" sz="half" idx="10"/>
          </p:nvPr>
        </p:nvSpPr>
        <p:spPr/>
        <p:txBody>
          <a:bodyPr/>
          <a:lstStyle/>
          <a:p>
            <a:fld id="{F5AF55A9-7CCE-4AA3-956C-29F5D414CA75}" type="datetimeFigureOut">
              <a:rPr lang="vi-VN" smtClean="0"/>
              <a:t>09/12/2024</a:t>
            </a:fld>
            <a:endParaRPr lang="vi-VN"/>
          </a:p>
        </p:txBody>
      </p:sp>
      <p:sp>
        <p:nvSpPr>
          <p:cNvPr id="8" name="Footer Placeholder 7">
            <a:extLst>
              <a:ext uri="{FF2B5EF4-FFF2-40B4-BE49-F238E27FC236}">
                <a16:creationId xmlns:a16="http://schemas.microsoft.com/office/drawing/2014/main" id="{96107B5E-867F-622B-DE09-CA849A4D0A7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EAA61B7-5243-72D9-60B5-991E0C86B732}"/>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6325095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AF75E-5EF4-10F7-B8AB-694700041D1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DF5C974-5D12-404D-B9C0-B7B3AFA7D338}"/>
              </a:ext>
            </a:extLst>
          </p:cNvPr>
          <p:cNvSpPr>
            <a:spLocks noGrp="1"/>
          </p:cNvSpPr>
          <p:nvPr>
            <p:ph type="dt" sz="half" idx="10"/>
          </p:nvPr>
        </p:nvSpPr>
        <p:spPr/>
        <p:txBody>
          <a:bodyPr/>
          <a:lstStyle/>
          <a:p>
            <a:fld id="{F5AF55A9-7CCE-4AA3-956C-29F5D414CA75}" type="datetimeFigureOut">
              <a:rPr lang="vi-VN" smtClean="0"/>
              <a:t>09/12/2024</a:t>
            </a:fld>
            <a:endParaRPr lang="vi-VN"/>
          </a:p>
        </p:txBody>
      </p:sp>
      <p:sp>
        <p:nvSpPr>
          <p:cNvPr id="4" name="Footer Placeholder 3">
            <a:extLst>
              <a:ext uri="{FF2B5EF4-FFF2-40B4-BE49-F238E27FC236}">
                <a16:creationId xmlns:a16="http://schemas.microsoft.com/office/drawing/2014/main" id="{50C80296-1370-E564-AC07-893B3FD22F7E}"/>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92D2D96B-0FED-BF64-5181-81F2CA39E2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7474553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B8995D-8019-3880-7926-1547A9CA5731}"/>
              </a:ext>
            </a:extLst>
          </p:cNvPr>
          <p:cNvSpPr>
            <a:spLocks noGrp="1"/>
          </p:cNvSpPr>
          <p:nvPr>
            <p:ph type="dt" sz="half" idx="10"/>
          </p:nvPr>
        </p:nvSpPr>
        <p:spPr/>
        <p:txBody>
          <a:bodyPr/>
          <a:lstStyle/>
          <a:p>
            <a:fld id="{F5AF55A9-7CCE-4AA3-956C-29F5D414CA75}" type="datetimeFigureOut">
              <a:rPr lang="vi-VN" smtClean="0"/>
              <a:t>09/12/2024</a:t>
            </a:fld>
            <a:endParaRPr lang="vi-VN"/>
          </a:p>
        </p:txBody>
      </p:sp>
      <p:sp>
        <p:nvSpPr>
          <p:cNvPr id="3" name="Footer Placeholder 2">
            <a:extLst>
              <a:ext uri="{FF2B5EF4-FFF2-40B4-BE49-F238E27FC236}">
                <a16:creationId xmlns:a16="http://schemas.microsoft.com/office/drawing/2014/main" id="{77D800C4-52F9-602E-15C5-EB147A00EBD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A90ED34F-9419-DFB9-2F23-66D6A4C10AC5}"/>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2213914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DCB8BD-0826-4C58-8596-96994682BCF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D693073-8914-4EE6-8AF6-5A8CBB553B5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3D8DEB3-69B8-4A84-957C-804442BD4D6D}"/>
              </a:ext>
            </a:extLst>
          </p:cNvPr>
          <p:cNvSpPr>
            <a:spLocks noGrp="1"/>
          </p:cNvSpPr>
          <p:nvPr>
            <p:ph type="dt" sz="half" idx="10"/>
          </p:nvPr>
        </p:nvSpPr>
        <p:spPr/>
        <p:txBody>
          <a:bodyPr/>
          <a:lstStyle/>
          <a:p>
            <a:fld id="{90525DD5-892E-4B85-8201-D5DBE45E046B}" type="datetimeFigureOut">
              <a:rPr lang="zh-CN" altLang="en-US" smtClean="0"/>
              <a:t>2024/12/9</a:t>
            </a:fld>
            <a:endParaRPr lang="zh-CN" altLang="en-US"/>
          </a:p>
        </p:txBody>
      </p:sp>
      <p:sp>
        <p:nvSpPr>
          <p:cNvPr id="5" name="页脚占位符 4">
            <a:extLst>
              <a:ext uri="{FF2B5EF4-FFF2-40B4-BE49-F238E27FC236}">
                <a16:creationId xmlns:a16="http://schemas.microsoft.com/office/drawing/2014/main" id="{77F11FFF-E1BE-4B29-A6BA-C79195D824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F698132-1638-4E4E-B35B-5CA79D7500CE}"/>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
        <p:nvSpPr>
          <p:cNvPr id="8" name="Content Placeholder 7"/>
          <p:cNvSpPr>
            <a:spLocks noGrp="1"/>
          </p:cNvSpPr>
          <p:nvPr>
            <p:ph sz="quarter" idx="13"/>
          </p:nvPr>
        </p:nvSpPr>
        <p:spPr>
          <a:xfrm>
            <a:off x="-1574800" y="2535238"/>
            <a:ext cx="914400" cy="91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3408338"/>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C4044-4CF5-DF1F-E9AC-DC044C675D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81A42D3-499E-E0DE-C335-7B8A5C294C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405505F-799A-1AC3-EC69-9D100BCE19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659F70-E357-3E23-AF7C-63757D2217F8}"/>
              </a:ext>
            </a:extLst>
          </p:cNvPr>
          <p:cNvSpPr>
            <a:spLocks noGrp="1"/>
          </p:cNvSpPr>
          <p:nvPr>
            <p:ph type="dt" sz="half" idx="10"/>
          </p:nvPr>
        </p:nvSpPr>
        <p:spPr/>
        <p:txBody>
          <a:bodyPr/>
          <a:lstStyle/>
          <a:p>
            <a:fld id="{F5AF55A9-7CCE-4AA3-956C-29F5D414CA75}" type="datetimeFigureOut">
              <a:rPr lang="vi-VN" smtClean="0"/>
              <a:t>09/12/2024</a:t>
            </a:fld>
            <a:endParaRPr lang="vi-VN"/>
          </a:p>
        </p:txBody>
      </p:sp>
      <p:sp>
        <p:nvSpPr>
          <p:cNvPr id="6" name="Footer Placeholder 5">
            <a:extLst>
              <a:ext uri="{FF2B5EF4-FFF2-40B4-BE49-F238E27FC236}">
                <a16:creationId xmlns:a16="http://schemas.microsoft.com/office/drawing/2014/main" id="{173D32FA-A200-A63F-F2AA-FBD13C7D506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5CC8B6E-15BD-70F8-49C7-1DF98B5096E0}"/>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676114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6A0B-7160-689A-592D-F96F2FBF5B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25ACBA4-550E-3BB1-6DC2-CEAA7EBFAC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C7EF5FA-541E-D518-613D-6FBF3B086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7FFD20-FC63-2FCA-1FC9-55F806EC5A79}"/>
              </a:ext>
            </a:extLst>
          </p:cNvPr>
          <p:cNvSpPr>
            <a:spLocks noGrp="1"/>
          </p:cNvSpPr>
          <p:nvPr>
            <p:ph type="dt" sz="half" idx="10"/>
          </p:nvPr>
        </p:nvSpPr>
        <p:spPr/>
        <p:txBody>
          <a:bodyPr/>
          <a:lstStyle/>
          <a:p>
            <a:fld id="{F5AF55A9-7CCE-4AA3-956C-29F5D414CA75}" type="datetimeFigureOut">
              <a:rPr lang="vi-VN" smtClean="0"/>
              <a:t>09/12/2024</a:t>
            </a:fld>
            <a:endParaRPr lang="vi-VN"/>
          </a:p>
        </p:txBody>
      </p:sp>
      <p:sp>
        <p:nvSpPr>
          <p:cNvPr id="6" name="Footer Placeholder 5">
            <a:extLst>
              <a:ext uri="{FF2B5EF4-FFF2-40B4-BE49-F238E27FC236}">
                <a16:creationId xmlns:a16="http://schemas.microsoft.com/office/drawing/2014/main" id="{7A160010-8B1C-9646-6A7E-A991461EC21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0E87DA-8971-A5D2-64F4-530F3A1CB1DB}"/>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349900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37C0-BC37-1C78-91C4-6CE5323427DD}"/>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000F48E-9495-2764-E1AF-235DA7F074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4B86018-8F63-209F-72D4-3602B907B8E5}"/>
              </a:ext>
            </a:extLst>
          </p:cNvPr>
          <p:cNvSpPr>
            <a:spLocks noGrp="1"/>
          </p:cNvSpPr>
          <p:nvPr>
            <p:ph type="dt" sz="half" idx="10"/>
          </p:nvPr>
        </p:nvSpPr>
        <p:spPr/>
        <p:txBody>
          <a:bodyPr/>
          <a:lstStyle/>
          <a:p>
            <a:fld id="{F5AF55A9-7CCE-4AA3-956C-29F5D414CA75}" type="datetimeFigureOut">
              <a:rPr lang="vi-VN" smtClean="0"/>
              <a:t>09/12/2024</a:t>
            </a:fld>
            <a:endParaRPr lang="vi-VN"/>
          </a:p>
        </p:txBody>
      </p:sp>
      <p:sp>
        <p:nvSpPr>
          <p:cNvPr id="5" name="Footer Placeholder 4">
            <a:extLst>
              <a:ext uri="{FF2B5EF4-FFF2-40B4-BE49-F238E27FC236}">
                <a16:creationId xmlns:a16="http://schemas.microsoft.com/office/drawing/2014/main" id="{2571DC5E-B83A-7092-4191-329CB64D6C8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59C445-68E7-E33F-5BA5-A644993ED8EA}"/>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7249590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984115-74C1-F1BB-01D4-49611B86509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75E2F1F-4592-2029-9CAD-21C65E944B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2F0C84D-755A-05A3-0A5B-1B9F93A5C26C}"/>
              </a:ext>
            </a:extLst>
          </p:cNvPr>
          <p:cNvSpPr>
            <a:spLocks noGrp="1"/>
          </p:cNvSpPr>
          <p:nvPr>
            <p:ph type="dt" sz="half" idx="10"/>
          </p:nvPr>
        </p:nvSpPr>
        <p:spPr/>
        <p:txBody>
          <a:bodyPr/>
          <a:lstStyle/>
          <a:p>
            <a:fld id="{F5AF55A9-7CCE-4AA3-956C-29F5D414CA75}" type="datetimeFigureOut">
              <a:rPr lang="vi-VN" smtClean="0"/>
              <a:t>09/12/2024</a:t>
            </a:fld>
            <a:endParaRPr lang="vi-VN"/>
          </a:p>
        </p:txBody>
      </p:sp>
      <p:sp>
        <p:nvSpPr>
          <p:cNvPr id="5" name="Footer Placeholder 4">
            <a:extLst>
              <a:ext uri="{FF2B5EF4-FFF2-40B4-BE49-F238E27FC236}">
                <a16:creationId xmlns:a16="http://schemas.microsoft.com/office/drawing/2014/main" id="{2852F526-507E-E9F7-8466-226698FA61D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7E775DD-8E09-DCCB-C853-0A4C11388AF7}"/>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8816389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64F8B-4F62-FD32-DAD6-E640277A90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36774ACF-1407-45AF-F9A8-8553A0805A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EDE0E2D-9EC6-6221-1B06-3F00A1EC4C61}"/>
              </a:ext>
            </a:extLst>
          </p:cNvPr>
          <p:cNvSpPr>
            <a:spLocks noGrp="1"/>
          </p:cNvSpPr>
          <p:nvPr>
            <p:ph type="dt" sz="half" idx="10"/>
          </p:nvPr>
        </p:nvSpPr>
        <p:spPr/>
        <p:txBody>
          <a:bodyPr/>
          <a:lstStyle/>
          <a:p>
            <a:fld id="{F5AF55A9-7CCE-4AA3-956C-29F5D414CA75}" type="datetimeFigureOut">
              <a:rPr lang="vi-VN" smtClean="0"/>
              <a:t>09/12/2024</a:t>
            </a:fld>
            <a:endParaRPr lang="vi-VN"/>
          </a:p>
        </p:txBody>
      </p:sp>
      <p:sp>
        <p:nvSpPr>
          <p:cNvPr id="5" name="Footer Placeholder 4">
            <a:extLst>
              <a:ext uri="{FF2B5EF4-FFF2-40B4-BE49-F238E27FC236}">
                <a16:creationId xmlns:a16="http://schemas.microsoft.com/office/drawing/2014/main" id="{7B596532-7201-B4AD-873F-F9A43CD1472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24782F9-826D-0290-681B-91D8AF1DEB99}"/>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4944442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1FB2D-D2C6-F512-A64E-D7360254302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7942CE2-714B-D569-B728-9EDAF57678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917B8D4-38E1-5677-E1E5-608FD139DE05}"/>
              </a:ext>
            </a:extLst>
          </p:cNvPr>
          <p:cNvSpPr>
            <a:spLocks noGrp="1"/>
          </p:cNvSpPr>
          <p:nvPr>
            <p:ph type="dt" sz="half" idx="10"/>
          </p:nvPr>
        </p:nvSpPr>
        <p:spPr/>
        <p:txBody>
          <a:bodyPr/>
          <a:lstStyle/>
          <a:p>
            <a:fld id="{F5AF55A9-7CCE-4AA3-956C-29F5D414CA75}" type="datetimeFigureOut">
              <a:rPr lang="vi-VN" smtClean="0"/>
              <a:t>09/12/2024</a:t>
            </a:fld>
            <a:endParaRPr lang="vi-VN"/>
          </a:p>
        </p:txBody>
      </p:sp>
      <p:sp>
        <p:nvSpPr>
          <p:cNvPr id="5" name="Footer Placeholder 4">
            <a:extLst>
              <a:ext uri="{FF2B5EF4-FFF2-40B4-BE49-F238E27FC236}">
                <a16:creationId xmlns:a16="http://schemas.microsoft.com/office/drawing/2014/main" id="{D792F6F8-512D-DD62-8251-C8928BE959E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13A4122-120C-EBB1-115D-DE388EC19D8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7909863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75A2-F2C7-68BA-C1B1-EDBF43EDB7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AB7FD2B3-E914-8BDC-019C-3BB0DEFB2AE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25AD43-DD62-AE75-CAFD-8A6C849E5BBA}"/>
              </a:ext>
            </a:extLst>
          </p:cNvPr>
          <p:cNvSpPr>
            <a:spLocks noGrp="1"/>
          </p:cNvSpPr>
          <p:nvPr>
            <p:ph type="dt" sz="half" idx="10"/>
          </p:nvPr>
        </p:nvSpPr>
        <p:spPr/>
        <p:txBody>
          <a:bodyPr/>
          <a:lstStyle/>
          <a:p>
            <a:fld id="{F5AF55A9-7CCE-4AA3-956C-29F5D414CA75}" type="datetimeFigureOut">
              <a:rPr lang="vi-VN" smtClean="0"/>
              <a:t>09/12/2024</a:t>
            </a:fld>
            <a:endParaRPr lang="vi-VN"/>
          </a:p>
        </p:txBody>
      </p:sp>
      <p:sp>
        <p:nvSpPr>
          <p:cNvPr id="5" name="Footer Placeholder 4">
            <a:extLst>
              <a:ext uri="{FF2B5EF4-FFF2-40B4-BE49-F238E27FC236}">
                <a16:creationId xmlns:a16="http://schemas.microsoft.com/office/drawing/2014/main" id="{B587BB53-4815-FD03-11AE-2273CC51DE3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3B1A182-6A35-E474-5594-C3DA713CBD1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6307215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8D30F-4DED-E4B7-1830-D5928F6B7B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72152AD-2576-B618-E93E-ADDC446D5E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ECEF2FD5-C85D-5EFA-D2C5-796E2FADB5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EB5C615-851C-EEE1-9189-C2BEC8B9A712}"/>
              </a:ext>
            </a:extLst>
          </p:cNvPr>
          <p:cNvSpPr>
            <a:spLocks noGrp="1"/>
          </p:cNvSpPr>
          <p:nvPr>
            <p:ph type="dt" sz="half" idx="10"/>
          </p:nvPr>
        </p:nvSpPr>
        <p:spPr/>
        <p:txBody>
          <a:bodyPr/>
          <a:lstStyle/>
          <a:p>
            <a:fld id="{F5AF55A9-7CCE-4AA3-956C-29F5D414CA75}" type="datetimeFigureOut">
              <a:rPr lang="vi-VN" smtClean="0"/>
              <a:t>09/12/2024</a:t>
            </a:fld>
            <a:endParaRPr lang="vi-VN"/>
          </a:p>
        </p:txBody>
      </p:sp>
      <p:sp>
        <p:nvSpPr>
          <p:cNvPr id="6" name="Footer Placeholder 5">
            <a:extLst>
              <a:ext uri="{FF2B5EF4-FFF2-40B4-BE49-F238E27FC236}">
                <a16:creationId xmlns:a16="http://schemas.microsoft.com/office/drawing/2014/main" id="{4FBBB14E-0057-F6BF-29EC-ABBB8346A50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69B8DDB-2C67-749C-F617-E80B308FA4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1092701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0AFCD-5718-013A-E275-4F348C02CC2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690B6E5-AB4C-A9D8-195E-E36985E27E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3E522B-F2A2-ACD5-C657-6D5D717C0D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938BD1-D807-AB48-C192-EB74510284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124B43-B79C-055C-BE67-FF3E90AF78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790CEBD-CC8A-546C-F7B6-3AE6FA20A51A}"/>
              </a:ext>
            </a:extLst>
          </p:cNvPr>
          <p:cNvSpPr>
            <a:spLocks noGrp="1"/>
          </p:cNvSpPr>
          <p:nvPr>
            <p:ph type="dt" sz="half" idx="10"/>
          </p:nvPr>
        </p:nvSpPr>
        <p:spPr/>
        <p:txBody>
          <a:bodyPr/>
          <a:lstStyle/>
          <a:p>
            <a:fld id="{F5AF55A9-7CCE-4AA3-956C-29F5D414CA75}" type="datetimeFigureOut">
              <a:rPr lang="vi-VN" smtClean="0"/>
              <a:t>09/12/2024</a:t>
            </a:fld>
            <a:endParaRPr lang="vi-VN"/>
          </a:p>
        </p:txBody>
      </p:sp>
      <p:sp>
        <p:nvSpPr>
          <p:cNvPr id="8" name="Footer Placeholder 7">
            <a:extLst>
              <a:ext uri="{FF2B5EF4-FFF2-40B4-BE49-F238E27FC236}">
                <a16:creationId xmlns:a16="http://schemas.microsoft.com/office/drawing/2014/main" id="{96107B5E-867F-622B-DE09-CA849A4D0A7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EAA61B7-5243-72D9-60B5-991E0C86B732}"/>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70814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AF75E-5EF4-10F7-B8AB-694700041D1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DF5C974-5D12-404D-B9C0-B7B3AFA7D338}"/>
              </a:ext>
            </a:extLst>
          </p:cNvPr>
          <p:cNvSpPr>
            <a:spLocks noGrp="1"/>
          </p:cNvSpPr>
          <p:nvPr>
            <p:ph type="dt" sz="half" idx="10"/>
          </p:nvPr>
        </p:nvSpPr>
        <p:spPr/>
        <p:txBody>
          <a:bodyPr/>
          <a:lstStyle/>
          <a:p>
            <a:fld id="{F5AF55A9-7CCE-4AA3-956C-29F5D414CA75}" type="datetimeFigureOut">
              <a:rPr lang="vi-VN" smtClean="0"/>
              <a:t>09/12/2024</a:t>
            </a:fld>
            <a:endParaRPr lang="vi-VN"/>
          </a:p>
        </p:txBody>
      </p:sp>
      <p:sp>
        <p:nvSpPr>
          <p:cNvPr id="4" name="Footer Placeholder 3">
            <a:extLst>
              <a:ext uri="{FF2B5EF4-FFF2-40B4-BE49-F238E27FC236}">
                <a16:creationId xmlns:a16="http://schemas.microsoft.com/office/drawing/2014/main" id="{50C80296-1370-E564-AC07-893B3FD22F7E}"/>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92D2D96B-0FED-BF64-5181-81F2CA39E2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5075262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4143C1-379B-4AEE-9C73-D4728283FDD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B7EB420-0813-470C-8F42-8E38F84DCF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91C4D1A-8111-4D0E-BCA4-EA9BA4569D7D}"/>
              </a:ext>
            </a:extLst>
          </p:cNvPr>
          <p:cNvSpPr>
            <a:spLocks noGrp="1"/>
          </p:cNvSpPr>
          <p:nvPr>
            <p:ph type="dt" sz="half" idx="10"/>
          </p:nvPr>
        </p:nvSpPr>
        <p:spPr/>
        <p:txBody>
          <a:bodyPr/>
          <a:lstStyle/>
          <a:p>
            <a:fld id="{90525DD5-892E-4B85-8201-D5DBE45E046B}" type="datetimeFigureOut">
              <a:rPr lang="zh-CN" altLang="en-US" smtClean="0"/>
              <a:t>2024/12/9</a:t>
            </a:fld>
            <a:endParaRPr lang="zh-CN" altLang="en-US"/>
          </a:p>
        </p:txBody>
      </p:sp>
      <p:sp>
        <p:nvSpPr>
          <p:cNvPr id="5" name="页脚占位符 4">
            <a:extLst>
              <a:ext uri="{FF2B5EF4-FFF2-40B4-BE49-F238E27FC236}">
                <a16:creationId xmlns:a16="http://schemas.microsoft.com/office/drawing/2014/main" id="{E7176061-7DC7-499E-B1C6-083F54D52D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0C2383-5708-465C-9A80-97CD191124BF}"/>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1127454193"/>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B8995D-8019-3880-7926-1547A9CA5731}"/>
              </a:ext>
            </a:extLst>
          </p:cNvPr>
          <p:cNvSpPr>
            <a:spLocks noGrp="1"/>
          </p:cNvSpPr>
          <p:nvPr>
            <p:ph type="dt" sz="half" idx="10"/>
          </p:nvPr>
        </p:nvSpPr>
        <p:spPr/>
        <p:txBody>
          <a:bodyPr/>
          <a:lstStyle/>
          <a:p>
            <a:fld id="{F5AF55A9-7CCE-4AA3-956C-29F5D414CA75}" type="datetimeFigureOut">
              <a:rPr lang="vi-VN" smtClean="0"/>
              <a:t>09/12/2024</a:t>
            </a:fld>
            <a:endParaRPr lang="vi-VN"/>
          </a:p>
        </p:txBody>
      </p:sp>
      <p:sp>
        <p:nvSpPr>
          <p:cNvPr id="3" name="Footer Placeholder 2">
            <a:extLst>
              <a:ext uri="{FF2B5EF4-FFF2-40B4-BE49-F238E27FC236}">
                <a16:creationId xmlns:a16="http://schemas.microsoft.com/office/drawing/2014/main" id="{77D800C4-52F9-602E-15C5-EB147A00EBD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A90ED34F-9419-DFB9-2F23-66D6A4C10AC5}"/>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8185387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C4044-4CF5-DF1F-E9AC-DC044C675D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81A42D3-499E-E0DE-C335-7B8A5C294C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405505F-799A-1AC3-EC69-9D100BCE19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659F70-E357-3E23-AF7C-63757D2217F8}"/>
              </a:ext>
            </a:extLst>
          </p:cNvPr>
          <p:cNvSpPr>
            <a:spLocks noGrp="1"/>
          </p:cNvSpPr>
          <p:nvPr>
            <p:ph type="dt" sz="half" idx="10"/>
          </p:nvPr>
        </p:nvSpPr>
        <p:spPr/>
        <p:txBody>
          <a:bodyPr/>
          <a:lstStyle/>
          <a:p>
            <a:fld id="{F5AF55A9-7CCE-4AA3-956C-29F5D414CA75}" type="datetimeFigureOut">
              <a:rPr lang="vi-VN" smtClean="0"/>
              <a:t>09/12/2024</a:t>
            </a:fld>
            <a:endParaRPr lang="vi-VN"/>
          </a:p>
        </p:txBody>
      </p:sp>
      <p:sp>
        <p:nvSpPr>
          <p:cNvPr id="6" name="Footer Placeholder 5">
            <a:extLst>
              <a:ext uri="{FF2B5EF4-FFF2-40B4-BE49-F238E27FC236}">
                <a16:creationId xmlns:a16="http://schemas.microsoft.com/office/drawing/2014/main" id="{173D32FA-A200-A63F-F2AA-FBD13C7D506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5CC8B6E-15BD-70F8-49C7-1DF98B5096E0}"/>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3241634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6A0B-7160-689A-592D-F96F2FBF5B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25ACBA4-550E-3BB1-6DC2-CEAA7EBFAC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C7EF5FA-541E-D518-613D-6FBF3B086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7FFD20-FC63-2FCA-1FC9-55F806EC5A79}"/>
              </a:ext>
            </a:extLst>
          </p:cNvPr>
          <p:cNvSpPr>
            <a:spLocks noGrp="1"/>
          </p:cNvSpPr>
          <p:nvPr>
            <p:ph type="dt" sz="half" idx="10"/>
          </p:nvPr>
        </p:nvSpPr>
        <p:spPr/>
        <p:txBody>
          <a:bodyPr/>
          <a:lstStyle/>
          <a:p>
            <a:fld id="{F5AF55A9-7CCE-4AA3-956C-29F5D414CA75}" type="datetimeFigureOut">
              <a:rPr lang="vi-VN" smtClean="0"/>
              <a:t>09/12/2024</a:t>
            </a:fld>
            <a:endParaRPr lang="vi-VN"/>
          </a:p>
        </p:txBody>
      </p:sp>
      <p:sp>
        <p:nvSpPr>
          <p:cNvPr id="6" name="Footer Placeholder 5">
            <a:extLst>
              <a:ext uri="{FF2B5EF4-FFF2-40B4-BE49-F238E27FC236}">
                <a16:creationId xmlns:a16="http://schemas.microsoft.com/office/drawing/2014/main" id="{7A160010-8B1C-9646-6A7E-A991461EC21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0E87DA-8971-A5D2-64F4-530F3A1CB1DB}"/>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1348953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37C0-BC37-1C78-91C4-6CE5323427DD}"/>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000F48E-9495-2764-E1AF-235DA7F074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4B86018-8F63-209F-72D4-3602B907B8E5}"/>
              </a:ext>
            </a:extLst>
          </p:cNvPr>
          <p:cNvSpPr>
            <a:spLocks noGrp="1"/>
          </p:cNvSpPr>
          <p:nvPr>
            <p:ph type="dt" sz="half" idx="10"/>
          </p:nvPr>
        </p:nvSpPr>
        <p:spPr/>
        <p:txBody>
          <a:bodyPr/>
          <a:lstStyle/>
          <a:p>
            <a:fld id="{F5AF55A9-7CCE-4AA3-956C-29F5D414CA75}" type="datetimeFigureOut">
              <a:rPr lang="vi-VN" smtClean="0"/>
              <a:t>09/12/2024</a:t>
            </a:fld>
            <a:endParaRPr lang="vi-VN"/>
          </a:p>
        </p:txBody>
      </p:sp>
      <p:sp>
        <p:nvSpPr>
          <p:cNvPr id="5" name="Footer Placeholder 4">
            <a:extLst>
              <a:ext uri="{FF2B5EF4-FFF2-40B4-BE49-F238E27FC236}">
                <a16:creationId xmlns:a16="http://schemas.microsoft.com/office/drawing/2014/main" id="{2571DC5E-B83A-7092-4191-329CB64D6C8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59C445-68E7-E33F-5BA5-A644993ED8EA}"/>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6421385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984115-74C1-F1BB-01D4-49611B86509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75E2F1F-4592-2029-9CAD-21C65E944B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2F0C84D-755A-05A3-0A5B-1B9F93A5C26C}"/>
              </a:ext>
            </a:extLst>
          </p:cNvPr>
          <p:cNvSpPr>
            <a:spLocks noGrp="1"/>
          </p:cNvSpPr>
          <p:nvPr>
            <p:ph type="dt" sz="half" idx="10"/>
          </p:nvPr>
        </p:nvSpPr>
        <p:spPr/>
        <p:txBody>
          <a:bodyPr/>
          <a:lstStyle/>
          <a:p>
            <a:fld id="{F5AF55A9-7CCE-4AA3-956C-29F5D414CA75}" type="datetimeFigureOut">
              <a:rPr lang="vi-VN" smtClean="0"/>
              <a:t>09/12/2024</a:t>
            </a:fld>
            <a:endParaRPr lang="vi-VN"/>
          </a:p>
        </p:txBody>
      </p:sp>
      <p:sp>
        <p:nvSpPr>
          <p:cNvPr id="5" name="Footer Placeholder 4">
            <a:extLst>
              <a:ext uri="{FF2B5EF4-FFF2-40B4-BE49-F238E27FC236}">
                <a16:creationId xmlns:a16="http://schemas.microsoft.com/office/drawing/2014/main" id="{2852F526-507E-E9F7-8466-226698FA61D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7E775DD-8E09-DCCB-C853-0A4C11388AF7}"/>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5039769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DCB8BD-0826-4C58-8596-96994682BCF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D693073-8914-4EE6-8AF6-5A8CBB553B5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3D8DEB3-69B8-4A84-957C-804442BD4D6D}"/>
              </a:ext>
            </a:extLst>
          </p:cNvPr>
          <p:cNvSpPr>
            <a:spLocks noGrp="1"/>
          </p:cNvSpPr>
          <p:nvPr>
            <p:ph type="dt" sz="half" idx="10"/>
          </p:nvPr>
        </p:nvSpPr>
        <p:spPr/>
        <p:txBody>
          <a:bodyPr/>
          <a:lstStyle/>
          <a:p>
            <a:fld id="{90525DD5-892E-4B85-8201-D5DBE45E046B}" type="datetimeFigureOut">
              <a:rPr lang="zh-CN" altLang="en-US" smtClean="0"/>
              <a:t>2024/12/9</a:t>
            </a:fld>
            <a:endParaRPr lang="zh-CN" altLang="en-US"/>
          </a:p>
        </p:txBody>
      </p:sp>
      <p:sp>
        <p:nvSpPr>
          <p:cNvPr id="5" name="页脚占位符 4">
            <a:extLst>
              <a:ext uri="{FF2B5EF4-FFF2-40B4-BE49-F238E27FC236}">
                <a16:creationId xmlns:a16="http://schemas.microsoft.com/office/drawing/2014/main" id="{77F11FFF-E1BE-4B29-A6BA-C79195D824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F698132-1638-4E4E-B35B-5CA79D7500CE}"/>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
        <p:nvSpPr>
          <p:cNvPr id="8" name="Content Placeholder 7"/>
          <p:cNvSpPr>
            <a:spLocks noGrp="1"/>
          </p:cNvSpPr>
          <p:nvPr>
            <p:ph sz="quarter" idx="13"/>
          </p:nvPr>
        </p:nvSpPr>
        <p:spPr>
          <a:xfrm>
            <a:off x="-1574800" y="2535238"/>
            <a:ext cx="914400" cy="91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687577"/>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117531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CF0C1D-4A16-418D-92AD-14DEAFB2ED5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BEEBD09-58D4-4508-832F-64636C254C8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EFF8DEE-BC2F-43C0-AFE2-22C150B4434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ADE3BF8-5D48-4373-862E-2E7DFC9FF34B}"/>
              </a:ext>
            </a:extLst>
          </p:cNvPr>
          <p:cNvSpPr>
            <a:spLocks noGrp="1"/>
          </p:cNvSpPr>
          <p:nvPr>
            <p:ph type="dt" sz="half" idx="10"/>
          </p:nvPr>
        </p:nvSpPr>
        <p:spPr/>
        <p:txBody>
          <a:bodyPr/>
          <a:lstStyle/>
          <a:p>
            <a:fld id="{90525DD5-892E-4B85-8201-D5DBE45E046B}" type="datetimeFigureOut">
              <a:rPr lang="zh-CN" altLang="en-US" smtClean="0"/>
              <a:t>2024/12/9</a:t>
            </a:fld>
            <a:endParaRPr lang="zh-CN" altLang="en-US"/>
          </a:p>
        </p:txBody>
      </p:sp>
      <p:sp>
        <p:nvSpPr>
          <p:cNvPr id="6" name="页脚占位符 5">
            <a:extLst>
              <a:ext uri="{FF2B5EF4-FFF2-40B4-BE49-F238E27FC236}">
                <a16:creationId xmlns:a16="http://schemas.microsoft.com/office/drawing/2014/main" id="{73AC278E-AD6D-4C6C-B537-B881876ECEE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A398B72-6A58-478C-A483-C0C3E83F06AA}"/>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2489425293"/>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836EF5-3C19-4EA0-A17E-064ACB7D596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244B10-621A-434B-A706-A660345D92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D18B903-9815-4953-A880-7992E4DFA0A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E5C5530-5641-40E5-9087-98DF4B1280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9EFB07A-FED9-47D4-B1AC-CEA83ADFB5B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314F3F8-D8F1-42DF-8628-54F484A13CA2}"/>
              </a:ext>
            </a:extLst>
          </p:cNvPr>
          <p:cNvSpPr>
            <a:spLocks noGrp="1"/>
          </p:cNvSpPr>
          <p:nvPr>
            <p:ph type="dt" sz="half" idx="10"/>
          </p:nvPr>
        </p:nvSpPr>
        <p:spPr/>
        <p:txBody>
          <a:bodyPr/>
          <a:lstStyle/>
          <a:p>
            <a:fld id="{90525DD5-892E-4B85-8201-D5DBE45E046B}" type="datetimeFigureOut">
              <a:rPr lang="zh-CN" altLang="en-US" smtClean="0"/>
              <a:t>2024/12/9</a:t>
            </a:fld>
            <a:endParaRPr lang="zh-CN" altLang="en-US"/>
          </a:p>
        </p:txBody>
      </p:sp>
      <p:sp>
        <p:nvSpPr>
          <p:cNvPr id="8" name="页脚占位符 7">
            <a:extLst>
              <a:ext uri="{FF2B5EF4-FFF2-40B4-BE49-F238E27FC236}">
                <a16:creationId xmlns:a16="http://schemas.microsoft.com/office/drawing/2014/main" id="{ADB981D6-F271-49DD-B4DF-1B153D7CBC6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2EDE738-2672-41FF-8A0D-EF271E021E78}"/>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949574749"/>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55AE6-365D-4EA4-92C7-1A5EF7A774C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47F52D-D91D-4379-9B5A-2AA2E0ACB50E}"/>
              </a:ext>
            </a:extLst>
          </p:cNvPr>
          <p:cNvSpPr>
            <a:spLocks noGrp="1"/>
          </p:cNvSpPr>
          <p:nvPr>
            <p:ph type="dt" sz="half" idx="10"/>
          </p:nvPr>
        </p:nvSpPr>
        <p:spPr/>
        <p:txBody>
          <a:bodyPr/>
          <a:lstStyle/>
          <a:p>
            <a:fld id="{90525DD5-892E-4B85-8201-D5DBE45E046B}" type="datetimeFigureOut">
              <a:rPr lang="zh-CN" altLang="en-US" smtClean="0"/>
              <a:t>2024/12/9</a:t>
            </a:fld>
            <a:endParaRPr lang="zh-CN" altLang="en-US"/>
          </a:p>
        </p:txBody>
      </p:sp>
      <p:sp>
        <p:nvSpPr>
          <p:cNvPr id="4" name="页脚占位符 3">
            <a:extLst>
              <a:ext uri="{FF2B5EF4-FFF2-40B4-BE49-F238E27FC236}">
                <a16:creationId xmlns:a16="http://schemas.microsoft.com/office/drawing/2014/main" id="{FA5F5CC5-CFC6-4441-A011-F38032BA8B5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F0FA750-8DDD-4DCF-9342-A9F2AF111D50}"/>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4134530795"/>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DA1F4EA-F88F-4641-A937-67B6D83FE9B4}"/>
              </a:ext>
            </a:extLst>
          </p:cNvPr>
          <p:cNvSpPr>
            <a:spLocks noGrp="1"/>
          </p:cNvSpPr>
          <p:nvPr>
            <p:ph type="dt" sz="half" idx="10"/>
          </p:nvPr>
        </p:nvSpPr>
        <p:spPr/>
        <p:txBody>
          <a:bodyPr/>
          <a:lstStyle/>
          <a:p>
            <a:fld id="{90525DD5-892E-4B85-8201-D5DBE45E046B}" type="datetimeFigureOut">
              <a:rPr lang="zh-CN" altLang="en-US" smtClean="0"/>
              <a:t>2024/12/9</a:t>
            </a:fld>
            <a:endParaRPr lang="zh-CN" altLang="en-US"/>
          </a:p>
        </p:txBody>
      </p:sp>
      <p:sp>
        <p:nvSpPr>
          <p:cNvPr id="3" name="页脚占位符 2">
            <a:extLst>
              <a:ext uri="{FF2B5EF4-FFF2-40B4-BE49-F238E27FC236}">
                <a16:creationId xmlns:a16="http://schemas.microsoft.com/office/drawing/2014/main" id="{3221F400-826F-410F-9E9F-CBD1D1A99BA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20439C3-3627-46A6-8303-00EDF8D8CAB1}"/>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1176589974"/>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8A2E2F-2468-4F02-B788-DDC552113D8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81C69F6-7BC5-4ED1-A422-771E0ED5F9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0B5D08F-4248-42CB-B495-054886C401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A0CC3BD-9F95-4709-BC49-F7C9504091A4}"/>
              </a:ext>
            </a:extLst>
          </p:cNvPr>
          <p:cNvSpPr>
            <a:spLocks noGrp="1"/>
          </p:cNvSpPr>
          <p:nvPr>
            <p:ph type="dt" sz="half" idx="10"/>
          </p:nvPr>
        </p:nvSpPr>
        <p:spPr/>
        <p:txBody>
          <a:bodyPr/>
          <a:lstStyle/>
          <a:p>
            <a:fld id="{90525DD5-892E-4B85-8201-D5DBE45E046B}" type="datetimeFigureOut">
              <a:rPr lang="zh-CN" altLang="en-US" smtClean="0"/>
              <a:t>2024/12/9</a:t>
            </a:fld>
            <a:endParaRPr lang="zh-CN" altLang="en-US"/>
          </a:p>
        </p:txBody>
      </p:sp>
      <p:sp>
        <p:nvSpPr>
          <p:cNvPr id="6" name="页脚占位符 5">
            <a:extLst>
              <a:ext uri="{FF2B5EF4-FFF2-40B4-BE49-F238E27FC236}">
                <a16:creationId xmlns:a16="http://schemas.microsoft.com/office/drawing/2014/main" id="{52793D0D-C9A4-40C8-B89A-900998B6DC6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0DD9DB8-E9B0-4B63-B05D-5E82AD75BEF4}"/>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2975906942"/>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B4BD1D-14A2-4797-9A85-C96812A6006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DC54612-0447-41B1-B0D6-08075F1967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A93D7BA-DF05-4F28-9CAD-AF8DCC6A4E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164C80E-36CE-43F4-A739-AA65BEDB3E23}"/>
              </a:ext>
            </a:extLst>
          </p:cNvPr>
          <p:cNvSpPr>
            <a:spLocks noGrp="1"/>
          </p:cNvSpPr>
          <p:nvPr>
            <p:ph type="dt" sz="half" idx="10"/>
          </p:nvPr>
        </p:nvSpPr>
        <p:spPr/>
        <p:txBody>
          <a:bodyPr/>
          <a:lstStyle/>
          <a:p>
            <a:fld id="{90525DD5-892E-4B85-8201-D5DBE45E046B}" type="datetimeFigureOut">
              <a:rPr lang="zh-CN" altLang="en-US" smtClean="0"/>
              <a:t>2024/12/9</a:t>
            </a:fld>
            <a:endParaRPr lang="zh-CN" altLang="en-US"/>
          </a:p>
        </p:txBody>
      </p:sp>
      <p:sp>
        <p:nvSpPr>
          <p:cNvPr id="6" name="页脚占位符 5">
            <a:extLst>
              <a:ext uri="{FF2B5EF4-FFF2-40B4-BE49-F238E27FC236}">
                <a16:creationId xmlns:a16="http://schemas.microsoft.com/office/drawing/2014/main" id="{AA43E4C7-9EBA-493C-8367-5B40347262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E153A65-B785-4325-BE37-915BA0A41BCF}"/>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3548847340"/>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425641D-20D9-4A14-B816-C8AC1FDA4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79F389F-5E7E-4A4E-BD21-DA571D0EDA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46C7B1A-CB44-4B90-AC6B-7FA02EE9E0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525DD5-892E-4B85-8201-D5DBE45E046B}" type="datetimeFigureOut">
              <a:rPr lang="zh-CN" altLang="en-US" smtClean="0"/>
              <a:t>2024/12/9</a:t>
            </a:fld>
            <a:endParaRPr lang="zh-CN" altLang="en-US"/>
          </a:p>
        </p:txBody>
      </p:sp>
      <p:sp>
        <p:nvSpPr>
          <p:cNvPr id="5" name="页脚占位符 4">
            <a:extLst>
              <a:ext uri="{FF2B5EF4-FFF2-40B4-BE49-F238E27FC236}">
                <a16:creationId xmlns:a16="http://schemas.microsoft.com/office/drawing/2014/main" id="{95BA322B-2F47-444B-90B0-355D84FD6D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A2B8C65-4165-434B-9797-750F52D9FD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032A7E-8B15-46C0-BAAA-B0A0EE45CDDC}" type="slidenum">
              <a:rPr lang="zh-CN" altLang="en-US" smtClean="0"/>
              <a:t>‹#›</a:t>
            </a:fld>
            <a:endParaRPr lang="zh-CN" altLang="en-US"/>
          </a:p>
        </p:txBody>
      </p:sp>
      <p:pic>
        <p:nvPicPr>
          <p:cNvPr id="7" name="Picture 6">
            <a:extLst>
              <a:ext uri="{FF2B5EF4-FFF2-40B4-BE49-F238E27FC236}">
                <a16:creationId xmlns:a16="http://schemas.microsoft.com/office/drawing/2014/main" id="{B8F63859-C6E2-4D91-9D38-F282C3678772}"/>
              </a:ext>
            </a:extLst>
          </p:cNvPr>
          <p:cNvPicPr>
            <a:picLocks noChangeAspect="1"/>
          </p:cNvPicPr>
          <p:nvPr userDrawn="1"/>
        </p:nvPicPr>
        <p:blipFill>
          <a:blip r:embed="rId14"/>
          <a:stretch>
            <a:fillRect/>
          </a:stretch>
        </p:blipFill>
        <p:spPr>
          <a:xfrm>
            <a:off x="0" y="0"/>
            <a:ext cx="12192000" cy="6858000"/>
          </a:xfrm>
          <a:prstGeom prst="rect">
            <a:avLst/>
          </a:prstGeom>
        </p:spPr>
      </p:pic>
    </p:spTree>
    <p:extLst>
      <p:ext uri="{BB962C8B-B14F-4D97-AF65-F5344CB8AC3E}">
        <p14:creationId xmlns:p14="http://schemas.microsoft.com/office/powerpoint/2010/main" val="1851436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85DD83-A175-5DBA-D836-1152EEBA49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C16619F-AF92-769C-0543-3E646F15CF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CF37D99-9D91-E339-E97C-642062EBCB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5AF55A9-7CCE-4AA3-956C-29F5D414CA75}" type="datetimeFigureOut">
              <a:rPr lang="vi-VN" smtClean="0"/>
              <a:t>09/12/2024</a:t>
            </a:fld>
            <a:endParaRPr lang="vi-VN"/>
          </a:p>
        </p:txBody>
      </p:sp>
      <p:sp>
        <p:nvSpPr>
          <p:cNvPr id="5" name="Footer Placeholder 4">
            <a:extLst>
              <a:ext uri="{FF2B5EF4-FFF2-40B4-BE49-F238E27FC236}">
                <a16:creationId xmlns:a16="http://schemas.microsoft.com/office/drawing/2014/main" id="{778F3842-0D07-C4B3-74EB-1379B58A81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79CF46B5-1EE0-FE69-2A21-B172394B0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052476-F8EA-41F0-9E3E-1366F71E7043}" type="slidenum">
              <a:rPr lang="vi-VN" smtClean="0"/>
              <a:t>‹#›</a:t>
            </a:fld>
            <a:endParaRPr lang="vi-VN"/>
          </a:p>
        </p:txBody>
      </p:sp>
    </p:spTree>
    <p:extLst>
      <p:ext uri="{BB962C8B-B14F-4D97-AF65-F5344CB8AC3E}">
        <p14:creationId xmlns:p14="http://schemas.microsoft.com/office/powerpoint/2010/main" val="158138980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85DD83-A175-5DBA-D836-1152EEBA49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C16619F-AF92-769C-0543-3E646F15CF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CF37D99-9D91-E339-E97C-642062EBCB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5AF55A9-7CCE-4AA3-956C-29F5D414CA75}" type="datetimeFigureOut">
              <a:rPr lang="vi-VN" smtClean="0"/>
              <a:t>09/12/2024</a:t>
            </a:fld>
            <a:endParaRPr lang="vi-VN"/>
          </a:p>
        </p:txBody>
      </p:sp>
      <p:sp>
        <p:nvSpPr>
          <p:cNvPr id="5" name="Footer Placeholder 4">
            <a:extLst>
              <a:ext uri="{FF2B5EF4-FFF2-40B4-BE49-F238E27FC236}">
                <a16:creationId xmlns:a16="http://schemas.microsoft.com/office/drawing/2014/main" id="{778F3842-0D07-C4B3-74EB-1379B58A81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79CF46B5-1EE0-FE69-2A21-B172394B0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052476-F8EA-41F0-9E3E-1366F71E7043}" type="slidenum">
              <a:rPr lang="vi-VN" smtClean="0"/>
              <a:t>‹#›</a:t>
            </a:fld>
            <a:endParaRPr lang="vi-VN"/>
          </a:p>
        </p:txBody>
      </p:sp>
    </p:spTree>
    <p:extLst>
      <p:ext uri="{BB962C8B-B14F-4D97-AF65-F5344CB8AC3E}">
        <p14:creationId xmlns:p14="http://schemas.microsoft.com/office/powerpoint/2010/main" val="235135771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2.wav"/><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5.jpe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2.wav"/><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5.jpe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05B4B49-F5F2-4723-BD28-9F5E21B4A5F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0245398">
            <a:off x="450807" y="729010"/>
            <a:ext cx="671739" cy="776186"/>
          </a:xfrm>
          <a:prstGeom prst="rect">
            <a:avLst/>
          </a:prstGeom>
        </p:spPr>
      </p:pic>
      <p:pic>
        <p:nvPicPr>
          <p:cNvPr id="20" name="图片 2">
            <a:extLst>
              <a:ext uri="{FF2B5EF4-FFF2-40B4-BE49-F238E27FC236}">
                <a16:creationId xmlns:a16="http://schemas.microsoft.com/office/drawing/2014/main" id="{90038063-74BA-49D7-8C62-EF0A6CBDF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6634" y="1014066"/>
            <a:ext cx="5305366" cy="6033112"/>
          </a:xfrm>
          <a:prstGeom prst="rect">
            <a:avLst/>
          </a:prstGeom>
        </p:spPr>
      </p:pic>
      <p:pic>
        <p:nvPicPr>
          <p:cNvPr id="2" name="Picture 1">
            <a:extLst>
              <a:ext uri="{FF2B5EF4-FFF2-40B4-BE49-F238E27FC236}">
                <a16:creationId xmlns:a16="http://schemas.microsoft.com/office/drawing/2014/main" id="{76C046B4-F611-C17E-5CD9-BF084EE0AFF6}"/>
              </a:ext>
            </a:extLst>
          </p:cNvPr>
          <p:cNvPicPr>
            <a:picLocks noChangeAspect="1"/>
          </p:cNvPicPr>
          <p:nvPr/>
        </p:nvPicPr>
        <p:blipFill>
          <a:blip r:embed="rId4"/>
          <a:stretch>
            <a:fillRect/>
          </a:stretch>
        </p:blipFill>
        <p:spPr>
          <a:xfrm>
            <a:off x="1631392" y="1567618"/>
            <a:ext cx="6998815" cy="1609483"/>
          </a:xfrm>
          <a:prstGeom prst="rect">
            <a:avLst/>
          </a:prstGeom>
        </p:spPr>
      </p:pic>
    </p:spTree>
    <p:extLst>
      <p:ext uri="{BB962C8B-B14F-4D97-AF65-F5344CB8AC3E}">
        <p14:creationId xmlns:p14="http://schemas.microsoft.com/office/powerpoint/2010/main" val="615938481"/>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0360" y="26416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Oval 2">
            <a:extLst>
              <a:ext uri="{FF2B5EF4-FFF2-40B4-BE49-F238E27FC236}">
                <a16:creationId xmlns:a16="http://schemas.microsoft.com/office/drawing/2014/main" id="{DF2FCD84-010C-2819-7C0A-3136D683413B}"/>
              </a:ext>
            </a:extLst>
          </p:cNvPr>
          <p:cNvSpPr/>
          <p:nvPr/>
        </p:nvSpPr>
        <p:spPr>
          <a:xfrm>
            <a:off x="641728" y="1056968"/>
            <a:ext cx="609600" cy="5486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5" name="TextBox 4">
            <a:extLst>
              <a:ext uri="{FF2B5EF4-FFF2-40B4-BE49-F238E27FC236}">
                <a16:creationId xmlns:a16="http://schemas.microsoft.com/office/drawing/2014/main" id="{E9683F36-BC53-AA6D-B993-8EAC9D9D315F}"/>
              </a:ext>
            </a:extLst>
          </p:cNvPr>
          <p:cNvSpPr txBox="1"/>
          <p:nvPr/>
        </p:nvSpPr>
        <p:spPr>
          <a:xfrm>
            <a:off x="1251328" y="1056968"/>
            <a:ext cx="9888620" cy="2062103"/>
          </a:xfrm>
          <a:prstGeom prst="rect">
            <a:avLst/>
          </a:prstGeom>
          <a:noFill/>
        </p:spPr>
        <p:txBody>
          <a:bodyPr wrap="square" rtlCol="0">
            <a:spAutoFit/>
          </a:bodyPr>
          <a:lstStyle/>
          <a:p>
            <a:pPr lvl="0" algn="just"/>
            <a:r>
              <a:rPr lang="en-US" sz="28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Ở một vùng sa mạc, người ta trồng lúa trên những thửa ruộng có dạng hình tròn bán kính 50 m. Biết rằng có 1 000 thửa ruộng như vậy. Hỏi tất cả diện tích trồng lúa là bao nhiêu mét vuông?</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4920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6EE74-4720-162C-1101-27268AE1D29E}"/>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E7E8786-0D99-FDC4-A486-4A295088C0CF}"/>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Oval 2">
            <a:extLst>
              <a:ext uri="{FF2B5EF4-FFF2-40B4-BE49-F238E27FC236}">
                <a16:creationId xmlns:a16="http://schemas.microsoft.com/office/drawing/2014/main" id="{2B96532F-463A-B340-D1BB-11D12213D0DC}"/>
              </a:ext>
            </a:extLst>
          </p:cNvPr>
          <p:cNvSpPr/>
          <p:nvPr/>
        </p:nvSpPr>
        <p:spPr>
          <a:xfrm>
            <a:off x="580106" y="726276"/>
            <a:ext cx="609600" cy="5486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pic>
        <p:nvPicPr>
          <p:cNvPr id="7" name="Picture 6">
            <a:extLst>
              <a:ext uri="{FF2B5EF4-FFF2-40B4-BE49-F238E27FC236}">
                <a16:creationId xmlns:a16="http://schemas.microsoft.com/office/drawing/2014/main" id="{ADD1A5BA-A2EF-CD72-F7E9-51AF35F415C6}"/>
              </a:ext>
            </a:extLst>
          </p:cNvPr>
          <p:cNvPicPr>
            <a:picLocks noChangeAspect="1"/>
          </p:cNvPicPr>
          <p:nvPr/>
        </p:nvPicPr>
        <p:blipFill>
          <a:blip r:embed="rId2"/>
          <a:stretch>
            <a:fillRect/>
          </a:stretch>
        </p:blipFill>
        <p:spPr>
          <a:xfrm>
            <a:off x="1189706" y="568961"/>
            <a:ext cx="10422188" cy="5779452"/>
          </a:xfrm>
          <a:prstGeom prst="rect">
            <a:avLst/>
          </a:prstGeom>
        </p:spPr>
      </p:pic>
    </p:spTree>
    <p:extLst>
      <p:ext uri="{BB962C8B-B14F-4D97-AF65-F5344CB8AC3E}">
        <p14:creationId xmlns:p14="http://schemas.microsoft.com/office/powerpoint/2010/main" val="1351525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B7EDC206-48FB-D1A4-7BEC-0AFFC4EAA9E1}"/>
              </a:ext>
            </a:extLst>
          </p:cNvPr>
          <p:cNvSpPr txBox="1"/>
          <p:nvPr/>
        </p:nvSpPr>
        <p:spPr>
          <a:xfrm>
            <a:off x="1266825" y="647700"/>
            <a:ext cx="9430672" cy="4524315"/>
          </a:xfrm>
          <a:prstGeom prst="rect">
            <a:avLst/>
          </a:prstGeom>
          <a:noFill/>
        </p:spPr>
        <p:txBody>
          <a:bodyPr wrap="square" rtlCol="0">
            <a:spAutoFit/>
          </a:bodyPr>
          <a:lstStyle/>
          <a:p>
            <a:pPr algn="ctr"/>
            <a:r>
              <a:rPr lang="en-US" sz="4800" b="1" dirty="0" err="1">
                <a:solidFill>
                  <a:srgbClr val="FF0000"/>
                </a:solidFill>
                <a:latin typeface="Cambria" panose="02040503050406030204" pitchFamily="18" charset="0"/>
                <a:ea typeface="Cambria" panose="02040503050406030204" pitchFamily="18" charset="0"/>
              </a:rPr>
              <a:t>Bài</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giải</a:t>
            </a:r>
            <a:endParaRPr lang="en-US" sz="4800" dirty="0">
              <a:solidFill>
                <a:srgbClr val="FF0000"/>
              </a:solidFill>
              <a:latin typeface="Cambria" panose="02040503050406030204" pitchFamily="18" charset="0"/>
              <a:ea typeface="Cambria" panose="02040503050406030204" pitchFamily="18" charset="0"/>
            </a:endParaRPr>
          </a:p>
          <a:p>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Diện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tích</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mỗi</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thửa</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ruộng</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là</a:t>
            </a:r>
            <a:r>
              <a:rPr lang="en-US" sz="4800" dirty="0">
                <a:solidFill>
                  <a:srgbClr val="FF0000"/>
                </a:solidFill>
                <a:latin typeface="Cambria" panose="02040503050406030204" pitchFamily="18" charset="0"/>
                <a:ea typeface="Cambria" panose="02040503050406030204" pitchFamily="18" charset="0"/>
              </a:rPr>
              <a:t>:</a:t>
            </a:r>
          </a:p>
          <a:p>
            <a:r>
              <a:rPr lang="en-US" sz="4800" dirty="0">
                <a:solidFill>
                  <a:srgbClr val="FF0000"/>
                </a:solidFill>
                <a:latin typeface="Cambria" panose="02040503050406030204" pitchFamily="18" charset="0"/>
                <a:ea typeface="Cambria" panose="02040503050406030204" pitchFamily="18" charset="0"/>
              </a:rPr>
              <a:t>     3,14 × 50 × 50 = 7 850 (m</a:t>
            </a:r>
            <a:r>
              <a:rPr lang="en-US" sz="4800" baseline="30000" dirty="0">
                <a:solidFill>
                  <a:srgbClr val="FF0000"/>
                </a:solidFill>
                <a:latin typeface="Cambria" panose="02040503050406030204" pitchFamily="18" charset="0"/>
                <a:ea typeface="Cambria" panose="02040503050406030204" pitchFamily="18" charset="0"/>
              </a:rPr>
              <a:t>2</a:t>
            </a:r>
            <a:r>
              <a:rPr lang="en-US" sz="4800" dirty="0">
                <a:solidFill>
                  <a:srgbClr val="FF0000"/>
                </a:solidFill>
                <a:latin typeface="Cambria" panose="02040503050406030204" pitchFamily="18" charset="0"/>
                <a:ea typeface="Cambria" panose="02040503050406030204" pitchFamily="18" charset="0"/>
              </a:rPr>
              <a:t>)</a:t>
            </a:r>
          </a:p>
          <a:p>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Tất</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cả</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diện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tích</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trồng</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lúa</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là</a:t>
            </a:r>
            <a:r>
              <a:rPr lang="en-US" sz="4800" dirty="0">
                <a:solidFill>
                  <a:srgbClr val="FF0000"/>
                </a:solidFill>
                <a:latin typeface="Cambria" panose="02040503050406030204" pitchFamily="18" charset="0"/>
                <a:ea typeface="Cambria" panose="02040503050406030204" pitchFamily="18" charset="0"/>
              </a:rPr>
              <a:t>:</a:t>
            </a:r>
          </a:p>
          <a:p>
            <a:pPr algn="ctr"/>
            <a:r>
              <a:rPr lang="en-US" sz="4800" dirty="0">
                <a:solidFill>
                  <a:srgbClr val="FF0000"/>
                </a:solidFill>
                <a:latin typeface="Cambria" panose="02040503050406030204" pitchFamily="18" charset="0"/>
                <a:ea typeface="Cambria" panose="02040503050406030204" pitchFamily="18" charset="0"/>
              </a:rPr>
              <a:t>  7 850 × 1 000 = 7 850 000 (m</a:t>
            </a:r>
            <a:r>
              <a:rPr lang="en-US" sz="4800" baseline="30000" dirty="0">
                <a:solidFill>
                  <a:srgbClr val="FF0000"/>
                </a:solidFill>
                <a:latin typeface="Cambria" panose="02040503050406030204" pitchFamily="18" charset="0"/>
                <a:ea typeface="Cambria" panose="02040503050406030204" pitchFamily="18" charset="0"/>
              </a:rPr>
              <a:t>2</a:t>
            </a:r>
            <a:r>
              <a:rPr lang="en-US" sz="4800" dirty="0">
                <a:solidFill>
                  <a:srgbClr val="FF0000"/>
                </a:solidFill>
                <a:latin typeface="Cambria" panose="02040503050406030204" pitchFamily="18" charset="0"/>
                <a:ea typeface="Cambria" panose="02040503050406030204" pitchFamily="18" charset="0"/>
              </a:rPr>
              <a:t>)</a:t>
            </a:r>
          </a:p>
          <a:p>
            <a:pPr algn="ct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Đáp</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số</a:t>
            </a:r>
            <a:r>
              <a:rPr lang="en-US" sz="4800" dirty="0">
                <a:solidFill>
                  <a:srgbClr val="FF0000"/>
                </a:solidFill>
                <a:latin typeface="Cambria" panose="02040503050406030204" pitchFamily="18" charset="0"/>
                <a:ea typeface="Cambria" panose="02040503050406030204" pitchFamily="18" charset="0"/>
              </a:rPr>
              <a:t>: 7 850 000 m</a:t>
            </a:r>
            <a:r>
              <a:rPr lang="en-US" sz="4800" baseline="30000" dirty="0">
                <a:solidFill>
                  <a:srgbClr val="FF0000"/>
                </a:solidFill>
                <a:latin typeface="Cambria" panose="02040503050406030204" pitchFamily="18" charset="0"/>
                <a:ea typeface="Cambria" panose="02040503050406030204" pitchFamily="18" charset="0"/>
              </a:rPr>
              <a:t>2</a:t>
            </a:r>
            <a:endParaRPr lang="en-US" sz="4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05455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Oval 2">
            <a:extLst>
              <a:ext uri="{FF2B5EF4-FFF2-40B4-BE49-F238E27FC236}">
                <a16:creationId xmlns:a16="http://schemas.microsoft.com/office/drawing/2014/main" id="{DF2FCD84-010C-2819-7C0A-3136D683413B}"/>
              </a:ext>
            </a:extLst>
          </p:cNvPr>
          <p:cNvSpPr/>
          <p:nvPr/>
        </p:nvSpPr>
        <p:spPr>
          <a:xfrm>
            <a:off x="995680" y="568960"/>
            <a:ext cx="609600" cy="5486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5" name="TextBox 4">
            <a:extLst>
              <a:ext uri="{FF2B5EF4-FFF2-40B4-BE49-F238E27FC236}">
                <a16:creationId xmlns:a16="http://schemas.microsoft.com/office/drawing/2014/main" id="{E9683F36-BC53-AA6D-B993-8EAC9D9D315F}"/>
              </a:ext>
            </a:extLst>
          </p:cNvPr>
          <p:cNvSpPr txBox="1"/>
          <p:nvPr/>
        </p:nvSpPr>
        <p:spPr>
          <a:xfrm>
            <a:off x="1696719" y="457200"/>
            <a:ext cx="9571355"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F791975-6D26-0D96-1CB9-219C737ECEB3}"/>
              </a:ext>
            </a:extLst>
          </p:cNvPr>
          <p:cNvSpPr txBox="1"/>
          <p:nvPr/>
        </p:nvSpPr>
        <p:spPr>
          <a:xfrm>
            <a:off x="687069" y="1295400"/>
            <a:ext cx="10819131" cy="1569660"/>
          </a:xfrm>
          <a:prstGeom prst="rect">
            <a:avLst/>
          </a:prstGeom>
          <a:noFill/>
        </p:spPr>
        <p:txBody>
          <a:bodyPr wrap="square" rtlCol="0">
            <a:spAutoFit/>
          </a:bodyPr>
          <a:lstStyle/>
          <a:p>
            <a:pPr lvl="0" algn="just"/>
            <a:r>
              <a:rPr lang="vi-VN" sz="3200" dirty="0">
                <a:solidFill>
                  <a:srgbClr val="002060"/>
                </a:solidFill>
                <a:latin typeface="Cambria" panose="02040503050406030204" pitchFamily="18" charset="0"/>
                <a:ea typeface="Cambria" panose="02040503050406030204" pitchFamily="18" charset="0"/>
              </a:rPr>
              <a:t>Một sân vận động được xây dựng trên mảnh đất tạo bởi một hình chữ nhật và hai nửa hình tròn có kích thước như hình bên. Diện tích mảnh đất đó là</a:t>
            </a:r>
            <a:r>
              <a:rPr lang="en-US" sz="3200" dirty="0">
                <a:solidFill>
                  <a:srgbClr val="002060"/>
                </a:solidFill>
                <a:latin typeface="Cambria" panose="02040503050406030204" pitchFamily="18" charset="0"/>
                <a:ea typeface="Cambria" panose="02040503050406030204" pitchFamily="18" charset="0"/>
              </a:rPr>
              <a:t>        m</a:t>
            </a:r>
            <a:r>
              <a:rPr lang="en-US" sz="3200" baseline="30000" dirty="0">
                <a:solidFill>
                  <a:srgbClr val="002060"/>
                </a:solidFill>
                <a:latin typeface="Cambria" panose="02040503050406030204" pitchFamily="18" charset="0"/>
                <a:ea typeface="Cambria" panose="02040503050406030204" pitchFamily="18" charset="0"/>
              </a:rPr>
              <a:t>2</a:t>
            </a:r>
            <a:r>
              <a:rPr lang="en-US" sz="3200" dirty="0">
                <a:solidFill>
                  <a:srgbClr val="002060"/>
                </a:solidFill>
                <a:latin typeface="Cambria" panose="02040503050406030204" pitchFamily="18" charset="0"/>
                <a:ea typeface="Cambria" panose="02040503050406030204" pitchFamily="18" charset="0"/>
              </a:rPr>
              <a:t>  </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E1C53504-19B4-2111-5CEE-ED25E3184DBD}"/>
              </a:ext>
            </a:extLst>
          </p:cNvPr>
          <p:cNvSpPr/>
          <p:nvPr/>
        </p:nvSpPr>
        <p:spPr>
          <a:xfrm>
            <a:off x="5905500" y="2314575"/>
            <a:ext cx="542925" cy="49530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pic>
        <p:nvPicPr>
          <p:cNvPr id="9" name="Picture 8">
            <a:extLst>
              <a:ext uri="{FF2B5EF4-FFF2-40B4-BE49-F238E27FC236}">
                <a16:creationId xmlns:a16="http://schemas.microsoft.com/office/drawing/2014/main" id="{22AC2E20-8FAC-31A5-8E13-F157ED44F441}"/>
              </a:ext>
            </a:extLst>
          </p:cNvPr>
          <p:cNvPicPr>
            <a:picLocks noChangeAspect="1"/>
          </p:cNvPicPr>
          <p:nvPr/>
        </p:nvPicPr>
        <p:blipFill>
          <a:blip r:embed="rId2"/>
          <a:stretch>
            <a:fillRect/>
          </a:stretch>
        </p:blipFill>
        <p:spPr>
          <a:xfrm>
            <a:off x="6353174" y="2843689"/>
            <a:ext cx="5095875" cy="3414236"/>
          </a:xfrm>
          <a:prstGeom prst="rect">
            <a:avLst/>
          </a:prstGeom>
        </p:spPr>
      </p:pic>
    </p:spTree>
    <p:extLst>
      <p:ext uri="{BB962C8B-B14F-4D97-AF65-F5344CB8AC3E}">
        <p14:creationId xmlns:p14="http://schemas.microsoft.com/office/powerpoint/2010/main" val="2503429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4"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E269B0-57CF-071F-68E1-645462BA1867}"/>
              </a:ext>
            </a:extLst>
          </p:cNvPr>
          <p:cNvPicPr>
            <a:picLocks noChangeAspect="1"/>
          </p:cNvPicPr>
          <p:nvPr/>
        </p:nvPicPr>
        <p:blipFill>
          <a:blip r:embed="rId2"/>
          <a:srcRect l="1301" t="8589" r="69403" b="3467"/>
          <a:stretch/>
        </p:blipFill>
        <p:spPr>
          <a:xfrm>
            <a:off x="3349690" y="1505516"/>
            <a:ext cx="1492898" cy="3002615"/>
          </a:xfrm>
          <a:prstGeom prst="rect">
            <a:avLst/>
          </a:prstGeom>
        </p:spPr>
      </p:pic>
      <p:pic>
        <p:nvPicPr>
          <p:cNvPr id="6" name="Picture 5">
            <a:extLst>
              <a:ext uri="{FF2B5EF4-FFF2-40B4-BE49-F238E27FC236}">
                <a16:creationId xmlns:a16="http://schemas.microsoft.com/office/drawing/2014/main" id="{87D6F745-3165-1BD5-05BF-6F9368375C8B}"/>
              </a:ext>
            </a:extLst>
          </p:cNvPr>
          <p:cNvPicPr>
            <a:picLocks noChangeAspect="1"/>
          </p:cNvPicPr>
          <p:nvPr/>
        </p:nvPicPr>
        <p:blipFill>
          <a:blip r:embed="rId2"/>
          <a:srcRect l="70704" t="6676"/>
          <a:stretch/>
        </p:blipFill>
        <p:spPr>
          <a:xfrm>
            <a:off x="4833257" y="1441661"/>
            <a:ext cx="1492898" cy="3186312"/>
          </a:xfrm>
          <a:prstGeom prst="rect">
            <a:avLst/>
          </a:prstGeom>
        </p:spPr>
      </p:pic>
      <p:pic>
        <p:nvPicPr>
          <p:cNvPr id="7" name="Picture 6">
            <a:extLst>
              <a:ext uri="{FF2B5EF4-FFF2-40B4-BE49-F238E27FC236}">
                <a16:creationId xmlns:a16="http://schemas.microsoft.com/office/drawing/2014/main" id="{5A0368D8-0172-CE39-E164-5B32DE4BD67F}"/>
              </a:ext>
            </a:extLst>
          </p:cNvPr>
          <p:cNvPicPr>
            <a:picLocks noChangeAspect="1"/>
          </p:cNvPicPr>
          <p:nvPr/>
        </p:nvPicPr>
        <p:blipFill>
          <a:blip r:embed="rId2"/>
          <a:srcRect b="3467"/>
          <a:stretch/>
        </p:blipFill>
        <p:spPr>
          <a:xfrm>
            <a:off x="2043724" y="1222688"/>
            <a:ext cx="5095875" cy="3295853"/>
          </a:xfrm>
          <a:prstGeom prst="rect">
            <a:avLst/>
          </a:prstGeom>
        </p:spPr>
      </p:pic>
      <p:cxnSp>
        <p:nvCxnSpPr>
          <p:cNvPr id="10" name="Straight Arrow Connector 9">
            <a:extLst>
              <a:ext uri="{FF2B5EF4-FFF2-40B4-BE49-F238E27FC236}">
                <a16:creationId xmlns:a16="http://schemas.microsoft.com/office/drawing/2014/main" id="{BE60370B-709F-74CE-1FAB-7FC7E3975C57}"/>
              </a:ext>
            </a:extLst>
          </p:cNvPr>
          <p:cNvCxnSpPr/>
          <p:nvPr/>
        </p:nvCxnSpPr>
        <p:spPr>
          <a:xfrm>
            <a:off x="4702629" y="1679510"/>
            <a:ext cx="0" cy="1327313"/>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4F9D9687-7197-72F2-1757-CB66F98AB21C}"/>
              </a:ext>
            </a:extLst>
          </p:cNvPr>
          <p:cNvSpPr txBox="1"/>
          <p:nvPr/>
        </p:nvSpPr>
        <p:spPr>
          <a:xfrm>
            <a:off x="8173616" y="2006082"/>
            <a:ext cx="338701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3,14 × 70 × 70 </a:t>
            </a:r>
            <a:endPar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3" name="Picture 12">
            <a:extLst>
              <a:ext uri="{FF2B5EF4-FFF2-40B4-BE49-F238E27FC236}">
                <a16:creationId xmlns:a16="http://schemas.microsoft.com/office/drawing/2014/main" id="{98D133D5-AA8E-71DA-E1B8-EFAF87D7E602}"/>
              </a:ext>
            </a:extLst>
          </p:cNvPr>
          <p:cNvPicPr>
            <a:picLocks noChangeAspect="1"/>
          </p:cNvPicPr>
          <p:nvPr/>
        </p:nvPicPr>
        <p:blipFill>
          <a:blip r:embed="rId2"/>
          <a:srcRect l="29662" r="28957" b="3467"/>
          <a:stretch/>
        </p:blipFill>
        <p:spPr>
          <a:xfrm>
            <a:off x="3533381" y="1290203"/>
            <a:ext cx="2108718" cy="3295853"/>
          </a:xfrm>
          <a:prstGeom prst="rect">
            <a:avLst/>
          </a:prstGeom>
        </p:spPr>
      </p:pic>
      <p:sp>
        <p:nvSpPr>
          <p:cNvPr id="14" name="TextBox 13">
            <a:extLst>
              <a:ext uri="{FF2B5EF4-FFF2-40B4-BE49-F238E27FC236}">
                <a16:creationId xmlns:a16="http://schemas.microsoft.com/office/drawing/2014/main" id="{CF3A6C13-D06E-99E8-9B66-744C3F6F23A4}"/>
              </a:ext>
            </a:extLst>
          </p:cNvPr>
          <p:cNvSpPr txBox="1"/>
          <p:nvPr/>
        </p:nvSpPr>
        <p:spPr>
          <a:xfrm>
            <a:off x="8248261" y="2786983"/>
            <a:ext cx="24726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100 × 140 </a:t>
            </a:r>
            <a:endParaRPr kumimoji="0" lang="en-US" sz="36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BDF8BE9C-0E8C-6EFA-04FE-E7259425F912}"/>
              </a:ext>
            </a:extLst>
          </p:cNvPr>
          <p:cNvSpPr txBox="1"/>
          <p:nvPr/>
        </p:nvSpPr>
        <p:spPr>
          <a:xfrm>
            <a:off x="3936309" y="2056521"/>
            <a:ext cx="8770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70cm</a:t>
            </a:r>
          </a:p>
        </p:txBody>
      </p:sp>
    </p:spTree>
    <p:extLst>
      <p:ext uri="{BB962C8B-B14F-4D97-AF65-F5344CB8AC3E}">
        <p14:creationId xmlns:p14="http://schemas.microsoft.com/office/powerpoint/2010/main" val="4076582659"/>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42" presetClass="entr" presetSubtype="0" fill="hold" grpId="1"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nodeType="clickEffect">
                                  <p:stCondLst>
                                    <p:cond delay="0"/>
                                  </p:stCondLst>
                                  <p:childTnLst>
                                    <p:animEffect transition="out" filter="fade">
                                      <p:cBhvr>
                                        <p:cTn id="16" dur="1000"/>
                                        <p:tgtEl>
                                          <p:spTgt spid="5"/>
                                        </p:tgtEl>
                                      </p:cBhvr>
                                    </p:animEffect>
                                    <p:anim calcmode="lin" valueType="num">
                                      <p:cBhvr>
                                        <p:cTn id="17" dur="1000"/>
                                        <p:tgtEl>
                                          <p:spTgt spid="5"/>
                                        </p:tgtEl>
                                        <p:attrNameLst>
                                          <p:attrName>ppt_x</p:attrName>
                                        </p:attrNameLst>
                                      </p:cBhvr>
                                      <p:tavLst>
                                        <p:tav tm="0">
                                          <p:val>
                                            <p:strVal val="ppt_x"/>
                                          </p:val>
                                        </p:tav>
                                        <p:tav tm="100000">
                                          <p:val>
                                            <p:strVal val="ppt_x"/>
                                          </p:val>
                                        </p:tav>
                                      </p:tavLst>
                                    </p:anim>
                                    <p:anim calcmode="lin" valueType="num">
                                      <p:cBhvr>
                                        <p:cTn id="18" dur="1000"/>
                                        <p:tgtEl>
                                          <p:spTgt spid="5"/>
                                        </p:tgtEl>
                                        <p:attrNameLst>
                                          <p:attrName>ppt_y</p:attrName>
                                        </p:attrNameLst>
                                      </p:cBhvr>
                                      <p:tavLst>
                                        <p:tav tm="0">
                                          <p:val>
                                            <p:strVal val="ppt_y"/>
                                          </p:val>
                                        </p:tav>
                                        <p:tav tm="100000">
                                          <p:val>
                                            <p:strVal val="ppt_y+.1"/>
                                          </p:val>
                                        </p:tav>
                                      </p:tavLst>
                                    </p:anim>
                                    <p:set>
                                      <p:cBhvr>
                                        <p:cTn id="19" dur="1" fill="hold">
                                          <p:stCondLst>
                                            <p:cond delay="999"/>
                                          </p:stCondLst>
                                        </p:cTn>
                                        <p:tgtEl>
                                          <p:spTgt spid="5"/>
                                        </p:tgtEl>
                                        <p:attrNameLst>
                                          <p:attrName>style.visibility</p:attrName>
                                        </p:attrNameLst>
                                      </p:cBhvr>
                                      <p:to>
                                        <p:strVal val="hidden"/>
                                      </p:to>
                                    </p:set>
                                  </p:childTnLst>
                                </p:cTn>
                              </p:par>
                              <p:par>
                                <p:cTn id="20" presetID="42" presetClass="exit" presetSubtype="0" fill="hold" nodeType="withEffect">
                                  <p:stCondLst>
                                    <p:cond delay="0"/>
                                  </p:stCondLst>
                                  <p:childTnLst>
                                    <p:animEffect transition="out" filter="fade">
                                      <p:cBhvr>
                                        <p:cTn id="21" dur="1000"/>
                                        <p:tgtEl>
                                          <p:spTgt spid="6"/>
                                        </p:tgtEl>
                                      </p:cBhvr>
                                    </p:animEffect>
                                    <p:anim calcmode="lin" valueType="num">
                                      <p:cBhvr>
                                        <p:cTn id="22" dur="1000"/>
                                        <p:tgtEl>
                                          <p:spTgt spid="6"/>
                                        </p:tgtEl>
                                        <p:attrNameLst>
                                          <p:attrName>ppt_x</p:attrName>
                                        </p:attrNameLst>
                                      </p:cBhvr>
                                      <p:tavLst>
                                        <p:tav tm="0">
                                          <p:val>
                                            <p:strVal val="ppt_x"/>
                                          </p:val>
                                        </p:tav>
                                        <p:tav tm="100000">
                                          <p:val>
                                            <p:strVal val="ppt_x"/>
                                          </p:val>
                                        </p:tav>
                                      </p:tavLst>
                                    </p:anim>
                                    <p:anim calcmode="lin" valueType="num">
                                      <p:cBhvr>
                                        <p:cTn id="23" dur="1000"/>
                                        <p:tgtEl>
                                          <p:spTgt spid="6"/>
                                        </p:tgtEl>
                                        <p:attrNameLst>
                                          <p:attrName>ppt_y</p:attrName>
                                        </p:attrNameLst>
                                      </p:cBhvr>
                                      <p:tavLst>
                                        <p:tav tm="0">
                                          <p:val>
                                            <p:strVal val="ppt_y"/>
                                          </p:val>
                                        </p:tav>
                                        <p:tav tm="100000">
                                          <p:val>
                                            <p:strVal val="ppt_y+.1"/>
                                          </p:val>
                                        </p:tav>
                                      </p:tavLst>
                                    </p:anim>
                                    <p:set>
                                      <p:cBhvr>
                                        <p:cTn id="24" dur="1" fill="hold">
                                          <p:stCondLst>
                                            <p:cond delay="999"/>
                                          </p:stCondLst>
                                        </p:cTn>
                                        <p:tgtEl>
                                          <p:spTgt spid="6"/>
                                        </p:tgtEl>
                                        <p:attrNameLst>
                                          <p:attrName>style.visibility</p:attrName>
                                        </p:attrNameLst>
                                      </p:cBhvr>
                                      <p:to>
                                        <p:strVal val="hidden"/>
                                      </p:to>
                                    </p:set>
                                  </p:childTnLst>
                                </p:cTn>
                              </p:par>
                              <p:par>
                                <p:cTn id="25" presetID="42" presetClass="exit" presetSubtype="0" fill="hold" nodeType="withEffect">
                                  <p:stCondLst>
                                    <p:cond delay="0"/>
                                  </p:stCondLst>
                                  <p:childTnLst>
                                    <p:animEffect transition="out" filter="fade">
                                      <p:cBhvr>
                                        <p:cTn id="26" dur="1000"/>
                                        <p:tgtEl>
                                          <p:spTgt spid="10"/>
                                        </p:tgtEl>
                                      </p:cBhvr>
                                    </p:animEffect>
                                    <p:anim calcmode="lin" valueType="num">
                                      <p:cBhvr>
                                        <p:cTn id="27" dur="1000"/>
                                        <p:tgtEl>
                                          <p:spTgt spid="10"/>
                                        </p:tgtEl>
                                        <p:attrNameLst>
                                          <p:attrName>ppt_x</p:attrName>
                                        </p:attrNameLst>
                                      </p:cBhvr>
                                      <p:tavLst>
                                        <p:tav tm="0">
                                          <p:val>
                                            <p:strVal val="ppt_x"/>
                                          </p:val>
                                        </p:tav>
                                        <p:tav tm="100000">
                                          <p:val>
                                            <p:strVal val="ppt_x"/>
                                          </p:val>
                                        </p:tav>
                                      </p:tavLst>
                                    </p:anim>
                                    <p:anim calcmode="lin" valueType="num">
                                      <p:cBhvr>
                                        <p:cTn id="28" dur="1000"/>
                                        <p:tgtEl>
                                          <p:spTgt spid="10"/>
                                        </p:tgtEl>
                                        <p:attrNameLst>
                                          <p:attrName>ppt_y</p:attrName>
                                        </p:attrNameLst>
                                      </p:cBhvr>
                                      <p:tavLst>
                                        <p:tav tm="0">
                                          <p:val>
                                            <p:strVal val="ppt_y"/>
                                          </p:val>
                                        </p:tav>
                                        <p:tav tm="100000">
                                          <p:val>
                                            <p:strVal val="ppt_y+.1"/>
                                          </p:val>
                                        </p:tav>
                                      </p:tavLst>
                                    </p:anim>
                                    <p:set>
                                      <p:cBhvr>
                                        <p:cTn id="29" dur="1" fill="hold">
                                          <p:stCondLst>
                                            <p:cond delay="999"/>
                                          </p:stCondLst>
                                        </p:cTn>
                                        <p:tgtEl>
                                          <p:spTgt spid="10"/>
                                        </p:tgtEl>
                                        <p:attrNameLst>
                                          <p:attrName>style.visibility</p:attrName>
                                        </p:attrNameLst>
                                      </p:cBhvr>
                                      <p:to>
                                        <p:strVal val="hidden"/>
                                      </p:to>
                                    </p:set>
                                  </p:childTnLst>
                                </p:cTn>
                              </p:par>
                              <p:par>
                                <p:cTn id="30" presetID="2" presetClass="exit" presetSubtype="4" fill="hold" grpId="0" nodeType="withEffect">
                                  <p:stCondLst>
                                    <p:cond delay="0"/>
                                  </p:stCondLst>
                                  <p:childTnLst>
                                    <p:anim calcmode="lin" valueType="num">
                                      <p:cBhvr additive="base">
                                        <p:cTn id="31" dur="500"/>
                                        <p:tgtEl>
                                          <p:spTgt spid="2"/>
                                        </p:tgtEl>
                                        <p:attrNameLst>
                                          <p:attrName>ppt_x</p:attrName>
                                        </p:attrNameLst>
                                      </p:cBhvr>
                                      <p:tavLst>
                                        <p:tav tm="0">
                                          <p:val>
                                            <p:strVal val="ppt_x"/>
                                          </p:val>
                                        </p:tav>
                                        <p:tav tm="100000">
                                          <p:val>
                                            <p:strVal val="ppt_x"/>
                                          </p:val>
                                        </p:tav>
                                      </p:tavLst>
                                    </p:anim>
                                    <p:anim calcmode="lin" valueType="num">
                                      <p:cBhvr additive="base">
                                        <p:cTn id="32" dur="500"/>
                                        <p:tgtEl>
                                          <p:spTgt spid="2"/>
                                        </p:tgtEl>
                                        <p:attrNameLst>
                                          <p:attrName>ppt_y</p:attrName>
                                        </p:attrNameLst>
                                      </p:cBhvr>
                                      <p:tavLst>
                                        <p:tav tm="0">
                                          <p:val>
                                            <p:strVal val="ppt_y"/>
                                          </p:val>
                                        </p:tav>
                                        <p:tav tm="100000">
                                          <p:val>
                                            <p:strVal val="1+ppt_h/2"/>
                                          </p:val>
                                        </p:tav>
                                      </p:tavLst>
                                    </p:anim>
                                    <p:set>
                                      <p:cBhvr>
                                        <p:cTn id="33" dur="1" fill="hold">
                                          <p:stCondLst>
                                            <p:cond delay="499"/>
                                          </p:stCondLst>
                                        </p:cTn>
                                        <p:tgtEl>
                                          <p:spTgt spid="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ppt_x"/>
                                          </p:val>
                                        </p:tav>
                                        <p:tav tm="100000">
                                          <p:val>
                                            <p:strVal val="#ppt_x"/>
                                          </p:val>
                                        </p:tav>
                                      </p:tavLst>
                                    </p:anim>
                                    <p:anim calcmode="lin" valueType="num">
                                      <p:cBhvr additive="base">
                                        <p:cTn id="3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2" grpId="0"/>
      <p:bldP spid="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B7EDC206-48FB-D1A4-7BEC-0AFFC4EAA9E1}"/>
              </a:ext>
            </a:extLst>
          </p:cNvPr>
          <p:cNvSpPr txBox="1"/>
          <p:nvPr/>
        </p:nvSpPr>
        <p:spPr>
          <a:xfrm>
            <a:off x="1266825" y="647700"/>
            <a:ext cx="9420225" cy="5632311"/>
          </a:xfrm>
          <a:prstGeom prst="rect">
            <a:avLst/>
          </a:prstGeom>
          <a:noFill/>
        </p:spPr>
        <p:txBody>
          <a:bodyPr wrap="square" rtlCol="0">
            <a:spAutoFit/>
          </a:bodyPr>
          <a:lstStyle/>
          <a:p>
            <a:pPr algn="ctr"/>
            <a:r>
              <a:rPr lang="en-US" sz="3600" b="1" dirty="0" err="1">
                <a:solidFill>
                  <a:srgbClr val="FF0000"/>
                </a:solidFill>
                <a:latin typeface="Cambria" panose="02040503050406030204" pitchFamily="18" charset="0"/>
                <a:ea typeface="Cambria" panose="02040503050406030204" pitchFamily="18" charset="0"/>
              </a:rPr>
              <a:t>Bài</a:t>
            </a:r>
            <a:r>
              <a:rPr lang="en-US"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giải:</a:t>
            </a:r>
            <a:endParaRPr lang="vi-VN" sz="3600" dirty="0">
              <a:solidFill>
                <a:srgbClr val="FF0000"/>
              </a:solidFill>
              <a:latin typeface="Cambria" panose="02040503050406030204" pitchFamily="18" charset="0"/>
              <a:ea typeface="Cambria" panose="02040503050406030204" pitchFamily="18" charset="0"/>
            </a:endParaRPr>
          </a:p>
          <a:p>
            <a:pPr algn="ctr"/>
            <a:r>
              <a:rPr lang="vi-VN" sz="3600" dirty="0">
                <a:solidFill>
                  <a:srgbClr val="FF0000"/>
                </a:solidFill>
                <a:latin typeface="Cambria" panose="02040503050406030204" pitchFamily="18" charset="0"/>
                <a:ea typeface="Cambria" panose="02040503050406030204" pitchFamily="18" charset="0"/>
              </a:rPr>
              <a:t>Diện tích hai nửa đường tròn là:</a:t>
            </a:r>
          </a:p>
          <a:p>
            <a:pPr algn="ctr"/>
            <a:r>
              <a:rPr lang="vi-VN" sz="3600" dirty="0">
                <a:solidFill>
                  <a:srgbClr val="FF0000"/>
                </a:solidFill>
                <a:latin typeface="Cambria" panose="02040503050406030204" pitchFamily="18" charset="0"/>
                <a:ea typeface="Cambria" panose="02040503050406030204" pitchFamily="18" charset="0"/>
              </a:rPr>
              <a:t>3,14 × 70 × 70 = 15 386 (m</a:t>
            </a:r>
            <a:r>
              <a:rPr lang="vi-VN" sz="3600" baseline="30000" dirty="0">
                <a:solidFill>
                  <a:srgbClr val="FF0000"/>
                </a:solidFill>
                <a:latin typeface="Cambria" panose="02040503050406030204" pitchFamily="18" charset="0"/>
                <a:ea typeface="Cambria" panose="02040503050406030204" pitchFamily="18" charset="0"/>
              </a:rPr>
              <a:t>2</a:t>
            </a:r>
            <a:r>
              <a:rPr lang="vi-VN" sz="3600" dirty="0">
                <a:solidFill>
                  <a:srgbClr val="FF0000"/>
                </a:solidFill>
                <a:latin typeface="Cambria" panose="02040503050406030204" pitchFamily="18" charset="0"/>
                <a:ea typeface="Cambria" panose="02040503050406030204" pitchFamily="18" charset="0"/>
              </a:rPr>
              <a:t>)</a:t>
            </a:r>
          </a:p>
          <a:p>
            <a:pPr algn="ctr"/>
            <a:r>
              <a:rPr lang="vi-VN" sz="3600" dirty="0">
                <a:solidFill>
                  <a:srgbClr val="FF0000"/>
                </a:solidFill>
                <a:latin typeface="Cambria" panose="02040503050406030204" pitchFamily="18" charset="0"/>
                <a:ea typeface="Cambria" panose="02040503050406030204" pitchFamily="18" charset="0"/>
              </a:rPr>
              <a:t>Chiều dài mảnh đất hình chữ nhật là:</a:t>
            </a:r>
          </a:p>
          <a:p>
            <a:pPr algn="ctr"/>
            <a:r>
              <a:rPr lang="vi-VN" sz="3600" dirty="0">
                <a:solidFill>
                  <a:srgbClr val="FF0000"/>
                </a:solidFill>
                <a:latin typeface="Cambria" panose="02040503050406030204" pitchFamily="18" charset="0"/>
                <a:ea typeface="Cambria" panose="02040503050406030204" pitchFamily="18" charset="0"/>
              </a:rPr>
              <a:t>70 × 2 = 140 (m)</a:t>
            </a:r>
          </a:p>
          <a:p>
            <a:pPr algn="ctr"/>
            <a:r>
              <a:rPr lang="vi-VN" sz="3600" dirty="0">
                <a:solidFill>
                  <a:srgbClr val="FF0000"/>
                </a:solidFill>
                <a:latin typeface="Cambria" panose="02040503050406030204" pitchFamily="18" charset="0"/>
                <a:ea typeface="Cambria" panose="02040503050406030204" pitchFamily="18" charset="0"/>
              </a:rPr>
              <a:t>Diện tích hình chữ nhật là:</a:t>
            </a:r>
          </a:p>
          <a:p>
            <a:pPr algn="ctr"/>
            <a:r>
              <a:rPr lang="vi-VN" sz="3600" dirty="0">
                <a:solidFill>
                  <a:srgbClr val="FF0000"/>
                </a:solidFill>
                <a:latin typeface="Cambria" panose="02040503050406030204" pitchFamily="18" charset="0"/>
                <a:ea typeface="Cambria" panose="02040503050406030204" pitchFamily="18" charset="0"/>
              </a:rPr>
              <a:t>100 × 140 = 14 000 (m</a:t>
            </a:r>
            <a:r>
              <a:rPr lang="vi-VN" sz="3600" baseline="30000" dirty="0">
                <a:solidFill>
                  <a:srgbClr val="FF0000"/>
                </a:solidFill>
                <a:latin typeface="Cambria" panose="02040503050406030204" pitchFamily="18" charset="0"/>
                <a:ea typeface="Cambria" panose="02040503050406030204" pitchFamily="18" charset="0"/>
              </a:rPr>
              <a:t>2</a:t>
            </a:r>
            <a:r>
              <a:rPr lang="vi-VN" sz="3600" dirty="0">
                <a:solidFill>
                  <a:srgbClr val="FF0000"/>
                </a:solidFill>
                <a:latin typeface="Cambria" panose="02040503050406030204" pitchFamily="18" charset="0"/>
                <a:ea typeface="Cambria" panose="02040503050406030204" pitchFamily="18" charset="0"/>
              </a:rPr>
              <a:t>)</a:t>
            </a:r>
          </a:p>
          <a:p>
            <a:pPr algn="ctr"/>
            <a:r>
              <a:rPr lang="vi-VN" sz="3600" dirty="0">
                <a:solidFill>
                  <a:srgbClr val="FF0000"/>
                </a:solidFill>
                <a:latin typeface="Cambria" panose="02040503050406030204" pitchFamily="18" charset="0"/>
                <a:ea typeface="Cambria" panose="02040503050406030204" pitchFamily="18" charset="0"/>
              </a:rPr>
              <a:t>Diện tích sân vận động là:</a:t>
            </a:r>
          </a:p>
          <a:p>
            <a:pPr algn="ctr"/>
            <a:r>
              <a:rPr lang="vi-VN" sz="3600" dirty="0">
                <a:solidFill>
                  <a:srgbClr val="FF0000"/>
                </a:solidFill>
                <a:latin typeface="Cambria" panose="02040503050406030204" pitchFamily="18" charset="0"/>
                <a:ea typeface="Cambria" panose="02040503050406030204" pitchFamily="18" charset="0"/>
              </a:rPr>
              <a:t>15 386 + </a:t>
            </a:r>
            <a:r>
              <a:rPr lang="en-US" sz="3600" dirty="0">
                <a:solidFill>
                  <a:srgbClr val="FF0000"/>
                </a:solidFill>
                <a:latin typeface="Cambria" panose="02040503050406030204" pitchFamily="18" charset="0"/>
                <a:ea typeface="Cambria" panose="02040503050406030204" pitchFamily="18" charset="0"/>
              </a:rPr>
              <a:t>14</a:t>
            </a:r>
            <a:r>
              <a:rPr lang="vi-VN" sz="3600" dirty="0">
                <a:solidFill>
                  <a:srgbClr val="FF0000"/>
                </a:solidFill>
                <a:latin typeface="Cambria" panose="02040503050406030204" pitchFamily="18" charset="0"/>
                <a:ea typeface="Cambria" panose="02040503050406030204" pitchFamily="18" charset="0"/>
              </a:rPr>
              <a:t> 000 = 2</a:t>
            </a:r>
            <a:r>
              <a:rPr lang="en-US" sz="3600" dirty="0">
                <a:solidFill>
                  <a:srgbClr val="FF0000"/>
                </a:solidFill>
                <a:latin typeface="Cambria" panose="02040503050406030204" pitchFamily="18" charset="0"/>
                <a:ea typeface="Cambria" panose="02040503050406030204" pitchFamily="18" charset="0"/>
              </a:rPr>
              <a:t>9</a:t>
            </a:r>
            <a:r>
              <a:rPr lang="vi-VN" sz="3600" dirty="0">
                <a:solidFill>
                  <a:srgbClr val="FF0000"/>
                </a:solidFill>
                <a:latin typeface="Cambria" panose="02040503050406030204" pitchFamily="18" charset="0"/>
                <a:ea typeface="Cambria" panose="02040503050406030204" pitchFamily="18" charset="0"/>
              </a:rPr>
              <a:t> 386 (m</a:t>
            </a:r>
            <a:r>
              <a:rPr lang="vi-VN" sz="3600" baseline="30000" dirty="0">
                <a:solidFill>
                  <a:srgbClr val="FF0000"/>
                </a:solidFill>
                <a:latin typeface="Cambria" panose="02040503050406030204" pitchFamily="18" charset="0"/>
                <a:ea typeface="Cambria" panose="02040503050406030204" pitchFamily="18" charset="0"/>
              </a:rPr>
              <a:t>2</a:t>
            </a:r>
            <a:r>
              <a:rPr lang="vi-VN" sz="3600" dirty="0">
                <a:solidFill>
                  <a:srgbClr val="FF0000"/>
                </a:solidFill>
                <a:latin typeface="Cambria" panose="02040503050406030204" pitchFamily="18" charset="0"/>
                <a:ea typeface="Cambria" panose="02040503050406030204" pitchFamily="18" charset="0"/>
              </a:rPr>
              <a:t>)</a:t>
            </a:r>
          </a:p>
          <a:p>
            <a:pPr algn="r"/>
            <a:r>
              <a:rPr lang="vi-VN" sz="3600" dirty="0">
                <a:solidFill>
                  <a:srgbClr val="FF0000"/>
                </a:solidFill>
                <a:latin typeface="Cambria" panose="02040503050406030204" pitchFamily="18" charset="0"/>
                <a:ea typeface="Cambria" panose="02040503050406030204" pitchFamily="18" charset="0"/>
              </a:rPr>
              <a:t>Đáp số: 2</a:t>
            </a:r>
            <a:r>
              <a:rPr lang="en-US" sz="3600" dirty="0">
                <a:solidFill>
                  <a:srgbClr val="FF0000"/>
                </a:solidFill>
                <a:latin typeface="Cambria" panose="02040503050406030204" pitchFamily="18" charset="0"/>
                <a:ea typeface="Cambria" panose="02040503050406030204" pitchFamily="18" charset="0"/>
              </a:rPr>
              <a:t>9</a:t>
            </a:r>
            <a:r>
              <a:rPr lang="vi-VN" sz="3600" dirty="0">
                <a:solidFill>
                  <a:srgbClr val="FF0000"/>
                </a:solidFill>
                <a:latin typeface="Cambria" panose="02040503050406030204" pitchFamily="18" charset="0"/>
                <a:ea typeface="Cambria" panose="02040503050406030204" pitchFamily="18" charset="0"/>
              </a:rPr>
              <a:t> 386 m</a:t>
            </a:r>
            <a:r>
              <a:rPr lang="vi-VN" sz="3600" baseline="30000" dirty="0">
                <a:solidFill>
                  <a:srgbClr val="FF0000"/>
                </a:solidFill>
                <a:latin typeface="Cambria" panose="02040503050406030204" pitchFamily="18" charset="0"/>
                <a:ea typeface="Cambria" panose="02040503050406030204" pitchFamily="18" charset="0"/>
              </a:rPr>
              <a:t>2</a:t>
            </a:r>
            <a:endParaRPr lang="vi-VN"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26545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05B4B49-F5F2-4723-BD28-9F5E21B4A5F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0245398">
            <a:off x="450807" y="729010"/>
            <a:ext cx="671739" cy="776186"/>
          </a:xfrm>
          <a:prstGeom prst="rect">
            <a:avLst/>
          </a:prstGeom>
        </p:spPr>
      </p:pic>
      <p:pic>
        <p:nvPicPr>
          <p:cNvPr id="20" name="图片 2">
            <a:extLst>
              <a:ext uri="{FF2B5EF4-FFF2-40B4-BE49-F238E27FC236}">
                <a16:creationId xmlns:a16="http://schemas.microsoft.com/office/drawing/2014/main" id="{90038063-74BA-49D7-8C62-EF0A6CBDF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6634" y="1014066"/>
            <a:ext cx="5305366" cy="6033112"/>
          </a:xfrm>
          <a:prstGeom prst="rect">
            <a:avLst/>
          </a:prstGeom>
        </p:spPr>
      </p:pic>
      <p:pic>
        <p:nvPicPr>
          <p:cNvPr id="4" name="Picture 3">
            <a:extLst>
              <a:ext uri="{FF2B5EF4-FFF2-40B4-BE49-F238E27FC236}">
                <a16:creationId xmlns:a16="http://schemas.microsoft.com/office/drawing/2014/main" id="{8B4A76C7-7A76-7110-9EA0-86D8F0A34A8C}"/>
              </a:ext>
            </a:extLst>
          </p:cNvPr>
          <p:cNvPicPr>
            <a:picLocks noChangeAspect="1"/>
          </p:cNvPicPr>
          <p:nvPr/>
        </p:nvPicPr>
        <p:blipFill>
          <a:blip r:embed="rId4"/>
          <a:stretch>
            <a:fillRect/>
          </a:stretch>
        </p:blipFill>
        <p:spPr>
          <a:xfrm>
            <a:off x="1496251" y="1502579"/>
            <a:ext cx="7309738" cy="1963082"/>
          </a:xfrm>
          <a:prstGeom prst="rect">
            <a:avLst/>
          </a:prstGeom>
        </p:spPr>
      </p:pic>
    </p:spTree>
    <p:extLst>
      <p:ext uri="{BB962C8B-B14F-4D97-AF65-F5344CB8AC3E}">
        <p14:creationId xmlns:p14="http://schemas.microsoft.com/office/powerpoint/2010/main" val="4193299245"/>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Oval 2">
            <a:extLst>
              <a:ext uri="{FF2B5EF4-FFF2-40B4-BE49-F238E27FC236}">
                <a16:creationId xmlns:a16="http://schemas.microsoft.com/office/drawing/2014/main" id="{DF2FCD84-010C-2819-7C0A-3136D683413B}"/>
              </a:ext>
            </a:extLst>
          </p:cNvPr>
          <p:cNvSpPr/>
          <p:nvPr/>
        </p:nvSpPr>
        <p:spPr>
          <a:xfrm>
            <a:off x="995680" y="568960"/>
            <a:ext cx="609600" cy="5486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sp>
        <p:nvSpPr>
          <p:cNvPr id="5" name="TextBox 4">
            <a:extLst>
              <a:ext uri="{FF2B5EF4-FFF2-40B4-BE49-F238E27FC236}">
                <a16:creationId xmlns:a16="http://schemas.microsoft.com/office/drawing/2014/main" id="{E9683F36-BC53-AA6D-B993-8EAC9D9D315F}"/>
              </a:ext>
            </a:extLst>
          </p:cNvPr>
          <p:cNvSpPr txBox="1"/>
          <p:nvPr/>
        </p:nvSpPr>
        <p:spPr>
          <a:xfrm>
            <a:off x="1696719" y="457200"/>
            <a:ext cx="9571355" cy="3046988"/>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Một giếng nước có miệng giếng là một hình tròn bán kính 8 dm. Người ta xây thành giếng trên phần đất rộng 3 dm bao quanh miệng giếng (như hình dưới đây). Tính diện tích phần đất xây thành giếng đó.</a:t>
            </a:r>
          </a:p>
          <a:p>
            <a:pPr lvl="0" algn="just"/>
            <a:endParaRPr lang="vi-VN" sz="3200" b="1" dirty="0" err="1">
              <a:solidFill>
                <a:prstClr val="black"/>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EC12762B-7E91-812D-521F-D62621D7500B}"/>
              </a:ext>
            </a:extLst>
          </p:cNvPr>
          <p:cNvPicPr>
            <a:picLocks noChangeAspect="1"/>
          </p:cNvPicPr>
          <p:nvPr/>
        </p:nvPicPr>
        <p:blipFill>
          <a:blip r:embed="rId2"/>
          <a:stretch>
            <a:fillRect/>
          </a:stretch>
        </p:blipFill>
        <p:spPr>
          <a:xfrm>
            <a:off x="8035947" y="2752724"/>
            <a:ext cx="3332140" cy="3324225"/>
          </a:xfrm>
          <a:prstGeom prst="rect">
            <a:avLst/>
          </a:prstGeom>
        </p:spPr>
      </p:pic>
    </p:spTree>
    <p:extLst>
      <p:ext uri="{BB962C8B-B14F-4D97-AF65-F5344CB8AC3E}">
        <p14:creationId xmlns:p14="http://schemas.microsoft.com/office/powerpoint/2010/main" val="1129157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029A5-C3C7-29BD-75AC-F40ED1607BC1}"/>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08196B2-154B-819B-E6DD-21B4FBFD1380}"/>
              </a:ext>
            </a:extLst>
          </p:cNvPr>
          <p:cNvSpPr/>
          <p:nvPr/>
        </p:nvSpPr>
        <p:spPr>
          <a:xfrm>
            <a:off x="0" y="0"/>
            <a:ext cx="12192000" cy="6858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A5C8A862-848D-EADC-3ACD-00AE0D2C7E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428793" cy="6857999"/>
          </a:xfrm>
          <a:prstGeom prst="rect">
            <a:avLst/>
          </a:prstGeom>
        </p:spPr>
      </p:pic>
      <p:pic>
        <p:nvPicPr>
          <p:cNvPr id="5" name="Picture 4">
            <a:extLst>
              <a:ext uri="{FF2B5EF4-FFF2-40B4-BE49-F238E27FC236}">
                <a16:creationId xmlns:a16="http://schemas.microsoft.com/office/drawing/2014/main" id="{51694B75-FCB0-6E0B-60A1-FED547EB033D}"/>
              </a:ext>
            </a:extLst>
          </p:cNvPr>
          <p:cNvPicPr>
            <a:picLocks noChangeAspect="1"/>
          </p:cNvPicPr>
          <p:nvPr/>
        </p:nvPicPr>
        <p:blipFill>
          <a:blip r:embed="rId3">
            <a:extLst>
              <a:ext uri="{28A0092B-C50C-407E-A947-70E740481C1C}">
                <a14:useLocalDpi xmlns:a14="http://schemas.microsoft.com/office/drawing/2010/main" val="0"/>
              </a:ext>
            </a:extLst>
          </a:blip>
          <a:srcRect l="5990" t="20586"/>
          <a:stretch/>
        </p:blipFill>
        <p:spPr>
          <a:xfrm>
            <a:off x="6428794" y="0"/>
            <a:ext cx="5763206" cy="6857999"/>
          </a:xfrm>
          <a:prstGeom prst="rect">
            <a:avLst/>
          </a:prstGeom>
        </p:spPr>
      </p:pic>
    </p:spTree>
    <p:extLst>
      <p:ext uri="{BB962C8B-B14F-4D97-AF65-F5344CB8AC3E}">
        <p14:creationId xmlns:p14="http://schemas.microsoft.com/office/powerpoint/2010/main" val="351078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B7EDC206-48FB-D1A4-7BEC-0AFFC4EAA9E1}"/>
              </a:ext>
            </a:extLst>
          </p:cNvPr>
          <p:cNvSpPr txBox="1"/>
          <p:nvPr/>
        </p:nvSpPr>
        <p:spPr>
          <a:xfrm>
            <a:off x="1266825" y="647700"/>
            <a:ext cx="9420225" cy="501675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Bài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giải</a:t>
            </a:r>
            <a:r>
              <a:rPr lang="en-US" sz="3200" b="1"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latin typeface="Cambria" panose="02040503050406030204" pitchFamily="18" charset="0"/>
              <a:ea typeface="Cambria" panose="02040503050406030204" pitchFamily="18" charset="0"/>
            </a:endParaRPr>
          </a:p>
          <a:p>
            <a:pPr algn="ctr"/>
            <a:r>
              <a:rPr lang="en-US" sz="3200" dirty="0">
                <a:solidFill>
                  <a:srgbClr val="FF0000"/>
                </a:solidFill>
                <a:latin typeface="Cambria" panose="02040503050406030204" pitchFamily="18" charset="0"/>
                <a:ea typeface="Cambria" panose="02040503050406030204" pitchFamily="18" charset="0"/>
              </a:rPr>
              <a:t>Bán </a:t>
            </a:r>
            <a:r>
              <a:rPr lang="en-US" sz="3200" dirty="0" err="1">
                <a:solidFill>
                  <a:srgbClr val="FF0000"/>
                </a:solidFill>
                <a:latin typeface="Cambria" panose="02040503050406030204" pitchFamily="18" charset="0"/>
                <a:ea typeface="Cambria" panose="02040503050406030204" pitchFamily="18" charset="0"/>
              </a:rPr>
              <a:t>kính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miệng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bao </a:t>
            </a:r>
            <a:r>
              <a:rPr lang="en-US" sz="3200" dirty="0" err="1">
                <a:solidFill>
                  <a:srgbClr val="FF0000"/>
                </a:solidFill>
                <a:latin typeface="Cambria" panose="02040503050406030204" pitchFamily="18" charset="0"/>
                <a:ea typeface="Cambria" panose="02040503050406030204" pitchFamily="18" charset="0"/>
              </a:rPr>
              <a:t>gồm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thành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8 + 3 = 11 (m)</a:t>
            </a:r>
          </a:p>
          <a:p>
            <a:pPr algn="ct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miệng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bao </a:t>
            </a:r>
            <a:r>
              <a:rPr lang="en-US" sz="3200" dirty="0" err="1">
                <a:solidFill>
                  <a:srgbClr val="FF0000"/>
                </a:solidFill>
                <a:latin typeface="Cambria" panose="02040503050406030204" pitchFamily="18" charset="0"/>
                <a:ea typeface="Cambria" panose="02040503050406030204" pitchFamily="18" charset="0"/>
              </a:rPr>
              <a:t>gồm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thành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3,14 × 11 × 11 = 379,94 (dm</a:t>
            </a:r>
            <a:r>
              <a:rPr lang="en-US" sz="3200" baseline="30000" dirty="0">
                <a:solidFill>
                  <a:srgbClr val="FF0000"/>
                </a:solidFill>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miệng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3,14 × 8 × 8 = 200,96 (dm</a:t>
            </a:r>
            <a:r>
              <a:rPr lang="en-US" sz="3200" baseline="30000" dirty="0">
                <a:solidFill>
                  <a:srgbClr val="FF0000"/>
                </a:solidFill>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phần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đất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xây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thành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giếng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379,94 – 200,96 = 178,98 (dm</a:t>
            </a:r>
            <a:r>
              <a:rPr lang="en-US" sz="3200" baseline="30000" dirty="0">
                <a:solidFill>
                  <a:srgbClr val="FF0000"/>
                </a:solidFill>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a:t>
            </a:r>
          </a:p>
          <a:p>
            <a:pPr algn="r"/>
            <a:r>
              <a:rPr lang="en-US" sz="3200" dirty="0" err="1">
                <a:solidFill>
                  <a:srgbClr val="FF0000"/>
                </a:solidFill>
                <a:latin typeface="Cambria" panose="02040503050406030204" pitchFamily="18" charset="0"/>
                <a:ea typeface="Cambria" panose="02040503050406030204" pitchFamily="18" charset="0"/>
              </a:rPr>
              <a:t>Đáp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178,98 dm</a:t>
            </a:r>
            <a:r>
              <a:rPr lang="en-US" sz="3200" baseline="30000" dirty="0">
                <a:solidFill>
                  <a:srgbClr val="FF0000"/>
                </a:solidFill>
                <a:latin typeface="Cambria" panose="02040503050406030204" pitchFamily="18" charset="0"/>
                <a:ea typeface="Cambria" panose="02040503050406030204" pitchFamily="18" charset="0"/>
              </a:rPr>
              <a:t>2</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80743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62"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448056"/>
            <a:ext cx="11155680" cy="2706624"/>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Công thức nào sau đây để tính chu vi hình tròn?</a:t>
            </a:r>
            <a:endPar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7C0EBE22-3D20-5A38-3463-A3F93F1FA5C4}"/>
              </a:ext>
            </a:extLst>
          </p:cNvPr>
          <p:cNvPicPr>
            <a:picLocks noChangeAspect="1"/>
          </p:cNvPicPr>
          <p:nvPr/>
        </p:nvPicPr>
        <p:blipFill>
          <a:blip r:embed="rId5"/>
          <a:stretch>
            <a:fillRect/>
          </a:stretch>
        </p:blipFill>
        <p:spPr>
          <a:xfrm>
            <a:off x="5147864" y="1215200"/>
            <a:ext cx="1575921" cy="2176272"/>
          </a:xfrm>
          <a:prstGeom prst="rect">
            <a:avLst/>
          </a:prstGeom>
        </p:spPr>
      </p:pic>
      <p:grpSp>
        <p:nvGrpSpPr>
          <p:cNvPr id="22" name="Group 21">
            <a:extLst>
              <a:ext uri="{FF2B5EF4-FFF2-40B4-BE49-F238E27FC236}">
                <a16:creationId xmlns:a16="http://schemas.microsoft.com/office/drawing/2014/main" id="{38DC5DD0-229D-871D-011B-A2056580DB87}"/>
              </a:ext>
            </a:extLst>
          </p:cNvPr>
          <p:cNvGrpSpPr/>
          <p:nvPr/>
        </p:nvGrpSpPr>
        <p:grpSpPr>
          <a:xfrm>
            <a:off x="-35094" y="3602736"/>
            <a:ext cx="5887322" cy="1409895"/>
            <a:chOff x="-35094" y="3602736"/>
            <a:chExt cx="5887322" cy="1409895"/>
          </a:xfrm>
        </p:grpSpPr>
        <p:sp>
          <p:nvSpPr>
            <p:cNvPr id="13" name="Rectangle: Rounded Corners 12">
              <a:extLst>
                <a:ext uri="{FF2B5EF4-FFF2-40B4-BE49-F238E27FC236}">
                  <a16:creationId xmlns:a16="http://schemas.microsoft.com/office/drawing/2014/main" id="{A60DE4A1-B92A-CDA3-6F44-7CCB2888443E}"/>
                </a:ext>
              </a:extLst>
            </p:cNvPr>
            <p:cNvSpPr/>
            <p:nvPr/>
          </p:nvSpPr>
          <p:spPr>
            <a:xfrm>
              <a:off x="957072" y="3602736"/>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dirty="0">
                  <a:solidFill>
                    <a:srgbClr val="002060"/>
                  </a:solidFill>
                  <a:effectLst/>
                  <a:latin typeface="Cambria" panose="02040503050406030204" pitchFamily="18" charset="0"/>
                  <a:ea typeface="Cambria" panose="02040503050406030204" pitchFamily="18" charset="0"/>
                </a:rPr>
                <a:t>3,14 × r × 2 </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8" name="Picture 17">
              <a:extLst>
                <a:ext uri="{FF2B5EF4-FFF2-40B4-BE49-F238E27FC236}">
                  <a16:creationId xmlns:a16="http://schemas.microsoft.com/office/drawing/2014/main" id="{8E8AEEFB-6D61-C6E9-CAC8-2C5180B95EF3}"/>
                </a:ext>
              </a:extLst>
            </p:cNvPr>
            <p:cNvPicPr>
              <a:picLocks noChangeAspect="1"/>
            </p:cNvPicPr>
            <p:nvPr/>
          </p:nvPicPr>
          <p:blipFill>
            <a:blip r:embed="rId6"/>
            <a:stretch>
              <a:fillRect/>
            </a:stretch>
          </p:blipFill>
          <p:spPr>
            <a:xfrm>
              <a:off x="-35094" y="3703321"/>
              <a:ext cx="1146132" cy="1309310"/>
            </a:xfrm>
            <a:prstGeom prst="rect">
              <a:avLst/>
            </a:prstGeom>
          </p:spPr>
        </p:pic>
      </p:grpSp>
      <p:grpSp>
        <p:nvGrpSpPr>
          <p:cNvPr id="23" name="Group 22">
            <a:extLst>
              <a:ext uri="{FF2B5EF4-FFF2-40B4-BE49-F238E27FC236}">
                <a16:creationId xmlns:a16="http://schemas.microsoft.com/office/drawing/2014/main" id="{08F4C968-081F-9215-E2CC-C533AE5C7D55}"/>
              </a:ext>
            </a:extLst>
          </p:cNvPr>
          <p:cNvGrpSpPr/>
          <p:nvPr/>
        </p:nvGrpSpPr>
        <p:grpSpPr>
          <a:xfrm>
            <a:off x="5971100" y="3555589"/>
            <a:ext cx="5801800" cy="1455041"/>
            <a:chOff x="5971100" y="3555589"/>
            <a:chExt cx="5801800" cy="1455041"/>
          </a:xfrm>
        </p:grpSpPr>
        <p:sp>
          <p:nvSpPr>
            <p:cNvPr id="15" name="Rectangle: Rounded Corners 14">
              <a:extLst>
                <a:ext uri="{FF2B5EF4-FFF2-40B4-BE49-F238E27FC236}">
                  <a16:creationId xmlns:a16="http://schemas.microsoft.com/office/drawing/2014/main" id="{DAB55C82-A288-583F-14C9-6EE49FF39CCD}"/>
                </a:ext>
              </a:extLst>
            </p:cNvPr>
            <p:cNvSpPr/>
            <p:nvPr/>
          </p:nvSpPr>
          <p:spPr>
            <a:xfrm>
              <a:off x="6877743" y="3555589"/>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000" dirty="0">
                  <a:solidFill>
                    <a:srgbClr val="002060"/>
                  </a:solidFill>
                  <a:effectLst/>
                  <a:latin typeface="Cambria" panose="02040503050406030204" pitchFamily="18" charset="0"/>
                  <a:ea typeface="Cambria" panose="02040503050406030204" pitchFamily="18" charset="0"/>
                </a:rPr>
                <a:t>3,14 × d × 2</a:t>
              </a:r>
              <a:endParaRPr lang="en-US" sz="4000" dirty="0">
                <a:solidFill>
                  <a:srgbClr val="002060"/>
                </a:solidFill>
                <a:effectLst/>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95B0F7C6-DD1B-DF59-B085-564D75A7944A}"/>
                </a:ext>
              </a:extLst>
            </p:cNvPr>
            <p:cNvPicPr>
              <a:picLocks noChangeAspect="1"/>
            </p:cNvPicPr>
            <p:nvPr/>
          </p:nvPicPr>
          <p:blipFill>
            <a:blip r:embed="rId7"/>
            <a:stretch>
              <a:fillRect/>
            </a:stretch>
          </p:blipFill>
          <p:spPr>
            <a:xfrm>
              <a:off x="5971100" y="3712269"/>
              <a:ext cx="1096834" cy="1298361"/>
            </a:xfrm>
            <a:prstGeom prst="rect">
              <a:avLst/>
            </a:prstGeom>
          </p:spPr>
        </p:pic>
      </p:grpSp>
      <p:grpSp>
        <p:nvGrpSpPr>
          <p:cNvPr id="25" name="Group 24">
            <a:extLst>
              <a:ext uri="{FF2B5EF4-FFF2-40B4-BE49-F238E27FC236}">
                <a16:creationId xmlns:a16="http://schemas.microsoft.com/office/drawing/2014/main" id="{6C15DD8C-1CBB-B219-0B25-AA7796BABC5F}"/>
              </a:ext>
            </a:extLst>
          </p:cNvPr>
          <p:cNvGrpSpPr/>
          <p:nvPr/>
        </p:nvGrpSpPr>
        <p:grpSpPr>
          <a:xfrm>
            <a:off x="118872" y="5221415"/>
            <a:ext cx="5733356" cy="1435173"/>
            <a:chOff x="118872" y="5221415"/>
            <a:chExt cx="5733356" cy="1435173"/>
          </a:xfrm>
        </p:grpSpPr>
        <p:sp>
          <p:nvSpPr>
            <p:cNvPr id="14" name="Rectangle: Rounded Corners 13">
              <a:extLst>
                <a:ext uri="{FF2B5EF4-FFF2-40B4-BE49-F238E27FC236}">
                  <a16:creationId xmlns:a16="http://schemas.microsoft.com/office/drawing/2014/main" id="{CB0B1A49-DAF1-8FD7-04A8-BB2EE04C9805}"/>
                </a:ext>
              </a:extLst>
            </p:cNvPr>
            <p:cNvSpPr/>
            <p:nvPr/>
          </p:nvSpPr>
          <p:spPr>
            <a:xfrm>
              <a:off x="957072" y="5221415"/>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000" dirty="0">
                  <a:solidFill>
                    <a:srgbClr val="002060"/>
                  </a:solidFill>
                  <a:effectLst/>
                  <a:latin typeface="Cambria" panose="02040503050406030204" pitchFamily="18" charset="0"/>
                  <a:ea typeface="Cambria" panose="02040503050406030204" pitchFamily="18" charset="0"/>
                </a:rPr>
                <a:t>3,14 × d × d  </a:t>
              </a:r>
              <a:endParaRPr lang="en-US" sz="4000" dirty="0">
                <a:solidFill>
                  <a:srgbClr val="002060"/>
                </a:solidFill>
                <a:effectLst/>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C0251AA8-055F-5CCA-165E-1A36D6292727}"/>
                </a:ext>
              </a:extLst>
            </p:cNvPr>
            <p:cNvPicPr>
              <a:picLocks noChangeAspect="1"/>
            </p:cNvPicPr>
            <p:nvPr/>
          </p:nvPicPr>
          <p:blipFill>
            <a:blip r:embed="rId8"/>
            <a:stretch>
              <a:fillRect/>
            </a:stretch>
          </p:blipFill>
          <p:spPr>
            <a:xfrm>
              <a:off x="118872" y="5347277"/>
              <a:ext cx="1036688" cy="1309311"/>
            </a:xfrm>
            <a:prstGeom prst="rect">
              <a:avLst/>
            </a:prstGeom>
          </p:spPr>
        </p:pic>
      </p:grpSp>
      <p:grpSp>
        <p:nvGrpSpPr>
          <p:cNvPr id="24" name="Group 23">
            <a:extLst>
              <a:ext uri="{FF2B5EF4-FFF2-40B4-BE49-F238E27FC236}">
                <a16:creationId xmlns:a16="http://schemas.microsoft.com/office/drawing/2014/main" id="{A8E85040-43C0-6B3C-097C-CD5AA17384D5}"/>
              </a:ext>
            </a:extLst>
          </p:cNvPr>
          <p:cNvGrpSpPr/>
          <p:nvPr/>
        </p:nvGrpSpPr>
        <p:grpSpPr>
          <a:xfrm>
            <a:off x="5908763" y="5206794"/>
            <a:ext cx="5864136" cy="1390611"/>
            <a:chOff x="5908763" y="5206794"/>
            <a:chExt cx="5864136" cy="1390611"/>
          </a:xfrm>
        </p:grpSpPr>
        <p:sp>
          <p:nvSpPr>
            <p:cNvPr id="16" name="Rectangle: Rounded Corners 15">
              <a:extLst>
                <a:ext uri="{FF2B5EF4-FFF2-40B4-BE49-F238E27FC236}">
                  <a16:creationId xmlns:a16="http://schemas.microsoft.com/office/drawing/2014/main" id="{3B0A155A-1B98-5216-C8DC-22BD3C9C9948}"/>
                </a:ext>
              </a:extLst>
            </p:cNvPr>
            <p:cNvSpPr/>
            <p:nvPr/>
          </p:nvSpPr>
          <p:spPr>
            <a:xfrm>
              <a:off x="6877742" y="5206794"/>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dirty="0">
                  <a:solidFill>
                    <a:srgbClr val="002060"/>
                  </a:solidFill>
                  <a:effectLst/>
                  <a:latin typeface="Cambria" panose="02040503050406030204" pitchFamily="18" charset="0"/>
                  <a:ea typeface="Cambria" panose="02040503050406030204" pitchFamily="18" charset="0"/>
                </a:rPr>
                <a:t>3,14 × r × r </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1" name="Picture 20">
              <a:extLst>
                <a:ext uri="{FF2B5EF4-FFF2-40B4-BE49-F238E27FC236}">
                  <a16:creationId xmlns:a16="http://schemas.microsoft.com/office/drawing/2014/main" id="{DBFB976D-0DAC-FC76-9CDE-5B585792B650}"/>
                </a:ext>
              </a:extLst>
            </p:cNvPr>
            <p:cNvPicPr>
              <a:picLocks noChangeAspect="1"/>
            </p:cNvPicPr>
            <p:nvPr/>
          </p:nvPicPr>
          <p:blipFill>
            <a:blip r:embed="rId9"/>
            <a:stretch>
              <a:fillRect/>
            </a:stretch>
          </p:blipFill>
          <p:spPr>
            <a:xfrm>
              <a:off x="5908763" y="5331427"/>
              <a:ext cx="1159171" cy="1265978"/>
            </a:xfrm>
            <a:prstGeom prst="rect">
              <a:avLst/>
            </a:prstGeom>
          </p:spPr>
        </p:pic>
      </p:grpSp>
      <p:pic>
        <p:nvPicPr>
          <p:cNvPr id="27" name="Picture 26">
            <a:extLst>
              <a:ext uri="{FF2B5EF4-FFF2-40B4-BE49-F238E27FC236}">
                <a16:creationId xmlns:a16="http://schemas.microsoft.com/office/drawing/2014/main" id="{30A44699-D11F-EF59-9634-9C39CF3D59FA}"/>
              </a:ext>
            </a:extLst>
          </p:cNvPr>
          <p:cNvPicPr>
            <a:picLocks noChangeAspect="1"/>
          </p:cNvPicPr>
          <p:nvPr/>
        </p:nvPicPr>
        <p:blipFill>
          <a:blip r:embed="rId10"/>
          <a:stretch>
            <a:fillRect/>
          </a:stretch>
        </p:blipFill>
        <p:spPr>
          <a:xfrm>
            <a:off x="4760207" y="3810709"/>
            <a:ext cx="1109568" cy="1066892"/>
          </a:xfrm>
          <a:prstGeom prst="rect">
            <a:avLst/>
          </a:prstGeom>
        </p:spPr>
      </p:pic>
      <p:pic>
        <p:nvPicPr>
          <p:cNvPr id="5" name="Picture 4">
            <a:extLst>
              <a:ext uri="{FF2B5EF4-FFF2-40B4-BE49-F238E27FC236}">
                <a16:creationId xmlns:a16="http://schemas.microsoft.com/office/drawing/2014/main" id="{778E908F-E4EC-B58F-F8A2-CD6DC1C57663}"/>
              </a:ext>
            </a:extLst>
          </p:cNvPr>
          <p:cNvPicPr>
            <a:picLocks noChangeAspect="1"/>
          </p:cNvPicPr>
          <p:nvPr/>
        </p:nvPicPr>
        <p:blipFill>
          <a:blip r:embed="rId11"/>
          <a:stretch>
            <a:fillRect/>
          </a:stretch>
        </p:blipFill>
        <p:spPr>
          <a:xfrm>
            <a:off x="10141025" y="1801368"/>
            <a:ext cx="1247869" cy="1223639"/>
          </a:xfrm>
          <a:prstGeom prst="rect">
            <a:avLst/>
          </a:prstGeom>
        </p:spPr>
      </p:pic>
    </p:spTree>
    <p:extLst>
      <p:ext uri="{BB962C8B-B14F-4D97-AF65-F5344CB8AC3E}">
        <p14:creationId xmlns:p14="http://schemas.microsoft.com/office/powerpoint/2010/main" val="27459098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emium Vector | Cartoon school bus with children. back to school concept. .">
            <a:extLst>
              <a:ext uri="{FF2B5EF4-FFF2-40B4-BE49-F238E27FC236}">
                <a16:creationId xmlns:a16="http://schemas.microsoft.com/office/drawing/2014/main" id="{6875352B-7FDC-4042-A757-73934352BE8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19169" y1="69591" x2="16613" y2="75828"/>
                        <a14:foregroundMark x1="15655" y1="68811" x2="15655" y2="75049"/>
                        <a14:foregroundMark x1="15016" y1="70565" x2="15176" y2="75439"/>
                        <a14:foregroundMark x1="88339" y1="57700" x2="87859" y2="63938"/>
                        <a14:foregroundMark x1="86741" y1="68226" x2="86741" y2="71150"/>
                        <a14:foregroundMark x1="87220" y1="67641" x2="87700" y2="71930"/>
                        <a14:foregroundMark x1="87700" y1="68031" x2="86741" y2="72125"/>
                      </a14:backgroundRemoval>
                    </a14:imgEffect>
                  </a14:imgLayer>
                </a14:imgProps>
              </a:ext>
              <a:ext uri="{28A0092B-C50C-407E-A947-70E740481C1C}">
                <a14:useLocalDpi xmlns:a14="http://schemas.microsoft.com/office/drawing/2010/main" val="0"/>
              </a:ext>
            </a:extLst>
          </a:blip>
          <a:srcRect/>
          <a:stretch>
            <a:fillRect/>
          </a:stretch>
        </p:blipFill>
        <p:spPr bwMode="auto">
          <a:xfrm>
            <a:off x="-303844" y="2282470"/>
            <a:ext cx="6583775" cy="539533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559A807-385C-F27A-79FC-A0D6754F90F7}"/>
              </a:ext>
            </a:extLst>
          </p:cNvPr>
          <p:cNvPicPr>
            <a:picLocks noChangeAspect="1"/>
          </p:cNvPicPr>
          <p:nvPr/>
        </p:nvPicPr>
        <p:blipFill>
          <a:blip r:embed="rId4"/>
          <a:stretch>
            <a:fillRect/>
          </a:stretch>
        </p:blipFill>
        <p:spPr>
          <a:xfrm>
            <a:off x="682351" y="1162204"/>
            <a:ext cx="9242337" cy="2298391"/>
          </a:xfrm>
          <a:prstGeom prst="rect">
            <a:avLst/>
          </a:prstGeom>
        </p:spPr>
      </p:pic>
    </p:spTree>
    <p:extLst>
      <p:ext uri="{BB962C8B-B14F-4D97-AF65-F5344CB8AC3E}">
        <p14:creationId xmlns:p14="http://schemas.microsoft.com/office/powerpoint/2010/main" val="568948010"/>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6 2.59259E-6 L 1.01016 0.01643 " pathEditMode="relative" rAng="0" ptsTypes="AA">
                                      <p:cBhvr>
                                        <p:cTn id="6" dur="2000" fill="hold"/>
                                        <p:tgtEl>
                                          <p:spTgt spid="5"/>
                                        </p:tgtEl>
                                        <p:attrNameLst>
                                          <p:attrName>ppt_x</p:attrName>
                                          <p:attrName>ppt_y</p:attrName>
                                        </p:attrNameLst>
                                      </p:cBhvr>
                                      <p:rCtr x="50508" y="810"/>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448056"/>
            <a:ext cx="11155680" cy="1438796"/>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Công thức 3,14 × r × r dùng để tính gì?</a:t>
            </a:r>
          </a:p>
        </p:txBody>
      </p:sp>
      <p:grpSp>
        <p:nvGrpSpPr>
          <p:cNvPr id="22" name="Group 21">
            <a:extLst>
              <a:ext uri="{FF2B5EF4-FFF2-40B4-BE49-F238E27FC236}">
                <a16:creationId xmlns:a16="http://schemas.microsoft.com/office/drawing/2014/main" id="{38DC5DD0-229D-871D-011B-A2056580DB87}"/>
              </a:ext>
            </a:extLst>
          </p:cNvPr>
          <p:cNvGrpSpPr/>
          <p:nvPr/>
        </p:nvGrpSpPr>
        <p:grpSpPr>
          <a:xfrm>
            <a:off x="0" y="3014285"/>
            <a:ext cx="5887322" cy="1409895"/>
            <a:chOff x="-35094" y="3602736"/>
            <a:chExt cx="5887322" cy="1409895"/>
          </a:xfrm>
        </p:grpSpPr>
        <p:sp>
          <p:nvSpPr>
            <p:cNvPr id="13" name="Rectangle: Rounded Corners 12">
              <a:extLst>
                <a:ext uri="{FF2B5EF4-FFF2-40B4-BE49-F238E27FC236}">
                  <a16:creationId xmlns:a16="http://schemas.microsoft.com/office/drawing/2014/main" id="{A60DE4A1-B92A-CDA3-6F44-7CCB2888443E}"/>
                </a:ext>
              </a:extLst>
            </p:cNvPr>
            <p:cNvSpPr/>
            <p:nvPr/>
          </p:nvSpPr>
          <p:spPr>
            <a:xfrm>
              <a:off x="957072" y="3602736"/>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Diện tích hình tròn</a:t>
              </a:r>
              <a:endParaRPr kumimoji="0" lang="vi-VN" sz="36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8E8AEEFB-6D61-C6E9-CAC8-2C5180B95EF3}"/>
                </a:ext>
              </a:extLst>
            </p:cNvPr>
            <p:cNvPicPr>
              <a:picLocks noChangeAspect="1"/>
            </p:cNvPicPr>
            <p:nvPr/>
          </p:nvPicPr>
          <p:blipFill>
            <a:blip r:embed="rId5"/>
            <a:stretch>
              <a:fillRect/>
            </a:stretch>
          </p:blipFill>
          <p:spPr>
            <a:xfrm>
              <a:off x="-35094" y="3703321"/>
              <a:ext cx="1146132" cy="1309310"/>
            </a:xfrm>
            <a:prstGeom prst="rect">
              <a:avLst/>
            </a:prstGeom>
          </p:spPr>
        </p:pic>
      </p:grpSp>
      <p:grpSp>
        <p:nvGrpSpPr>
          <p:cNvPr id="23" name="Group 22">
            <a:extLst>
              <a:ext uri="{FF2B5EF4-FFF2-40B4-BE49-F238E27FC236}">
                <a16:creationId xmlns:a16="http://schemas.microsoft.com/office/drawing/2014/main" id="{08F4C968-081F-9215-E2CC-C533AE5C7D55}"/>
              </a:ext>
            </a:extLst>
          </p:cNvPr>
          <p:cNvGrpSpPr/>
          <p:nvPr/>
        </p:nvGrpSpPr>
        <p:grpSpPr>
          <a:xfrm>
            <a:off x="6006194" y="2967138"/>
            <a:ext cx="5801800" cy="1455041"/>
            <a:chOff x="5971100" y="3555589"/>
            <a:chExt cx="5801800" cy="1455041"/>
          </a:xfrm>
        </p:grpSpPr>
        <p:sp>
          <p:nvSpPr>
            <p:cNvPr id="15" name="Rectangle: Rounded Corners 14">
              <a:extLst>
                <a:ext uri="{FF2B5EF4-FFF2-40B4-BE49-F238E27FC236}">
                  <a16:creationId xmlns:a16="http://schemas.microsoft.com/office/drawing/2014/main" id="{DAB55C82-A288-583F-14C9-6EE49FF39CCD}"/>
                </a:ext>
              </a:extLst>
            </p:cNvPr>
            <p:cNvSpPr/>
            <p:nvPr/>
          </p:nvSpPr>
          <p:spPr>
            <a:xfrm>
              <a:off x="6877743" y="3555589"/>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Chu vi hình tròn </a:t>
              </a:r>
              <a:endParaRPr kumimoji="0" lang="vi-VN" sz="48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95B0F7C6-DD1B-DF59-B085-564D75A7944A}"/>
                </a:ext>
              </a:extLst>
            </p:cNvPr>
            <p:cNvPicPr>
              <a:picLocks noChangeAspect="1"/>
            </p:cNvPicPr>
            <p:nvPr/>
          </p:nvPicPr>
          <p:blipFill>
            <a:blip r:embed="rId6"/>
            <a:stretch>
              <a:fillRect/>
            </a:stretch>
          </p:blipFill>
          <p:spPr>
            <a:xfrm>
              <a:off x="5971100" y="3712269"/>
              <a:ext cx="1096834" cy="1298361"/>
            </a:xfrm>
            <a:prstGeom prst="rect">
              <a:avLst/>
            </a:prstGeom>
          </p:spPr>
        </p:pic>
      </p:grpSp>
      <p:grpSp>
        <p:nvGrpSpPr>
          <p:cNvPr id="25" name="Group 24">
            <a:extLst>
              <a:ext uri="{FF2B5EF4-FFF2-40B4-BE49-F238E27FC236}">
                <a16:creationId xmlns:a16="http://schemas.microsoft.com/office/drawing/2014/main" id="{6C15DD8C-1CBB-B219-0B25-AA7796BABC5F}"/>
              </a:ext>
            </a:extLst>
          </p:cNvPr>
          <p:cNvGrpSpPr/>
          <p:nvPr/>
        </p:nvGrpSpPr>
        <p:grpSpPr>
          <a:xfrm>
            <a:off x="153966" y="4632964"/>
            <a:ext cx="5733356" cy="1435173"/>
            <a:chOff x="118872" y="5221415"/>
            <a:chExt cx="5733356" cy="1435173"/>
          </a:xfrm>
        </p:grpSpPr>
        <p:sp>
          <p:nvSpPr>
            <p:cNvPr id="14" name="Rectangle: Rounded Corners 13">
              <a:extLst>
                <a:ext uri="{FF2B5EF4-FFF2-40B4-BE49-F238E27FC236}">
                  <a16:creationId xmlns:a16="http://schemas.microsoft.com/office/drawing/2014/main" id="{CB0B1A49-DAF1-8FD7-04A8-BB2EE04C9805}"/>
                </a:ext>
              </a:extLst>
            </p:cNvPr>
            <p:cNvSpPr/>
            <p:nvPr/>
          </p:nvSpPr>
          <p:spPr>
            <a:xfrm>
              <a:off x="957072" y="5221415"/>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Độ dài hình tròn </a:t>
              </a:r>
              <a:endParaRPr kumimoji="0" lang="vi-VN" sz="48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C0251AA8-055F-5CCA-165E-1A36D6292727}"/>
                </a:ext>
              </a:extLst>
            </p:cNvPr>
            <p:cNvPicPr>
              <a:picLocks noChangeAspect="1"/>
            </p:cNvPicPr>
            <p:nvPr/>
          </p:nvPicPr>
          <p:blipFill>
            <a:blip r:embed="rId7"/>
            <a:stretch>
              <a:fillRect/>
            </a:stretch>
          </p:blipFill>
          <p:spPr>
            <a:xfrm>
              <a:off x="118872" y="5347277"/>
              <a:ext cx="1036688" cy="1309311"/>
            </a:xfrm>
            <a:prstGeom prst="rect">
              <a:avLst/>
            </a:prstGeom>
          </p:spPr>
        </p:pic>
      </p:grpSp>
      <p:grpSp>
        <p:nvGrpSpPr>
          <p:cNvPr id="24" name="Group 23">
            <a:extLst>
              <a:ext uri="{FF2B5EF4-FFF2-40B4-BE49-F238E27FC236}">
                <a16:creationId xmlns:a16="http://schemas.microsoft.com/office/drawing/2014/main" id="{A8E85040-43C0-6B3C-097C-CD5AA17384D5}"/>
              </a:ext>
            </a:extLst>
          </p:cNvPr>
          <p:cNvGrpSpPr/>
          <p:nvPr/>
        </p:nvGrpSpPr>
        <p:grpSpPr>
          <a:xfrm>
            <a:off x="5943857" y="4618343"/>
            <a:ext cx="5864136" cy="1390611"/>
            <a:chOff x="5908763" y="5206794"/>
            <a:chExt cx="5864136" cy="1390611"/>
          </a:xfrm>
        </p:grpSpPr>
        <p:sp>
          <p:nvSpPr>
            <p:cNvPr id="16" name="Rectangle: Rounded Corners 15">
              <a:extLst>
                <a:ext uri="{FF2B5EF4-FFF2-40B4-BE49-F238E27FC236}">
                  <a16:creationId xmlns:a16="http://schemas.microsoft.com/office/drawing/2014/main" id="{3B0A155A-1B98-5216-C8DC-22BD3C9C9948}"/>
                </a:ext>
              </a:extLst>
            </p:cNvPr>
            <p:cNvSpPr/>
            <p:nvPr/>
          </p:nvSpPr>
          <p:spPr>
            <a:xfrm>
              <a:off x="6877742" y="5206794"/>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Bán kính hình tròn</a:t>
              </a:r>
              <a:endParaRPr kumimoji="0" lang="vi-VN"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DBFB976D-0DAC-FC76-9CDE-5B585792B650}"/>
                </a:ext>
              </a:extLst>
            </p:cNvPr>
            <p:cNvPicPr>
              <a:picLocks noChangeAspect="1"/>
            </p:cNvPicPr>
            <p:nvPr/>
          </p:nvPicPr>
          <p:blipFill>
            <a:blip r:embed="rId8"/>
            <a:stretch>
              <a:fillRect/>
            </a:stretch>
          </p:blipFill>
          <p:spPr>
            <a:xfrm>
              <a:off x="5908763" y="5331427"/>
              <a:ext cx="1159171" cy="1265978"/>
            </a:xfrm>
            <a:prstGeom prst="rect">
              <a:avLst/>
            </a:prstGeom>
          </p:spPr>
        </p:pic>
      </p:grpSp>
      <p:pic>
        <p:nvPicPr>
          <p:cNvPr id="27" name="Picture 26">
            <a:extLst>
              <a:ext uri="{FF2B5EF4-FFF2-40B4-BE49-F238E27FC236}">
                <a16:creationId xmlns:a16="http://schemas.microsoft.com/office/drawing/2014/main" id="{30A44699-D11F-EF59-9634-9C39CF3D59FA}"/>
              </a:ext>
            </a:extLst>
          </p:cNvPr>
          <p:cNvPicPr>
            <a:picLocks noChangeAspect="1"/>
          </p:cNvPicPr>
          <p:nvPr/>
        </p:nvPicPr>
        <p:blipFill>
          <a:blip r:embed="rId9"/>
          <a:stretch>
            <a:fillRect/>
          </a:stretch>
        </p:blipFill>
        <p:spPr>
          <a:xfrm>
            <a:off x="5196854" y="3162360"/>
            <a:ext cx="1109568" cy="1066892"/>
          </a:xfrm>
          <a:prstGeom prst="rect">
            <a:avLst/>
          </a:prstGeom>
        </p:spPr>
      </p:pic>
      <p:pic>
        <p:nvPicPr>
          <p:cNvPr id="28" name="Picture 27">
            <a:extLst>
              <a:ext uri="{FF2B5EF4-FFF2-40B4-BE49-F238E27FC236}">
                <a16:creationId xmlns:a16="http://schemas.microsoft.com/office/drawing/2014/main" id="{D12A96F0-8784-8C16-F4D5-372E5C017F7A}"/>
              </a:ext>
            </a:extLst>
          </p:cNvPr>
          <p:cNvPicPr>
            <a:picLocks noChangeAspect="1"/>
          </p:cNvPicPr>
          <p:nvPr/>
        </p:nvPicPr>
        <p:blipFill>
          <a:blip r:embed="rId10"/>
          <a:stretch>
            <a:fillRect/>
          </a:stretch>
        </p:blipFill>
        <p:spPr>
          <a:xfrm>
            <a:off x="10480217" y="951962"/>
            <a:ext cx="1247869" cy="1223639"/>
          </a:xfrm>
          <a:prstGeom prst="rect">
            <a:avLst/>
          </a:prstGeom>
        </p:spPr>
      </p:pic>
    </p:spTree>
    <p:extLst>
      <p:ext uri="{BB962C8B-B14F-4D97-AF65-F5344CB8AC3E}">
        <p14:creationId xmlns:p14="http://schemas.microsoft.com/office/powerpoint/2010/main" val="23135977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latin typeface="Cambria" panose="02040503050406030204" pitchFamily="18" charset="0"/>
                <a:ea typeface="Cambria" panose="02040503050406030204" pitchFamily="18" charset="0"/>
              </a:rPr>
              <a:t>M </a:t>
            </a:r>
            <a:endParaRPr lang="vi-VN" dirty="0">
              <a:latin typeface="Cambria" panose="02040503050406030204" pitchFamily="18" charset="0"/>
              <a:ea typeface="Cambria" panose="02040503050406030204" pitchFamily="18" charset="0"/>
            </a:endParaRPr>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latin typeface="Cambria" panose="02040503050406030204" pitchFamily="18" charset="0"/>
              <a:ea typeface="Cambria" panose="02040503050406030204" pitchFamily="18" charset="0"/>
            </a:endParaRPr>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242172"/>
            <a:ext cx="11155680" cy="1294704"/>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cs typeface="Calibri" panose="020F0502020204030204" pitchFamily="34" charset="0"/>
              </a:rPr>
              <a:t>Diện tích hình tròn bán kính </a:t>
            </a:r>
            <a:r>
              <a:rPr kumimoji="0" lang="en-US" sz="4000" b="1"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cs typeface="Calibri" panose="020F0502020204030204" pitchFamily="34" charset="0"/>
              </a:rPr>
              <a:t>2</a:t>
            </a:r>
            <a:r>
              <a:rPr kumimoji="0" lang="vi-VN" sz="4000" b="1"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cs typeface="Calibri" panose="020F0502020204030204" pitchFamily="34" charset="0"/>
              </a:rPr>
              <a:t>0 cm là:</a:t>
            </a:r>
          </a:p>
        </p:txBody>
      </p:sp>
      <p:grpSp>
        <p:nvGrpSpPr>
          <p:cNvPr id="22" name="Group 21">
            <a:extLst>
              <a:ext uri="{FF2B5EF4-FFF2-40B4-BE49-F238E27FC236}">
                <a16:creationId xmlns:a16="http://schemas.microsoft.com/office/drawing/2014/main" id="{38DC5DD0-229D-871D-011B-A2056580DB87}"/>
              </a:ext>
            </a:extLst>
          </p:cNvPr>
          <p:cNvGrpSpPr/>
          <p:nvPr/>
        </p:nvGrpSpPr>
        <p:grpSpPr>
          <a:xfrm>
            <a:off x="0" y="3681797"/>
            <a:ext cx="5887322" cy="1409895"/>
            <a:chOff x="-35094" y="3602736"/>
            <a:chExt cx="5887322" cy="1409895"/>
          </a:xfrm>
        </p:grpSpPr>
        <p:sp>
          <p:nvSpPr>
            <p:cNvPr id="13" name="Rectangle: Rounded Corners 12">
              <a:extLst>
                <a:ext uri="{FF2B5EF4-FFF2-40B4-BE49-F238E27FC236}">
                  <a16:creationId xmlns:a16="http://schemas.microsoft.com/office/drawing/2014/main" id="{A60DE4A1-B92A-CDA3-6F44-7CCB2888443E}"/>
                </a:ext>
              </a:extLst>
            </p:cNvPr>
            <p:cNvSpPr/>
            <p:nvPr/>
          </p:nvSpPr>
          <p:spPr>
            <a:xfrm>
              <a:off x="957072" y="3602736"/>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314 </a:t>
              </a:r>
              <a:r>
                <a:rPr lang="en-US" alt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cm²</a:t>
              </a:r>
              <a:endParaRPr kumimoji="0" lang="vi-V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8" name="Picture 17">
              <a:extLst>
                <a:ext uri="{FF2B5EF4-FFF2-40B4-BE49-F238E27FC236}">
                  <a16:creationId xmlns:a16="http://schemas.microsoft.com/office/drawing/2014/main" id="{8E8AEEFB-6D61-C6E9-CAC8-2C5180B95EF3}"/>
                </a:ext>
              </a:extLst>
            </p:cNvPr>
            <p:cNvPicPr>
              <a:picLocks noChangeAspect="1"/>
            </p:cNvPicPr>
            <p:nvPr/>
          </p:nvPicPr>
          <p:blipFill>
            <a:blip r:embed="rId5"/>
            <a:stretch>
              <a:fillRect/>
            </a:stretch>
          </p:blipFill>
          <p:spPr>
            <a:xfrm>
              <a:off x="-35094" y="3703321"/>
              <a:ext cx="1146132" cy="1309310"/>
            </a:xfrm>
            <a:prstGeom prst="rect">
              <a:avLst/>
            </a:prstGeom>
          </p:spPr>
        </p:pic>
      </p:grpSp>
      <p:grpSp>
        <p:nvGrpSpPr>
          <p:cNvPr id="23" name="Group 22">
            <a:extLst>
              <a:ext uri="{FF2B5EF4-FFF2-40B4-BE49-F238E27FC236}">
                <a16:creationId xmlns:a16="http://schemas.microsoft.com/office/drawing/2014/main" id="{08F4C968-081F-9215-E2CC-C533AE5C7D55}"/>
              </a:ext>
            </a:extLst>
          </p:cNvPr>
          <p:cNvGrpSpPr/>
          <p:nvPr/>
        </p:nvGrpSpPr>
        <p:grpSpPr>
          <a:xfrm>
            <a:off x="6006194" y="3634650"/>
            <a:ext cx="5801800" cy="1455041"/>
            <a:chOff x="5971100" y="3555589"/>
            <a:chExt cx="5801800" cy="1455041"/>
          </a:xfrm>
        </p:grpSpPr>
        <p:sp>
          <p:nvSpPr>
            <p:cNvPr id="15" name="Rectangle: Rounded Corners 14">
              <a:extLst>
                <a:ext uri="{FF2B5EF4-FFF2-40B4-BE49-F238E27FC236}">
                  <a16:creationId xmlns:a16="http://schemas.microsoft.com/office/drawing/2014/main" id="{DAB55C82-A288-583F-14C9-6EE49FF39CCD}"/>
                </a:ext>
              </a:extLst>
            </p:cNvPr>
            <p:cNvSpPr/>
            <p:nvPr/>
          </p:nvSpPr>
          <p:spPr>
            <a:xfrm>
              <a:off x="6877743" y="3555589"/>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314 cm</a:t>
              </a:r>
              <a:endParaRPr kumimoji="0" lang="vi-VN" sz="6000" b="1"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9" name="Picture 18">
              <a:extLst>
                <a:ext uri="{FF2B5EF4-FFF2-40B4-BE49-F238E27FC236}">
                  <a16:creationId xmlns:a16="http://schemas.microsoft.com/office/drawing/2014/main" id="{95B0F7C6-DD1B-DF59-B085-564D75A7944A}"/>
                </a:ext>
              </a:extLst>
            </p:cNvPr>
            <p:cNvPicPr>
              <a:picLocks noChangeAspect="1"/>
            </p:cNvPicPr>
            <p:nvPr/>
          </p:nvPicPr>
          <p:blipFill>
            <a:blip r:embed="rId6"/>
            <a:stretch>
              <a:fillRect/>
            </a:stretch>
          </p:blipFill>
          <p:spPr>
            <a:xfrm>
              <a:off x="5971100" y="3712269"/>
              <a:ext cx="1096834" cy="1298361"/>
            </a:xfrm>
            <a:prstGeom prst="rect">
              <a:avLst/>
            </a:prstGeom>
          </p:spPr>
        </p:pic>
      </p:grpSp>
      <p:grpSp>
        <p:nvGrpSpPr>
          <p:cNvPr id="25" name="Group 24">
            <a:extLst>
              <a:ext uri="{FF2B5EF4-FFF2-40B4-BE49-F238E27FC236}">
                <a16:creationId xmlns:a16="http://schemas.microsoft.com/office/drawing/2014/main" id="{6C15DD8C-1CBB-B219-0B25-AA7796BABC5F}"/>
              </a:ext>
            </a:extLst>
          </p:cNvPr>
          <p:cNvGrpSpPr/>
          <p:nvPr/>
        </p:nvGrpSpPr>
        <p:grpSpPr>
          <a:xfrm>
            <a:off x="153966" y="5300476"/>
            <a:ext cx="5733356" cy="1435173"/>
            <a:chOff x="118872" y="5221415"/>
            <a:chExt cx="5733356" cy="1435173"/>
          </a:xfrm>
        </p:grpSpPr>
        <p:sp>
          <p:nvSpPr>
            <p:cNvPr id="14" name="Rectangle: Rounded Corners 13">
              <a:extLst>
                <a:ext uri="{FF2B5EF4-FFF2-40B4-BE49-F238E27FC236}">
                  <a16:creationId xmlns:a16="http://schemas.microsoft.com/office/drawing/2014/main" id="{CB0B1A49-DAF1-8FD7-04A8-BB2EE04C9805}"/>
                </a:ext>
              </a:extLst>
            </p:cNvPr>
            <p:cNvSpPr/>
            <p:nvPr/>
          </p:nvSpPr>
          <p:spPr>
            <a:xfrm>
              <a:off x="957072" y="5221415"/>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628 </a:t>
              </a:r>
              <a:r>
                <a:rPr lang="en-US" altLang="en-US" sz="6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cm</a:t>
              </a:r>
              <a:endPar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 name="Picture 19">
              <a:extLst>
                <a:ext uri="{FF2B5EF4-FFF2-40B4-BE49-F238E27FC236}">
                  <a16:creationId xmlns:a16="http://schemas.microsoft.com/office/drawing/2014/main" id="{C0251AA8-055F-5CCA-165E-1A36D6292727}"/>
                </a:ext>
              </a:extLst>
            </p:cNvPr>
            <p:cNvPicPr>
              <a:picLocks noChangeAspect="1"/>
            </p:cNvPicPr>
            <p:nvPr/>
          </p:nvPicPr>
          <p:blipFill>
            <a:blip r:embed="rId7"/>
            <a:stretch>
              <a:fillRect/>
            </a:stretch>
          </p:blipFill>
          <p:spPr>
            <a:xfrm>
              <a:off x="118872" y="5347277"/>
              <a:ext cx="1036688" cy="1309311"/>
            </a:xfrm>
            <a:prstGeom prst="rect">
              <a:avLst/>
            </a:prstGeom>
          </p:spPr>
        </p:pic>
      </p:grpSp>
      <p:grpSp>
        <p:nvGrpSpPr>
          <p:cNvPr id="24" name="Group 23">
            <a:extLst>
              <a:ext uri="{FF2B5EF4-FFF2-40B4-BE49-F238E27FC236}">
                <a16:creationId xmlns:a16="http://schemas.microsoft.com/office/drawing/2014/main" id="{A8E85040-43C0-6B3C-097C-CD5AA17384D5}"/>
              </a:ext>
            </a:extLst>
          </p:cNvPr>
          <p:cNvGrpSpPr/>
          <p:nvPr/>
        </p:nvGrpSpPr>
        <p:grpSpPr>
          <a:xfrm>
            <a:off x="5943857" y="5285855"/>
            <a:ext cx="5864136" cy="1390611"/>
            <a:chOff x="5908763" y="5206794"/>
            <a:chExt cx="5864136" cy="1390611"/>
          </a:xfrm>
        </p:grpSpPr>
        <p:sp>
          <p:nvSpPr>
            <p:cNvPr id="16" name="Rectangle: Rounded Corners 15">
              <a:extLst>
                <a:ext uri="{FF2B5EF4-FFF2-40B4-BE49-F238E27FC236}">
                  <a16:creationId xmlns:a16="http://schemas.microsoft.com/office/drawing/2014/main" id="{3B0A155A-1B98-5216-C8DC-22BD3C9C9948}"/>
                </a:ext>
              </a:extLst>
            </p:cNvPr>
            <p:cNvSpPr/>
            <p:nvPr/>
          </p:nvSpPr>
          <p:spPr>
            <a:xfrm>
              <a:off x="6877742" y="5206794"/>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628 </a:t>
              </a:r>
              <a:r>
                <a:rPr lang="en-US" alt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cm²</a:t>
              </a:r>
              <a:endParaRPr kumimoji="0" lang="vi-V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1" name="Picture 20">
              <a:extLst>
                <a:ext uri="{FF2B5EF4-FFF2-40B4-BE49-F238E27FC236}">
                  <a16:creationId xmlns:a16="http://schemas.microsoft.com/office/drawing/2014/main" id="{DBFB976D-0DAC-FC76-9CDE-5B585792B650}"/>
                </a:ext>
              </a:extLst>
            </p:cNvPr>
            <p:cNvPicPr>
              <a:picLocks noChangeAspect="1"/>
            </p:cNvPicPr>
            <p:nvPr/>
          </p:nvPicPr>
          <p:blipFill>
            <a:blip r:embed="rId8"/>
            <a:stretch>
              <a:fillRect/>
            </a:stretch>
          </p:blipFill>
          <p:spPr>
            <a:xfrm>
              <a:off x="5908763" y="5331427"/>
              <a:ext cx="1159171" cy="1265978"/>
            </a:xfrm>
            <a:prstGeom prst="rect">
              <a:avLst/>
            </a:prstGeom>
          </p:spPr>
        </p:pic>
      </p:grpSp>
      <p:pic>
        <p:nvPicPr>
          <p:cNvPr id="27" name="Picture 26">
            <a:extLst>
              <a:ext uri="{FF2B5EF4-FFF2-40B4-BE49-F238E27FC236}">
                <a16:creationId xmlns:a16="http://schemas.microsoft.com/office/drawing/2014/main" id="{30A44699-D11F-EF59-9634-9C39CF3D59FA}"/>
              </a:ext>
            </a:extLst>
          </p:cNvPr>
          <p:cNvPicPr>
            <a:picLocks noChangeAspect="1"/>
          </p:cNvPicPr>
          <p:nvPr/>
        </p:nvPicPr>
        <p:blipFill>
          <a:blip r:embed="rId9"/>
          <a:stretch>
            <a:fillRect/>
          </a:stretch>
        </p:blipFill>
        <p:spPr>
          <a:xfrm>
            <a:off x="10746663" y="5510031"/>
            <a:ext cx="1109568" cy="1066892"/>
          </a:xfrm>
          <a:prstGeom prst="rect">
            <a:avLst/>
          </a:prstGeom>
        </p:spPr>
      </p:pic>
      <p:pic>
        <p:nvPicPr>
          <p:cNvPr id="28" name="Picture 27">
            <a:extLst>
              <a:ext uri="{FF2B5EF4-FFF2-40B4-BE49-F238E27FC236}">
                <a16:creationId xmlns:a16="http://schemas.microsoft.com/office/drawing/2014/main" id="{D12A96F0-8784-8C16-F4D5-372E5C017F7A}"/>
              </a:ext>
            </a:extLst>
          </p:cNvPr>
          <p:cNvPicPr>
            <a:picLocks noChangeAspect="1"/>
          </p:cNvPicPr>
          <p:nvPr/>
        </p:nvPicPr>
        <p:blipFill>
          <a:blip r:embed="rId10"/>
          <a:stretch>
            <a:fillRect/>
          </a:stretch>
        </p:blipFill>
        <p:spPr>
          <a:xfrm>
            <a:off x="10480217" y="951962"/>
            <a:ext cx="1247869" cy="1223639"/>
          </a:xfrm>
          <a:prstGeom prst="rect">
            <a:avLst/>
          </a:prstGeom>
        </p:spPr>
      </p:pic>
    </p:spTree>
    <p:extLst>
      <p:ext uri="{BB962C8B-B14F-4D97-AF65-F5344CB8AC3E}">
        <p14:creationId xmlns:p14="http://schemas.microsoft.com/office/powerpoint/2010/main" val="37243044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242172"/>
            <a:ext cx="11155680" cy="4659012"/>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76EF2D4F-5827-66E5-5365-0347151E4EA8}"/>
              </a:ext>
            </a:extLst>
          </p:cNvPr>
          <p:cNvSpPr txBox="1"/>
          <p:nvPr/>
        </p:nvSpPr>
        <p:spPr>
          <a:xfrm flipH="1">
            <a:off x="1640216" y="877045"/>
            <a:ext cx="854049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E97132"/>
                </a:solidFill>
                <a:effectLst/>
                <a:uLnTx/>
                <a:uFillTx/>
                <a:latin typeface="#9Slide03 Comfortaa Bold" panose="00000800000000000000" pitchFamily="2" charset="0"/>
                <a:ea typeface="+mn-ea"/>
                <a:cs typeface="+mn-cs"/>
              </a:rPr>
              <a:t>Chúc mừng các em đã nhận được </a:t>
            </a:r>
            <a:r>
              <a:rPr kumimoji="0" lang="en-US" sz="3600" b="0" i="0" u="none" strike="noStrike" kern="1200" cap="none" spc="0" normalizeH="0" baseline="0" noProof="0" dirty="0" err="1">
                <a:ln>
                  <a:noFill/>
                </a:ln>
                <a:solidFill>
                  <a:srgbClr val="E97132"/>
                </a:solidFill>
                <a:effectLst/>
                <a:uLnTx/>
                <a:uFillTx/>
                <a:latin typeface="#9Slide03 Comfortaa Bold" panose="00000800000000000000" pitchFamily="2" charset="0"/>
                <a:ea typeface="+mn-ea"/>
                <a:cs typeface="+mn-cs"/>
              </a:rPr>
              <a:t>một</a:t>
            </a:r>
            <a:r>
              <a:rPr kumimoji="0" lang="en-US" sz="3600" b="0" i="0" u="none" strike="noStrike" kern="1200" cap="none" spc="0" normalizeH="0" noProof="0" dirty="0">
                <a:ln>
                  <a:noFill/>
                </a:ln>
                <a:solidFill>
                  <a:srgbClr val="E97132"/>
                </a:solidFill>
                <a:effectLst/>
                <a:uLnTx/>
                <a:uFillTx/>
                <a:latin typeface="#9Slide03 Comfortaa Bold" panose="00000800000000000000" pitchFamily="2" charset="0"/>
                <a:ea typeface="+mn-ea"/>
                <a:cs typeface="+mn-cs"/>
              </a:rPr>
              <a:t> </a:t>
            </a:r>
            <a:r>
              <a:rPr kumimoji="0" lang="en-US" sz="3600" b="0" i="0" u="none" strike="noStrike" kern="1200" cap="none" spc="0" normalizeH="0" noProof="0" dirty="0" err="1">
                <a:ln>
                  <a:noFill/>
                </a:ln>
                <a:solidFill>
                  <a:srgbClr val="E97132"/>
                </a:solidFill>
                <a:effectLst/>
                <a:uLnTx/>
                <a:uFillTx/>
                <a:latin typeface="#9Slide03 Comfortaa Bold" panose="00000800000000000000" pitchFamily="2" charset="0"/>
                <a:ea typeface="+mn-ea"/>
                <a:cs typeface="+mn-cs"/>
              </a:rPr>
              <a:t>phần</a:t>
            </a:r>
            <a:r>
              <a:rPr kumimoji="0" lang="en-US" sz="3600" b="0" i="0" u="none" strike="noStrike" kern="1200" cap="none" spc="0" normalizeH="0" noProof="0" dirty="0">
                <a:ln>
                  <a:noFill/>
                </a:ln>
                <a:solidFill>
                  <a:srgbClr val="E97132"/>
                </a:solidFill>
                <a:effectLst/>
                <a:uLnTx/>
                <a:uFillTx/>
                <a:latin typeface="#9Slide03 Comfortaa Bold" panose="00000800000000000000" pitchFamily="2" charset="0"/>
                <a:ea typeface="+mn-ea"/>
                <a:cs typeface="+mn-cs"/>
              </a:rPr>
              <a:t> </a:t>
            </a:r>
            <a:r>
              <a:rPr kumimoji="0" lang="en-US" sz="3600" b="0" i="0" u="none" strike="noStrike" kern="1200" cap="none" spc="0" normalizeH="0" noProof="0" dirty="0" err="1">
                <a:ln>
                  <a:noFill/>
                </a:ln>
                <a:solidFill>
                  <a:srgbClr val="E97132"/>
                </a:solidFill>
                <a:effectLst/>
                <a:uLnTx/>
                <a:uFillTx/>
                <a:latin typeface="#9Slide03 Comfortaa Bold" panose="00000800000000000000" pitchFamily="2" charset="0"/>
                <a:ea typeface="+mn-ea"/>
                <a:cs typeface="+mn-cs"/>
              </a:rPr>
              <a:t>quà</a:t>
            </a:r>
            <a:r>
              <a:rPr kumimoji="0" lang="vi-VN" sz="3600" b="0" i="0" u="none" strike="noStrike" kern="1200" cap="none" spc="0" normalizeH="0" baseline="0" noProof="0" dirty="0">
                <a:ln>
                  <a:noFill/>
                </a:ln>
                <a:solidFill>
                  <a:srgbClr val="E97132"/>
                </a:solidFill>
                <a:effectLst/>
                <a:uLnTx/>
                <a:uFillTx/>
                <a:latin typeface="#9Slide03 Comfortaa Bold" panose="00000800000000000000" pitchFamily="2" charset="0"/>
                <a:ea typeface="+mn-ea"/>
                <a:cs typeface="+mn-cs"/>
              </a:rPr>
              <a:t>. Hãy đi đến cuối lớp học để nhận phần </a:t>
            </a:r>
            <a:r>
              <a:rPr kumimoji="0" lang="vi-VN" sz="3600" b="0" i="0" u="none" strike="noStrike" kern="1200" cap="none" spc="0" normalizeH="0" baseline="0" noProof="0" dirty="0" err="1">
                <a:ln>
                  <a:noFill/>
                </a:ln>
                <a:solidFill>
                  <a:srgbClr val="E97132"/>
                </a:solidFill>
                <a:effectLst/>
                <a:uLnTx/>
                <a:uFillTx/>
                <a:latin typeface="#9Slide03 Comfortaa Bold" panose="00000800000000000000" pitchFamily="2" charset="0"/>
                <a:ea typeface="+mn-ea"/>
                <a:cs typeface="+mn-cs"/>
              </a:rPr>
              <a:t>thuởng</a:t>
            </a:r>
            <a:r>
              <a:rPr kumimoji="0" lang="vi-VN" sz="3600" b="0" i="0" u="none" strike="noStrike" kern="1200" cap="none" spc="0" normalizeH="0" baseline="0" noProof="0" dirty="0">
                <a:ln>
                  <a:noFill/>
                </a:ln>
                <a:solidFill>
                  <a:srgbClr val="E97132"/>
                </a:solidFill>
                <a:effectLst/>
                <a:uLnTx/>
                <a:uFillTx/>
                <a:latin typeface="#9Slide03 Comfortaa Bold" panose="00000800000000000000" pitchFamily="2" charset="0"/>
                <a:ea typeface="+mn-ea"/>
                <a:cs typeface="+mn-cs"/>
              </a:rPr>
              <a:t> cho buổi học hôm nay nhé</a:t>
            </a:r>
            <a:r>
              <a:rPr kumimoji="0" lang="en-US" sz="3600" b="0" i="0" u="none" strike="noStrike" kern="1200" cap="none" spc="0" normalizeH="0" baseline="0" noProof="0" dirty="0">
                <a:ln>
                  <a:noFill/>
                </a:ln>
                <a:solidFill>
                  <a:srgbClr val="E97132"/>
                </a:solidFill>
                <a:effectLst/>
                <a:uLnTx/>
                <a:uFillTx/>
                <a:latin typeface="#9Slide03 Comfortaa Bold" panose="00000800000000000000" pitchFamily="2" charset="0"/>
                <a:ea typeface="+mn-ea"/>
                <a:cs typeface="+mn-cs"/>
              </a:rPr>
              <a:t>!</a:t>
            </a:r>
            <a:r>
              <a:rPr kumimoji="0" lang="vi-VN" sz="3600" b="0" i="0" u="none" strike="noStrike" kern="1200" cap="none" spc="0" normalizeH="0" baseline="0" noProof="0" dirty="0">
                <a:ln>
                  <a:noFill/>
                </a:ln>
                <a:solidFill>
                  <a:srgbClr val="E97132"/>
                </a:solidFill>
                <a:effectLst/>
                <a:uLnTx/>
                <a:uFillTx/>
                <a:latin typeface="#9Slide03 Comfortaa Bold" panose="00000800000000000000" pitchFamily="2" charset="0"/>
                <a:ea typeface="+mn-ea"/>
                <a:cs typeface="+mn-cs"/>
              </a:rPr>
              <a:t> </a:t>
            </a:r>
          </a:p>
        </p:txBody>
      </p:sp>
    </p:spTree>
    <p:extLst>
      <p:ext uri="{BB962C8B-B14F-4D97-AF65-F5344CB8AC3E}">
        <p14:creationId xmlns:p14="http://schemas.microsoft.com/office/powerpoint/2010/main" val="12258015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86,339 Circle Cartoon Stock Photos and Images - 123RF">
            <a:extLst>
              <a:ext uri="{FF2B5EF4-FFF2-40B4-BE49-F238E27FC236}">
                <a16:creationId xmlns:a16="http://schemas.microsoft.com/office/drawing/2014/main" id="{A99C2D06-175C-4AAF-92CC-A92816A5958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9778" y1="29555" x2="11556" y2="66802"/>
                        <a14:foregroundMark x1="5333" y1="56275" x2="5333" y2="56275"/>
                        <a14:foregroundMark x1="36444" y1="36842" x2="36444" y2="36842"/>
                        <a14:foregroundMark x1="31111" y1="87045" x2="31111" y2="87045"/>
                        <a14:foregroundMark x1="49778" y1="29555" x2="57778" y2="28745"/>
                        <a14:foregroundMark x1="77556" y1="30364" x2="86444" y2="36842"/>
                        <a14:foregroundMark x1="74889" y1="8907" x2="89778" y2="19028"/>
                        <a14:foregroundMark x1="21333" y1="93522" x2="21333" y2="93522"/>
                      </a14:backgroundRemoval>
                    </a14:imgEffect>
                  </a14:imgLayer>
                </a14:imgProps>
              </a:ext>
              <a:ext uri="{28A0092B-C50C-407E-A947-70E740481C1C}">
                <a14:useLocalDpi xmlns:a14="http://schemas.microsoft.com/office/drawing/2010/main" val="0"/>
              </a:ext>
            </a:extLst>
          </a:blip>
          <a:srcRect/>
          <a:stretch>
            <a:fillRect/>
          </a:stretch>
        </p:blipFill>
        <p:spPr bwMode="auto">
          <a:xfrm>
            <a:off x="7020232" y="4609625"/>
            <a:ext cx="5171768" cy="22483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2C11EAB-FFC2-E309-42BC-0CEA969F1C92}"/>
              </a:ext>
            </a:extLst>
          </p:cNvPr>
          <p:cNvPicPr>
            <a:picLocks noChangeAspect="1"/>
          </p:cNvPicPr>
          <p:nvPr/>
        </p:nvPicPr>
        <p:blipFill>
          <a:blip r:embed="rId5"/>
          <a:stretch>
            <a:fillRect/>
          </a:stretch>
        </p:blipFill>
        <p:spPr>
          <a:xfrm>
            <a:off x="481097" y="314632"/>
            <a:ext cx="5614903" cy="2810775"/>
          </a:xfrm>
          <a:prstGeom prst="rect">
            <a:avLst/>
          </a:prstGeom>
        </p:spPr>
      </p:pic>
      <p:pic>
        <p:nvPicPr>
          <p:cNvPr id="3" name="Picture 2">
            <a:extLst>
              <a:ext uri="{FF2B5EF4-FFF2-40B4-BE49-F238E27FC236}">
                <a16:creationId xmlns:a16="http://schemas.microsoft.com/office/drawing/2014/main" id="{57621D47-DCD2-8280-8314-01008348D5F3}"/>
              </a:ext>
            </a:extLst>
          </p:cNvPr>
          <p:cNvPicPr>
            <a:picLocks noChangeAspect="1"/>
          </p:cNvPicPr>
          <p:nvPr/>
        </p:nvPicPr>
        <p:blipFill>
          <a:blip r:embed="rId6"/>
          <a:stretch>
            <a:fillRect/>
          </a:stretch>
        </p:blipFill>
        <p:spPr>
          <a:xfrm>
            <a:off x="342675" y="1720019"/>
            <a:ext cx="6046012" cy="2660024"/>
          </a:xfrm>
          <a:prstGeom prst="rect">
            <a:avLst/>
          </a:prstGeom>
        </p:spPr>
      </p:pic>
      <p:sp>
        <p:nvSpPr>
          <p:cNvPr id="4" name="TextBox 3">
            <a:extLst>
              <a:ext uri="{FF2B5EF4-FFF2-40B4-BE49-F238E27FC236}">
                <a16:creationId xmlns:a16="http://schemas.microsoft.com/office/drawing/2014/main" id="{42032151-C7D6-CF43-2C34-9F173C7CE738}"/>
              </a:ext>
            </a:extLst>
          </p:cNvPr>
          <p:cNvSpPr txBox="1"/>
          <p:nvPr/>
        </p:nvSpPr>
        <p:spPr>
          <a:xfrm>
            <a:off x="2640861" y="4692859"/>
            <a:ext cx="1626340" cy="523220"/>
          </a:xfrm>
          <a:prstGeom prst="rect">
            <a:avLst/>
          </a:prstGeom>
          <a:noFill/>
        </p:spPr>
        <p:txBody>
          <a:bodyPr wrap="square" rtlCol="0">
            <a:spAutoFit/>
          </a:bodyPr>
          <a:lstStyle/>
          <a:p>
            <a:r>
              <a:rPr lang="en-US" sz="2800" b="1" dirty="0" err="1">
                <a:solidFill>
                  <a:srgbClr val="FF0000"/>
                </a:solidFill>
                <a:highlight>
                  <a:srgbClr val="FFFFCF"/>
                </a:highlight>
                <a:latin typeface=".VnTifani Heavy" panose="020B7200000000000000" pitchFamily="34" charset="0"/>
              </a:rPr>
              <a:t>Tiết</a:t>
            </a:r>
            <a:r>
              <a:rPr lang="en-US" sz="2800" b="1" dirty="0">
                <a:solidFill>
                  <a:srgbClr val="FF0000"/>
                </a:solidFill>
                <a:highlight>
                  <a:srgbClr val="FFFFCF"/>
                </a:highlight>
                <a:latin typeface=".VnTifani Heavy" panose="020B7200000000000000" pitchFamily="34" charset="0"/>
              </a:rPr>
              <a:t> 5</a:t>
            </a:r>
          </a:p>
        </p:txBody>
      </p:sp>
      <p:sp>
        <p:nvSpPr>
          <p:cNvPr id="5" name="TextBox 4">
            <a:extLst>
              <a:ext uri="{FF2B5EF4-FFF2-40B4-BE49-F238E27FC236}">
                <a16:creationId xmlns:a16="http://schemas.microsoft.com/office/drawing/2014/main" id="{B4113FD2-CC91-DF71-5867-FC55281B22BF}"/>
              </a:ext>
            </a:extLst>
          </p:cNvPr>
          <p:cNvSpPr txBox="1"/>
          <p:nvPr/>
        </p:nvSpPr>
        <p:spPr>
          <a:xfrm>
            <a:off x="1484671" y="5369931"/>
            <a:ext cx="4994787" cy="954107"/>
          </a:xfrm>
          <a:prstGeom prst="rect">
            <a:avLst/>
          </a:prstGeom>
          <a:noFill/>
        </p:spPr>
        <p:txBody>
          <a:bodyPr wrap="square" rtlCol="0">
            <a:spAutoFit/>
          </a:bodyPr>
          <a:lstStyle/>
          <a:p>
            <a:r>
              <a:rPr lang="en-US" sz="2800" b="1" dirty="0" err="1">
                <a:solidFill>
                  <a:srgbClr val="FF0066"/>
                </a:solidFill>
                <a:highlight>
                  <a:srgbClr val="FFFF00"/>
                </a:highlight>
              </a:rPr>
              <a:t>Giáo</a:t>
            </a:r>
            <a:r>
              <a:rPr lang="en-US" sz="2800" b="1" dirty="0">
                <a:solidFill>
                  <a:srgbClr val="FF0066"/>
                </a:solidFill>
                <a:highlight>
                  <a:srgbClr val="FFFF00"/>
                </a:highlight>
              </a:rPr>
              <a:t> </a:t>
            </a:r>
            <a:r>
              <a:rPr lang="en-US" sz="2800" b="1" dirty="0" err="1">
                <a:solidFill>
                  <a:srgbClr val="FF0066"/>
                </a:solidFill>
                <a:highlight>
                  <a:srgbClr val="FFFF00"/>
                </a:highlight>
              </a:rPr>
              <a:t>viên</a:t>
            </a:r>
            <a:r>
              <a:rPr lang="en-US" sz="2800" b="1" dirty="0">
                <a:solidFill>
                  <a:srgbClr val="FF0066"/>
                </a:solidFill>
                <a:highlight>
                  <a:srgbClr val="FFFF00"/>
                </a:highlight>
              </a:rPr>
              <a:t>: </a:t>
            </a:r>
            <a:r>
              <a:rPr lang="en-US" sz="2800" b="1" dirty="0" err="1">
                <a:solidFill>
                  <a:srgbClr val="FF0066"/>
                </a:solidFill>
                <a:highlight>
                  <a:srgbClr val="FFFF00"/>
                </a:highlight>
              </a:rPr>
              <a:t>Nguyễn</a:t>
            </a:r>
            <a:r>
              <a:rPr lang="en-US" sz="2800" b="1" dirty="0">
                <a:solidFill>
                  <a:srgbClr val="FF0066"/>
                </a:solidFill>
                <a:highlight>
                  <a:srgbClr val="FFFF00"/>
                </a:highlight>
              </a:rPr>
              <a:t> Anh </a:t>
            </a:r>
            <a:r>
              <a:rPr lang="en-US" sz="2800" b="1" dirty="0" err="1">
                <a:solidFill>
                  <a:srgbClr val="FF0066"/>
                </a:solidFill>
                <a:highlight>
                  <a:srgbClr val="FFFF00"/>
                </a:highlight>
              </a:rPr>
              <a:t>Thư</a:t>
            </a:r>
            <a:endParaRPr lang="en-US" sz="2800" b="1" dirty="0">
              <a:solidFill>
                <a:srgbClr val="FF0066"/>
              </a:solidFill>
              <a:highlight>
                <a:srgbClr val="FFFF00"/>
              </a:highlight>
            </a:endParaRPr>
          </a:p>
          <a:p>
            <a:r>
              <a:rPr lang="en-US" sz="2800" b="1" dirty="0" err="1">
                <a:solidFill>
                  <a:srgbClr val="FF0066"/>
                </a:solidFill>
                <a:highlight>
                  <a:srgbClr val="FFFF00"/>
                </a:highlight>
              </a:rPr>
              <a:t>Lớp</a:t>
            </a:r>
            <a:r>
              <a:rPr lang="en-US" sz="2800" b="1" dirty="0">
                <a:solidFill>
                  <a:srgbClr val="FF0066"/>
                </a:solidFill>
                <a:highlight>
                  <a:srgbClr val="FFFF00"/>
                </a:highlight>
              </a:rPr>
              <a:t> 5B</a:t>
            </a:r>
          </a:p>
        </p:txBody>
      </p:sp>
    </p:spTree>
    <p:extLst>
      <p:ext uri="{BB962C8B-B14F-4D97-AF65-F5344CB8AC3E}">
        <p14:creationId xmlns:p14="http://schemas.microsoft.com/office/powerpoint/2010/main" val="4278126794"/>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05B4B49-F5F2-4723-BD28-9F5E21B4A5F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0245398">
            <a:off x="450807" y="729010"/>
            <a:ext cx="671739" cy="776186"/>
          </a:xfrm>
          <a:prstGeom prst="rect">
            <a:avLst/>
          </a:prstGeom>
        </p:spPr>
      </p:pic>
      <p:pic>
        <p:nvPicPr>
          <p:cNvPr id="20" name="图片 2">
            <a:extLst>
              <a:ext uri="{FF2B5EF4-FFF2-40B4-BE49-F238E27FC236}">
                <a16:creationId xmlns:a16="http://schemas.microsoft.com/office/drawing/2014/main" id="{90038063-74BA-49D7-8C62-EF0A6CBDF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6634" y="1014066"/>
            <a:ext cx="5305366" cy="6033112"/>
          </a:xfrm>
          <a:prstGeom prst="rect">
            <a:avLst/>
          </a:prstGeom>
        </p:spPr>
      </p:pic>
      <p:pic>
        <p:nvPicPr>
          <p:cNvPr id="4" name="Picture 3" descr="A logo with a black background&#10;&#10;Description automatically generated">
            <a:extLst>
              <a:ext uri="{FF2B5EF4-FFF2-40B4-BE49-F238E27FC236}">
                <a16:creationId xmlns:a16="http://schemas.microsoft.com/office/drawing/2014/main" id="{93416992-F9EC-8541-DD7E-C72D59880F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042" y="1530579"/>
            <a:ext cx="8315665" cy="6425741"/>
          </a:xfrm>
          <a:prstGeom prst="rect">
            <a:avLst/>
          </a:prstGeom>
        </p:spPr>
      </p:pic>
    </p:spTree>
    <p:extLst>
      <p:ext uri="{BB962C8B-B14F-4D97-AF65-F5344CB8AC3E}">
        <p14:creationId xmlns:p14="http://schemas.microsoft.com/office/powerpoint/2010/main" val="1876369361"/>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DF2FCD84-010C-2819-7C0A-3136D683413B}"/>
              </a:ext>
            </a:extLst>
          </p:cNvPr>
          <p:cNvSpPr/>
          <p:nvPr/>
        </p:nvSpPr>
        <p:spPr>
          <a:xfrm>
            <a:off x="995680" y="568960"/>
            <a:ext cx="609600" cy="5486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ea typeface="Cambria" panose="02040503050406030204" pitchFamily="18" charset="0"/>
              </a:rPr>
              <a:t>1</a:t>
            </a:r>
          </a:p>
        </p:txBody>
      </p:sp>
      <p:sp>
        <p:nvSpPr>
          <p:cNvPr id="5" name="TextBox 4">
            <a:extLst>
              <a:ext uri="{FF2B5EF4-FFF2-40B4-BE49-F238E27FC236}">
                <a16:creationId xmlns:a16="http://schemas.microsoft.com/office/drawing/2014/main" id="{E9683F36-BC53-AA6D-B993-8EAC9D9D315F}"/>
              </a:ext>
            </a:extLst>
          </p:cNvPr>
          <p:cNvSpPr txBox="1"/>
          <p:nvPr/>
        </p:nvSpPr>
        <p:spPr>
          <a:xfrm>
            <a:off x="1696720" y="457200"/>
            <a:ext cx="9255760" cy="3416320"/>
          </a:xfrm>
          <a:prstGeom prst="rect">
            <a:avLst/>
          </a:prstGeom>
          <a:noFill/>
        </p:spPr>
        <p:txBody>
          <a:bodyPr wrap="square" rtlCol="0">
            <a:spAutoFit/>
          </a:bodyPr>
          <a:lstStyle/>
          <a:p>
            <a:r>
              <a:rPr lang="vi-VN" sz="3600" b="1" dirty="0">
                <a:latin typeface="Cambria" panose="02040503050406030204" pitchFamily="18" charset="0"/>
                <a:ea typeface="Cambria" panose="02040503050406030204" pitchFamily="18" charset="0"/>
              </a:rPr>
              <a:t>a) Chọn câu trả lời đúng.</a:t>
            </a:r>
          </a:p>
          <a:p>
            <a:r>
              <a:rPr lang="vi-VN" sz="3600" dirty="0">
                <a:latin typeface="Cambria" panose="02040503050406030204" pitchFamily="18" charset="0"/>
                <a:ea typeface="Cambria" panose="02040503050406030204" pitchFamily="18" charset="0"/>
              </a:rPr>
              <a:t>Hình tròn phủ sóng của trạm phát sóng nào dưới đây có chu vi bé nhất?</a:t>
            </a:r>
            <a:endParaRPr lang="en-US" sz="3600" dirty="0">
              <a:latin typeface="Cambria" panose="02040503050406030204" pitchFamily="18" charset="0"/>
              <a:ea typeface="Cambria" panose="02040503050406030204" pitchFamily="18" charset="0"/>
            </a:endParaRPr>
          </a:p>
          <a:p>
            <a:r>
              <a:rPr lang="en-US" sz="3600" dirty="0">
                <a:latin typeface="Cambria" panose="02040503050406030204" pitchFamily="18" charset="0"/>
                <a:ea typeface="Cambria" panose="02040503050406030204" pitchFamily="18" charset="0"/>
              </a:rPr>
              <a:t>A. </a:t>
            </a:r>
            <a:r>
              <a:rPr lang="en-US" sz="3600" dirty="0" err="1">
                <a:latin typeface="Cambria" panose="02040503050406030204" pitchFamily="18" charset="0"/>
                <a:ea typeface="Cambria" panose="02040503050406030204" pitchFamily="18" charset="0"/>
              </a:rPr>
              <a:t>Trạm</a:t>
            </a:r>
            <a:r>
              <a:rPr lang="en-US" sz="3600" dirty="0">
                <a:latin typeface="Cambria" panose="02040503050406030204" pitchFamily="18" charset="0"/>
                <a:ea typeface="Cambria" panose="02040503050406030204" pitchFamily="18" charset="0"/>
              </a:rPr>
              <a:t> I, </a:t>
            </a:r>
            <a:r>
              <a:rPr lang="en-US" sz="3600" dirty="0" err="1">
                <a:latin typeface="Cambria" panose="02040503050406030204" pitchFamily="18" charset="0"/>
                <a:ea typeface="Cambria" panose="02040503050406030204" pitchFamily="18" charset="0"/>
              </a:rPr>
              <a:t>bán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kính</a:t>
            </a:r>
            <a:r>
              <a:rPr lang="en-US" sz="3600" dirty="0">
                <a:latin typeface="Cambria" panose="02040503050406030204" pitchFamily="18" charset="0"/>
                <a:ea typeface="Cambria" panose="02040503050406030204" pitchFamily="18" charset="0"/>
              </a:rPr>
              <a:t> 150 m</a:t>
            </a:r>
          </a:p>
          <a:p>
            <a:r>
              <a:rPr lang="en-US" sz="3600" dirty="0">
                <a:latin typeface="Cambria" panose="02040503050406030204" pitchFamily="18" charset="0"/>
                <a:ea typeface="Cambria" panose="02040503050406030204" pitchFamily="18" charset="0"/>
              </a:rPr>
              <a:t>B. </a:t>
            </a:r>
            <a:r>
              <a:rPr lang="en-US" sz="3600" dirty="0" err="1">
                <a:latin typeface="Cambria" panose="02040503050406030204" pitchFamily="18" charset="0"/>
                <a:ea typeface="Cambria" panose="02040503050406030204" pitchFamily="18" charset="0"/>
              </a:rPr>
              <a:t>Trạm</a:t>
            </a:r>
            <a:r>
              <a:rPr lang="en-US" sz="3600" dirty="0">
                <a:latin typeface="Cambria" panose="02040503050406030204" pitchFamily="18" charset="0"/>
                <a:ea typeface="Cambria" panose="02040503050406030204" pitchFamily="18" charset="0"/>
              </a:rPr>
              <a:t> II, </a:t>
            </a:r>
            <a:r>
              <a:rPr lang="en-US" sz="3600" dirty="0" err="1">
                <a:latin typeface="Cambria" panose="02040503050406030204" pitchFamily="18" charset="0"/>
                <a:ea typeface="Cambria" panose="02040503050406030204" pitchFamily="18" charset="0"/>
              </a:rPr>
              <a:t>bán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kính</a:t>
            </a:r>
            <a:r>
              <a:rPr lang="en-US" sz="3600" dirty="0">
                <a:latin typeface="Cambria" panose="02040503050406030204" pitchFamily="18" charset="0"/>
                <a:ea typeface="Cambria" panose="02040503050406030204" pitchFamily="18" charset="0"/>
              </a:rPr>
              <a:t> 100 m</a:t>
            </a:r>
          </a:p>
          <a:p>
            <a:r>
              <a:rPr lang="en-US" sz="3600" dirty="0">
                <a:latin typeface="Cambria" panose="02040503050406030204" pitchFamily="18" charset="0"/>
                <a:ea typeface="Cambria" panose="02040503050406030204" pitchFamily="18" charset="0"/>
              </a:rPr>
              <a:t>C. </a:t>
            </a:r>
            <a:r>
              <a:rPr lang="en-US" sz="3600" dirty="0" err="1">
                <a:latin typeface="Cambria" panose="02040503050406030204" pitchFamily="18" charset="0"/>
                <a:ea typeface="Cambria" panose="02040503050406030204" pitchFamily="18" charset="0"/>
              </a:rPr>
              <a:t>Trạm</a:t>
            </a:r>
            <a:r>
              <a:rPr lang="en-US" sz="3600" dirty="0">
                <a:latin typeface="Cambria" panose="02040503050406030204" pitchFamily="18" charset="0"/>
                <a:ea typeface="Cambria" panose="02040503050406030204" pitchFamily="18" charset="0"/>
              </a:rPr>
              <a:t> III, </a:t>
            </a:r>
            <a:r>
              <a:rPr lang="en-US" sz="3600" dirty="0" err="1">
                <a:latin typeface="Cambria" panose="02040503050406030204" pitchFamily="18" charset="0"/>
                <a:ea typeface="Cambria" panose="02040503050406030204" pitchFamily="18" charset="0"/>
              </a:rPr>
              <a:t>bán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kính</a:t>
            </a:r>
            <a:r>
              <a:rPr lang="en-US" sz="3600" dirty="0">
                <a:latin typeface="Cambria" panose="02040503050406030204" pitchFamily="18" charset="0"/>
                <a:ea typeface="Cambria" panose="02040503050406030204" pitchFamily="18" charset="0"/>
              </a:rPr>
              <a:t> 200 m</a:t>
            </a:r>
          </a:p>
        </p:txBody>
      </p:sp>
      <p:sp>
        <p:nvSpPr>
          <p:cNvPr id="4" name="Oval 3">
            <a:extLst>
              <a:ext uri="{FF2B5EF4-FFF2-40B4-BE49-F238E27FC236}">
                <a16:creationId xmlns:a16="http://schemas.microsoft.com/office/drawing/2014/main" id="{5B398188-1A2C-E475-7448-53E46D8D7FDF}"/>
              </a:ext>
            </a:extLst>
          </p:cNvPr>
          <p:cNvSpPr/>
          <p:nvPr/>
        </p:nvSpPr>
        <p:spPr>
          <a:xfrm>
            <a:off x="1676400" y="2714625"/>
            <a:ext cx="523875" cy="5334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6165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108155" y="71120"/>
            <a:ext cx="11946193" cy="670330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Oval 2">
            <a:extLst>
              <a:ext uri="{FF2B5EF4-FFF2-40B4-BE49-F238E27FC236}">
                <a16:creationId xmlns:a16="http://schemas.microsoft.com/office/drawing/2014/main" id="{DF2FCD84-010C-2819-7C0A-3136D683413B}"/>
              </a:ext>
            </a:extLst>
          </p:cNvPr>
          <p:cNvSpPr/>
          <p:nvPr/>
        </p:nvSpPr>
        <p:spPr>
          <a:xfrm>
            <a:off x="995680" y="568960"/>
            <a:ext cx="609600" cy="5486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sp>
        <p:nvSpPr>
          <p:cNvPr id="5" name="TextBox 4">
            <a:extLst>
              <a:ext uri="{FF2B5EF4-FFF2-40B4-BE49-F238E27FC236}">
                <a16:creationId xmlns:a16="http://schemas.microsoft.com/office/drawing/2014/main" id="{E9683F36-BC53-AA6D-B993-8EAC9D9D315F}"/>
              </a:ext>
            </a:extLst>
          </p:cNvPr>
          <p:cNvSpPr txBox="1"/>
          <p:nvPr/>
        </p:nvSpPr>
        <p:spPr>
          <a:xfrm>
            <a:off x="1696720" y="457200"/>
            <a:ext cx="9255760" cy="1754326"/>
          </a:xfrm>
          <a:prstGeom prst="rect">
            <a:avLst/>
          </a:prstGeom>
          <a:noFill/>
        </p:spPr>
        <p:txBody>
          <a:bodyPr wrap="square" rtlCol="0">
            <a:spAutoFit/>
          </a:bodyPr>
          <a:lstStyle/>
          <a:p>
            <a:pPr lvl="0"/>
            <a:r>
              <a:rPr lang="vi-VN" sz="3600" b="1" dirty="0">
                <a:solidFill>
                  <a:prstClr val="black"/>
                </a:solidFill>
                <a:latin typeface="Cambria" panose="02040503050406030204" pitchFamily="18" charset="0"/>
                <a:ea typeface="Cambria" panose="02040503050406030204" pitchFamily="18" charset="0"/>
              </a:rPr>
              <a:t>b) Số?</a:t>
            </a:r>
          </a:p>
          <a:p>
            <a:pPr lvl="0"/>
            <a:r>
              <a:rPr lang="vi-VN" sz="3600" b="1" dirty="0">
                <a:solidFill>
                  <a:prstClr val="black"/>
                </a:solidFill>
                <a:latin typeface="Cambria" panose="02040503050406030204" pitchFamily="18" charset="0"/>
                <a:ea typeface="Cambria" panose="02040503050406030204" pitchFamily="18" charset="0"/>
              </a:rPr>
              <a:t>Diện tích hình tròn phủ sóng vừa tìm được ở câu a là </a:t>
            </a:r>
            <a:r>
              <a:rPr lang="en-US" sz="3600" b="1" dirty="0">
                <a:solidFill>
                  <a:prstClr val="black"/>
                </a:solidFill>
                <a:latin typeface="Cambria" panose="02040503050406030204" pitchFamily="18" charset="0"/>
                <a:ea typeface="Cambria" panose="02040503050406030204" pitchFamily="18" charset="0"/>
              </a:rPr>
              <a:t>       </a:t>
            </a:r>
            <a:r>
              <a:rPr lang="en-US" sz="3600" b="1" dirty="0">
                <a:latin typeface="Cambria" panose="02040503050406030204" pitchFamily="18" charset="0"/>
                <a:ea typeface="Cambria" panose="02040503050406030204" pitchFamily="18" charset="0"/>
              </a:rPr>
              <a:t>m</a:t>
            </a:r>
            <a:r>
              <a:rPr lang="en-US" sz="3600" b="1" baseline="30000" dirty="0">
                <a:latin typeface="Cambria" panose="02040503050406030204" pitchFamily="18" charset="0"/>
                <a:ea typeface="Cambria" panose="02040503050406030204" pitchFamily="18" charset="0"/>
              </a:rPr>
              <a:t>2</a:t>
            </a:r>
            <a:r>
              <a:rPr lang="en-US" sz="3600" b="1" dirty="0">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F739AA65-90B1-969A-5294-7F438D5492FD}"/>
              </a:ext>
            </a:extLst>
          </p:cNvPr>
          <p:cNvSpPr/>
          <p:nvPr/>
        </p:nvSpPr>
        <p:spPr>
          <a:xfrm>
            <a:off x="3895725" y="1666875"/>
            <a:ext cx="542925" cy="49530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7" name="TextBox 6">
            <a:extLst>
              <a:ext uri="{FF2B5EF4-FFF2-40B4-BE49-F238E27FC236}">
                <a16:creationId xmlns:a16="http://schemas.microsoft.com/office/drawing/2014/main" id="{B7EDC206-48FB-D1A4-7BEC-0AFFC4EAA9E1}"/>
              </a:ext>
            </a:extLst>
          </p:cNvPr>
          <p:cNvSpPr txBox="1"/>
          <p:nvPr/>
        </p:nvSpPr>
        <p:spPr>
          <a:xfrm>
            <a:off x="1300480" y="2709366"/>
            <a:ext cx="9420225" cy="1938992"/>
          </a:xfrm>
          <a:prstGeom prst="rect">
            <a:avLst/>
          </a:prstGeom>
          <a:noFill/>
        </p:spPr>
        <p:txBody>
          <a:bodyPr wrap="square" rtlCol="0">
            <a:spAutoFit/>
          </a:bodyPr>
          <a:lstStyle/>
          <a:p>
            <a:pPr algn="just"/>
            <a:r>
              <a:rPr lang="vi-VN" sz="4000" b="0" i="0" dirty="0">
                <a:solidFill>
                  <a:srgbClr val="FF0000"/>
                </a:solidFill>
                <a:effectLst/>
                <a:latin typeface="Cambria" panose="02040503050406030204" pitchFamily="18" charset="0"/>
                <a:ea typeface="Cambria" panose="02040503050406030204" pitchFamily="18" charset="0"/>
              </a:rPr>
              <a:t> Diện tích hình tròn phủ sóng ở trạm II là:</a:t>
            </a:r>
          </a:p>
          <a:p>
            <a:pPr algn="ctr"/>
            <a:r>
              <a:rPr lang="vi-VN" sz="4000" b="0" i="0" dirty="0">
                <a:solidFill>
                  <a:srgbClr val="FF0000"/>
                </a:solidFill>
                <a:effectLst/>
                <a:latin typeface="Cambria" panose="02040503050406030204" pitchFamily="18" charset="0"/>
                <a:ea typeface="Cambria" panose="02040503050406030204" pitchFamily="18" charset="0"/>
              </a:rPr>
              <a:t>3,14 × 100 × 100 = 31 400 (m</a:t>
            </a:r>
            <a:r>
              <a:rPr lang="vi-VN" sz="4000" b="0" i="0" baseline="30000" dirty="0">
                <a:solidFill>
                  <a:srgbClr val="FF0000"/>
                </a:solidFill>
                <a:effectLst/>
                <a:latin typeface="Cambria" panose="02040503050406030204" pitchFamily="18" charset="0"/>
                <a:ea typeface="Cambria" panose="02040503050406030204" pitchFamily="18" charset="0"/>
              </a:rPr>
              <a:t>2</a:t>
            </a:r>
            <a:r>
              <a:rPr lang="vi-VN" sz="4000" b="0" i="0" dirty="0">
                <a:solidFill>
                  <a:srgbClr val="FF0000"/>
                </a:solidFill>
                <a:effectLst/>
                <a:latin typeface="Cambria" panose="02040503050406030204" pitchFamily="18" charset="0"/>
                <a:ea typeface="Cambria" panose="02040503050406030204" pitchFamily="18" charset="0"/>
              </a:rPr>
              <a:t>)</a:t>
            </a:r>
          </a:p>
          <a:p>
            <a:pPr algn="r"/>
            <a:r>
              <a:rPr lang="vi-VN" sz="4000" b="0" i="0" dirty="0">
                <a:solidFill>
                  <a:srgbClr val="FF0000"/>
                </a:solidFill>
                <a:effectLst/>
                <a:latin typeface="Cambria" panose="02040503050406030204" pitchFamily="18" charset="0"/>
                <a:ea typeface="Cambria" panose="02040503050406030204" pitchFamily="18" charset="0"/>
              </a:rPr>
              <a:t>Đáp số: 31 400 m</a:t>
            </a:r>
            <a:r>
              <a:rPr lang="vi-VN" sz="4000" b="0" i="0" baseline="30000" dirty="0">
                <a:solidFill>
                  <a:srgbClr val="FF0000"/>
                </a:solidFill>
                <a:effectLst/>
                <a:latin typeface="Cambria" panose="02040503050406030204" pitchFamily="18" charset="0"/>
                <a:ea typeface="Cambria" panose="02040503050406030204" pitchFamily="18" charset="0"/>
              </a:rPr>
              <a:t>2</a:t>
            </a:r>
            <a:endParaRPr lang="vi-VN" sz="40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20216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614</TotalTime>
  <Words>670</Words>
  <Application>Microsoft Office PowerPoint</Application>
  <PresentationFormat>Widescreen</PresentationFormat>
  <Paragraphs>80</Paragraphs>
  <Slides>20</Slides>
  <Notes>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20</vt:i4>
      </vt:variant>
    </vt:vector>
  </HeadingPairs>
  <TitlesOfParts>
    <vt:vector size="33" baseType="lpstr">
      <vt:lpstr>Aptos</vt:lpstr>
      <vt:lpstr>#9Slide03 Comfortaa Bold</vt:lpstr>
      <vt:lpstr>等线 Light</vt:lpstr>
      <vt:lpstr>等线</vt:lpstr>
      <vt:lpstr>.VnTifani Heavy</vt:lpstr>
      <vt:lpstr>Aptos Display</vt:lpstr>
      <vt:lpstr>Times New Roman</vt:lpstr>
      <vt:lpstr>Calibri</vt:lpstr>
      <vt:lpstr>Cambria</vt:lpstr>
      <vt:lpstr>Arial</vt:lpstr>
      <vt:lpstr>Office 主题​​</vt:lpstr>
      <vt:lpstr>1_Office Theme</vt:lpstr>
      <vt:lpstr>2_Office Theme</vt:lpstr>
      <vt:lpstr>PowerPoint Presentation</vt:lpstr>
      <vt:lpstr>M </vt:lpstr>
      <vt:lpstr>M </vt:lpstr>
      <vt:lpstr>M </vt:lpstr>
      <vt:lpstr>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建春</dc:creator>
  <cp:lastModifiedBy>Administrator</cp:lastModifiedBy>
  <cp:revision>76</cp:revision>
  <dcterms:created xsi:type="dcterms:W3CDTF">2020-02-07T01:48:05Z</dcterms:created>
  <dcterms:modified xsi:type="dcterms:W3CDTF">2024-12-09T07:04:43Z</dcterms:modified>
</cp:coreProperties>
</file>