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77" r:id="rId4"/>
    <p:sldId id="257" r:id="rId5"/>
    <p:sldId id="278" r:id="rId6"/>
    <p:sldId id="274" r:id="rId7"/>
    <p:sldId id="279" r:id="rId8"/>
    <p:sldId id="280" r:id="rId9"/>
    <p:sldId id="281" r:id="rId10"/>
    <p:sldId id="282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8" y="1970828"/>
            <a:ext cx="907163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19220"/>
            <a:ext cx="1079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cao 0,9 m. Mi cao hơn Rô-bốt 0,35 m. Mi thấp hơn Mai 0,31 m. Hỏi: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Mi cao bao nhiêu mét?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cao hơn Rô-bốt bao nhiêu mét?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6F056-5FE1-0D54-1F7A-A487BF8A2541}"/>
              </a:ext>
            </a:extLst>
          </p:cNvPr>
          <p:cNvSpPr txBox="1"/>
          <p:nvPr/>
        </p:nvSpPr>
        <p:spPr>
          <a:xfrm>
            <a:off x="883920" y="2448560"/>
            <a:ext cx="10749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 + 0,35 = 1,25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Mai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1,25 + 0,31 = 1,56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cao hơn Rô-bốt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1,56 – 0,9 = 0,66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 a) 1,25 m; b) 0,66 m</a:t>
            </a:r>
          </a:p>
        </p:txBody>
      </p:sp>
    </p:spTree>
    <p:extLst>
      <p:ext uri="{BB962C8B-B14F-4D97-AF65-F5344CB8AC3E}">
        <p14:creationId xmlns:p14="http://schemas.microsoft.com/office/powerpoint/2010/main" val="35503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2D4E4-559A-7D3C-83E2-C7F29A46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78990" y="2999582"/>
            <a:ext cx="4432647" cy="3793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ECBB3-5749-99D7-BAA4-575EB0ED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493"/>
            <a:ext cx="11845555" cy="13473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1F9C78-5B13-0AA1-62AE-33A7191AF129}"/>
              </a:ext>
            </a:extLst>
          </p:cNvPr>
          <p:cNvSpPr/>
          <p:nvPr/>
        </p:nvSpPr>
        <p:spPr>
          <a:xfrm>
            <a:off x="552890" y="2321532"/>
            <a:ext cx="6985830" cy="3632227"/>
          </a:xfrm>
          <a:prstGeom prst="roundRect">
            <a:avLst>
              <a:gd name="adj" fmla="val 13777"/>
            </a:avLst>
          </a:prstGeom>
          <a:solidFill>
            <a:srgbClr val="FAECEC"/>
          </a:solidFill>
          <a:ln>
            <a:solidFill>
              <a:srgbClr val="D13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đội chơi, mỗi đội 4 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có hiệu lệnh các đội nối phép tính với kết quả đúng.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nào nối nhanh và đúng thì đội đó thắng.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66EEDB-891C-DD58-E5BD-1CFDF3774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91285"/>
              </p:ext>
            </p:extLst>
          </p:nvPr>
        </p:nvGraphicFramePr>
        <p:xfrm>
          <a:off x="895832" y="86430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>
                          <a:solidFill>
                            <a:srgbClr val="002060"/>
                          </a:solidFill>
                          <a:effectLst/>
                        </a:rPr>
                        <a:t>37,5 + 56,2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19,48 + 26,15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45,7 + 129,46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0,762 + 1,06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D8BA68-4203-EF8F-8829-8BBBE0357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95613"/>
              </p:ext>
            </p:extLst>
          </p:nvPr>
        </p:nvGraphicFramePr>
        <p:xfrm>
          <a:off x="7377912" y="85414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1,822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45,63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93,7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175,16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BC8D2-26D7-E64F-8CFC-83B65549D152}"/>
              </a:ext>
            </a:extLst>
          </p:cNvPr>
          <p:cNvCxnSpPr/>
          <p:nvPr/>
        </p:nvCxnSpPr>
        <p:spPr>
          <a:xfrm>
            <a:off x="4460240" y="1503680"/>
            <a:ext cx="2875280" cy="268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DE54E-A798-BA34-C15E-4F18132E7A9F}"/>
              </a:ext>
            </a:extLst>
          </p:cNvPr>
          <p:cNvCxnSpPr>
            <a:cxnSpLocks/>
          </p:cNvCxnSpPr>
          <p:nvPr/>
        </p:nvCxnSpPr>
        <p:spPr>
          <a:xfrm flipV="1">
            <a:off x="4490720" y="2631440"/>
            <a:ext cx="2885440" cy="233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27367-C7AD-C5F0-5D8B-F836CDA7B8AF}"/>
              </a:ext>
            </a:extLst>
          </p:cNvPr>
          <p:cNvCxnSpPr>
            <a:cxnSpLocks/>
          </p:cNvCxnSpPr>
          <p:nvPr/>
        </p:nvCxnSpPr>
        <p:spPr>
          <a:xfrm>
            <a:off x="4470400" y="4226560"/>
            <a:ext cx="2926080" cy="1219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D7BFFC-2F7E-0FDB-710C-64AF17319E29}"/>
              </a:ext>
            </a:extLst>
          </p:cNvPr>
          <p:cNvCxnSpPr>
            <a:cxnSpLocks/>
          </p:cNvCxnSpPr>
          <p:nvPr/>
        </p:nvCxnSpPr>
        <p:spPr>
          <a:xfrm flipV="1">
            <a:off x="4500880" y="1625600"/>
            <a:ext cx="2915920" cy="3779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88" y="200258"/>
            <a:ext cx="3499407" cy="2110323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CEECF670-84A8-C0E4-29AA-2C9420E929C3}"/>
              </a:ext>
            </a:extLst>
          </p:cNvPr>
          <p:cNvSpPr/>
          <p:nvPr/>
        </p:nvSpPr>
        <p:spPr>
          <a:xfrm>
            <a:off x="846715" y="896875"/>
            <a:ext cx="1623617" cy="1147274"/>
          </a:xfrm>
          <a:custGeom>
            <a:avLst/>
            <a:gdLst>
              <a:gd name="connsiteX0" fmla="*/ 0 w 1623617"/>
              <a:gd name="connsiteY0" fmla="*/ 573637 h 1147274"/>
              <a:gd name="connsiteX1" fmla="*/ 811809 w 1623617"/>
              <a:gd name="connsiteY1" fmla="*/ 0 h 1147274"/>
              <a:gd name="connsiteX2" fmla="*/ 1623618 w 1623617"/>
              <a:gd name="connsiteY2" fmla="*/ 573637 h 1147274"/>
              <a:gd name="connsiteX3" fmla="*/ 811809 w 1623617"/>
              <a:gd name="connsiteY3" fmla="*/ 1147274 h 1147274"/>
              <a:gd name="connsiteX4" fmla="*/ 0 w 1623617"/>
              <a:gd name="connsiteY4" fmla="*/ 573637 h 1147274"/>
              <a:gd name="connsiteX0" fmla="*/ 0 w 1623617"/>
              <a:gd name="connsiteY0" fmla="*/ 573637 h 1147274"/>
              <a:gd name="connsiteX1" fmla="*/ 811809 w 1623617"/>
              <a:gd name="connsiteY1" fmla="*/ 0 h 1147274"/>
              <a:gd name="connsiteX2" fmla="*/ 1623618 w 1623617"/>
              <a:gd name="connsiteY2" fmla="*/ 573637 h 1147274"/>
              <a:gd name="connsiteX3" fmla="*/ 811809 w 1623617"/>
              <a:gd name="connsiteY3" fmla="*/ 1147274 h 1147274"/>
              <a:gd name="connsiteX4" fmla="*/ 0 w 1623617"/>
              <a:gd name="connsiteY4" fmla="*/ 573637 h 114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617" h="1147274" fill="none" extrusionOk="0">
                <a:moveTo>
                  <a:pt x="0" y="573637"/>
                </a:moveTo>
                <a:cubicBezTo>
                  <a:pt x="-64333" y="230932"/>
                  <a:pt x="403571" y="9164"/>
                  <a:pt x="811809" y="0"/>
                </a:cubicBezTo>
                <a:cubicBezTo>
                  <a:pt x="1335328" y="-90275"/>
                  <a:pt x="1693238" y="263347"/>
                  <a:pt x="1623618" y="573637"/>
                </a:cubicBezTo>
                <a:cubicBezTo>
                  <a:pt x="1681788" y="944995"/>
                  <a:pt x="1191218" y="1077011"/>
                  <a:pt x="811809" y="1147274"/>
                </a:cubicBezTo>
                <a:cubicBezTo>
                  <a:pt x="324152" y="1108649"/>
                  <a:pt x="22412" y="916337"/>
                  <a:pt x="0" y="573637"/>
                </a:cubicBezTo>
                <a:close/>
              </a:path>
              <a:path w="1623617" h="1147274" stroke="0" extrusionOk="0">
                <a:moveTo>
                  <a:pt x="0" y="573637"/>
                </a:moveTo>
                <a:cubicBezTo>
                  <a:pt x="100661" y="223296"/>
                  <a:pt x="292429" y="-42458"/>
                  <a:pt x="811809" y="0"/>
                </a:cubicBezTo>
                <a:cubicBezTo>
                  <a:pt x="1230755" y="-30141"/>
                  <a:pt x="1579791" y="274093"/>
                  <a:pt x="1623618" y="573637"/>
                </a:cubicBezTo>
                <a:cubicBezTo>
                  <a:pt x="1580962" y="887188"/>
                  <a:pt x="1329178" y="1179001"/>
                  <a:pt x="811809" y="1147274"/>
                </a:cubicBezTo>
                <a:cubicBezTo>
                  <a:pt x="399367" y="1177472"/>
                  <a:pt x="-3107" y="943973"/>
                  <a:pt x="0" y="573637"/>
                </a:cubicBezTo>
                <a:close/>
              </a:path>
              <a:path w="1623617" h="1147274" fill="none" stroke="0" extrusionOk="0">
                <a:moveTo>
                  <a:pt x="0" y="573637"/>
                </a:moveTo>
                <a:cubicBezTo>
                  <a:pt x="-4870" y="243079"/>
                  <a:pt x="330786" y="-50038"/>
                  <a:pt x="811809" y="0"/>
                </a:cubicBezTo>
                <a:cubicBezTo>
                  <a:pt x="1238648" y="-38472"/>
                  <a:pt x="1669851" y="308420"/>
                  <a:pt x="1623618" y="573637"/>
                </a:cubicBezTo>
                <a:cubicBezTo>
                  <a:pt x="1618875" y="943995"/>
                  <a:pt x="1294153" y="1159594"/>
                  <a:pt x="811809" y="1147274"/>
                </a:cubicBezTo>
                <a:cubicBezTo>
                  <a:pt x="326182" y="1177267"/>
                  <a:pt x="-28487" y="914541"/>
                  <a:pt x="0" y="573637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332" y="1255419"/>
            <a:ext cx="7251336" cy="2289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C972E9-C194-3B7C-AAC1-6C5A02DD0E43}"/>
              </a:ext>
            </a:extLst>
          </p:cNvPr>
          <p:cNvSpPr txBox="1"/>
          <p:nvPr/>
        </p:nvSpPr>
        <p:spPr>
          <a:xfrm>
            <a:off x="5432323" y="3903859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GV: Vũ </a:t>
            </a:r>
            <a:r>
              <a:rPr lang="en-US" sz="2800" b="1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Hiền</a:t>
            </a:r>
            <a:endParaRPr lang="en-US" sz="2800" b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5B</a:t>
            </a:r>
          </a:p>
        </p:txBody>
      </p:sp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79369-864D-4B96-D396-C555EBEAD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26746"/>
              </p:ext>
            </p:extLst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ABFA6B-EB07-84C4-45CD-584E8078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7419"/>
              </p:ext>
            </p:extLst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881315-9510-7D3A-F523-397AD96168DA}"/>
              </a:ext>
            </a:extLst>
          </p:cNvPr>
          <p:cNvSpPr txBox="1"/>
          <p:nvPr/>
        </p:nvSpPr>
        <p:spPr>
          <a:xfrm>
            <a:off x="670560" y="30480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68983-5FC0-918F-C5B3-11414E07FB58}"/>
              </a:ext>
            </a:extLst>
          </p:cNvPr>
          <p:cNvSpPr txBox="1"/>
          <p:nvPr/>
        </p:nvSpPr>
        <p:spPr>
          <a:xfrm>
            <a:off x="426720" y="33020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5E8F3C-1931-3FDB-6A53-011FD6C2BDB3}"/>
              </a:ext>
            </a:extLst>
          </p:cNvPr>
          <p:cNvCxnSpPr>
            <a:cxnSpLocks/>
          </p:cNvCxnSpPr>
          <p:nvPr/>
        </p:nvCxnSpPr>
        <p:spPr>
          <a:xfrm>
            <a:off x="670560" y="457200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8752CE-D88B-9F68-A309-16798180530C}"/>
              </a:ext>
            </a:extLst>
          </p:cNvPr>
          <p:cNvSpPr txBox="1"/>
          <p:nvPr/>
        </p:nvSpPr>
        <p:spPr>
          <a:xfrm>
            <a:off x="3220720" y="305816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9,12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0AC11-71F4-0086-679E-9E7DB5D7208C}"/>
              </a:ext>
            </a:extLst>
          </p:cNvPr>
          <p:cNvSpPr txBox="1"/>
          <p:nvPr/>
        </p:nvSpPr>
        <p:spPr>
          <a:xfrm>
            <a:off x="2854960" y="33324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4C81E-A13E-3466-B57E-1338B6675F03}"/>
              </a:ext>
            </a:extLst>
          </p:cNvPr>
          <p:cNvCxnSpPr>
            <a:cxnSpLocks/>
          </p:cNvCxnSpPr>
          <p:nvPr/>
        </p:nvCxnSpPr>
        <p:spPr>
          <a:xfrm>
            <a:off x="3220720" y="458216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0D82D-F63E-6834-C6C7-BB88E9E40FE4}"/>
              </a:ext>
            </a:extLst>
          </p:cNvPr>
          <p:cNvSpPr txBox="1"/>
          <p:nvPr/>
        </p:nvSpPr>
        <p:spPr>
          <a:xfrm>
            <a:off x="6715760" y="307848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15,7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1,57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BF3AE-BABD-ABA7-FA5A-350EB136DB74}"/>
              </a:ext>
            </a:extLst>
          </p:cNvPr>
          <p:cNvSpPr txBox="1"/>
          <p:nvPr/>
        </p:nvSpPr>
        <p:spPr>
          <a:xfrm>
            <a:off x="6664960" y="35255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0EFB7-489E-476C-1D78-4E3A3E06C22A}"/>
              </a:ext>
            </a:extLst>
          </p:cNvPr>
          <p:cNvCxnSpPr>
            <a:cxnSpLocks/>
          </p:cNvCxnSpPr>
          <p:nvPr/>
        </p:nvCxnSpPr>
        <p:spPr>
          <a:xfrm>
            <a:off x="7000240" y="453136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DA3D83-3A06-AE84-5D9F-B8D63027F223}"/>
              </a:ext>
            </a:extLst>
          </p:cNvPr>
          <p:cNvSpPr txBox="1"/>
          <p:nvPr/>
        </p:nvSpPr>
        <p:spPr>
          <a:xfrm>
            <a:off x="9550400" y="301752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9,03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04025-9BC6-273F-0EF4-D780C77CE0A7}"/>
              </a:ext>
            </a:extLst>
          </p:cNvPr>
          <p:cNvSpPr txBox="1"/>
          <p:nvPr/>
        </p:nvSpPr>
        <p:spPr>
          <a:xfrm>
            <a:off x="9184640" y="329184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389CE2-BEFC-F758-8A35-73C459867D2C}"/>
              </a:ext>
            </a:extLst>
          </p:cNvPr>
          <p:cNvCxnSpPr>
            <a:cxnSpLocks/>
          </p:cNvCxnSpPr>
          <p:nvPr/>
        </p:nvCxnSpPr>
        <p:spPr>
          <a:xfrm>
            <a:off x="9367520" y="4541520"/>
            <a:ext cx="160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C600FD-6931-E0A0-BBF1-16F646C90DA8}"/>
              </a:ext>
            </a:extLst>
          </p:cNvPr>
          <p:cNvSpPr txBox="1"/>
          <p:nvPr/>
        </p:nvSpPr>
        <p:spPr>
          <a:xfrm>
            <a:off x="619760" y="455168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8D22F-B709-A900-7872-607E361A6972}"/>
              </a:ext>
            </a:extLst>
          </p:cNvPr>
          <p:cNvSpPr txBox="1"/>
          <p:nvPr/>
        </p:nvSpPr>
        <p:spPr>
          <a:xfrm>
            <a:off x="293624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FDB9BD-A292-5FF6-5367-3EF63E084655}"/>
              </a:ext>
            </a:extLst>
          </p:cNvPr>
          <p:cNvSpPr txBox="1"/>
          <p:nvPr/>
        </p:nvSpPr>
        <p:spPr>
          <a:xfrm>
            <a:off x="704088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17,27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D22D87-D1B2-FEB1-B448-23BA563ACB86}"/>
              </a:ext>
            </a:extLst>
          </p:cNvPr>
          <p:cNvSpPr txBox="1"/>
          <p:nvPr/>
        </p:nvSpPr>
        <p:spPr>
          <a:xfrm>
            <a:off x="9286240" y="45415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12,41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  <p:bldP spid="22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E4664-5894-1218-9243-5C0194E966FB}"/>
              </a:ext>
            </a:extLst>
          </p:cNvPr>
          <p:cNvSpPr txBox="1"/>
          <p:nvPr/>
        </p:nvSpPr>
        <p:spPr>
          <a:xfrm>
            <a:off x="548640" y="277368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(9,2 + 0,8)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27,56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BB14B-97F8-F9CE-2FB2-8D9F18382687}"/>
              </a:ext>
            </a:extLst>
          </p:cNvPr>
          <p:cNvSpPr txBox="1"/>
          <p:nvPr/>
        </p:nvSpPr>
        <p:spPr>
          <a:xfrm>
            <a:off x="6370320" y="2773680"/>
            <a:ext cx="55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(7,99 + 0,01)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+ 8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100,15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 animBg="1"/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ô chữ dưới đây.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68799-5EA6-9840-CDFB-F1123F46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3310"/>
              </p:ext>
            </p:extLst>
          </p:nvPr>
        </p:nvGraphicFramePr>
        <p:xfrm>
          <a:off x="579121" y="1766146"/>
          <a:ext cx="3850638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46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379ED2-6380-3744-E222-4EF98435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54512"/>
              </p:ext>
            </p:extLst>
          </p:nvPr>
        </p:nvGraphicFramePr>
        <p:xfrm>
          <a:off x="5486400" y="1766146"/>
          <a:ext cx="6268720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92638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  <a:gridCol w="1841722">
                  <a:extLst>
                    <a:ext uri="{9D8B030D-6E8A-4147-A177-3AD203B41FA5}">
                      <a16:colId xmlns:a16="http://schemas.microsoft.com/office/drawing/2014/main" val="3069624665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49E537-590B-2185-D0C5-6BBE6954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872547"/>
            <a:ext cx="10098475" cy="25702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FF3F50-50C4-F819-384F-0EC90616F0CA}"/>
              </a:ext>
            </a:extLst>
          </p:cNvPr>
          <p:cNvSpPr/>
          <p:nvPr/>
        </p:nvSpPr>
        <p:spPr>
          <a:xfrm>
            <a:off x="5049520" y="4389120"/>
            <a:ext cx="1371600" cy="6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7F369-60AC-3225-5938-65583C8603E9}"/>
              </a:ext>
            </a:extLst>
          </p:cNvPr>
          <p:cNvSpPr/>
          <p:nvPr/>
        </p:nvSpPr>
        <p:spPr>
          <a:xfrm>
            <a:off x="2174240" y="285496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D05EB-356F-7C4D-D6E6-0556AA40B996}"/>
              </a:ext>
            </a:extLst>
          </p:cNvPr>
          <p:cNvSpPr/>
          <p:nvPr/>
        </p:nvSpPr>
        <p:spPr>
          <a:xfrm>
            <a:off x="4897120" y="5151120"/>
            <a:ext cx="1524000" cy="589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3BD8-0E4D-7908-E444-A1E28AAB4337}"/>
              </a:ext>
            </a:extLst>
          </p:cNvPr>
          <p:cNvSpPr/>
          <p:nvPr/>
        </p:nvSpPr>
        <p:spPr>
          <a:xfrm>
            <a:off x="93472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C7336D-54F8-FE9A-651C-6102399C44E3}"/>
              </a:ext>
            </a:extLst>
          </p:cNvPr>
          <p:cNvSpPr/>
          <p:nvPr/>
        </p:nvSpPr>
        <p:spPr>
          <a:xfrm>
            <a:off x="4450080" y="5811520"/>
            <a:ext cx="173736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32626-4656-7F90-1EF5-1041C6FF9ABA}"/>
              </a:ext>
            </a:extLst>
          </p:cNvPr>
          <p:cNvSpPr/>
          <p:nvPr/>
        </p:nvSpPr>
        <p:spPr>
          <a:xfrm>
            <a:off x="9042400" y="277368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3B0480-8B7E-BF4B-122D-9842A89EAA9A}"/>
              </a:ext>
            </a:extLst>
          </p:cNvPr>
          <p:cNvSpPr/>
          <p:nvPr/>
        </p:nvSpPr>
        <p:spPr>
          <a:xfrm>
            <a:off x="10586720" y="448056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A0BAB-4E26-98D2-1934-CB38C907D900}"/>
              </a:ext>
            </a:extLst>
          </p:cNvPr>
          <p:cNvSpPr/>
          <p:nvPr/>
        </p:nvSpPr>
        <p:spPr>
          <a:xfrm>
            <a:off x="350520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27F586-B77D-6C23-394A-D5DFA2DDF1AF}"/>
              </a:ext>
            </a:extLst>
          </p:cNvPr>
          <p:cNvSpPr/>
          <p:nvPr/>
        </p:nvSpPr>
        <p:spPr>
          <a:xfrm>
            <a:off x="10566400" y="516128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AA2B7-DC87-B4A8-A3BD-7D0BAE31FA6B}"/>
              </a:ext>
            </a:extLst>
          </p:cNvPr>
          <p:cNvSpPr/>
          <p:nvPr/>
        </p:nvSpPr>
        <p:spPr>
          <a:xfrm>
            <a:off x="593344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CC5290-6C00-765B-192B-D1F4C7C59851}"/>
              </a:ext>
            </a:extLst>
          </p:cNvPr>
          <p:cNvSpPr/>
          <p:nvPr/>
        </p:nvSpPr>
        <p:spPr>
          <a:xfrm>
            <a:off x="10119360" y="5750560"/>
            <a:ext cx="170688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19,65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6A20D-95A8-4995-DF18-FB933DBE7FA0}"/>
              </a:ext>
            </a:extLst>
          </p:cNvPr>
          <p:cNvSpPr/>
          <p:nvPr/>
        </p:nvSpPr>
        <p:spPr>
          <a:xfrm>
            <a:off x="756920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B2101A-FA8A-168C-D316-7307F13C3077}"/>
              </a:ext>
            </a:extLst>
          </p:cNvPr>
          <p:cNvSpPr/>
          <p:nvPr/>
        </p:nvSpPr>
        <p:spPr>
          <a:xfrm>
            <a:off x="10515600" y="276352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60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3264A-16A6-CDB8-B501-899DF220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40" y="541020"/>
            <a:ext cx="8098755" cy="4115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F731B-8B25-A054-FD91-BF8C6CC3BE19}"/>
              </a:ext>
            </a:extLst>
          </p:cNvPr>
          <p:cNvSpPr txBox="1"/>
          <p:nvPr/>
        </p:nvSpPr>
        <p:spPr>
          <a:xfrm>
            <a:off x="894080" y="4805680"/>
            <a:ext cx="1081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Long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1804)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355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#9Slide05 SVNHollycakes</vt:lpstr>
      <vt:lpstr>#9Slide07 HoneyCream</vt:lpstr>
      <vt:lpstr>Arial</vt:lpstr>
      <vt:lpstr>Calibri</vt:lpstr>
      <vt:lpstr>Cambria</vt:lpstr>
      <vt:lpstr>Segoe UI Black</vt:lpstr>
      <vt:lpstr>SVN-Newton</vt:lpstr>
      <vt:lpstr>Times New Roman</vt:lpstr>
      <vt:lpstr>UTM Avo</vt:lpstr>
      <vt:lpstr>UTM Showcard</vt:lpstr>
      <vt:lpstr>字魂79号-萌趣奶油体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33</cp:revision>
  <dcterms:created xsi:type="dcterms:W3CDTF">2024-04-26T09:11:17Z</dcterms:created>
  <dcterms:modified xsi:type="dcterms:W3CDTF">2024-12-23T03:59:23Z</dcterms:modified>
</cp:coreProperties>
</file>