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70" r:id="rId4"/>
    <p:sldId id="271" r:id="rId5"/>
    <p:sldId id="272" r:id="rId6"/>
    <p:sldId id="273" r:id="rId7"/>
    <p:sldId id="256" r:id="rId8"/>
    <p:sldId id="258" r:id="rId9"/>
    <p:sldId id="261" r:id="rId10"/>
    <p:sldId id="274" r:id="rId11"/>
    <p:sldId id="263" r:id="rId12"/>
    <p:sldId id="275" r:id="rId13"/>
    <p:sldId id="276" r:id="rId14"/>
    <p:sldId id="277" r:id="rId15"/>
    <p:sldId id="278" r:id="rId16"/>
    <p:sldId id="265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946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EF87E-F83A-4AA1-9883-AD50C4792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DB7525-6683-4F6F-AB8A-513A1D2A4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3FE6C-976E-47A2-81CA-C479752C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D006C-7D53-4B4D-8349-56CDEC6E6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D00AD-D9D2-4EFE-A536-E14927A31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45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13B7C-8BF7-416F-9E9E-C73CCDF9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3D64A-E1A2-4889-B7CD-6C25E97CA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F37C0-5F82-4677-BCA7-66E1B0D45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32A41-1AF6-4B87-8B9B-90A8A23C5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A7DA5-A591-4218-8CF7-04DFC3B2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89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1C2C4-EE01-4E6E-8356-95AB5C95D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EE01A-6E66-4681-9B67-193153FDC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4AF82-BE7A-4D6E-A003-FC5215EFE6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72C07-8C60-4F82-A88F-EE926338F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547B9-1309-4A8E-864C-9E994F0A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29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C3684-6A9F-4FF6-82E8-EFEE0836C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3915C-4181-4570-B271-6D5427D64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BE942-7201-4D2B-88C2-83E977B1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F5370-83BC-4306-A4BF-C42AC97B72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E42BC-A702-48B0-BB20-D83F3FCE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A8FA2-8795-47D9-B9F9-B5C388A57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75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7C317-602E-4874-AA60-57D60122C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2B387-BA8C-4C4B-8ACC-88B45889F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68314-8975-4614-B6A7-1648E3843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DA789C-579B-4F39-8928-15B7F0D8F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0093C8-E235-4B0B-A17A-A760BEAAB7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9E492D-2BD9-4F77-8B3F-E83CCB2CA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8F37A1-F221-4686-BE74-0CA951B5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054E7E-3242-412B-8FB9-6EC2FB7C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89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138AF-1102-4018-AFA4-BD7033FC3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DCDBDC-6A93-4055-9134-5E9CB126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B6553C-33B2-4AE0-86BA-98ED8E08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F0E39-2038-4B49-AD82-20177E0F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32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203414-FCC8-4372-927C-97C6E4CF78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17EE5-FD83-4FEF-B7E4-253532316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7FC388-A0D7-4210-A29A-30AC9212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31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45F0-50DC-4D7A-BB14-44F3A8045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B84DE-0329-496F-A413-8ED289176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55BA4-6FDD-42E2-B092-635CC38A8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F2810-0EEF-4E54-9B4E-52E38C4B56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9B237-E83E-4CF1-9295-D740867B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23B63-F9CE-4C39-9111-83EE3425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03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8A1E-3298-4D11-A4E1-B7B028A45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4DFC48-C330-43CA-B0EE-8F6CE16FDC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E940A-401B-499F-9054-C124A9454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22FE3-DB75-4FA7-B620-B13C57E8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FE463-0988-4D30-A3DC-3771AE0A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82C2C-2179-4221-A71B-4C59BDE3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2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DFBBD-27A2-43B1-82FE-60A6642E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FD249-B855-493A-8EC5-F89253E84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B4165-C19C-443E-9EE3-A1F7CD55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EE0DA-33B1-4CF8-902E-0AEF8133C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E8C78-D213-4E3A-9DDD-8EEA2197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CBC176-85E2-4E2F-95C1-FF086553A4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A3879E-97A7-46E9-8345-7F721E007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08B54-307D-46CD-BC0F-722F3AAB33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6069E5B3-FA30-438A-B60F-2CAEF6B816D0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B7C70-6ABE-4BE8-A083-7ACF69CC4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B1705-AA98-4CDF-B8F2-C1D179FA2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060B0705-DE6A-43FB-843C-81BD7F07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71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38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svg"/><Relationship Id="rId18" Type="http://schemas.openxmlformats.org/officeDocument/2006/relationships/image" Target="../media/image9.png"/><Relationship Id="rId26" Type="http://schemas.openxmlformats.org/officeDocument/2006/relationships/image" Target="../media/image66.png"/><Relationship Id="rId3" Type="http://schemas.openxmlformats.org/officeDocument/2006/relationships/image" Target="../media/image2.svg"/><Relationship Id="rId21" Type="http://schemas.openxmlformats.org/officeDocument/2006/relationships/image" Target="../media/image12.svg"/><Relationship Id="rId7" Type="http://schemas.openxmlformats.org/officeDocument/2006/relationships/image" Target="../media/image42.svg"/><Relationship Id="rId12" Type="http://schemas.openxmlformats.org/officeDocument/2006/relationships/image" Target="../media/image56.png"/><Relationship Id="rId17" Type="http://schemas.openxmlformats.org/officeDocument/2006/relationships/image" Target="../media/image61.svg"/><Relationship Id="rId25" Type="http://schemas.openxmlformats.org/officeDocument/2006/relationships/image" Target="../media/image65.svg"/><Relationship Id="rId2" Type="http://schemas.openxmlformats.org/officeDocument/2006/relationships/image" Target="../media/image1.png"/><Relationship Id="rId16" Type="http://schemas.openxmlformats.org/officeDocument/2006/relationships/image" Target="../media/image6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55.svg"/><Relationship Id="rId24" Type="http://schemas.openxmlformats.org/officeDocument/2006/relationships/image" Target="../media/image64.png"/><Relationship Id="rId5" Type="http://schemas.openxmlformats.org/officeDocument/2006/relationships/image" Target="../media/image4.svg"/><Relationship Id="rId15" Type="http://schemas.openxmlformats.org/officeDocument/2006/relationships/image" Target="../media/image59.svg"/><Relationship Id="rId23" Type="http://schemas.openxmlformats.org/officeDocument/2006/relationships/image" Target="../media/image63.svg"/><Relationship Id="rId28" Type="http://schemas.openxmlformats.org/officeDocument/2006/relationships/image" Target="../media/image68.png"/><Relationship Id="rId10" Type="http://schemas.openxmlformats.org/officeDocument/2006/relationships/image" Target="../media/image54.png"/><Relationship Id="rId19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53.svg"/><Relationship Id="rId14" Type="http://schemas.openxmlformats.org/officeDocument/2006/relationships/image" Target="../media/image58.png"/><Relationship Id="rId22" Type="http://schemas.openxmlformats.org/officeDocument/2006/relationships/image" Target="../media/image62.png"/><Relationship Id="rId27" Type="http://schemas.openxmlformats.org/officeDocument/2006/relationships/image" Target="../media/image6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14.svg"/><Relationship Id="rId3" Type="http://schemas.openxmlformats.org/officeDocument/2006/relationships/image" Target="../media/image2.svg"/><Relationship Id="rId7" Type="http://schemas.openxmlformats.org/officeDocument/2006/relationships/image" Target="../media/image72.svg"/><Relationship Id="rId12" Type="http://schemas.openxmlformats.org/officeDocument/2006/relationships/image" Target="../media/image13.png"/><Relationship Id="rId17" Type="http://schemas.openxmlformats.org/officeDocument/2006/relationships/image" Target="../media/image77.png"/><Relationship Id="rId2" Type="http://schemas.openxmlformats.org/officeDocument/2006/relationships/image" Target="../media/image1.png"/><Relationship Id="rId16" Type="http://schemas.openxmlformats.org/officeDocument/2006/relationships/image" Target="../media/image5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4.svg"/><Relationship Id="rId15" Type="http://schemas.openxmlformats.org/officeDocument/2006/relationships/image" Target="../media/image56.png"/><Relationship Id="rId10" Type="http://schemas.openxmlformats.org/officeDocument/2006/relationships/image" Target="../media/image75.png"/><Relationship Id="rId4" Type="http://schemas.openxmlformats.org/officeDocument/2006/relationships/image" Target="../media/image3.png"/><Relationship Id="rId9" Type="http://schemas.openxmlformats.org/officeDocument/2006/relationships/image" Target="../media/image74.sv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12" Type="http://schemas.openxmlformats.org/officeDocument/2006/relationships/image" Target="../media/image12.svg"/><Relationship Id="rId17" Type="http://schemas.openxmlformats.org/officeDocument/2006/relationships/image" Target="../media/image34.png"/><Relationship Id="rId2" Type="http://schemas.openxmlformats.org/officeDocument/2006/relationships/image" Target="../media/image1.png"/><Relationship Id="rId16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1.png"/><Relationship Id="rId5" Type="http://schemas.openxmlformats.org/officeDocument/2006/relationships/image" Target="../media/image4.svg"/><Relationship Id="rId15" Type="http://schemas.openxmlformats.org/officeDocument/2006/relationships/image" Target="../media/image32.png"/><Relationship Id="rId10" Type="http://schemas.openxmlformats.org/officeDocument/2006/relationships/image" Target="../media/image14.svg"/><Relationship Id="rId19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svg"/><Relationship Id="rId18" Type="http://schemas.openxmlformats.org/officeDocument/2006/relationships/image" Target="../media/image45.png"/><Relationship Id="rId3" Type="http://schemas.openxmlformats.org/officeDocument/2006/relationships/image" Target="../media/image2.svg"/><Relationship Id="rId7" Type="http://schemas.openxmlformats.org/officeDocument/2006/relationships/image" Target="../media/image38.svg"/><Relationship Id="rId12" Type="http://schemas.openxmlformats.org/officeDocument/2006/relationships/image" Target="../media/image41.png"/><Relationship Id="rId17" Type="http://schemas.openxmlformats.org/officeDocument/2006/relationships/image" Target="../media/image44.svg"/><Relationship Id="rId2" Type="http://schemas.openxmlformats.org/officeDocument/2006/relationships/image" Target="../media/image1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5" Type="http://schemas.openxmlformats.org/officeDocument/2006/relationships/image" Target="../media/image12.svg"/><Relationship Id="rId10" Type="http://schemas.openxmlformats.org/officeDocument/2006/relationships/image" Target="../media/image13.png"/><Relationship Id="rId19" Type="http://schemas.openxmlformats.org/officeDocument/2006/relationships/image" Target="../media/image46.svg"/><Relationship Id="rId4" Type="http://schemas.openxmlformats.org/officeDocument/2006/relationships/image" Target="../media/image3.png"/><Relationship Id="rId9" Type="http://schemas.openxmlformats.org/officeDocument/2006/relationships/image" Target="../media/image40.sv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83092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44000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49352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147677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6" y="0"/>
                </a:lnTo>
                <a:lnTo>
                  <a:pt x="6594056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146001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741733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406793" y="-361950"/>
            <a:ext cx="7105712" cy="8281541"/>
            <a:chOff x="0" y="0"/>
            <a:chExt cx="1871463" cy="218114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71463" cy="2181147"/>
            </a:xfrm>
            <a:custGeom>
              <a:avLst/>
              <a:gdLst/>
              <a:ahLst/>
              <a:cxnLst/>
              <a:rect l="l" t="t" r="r" b="b"/>
              <a:pathLst>
                <a:path w="1871463" h="2181147">
                  <a:moveTo>
                    <a:pt x="0" y="0"/>
                  </a:moveTo>
                  <a:lnTo>
                    <a:pt x="1871463" y="0"/>
                  </a:lnTo>
                  <a:lnTo>
                    <a:pt x="1871463" y="2181147"/>
                  </a:lnTo>
                  <a:lnTo>
                    <a:pt x="0" y="2181147"/>
                  </a:lnTo>
                  <a:close/>
                </a:path>
              </a:pathLst>
            </a:custGeom>
            <a:solidFill>
              <a:srgbClr val="FEFD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871463" cy="2219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41531" y="7228045"/>
            <a:ext cx="8036236" cy="841566"/>
            <a:chOff x="0" y="0"/>
            <a:chExt cx="2116540" cy="22164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16540" cy="221647"/>
            </a:xfrm>
            <a:custGeom>
              <a:avLst/>
              <a:gdLst/>
              <a:ahLst/>
              <a:cxnLst/>
              <a:rect l="l" t="t" r="r" b="b"/>
              <a:pathLst>
                <a:path w="2116540" h="221647">
                  <a:moveTo>
                    <a:pt x="0" y="0"/>
                  </a:moveTo>
                  <a:lnTo>
                    <a:pt x="2116540" y="0"/>
                  </a:lnTo>
                  <a:lnTo>
                    <a:pt x="2116540" y="221647"/>
                  </a:lnTo>
                  <a:lnTo>
                    <a:pt x="0" y="221647"/>
                  </a:lnTo>
                  <a:close/>
                </a:path>
              </a:pathLst>
            </a:custGeom>
            <a:solidFill>
              <a:srgbClr val="FFD1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116540" cy="2597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11688222" y="820940"/>
            <a:ext cx="5138647" cy="10467615"/>
          </a:xfrm>
          <a:custGeom>
            <a:avLst/>
            <a:gdLst/>
            <a:ahLst/>
            <a:cxnLst/>
            <a:rect l="l" t="t" r="r" b="b"/>
            <a:pathLst>
              <a:path w="5138647" h="10467615">
                <a:moveTo>
                  <a:pt x="5138648" y="0"/>
                </a:moveTo>
                <a:lnTo>
                  <a:pt x="0" y="0"/>
                </a:lnTo>
                <a:lnTo>
                  <a:pt x="0" y="10467615"/>
                </a:lnTo>
                <a:lnTo>
                  <a:pt x="5138648" y="10467615"/>
                </a:lnTo>
                <a:lnTo>
                  <a:pt x="513864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252878">
            <a:off x="7975771" y="3983322"/>
            <a:ext cx="3141695" cy="3124559"/>
          </a:xfrm>
          <a:custGeom>
            <a:avLst/>
            <a:gdLst/>
            <a:ahLst/>
            <a:cxnLst/>
            <a:rect l="l" t="t" r="r" b="b"/>
            <a:pathLst>
              <a:path w="3141695" h="3124559">
                <a:moveTo>
                  <a:pt x="0" y="0"/>
                </a:moveTo>
                <a:lnTo>
                  <a:pt x="3141695" y="0"/>
                </a:lnTo>
                <a:lnTo>
                  <a:pt x="3141695" y="3124558"/>
                </a:lnTo>
                <a:lnTo>
                  <a:pt x="0" y="31245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160133">
            <a:off x="-744264" y="203779"/>
            <a:ext cx="2638025" cy="1549240"/>
          </a:xfrm>
          <a:custGeom>
            <a:avLst/>
            <a:gdLst/>
            <a:ahLst/>
            <a:cxnLst/>
            <a:rect l="l" t="t" r="r" b="b"/>
            <a:pathLst>
              <a:path w="2638025" h="1549240">
                <a:moveTo>
                  <a:pt x="0" y="0"/>
                </a:moveTo>
                <a:lnTo>
                  <a:pt x="2638025" y="0"/>
                </a:lnTo>
                <a:lnTo>
                  <a:pt x="2638025" y="1549240"/>
                </a:lnTo>
                <a:lnTo>
                  <a:pt x="0" y="15492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5117147" y="1333105"/>
            <a:ext cx="821480" cy="811025"/>
          </a:xfrm>
          <a:custGeom>
            <a:avLst/>
            <a:gdLst/>
            <a:ahLst/>
            <a:cxnLst/>
            <a:rect l="l" t="t" r="r" b="b"/>
            <a:pathLst>
              <a:path w="821480" h="811025">
                <a:moveTo>
                  <a:pt x="0" y="0"/>
                </a:moveTo>
                <a:lnTo>
                  <a:pt x="821480" y="0"/>
                </a:lnTo>
                <a:lnTo>
                  <a:pt x="821480" y="811025"/>
                </a:lnTo>
                <a:lnTo>
                  <a:pt x="0" y="81102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5938627" y="820940"/>
            <a:ext cx="518768" cy="512165"/>
          </a:xfrm>
          <a:custGeom>
            <a:avLst/>
            <a:gdLst/>
            <a:ahLst/>
            <a:cxnLst/>
            <a:rect l="l" t="t" r="r" b="b"/>
            <a:pathLst>
              <a:path w="518768" h="512165">
                <a:moveTo>
                  <a:pt x="0" y="0"/>
                </a:moveTo>
                <a:lnTo>
                  <a:pt x="518768" y="0"/>
                </a:lnTo>
                <a:lnTo>
                  <a:pt x="518768" y="512165"/>
                </a:lnTo>
                <a:lnTo>
                  <a:pt x="0" y="51216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rot="-5399999">
            <a:off x="16653922" y="2488728"/>
            <a:ext cx="3240804" cy="2193535"/>
          </a:xfrm>
          <a:custGeom>
            <a:avLst/>
            <a:gdLst/>
            <a:ahLst/>
            <a:cxnLst/>
            <a:rect l="l" t="t" r="r" b="b"/>
            <a:pathLst>
              <a:path w="3240804" h="2193535">
                <a:moveTo>
                  <a:pt x="0" y="0"/>
                </a:moveTo>
                <a:lnTo>
                  <a:pt x="3240804" y="0"/>
                </a:lnTo>
                <a:lnTo>
                  <a:pt x="3240804" y="2193534"/>
                </a:lnTo>
                <a:lnTo>
                  <a:pt x="0" y="21935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9107094">
            <a:off x="9866882" y="1294284"/>
            <a:ext cx="1443007" cy="472257"/>
          </a:xfrm>
          <a:custGeom>
            <a:avLst/>
            <a:gdLst/>
            <a:ahLst/>
            <a:cxnLst/>
            <a:rect l="l" t="t" r="r" b="b"/>
            <a:pathLst>
              <a:path w="1443007" h="472257">
                <a:moveTo>
                  <a:pt x="0" y="0"/>
                </a:moveTo>
                <a:lnTo>
                  <a:pt x="1443007" y="0"/>
                </a:lnTo>
                <a:lnTo>
                  <a:pt x="1443007" y="472257"/>
                </a:lnTo>
                <a:lnTo>
                  <a:pt x="0" y="47225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708914" y="4908594"/>
            <a:ext cx="1146153" cy="1146153"/>
          </a:xfrm>
          <a:custGeom>
            <a:avLst/>
            <a:gdLst/>
            <a:ahLst/>
            <a:cxnLst/>
            <a:rect l="l" t="t" r="r" b="b"/>
            <a:pathLst>
              <a:path w="1146153" h="1146153">
                <a:moveTo>
                  <a:pt x="0" y="0"/>
                </a:moveTo>
                <a:lnTo>
                  <a:pt x="1146153" y="0"/>
                </a:lnTo>
                <a:lnTo>
                  <a:pt x="1146153" y="1146153"/>
                </a:lnTo>
                <a:lnTo>
                  <a:pt x="0" y="114615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7" name="Picture 26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11DC1776-0317-C6DF-2277-739E875C05A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04900"/>
            <a:ext cx="7200000" cy="5547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83092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44000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49352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147677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6" y="0"/>
                </a:lnTo>
                <a:lnTo>
                  <a:pt x="6594056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146001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741733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406793" y="-361950"/>
            <a:ext cx="7105712" cy="8281541"/>
            <a:chOff x="0" y="0"/>
            <a:chExt cx="1871463" cy="218114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71463" cy="2181147"/>
            </a:xfrm>
            <a:custGeom>
              <a:avLst/>
              <a:gdLst/>
              <a:ahLst/>
              <a:cxnLst/>
              <a:rect l="l" t="t" r="r" b="b"/>
              <a:pathLst>
                <a:path w="1871463" h="2181147">
                  <a:moveTo>
                    <a:pt x="0" y="0"/>
                  </a:moveTo>
                  <a:lnTo>
                    <a:pt x="1871463" y="0"/>
                  </a:lnTo>
                  <a:lnTo>
                    <a:pt x="1871463" y="2181147"/>
                  </a:lnTo>
                  <a:lnTo>
                    <a:pt x="0" y="2181147"/>
                  </a:lnTo>
                  <a:close/>
                </a:path>
              </a:pathLst>
            </a:custGeom>
            <a:solidFill>
              <a:srgbClr val="FEFD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871463" cy="22192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41531" y="7228045"/>
            <a:ext cx="8036236" cy="841566"/>
            <a:chOff x="0" y="0"/>
            <a:chExt cx="2116540" cy="22164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116540" cy="221647"/>
            </a:xfrm>
            <a:custGeom>
              <a:avLst/>
              <a:gdLst/>
              <a:ahLst/>
              <a:cxnLst/>
              <a:rect l="l" t="t" r="r" b="b"/>
              <a:pathLst>
                <a:path w="2116540" h="221647">
                  <a:moveTo>
                    <a:pt x="0" y="0"/>
                  </a:moveTo>
                  <a:lnTo>
                    <a:pt x="2116540" y="0"/>
                  </a:lnTo>
                  <a:lnTo>
                    <a:pt x="2116540" y="221647"/>
                  </a:lnTo>
                  <a:lnTo>
                    <a:pt x="0" y="221647"/>
                  </a:lnTo>
                  <a:close/>
                </a:path>
              </a:pathLst>
            </a:custGeom>
            <a:solidFill>
              <a:srgbClr val="FFD1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116540" cy="2597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1458654" y="1372674"/>
            <a:ext cx="3889584" cy="10187005"/>
          </a:xfrm>
          <a:custGeom>
            <a:avLst/>
            <a:gdLst/>
            <a:ahLst/>
            <a:cxnLst/>
            <a:rect l="l" t="t" r="r" b="b"/>
            <a:pathLst>
              <a:path w="3889584" h="10187005">
                <a:moveTo>
                  <a:pt x="0" y="0"/>
                </a:moveTo>
                <a:lnTo>
                  <a:pt x="3889584" y="0"/>
                </a:lnTo>
                <a:lnTo>
                  <a:pt x="3889584" y="10187005"/>
                </a:lnTo>
                <a:lnTo>
                  <a:pt x="0" y="101870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1091881" y="5810885"/>
            <a:ext cx="5596274" cy="6870426"/>
          </a:xfrm>
          <a:custGeom>
            <a:avLst/>
            <a:gdLst/>
            <a:ahLst/>
            <a:cxnLst/>
            <a:rect l="l" t="t" r="r" b="b"/>
            <a:pathLst>
              <a:path w="5596274" h="6870426">
                <a:moveTo>
                  <a:pt x="0" y="0"/>
                </a:moveTo>
                <a:lnTo>
                  <a:pt x="5596274" y="0"/>
                </a:lnTo>
                <a:lnTo>
                  <a:pt x="5596274" y="6870426"/>
                </a:lnTo>
                <a:lnTo>
                  <a:pt x="0" y="68704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5348238" y="4268265"/>
            <a:ext cx="740458" cy="1542620"/>
          </a:xfrm>
          <a:custGeom>
            <a:avLst/>
            <a:gdLst/>
            <a:ahLst/>
            <a:cxnLst/>
            <a:rect l="l" t="t" r="r" b="b"/>
            <a:pathLst>
              <a:path w="740458" h="1542620">
                <a:moveTo>
                  <a:pt x="0" y="0"/>
                </a:moveTo>
                <a:lnTo>
                  <a:pt x="740457" y="0"/>
                </a:lnTo>
                <a:lnTo>
                  <a:pt x="740457" y="1542620"/>
                </a:lnTo>
                <a:lnTo>
                  <a:pt x="0" y="15426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flipH="1">
            <a:off x="6825091" y="5968564"/>
            <a:ext cx="2080224" cy="1259481"/>
          </a:xfrm>
          <a:custGeom>
            <a:avLst/>
            <a:gdLst/>
            <a:ahLst/>
            <a:cxnLst/>
            <a:rect l="l" t="t" r="r" b="b"/>
            <a:pathLst>
              <a:path w="2080224" h="1259481">
                <a:moveTo>
                  <a:pt x="2080223" y="0"/>
                </a:moveTo>
                <a:lnTo>
                  <a:pt x="0" y="0"/>
                </a:lnTo>
                <a:lnTo>
                  <a:pt x="0" y="1259481"/>
                </a:lnTo>
                <a:lnTo>
                  <a:pt x="2080223" y="1259481"/>
                </a:lnTo>
                <a:lnTo>
                  <a:pt x="208022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879348" y="623489"/>
            <a:ext cx="1146153" cy="1146153"/>
          </a:xfrm>
          <a:custGeom>
            <a:avLst/>
            <a:gdLst/>
            <a:ahLst/>
            <a:cxnLst/>
            <a:rect l="l" t="t" r="r" b="b"/>
            <a:pathLst>
              <a:path w="1146153" h="1146153">
                <a:moveTo>
                  <a:pt x="0" y="0"/>
                </a:moveTo>
                <a:lnTo>
                  <a:pt x="1146153" y="0"/>
                </a:lnTo>
                <a:lnTo>
                  <a:pt x="1146153" y="1146153"/>
                </a:lnTo>
                <a:lnTo>
                  <a:pt x="0" y="114615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889323">
            <a:off x="15332057" y="212562"/>
            <a:ext cx="4653347" cy="1243713"/>
          </a:xfrm>
          <a:custGeom>
            <a:avLst/>
            <a:gdLst/>
            <a:ahLst/>
            <a:cxnLst/>
            <a:rect l="l" t="t" r="r" b="b"/>
            <a:pathLst>
              <a:path w="4653347" h="1243713">
                <a:moveTo>
                  <a:pt x="0" y="0"/>
                </a:moveTo>
                <a:lnTo>
                  <a:pt x="4653347" y="0"/>
                </a:lnTo>
                <a:lnTo>
                  <a:pt x="4653347" y="1243713"/>
                </a:lnTo>
                <a:lnTo>
                  <a:pt x="0" y="124371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160133">
            <a:off x="-670696" y="5669830"/>
            <a:ext cx="3100089" cy="1820598"/>
          </a:xfrm>
          <a:custGeom>
            <a:avLst/>
            <a:gdLst/>
            <a:ahLst/>
            <a:cxnLst/>
            <a:rect l="l" t="t" r="r" b="b"/>
            <a:pathLst>
              <a:path w="3100089" h="1820598">
                <a:moveTo>
                  <a:pt x="0" y="0"/>
                </a:moveTo>
                <a:lnTo>
                  <a:pt x="3100089" y="0"/>
                </a:lnTo>
                <a:lnTo>
                  <a:pt x="3100089" y="1820597"/>
                </a:lnTo>
                <a:lnTo>
                  <a:pt x="0" y="182059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1864594" y="1196566"/>
            <a:ext cx="665208" cy="656741"/>
          </a:xfrm>
          <a:custGeom>
            <a:avLst/>
            <a:gdLst/>
            <a:ahLst/>
            <a:cxnLst/>
            <a:rect l="l" t="t" r="r" b="b"/>
            <a:pathLst>
              <a:path w="665208" h="656741">
                <a:moveTo>
                  <a:pt x="0" y="0"/>
                </a:moveTo>
                <a:lnTo>
                  <a:pt x="665208" y="0"/>
                </a:lnTo>
                <a:lnTo>
                  <a:pt x="665208" y="656741"/>
                </a:lnTo>
                <a:lnTo>
                  <a:pt x="0" y="65674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5670582" y="2704504"/>
            <a:ext cx="665208" cy="656741"/>
          </a:xfrm>
          <a:custGeom>
            <a:avLst/>
            <a:gdLst/>
            <a:ahLst/>
            <a:cxnLst/>
            <a:rect l="l" t="t" r="r" b="b"/>
            <a:pathLst>
              <a:path w="665208" h="656741">
                <a:moveTo>
                  <a:pt x="0" y="0"/>
                </a:moveTo>
                <a:lnTo>
                  <a:pt x="665208" y="0"/>
                </a:lnTo>
                <a:lnTo>
                  <a:pt x="665208" y="656742"/>
                </a:lnTo>
                <a:lnTo>
                  <a:pt x="0" y="65674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9107094">
            <a:off x="9391031" y="1245473"/>
            <a:ext cx="1443007" cy="472257"/>
          </a:xfrm>
          <a:custGeom>
            <a:avLst/>
            <a:gdLst/>
            <a:ahLst/>
            <a:cxnLst/>
            <a:rect l="l" t="t" r="r" b="b"/>
            <a:pathLst>
              <a:path w="1443007" h="472257">
                <a:moveTo>
                  <a:pt x="0" y="0"/>
                </a:moveTo>
                <a:lnTo>
                  <a:pt x="1443008" y="0"/>
                </a:lnTo>
                <a:lnTo>
                  <a:pt x="1443008" y="472257"/>
                </a:lnTo>
                <a:lnTo>
                  <a:pt x="0" y="47225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802836">
            <a:off x="16946804" y="4689259"/>
            <a:ext cx="680477" cy="1057238"/>
          </a:xfrm>
          <a:custGeom>
            <a:avLst/>
            <a:gdLst/>
            <a:ahLst/>
            <a:cxnLst/>
            <a:rect l="l" t="t" r="r" b="b"/>
            <a:pathLst>
              <a:path w="680477" h="1057238">
                <a:moveTo>
                  <a:pt x="0" y="0"/>
                </a:moveTo>
                <a:lnTo>
                  <a:pt x="680477" y="0"/>
                </a:lnTo>
                <a:lnTo>
                  <a:pt x="680477" y="1057238"/>
                </a:lnTo>
                <a:lnTo>
                  <a:pt x="0" y="105723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340744">
            <a:off x="9542908" y="3585371"/>
            <a:ext cx="1217160" cy="2079001"/>
          </a:xfrm>
          <a:custGeom>
            <a:avLst/>
            <a:gdLst/>
            <a:ahLst/>
            <a:cxnLst/>
            <a:rect l="l" t="t" r="r" b="b"/>
            <a:pathLst>
              <a:path w="1217160" h="2079001">
                <a:moveTo>
                  <a:pt x="0" y="0"/>
                </a:moveTo>
                <a:lnTo>
                  <a:pt x="1217160" y="0"/>
                </a:lnTo>
                <a:lnTo>
                  <a:pt x="1217160" y="2079001"/>
                </a:lnTo>
                <a:lnTo>
                  <a:pt x="0" y="207900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1" name="Picture 30" descr="A yellow and blue letters&#10;&#10;Description automatically generated">
            <a:extLst>
              <a:ext uri="{FF2B5EF4-FFF2-40B4-BE49-F238E27FC236}">
                <a16:creationId xmlns:a16="http://schemas.microsoft.com/office/drawing/2014/main" id="{369CC742-DBA1-D259-B3A5-EAF208BA85B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38300"/>
            <a:ext cx="7649882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B549F4B-EF96-747B-3CCF-DD46A22E09F2}"/>
              </a:ext>
            </a:extLst>
          </p:cNvPr>
          <p:cNvSpPr/>
          <p:nvPr/>
        </p:nvSpPr>
        <p:spPr>
          <a:xfrm>
            <a:off x="609600" y="495300"/>
            <a:ext cx="169926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63BEB2-F384-8636-C7D0-5080356EB9DD}"/>
              </a:ext>
            </a:extLst>
          </p:cNvPr>
          <p:cNvSpPr/>
          <p:nvPr/>
        </p:nvSpPr>
        <p:spPr>
          <a:xfrm>
            <a:off x="1219200" y="952500"/>
            <a:ext cx="990600" cy="8382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2EADB-214D-201A-26B9-FBE4A75B45E2}"/>
              </a:ext>
            </a:extLst>
          </p:cNvPr>
          <p:cNvSpPr txBox="1"/>
          <p:nvPr/>
        </p:nvSpPr>
        <p:spPr>
          <a:xfrm>
            <a:off x="2514600" y="952500"/>
            <a:ext cx="1402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Vẽ đường tròn tâm O bán kính 3 cm.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38DF247-9D9E-4C70-080B-9C9DEADB02B5}"/>
              </a:ext>
            </a:extLst>
          </p:cNvPr>
          <p:cNvSpPr/>
          <p:nvPr/>
        </p:nvSpPr>
        <p:spPr>
          <a:xfrm rot="5400000">
            <a:off x="11201400" y="1562100"/>
            <a:ext cx="4655638" cy="46556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E7CA7F-F57F-4B58-99DA-34DB9101CB64}"/>
              </a:ext>
            </a:extLst>
          </p:cNvPr>
          <p:cNvGrpSpPr/>
          <p:nvPr/>
        </p:nvGrpSpPr>
        <p:grpSpPr>
          <a:xfrm rot="16200000">
            <a:off x="11206643" y="235603"/>
            <a:ext cx="4650395" cy="7308631"/>
            <a:chOff x="1752600" y="120869"/>
            <a:chExt cx="4650395" cy="730863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B35DCC-49C6-155D-9C92-D36EE1FDA5C3}"/>
                </a:ext>
              </a:extLst>
            </p:cNvPr>
            <p:cNvSpPr/>
            <p:nvPr/>
          </p:nvSpPr>
          <p:spPr>
            <a:xfrm>
              <a:off x="1752600" y="3771900"/>
              <a:ext cx="2327819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7B06F975-82F4-420D-23EA-45D6EDBD1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080419" y="120869"/>
              <a:ext cx="2322576" cy="3657600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C518F3FC-393C-2337-9824-9C5B66CD979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t="39660" r="8574" b="42282"/>
          <a:stretch/>
        </p:blipFill>
        <p:spPr>
          <a:xfrm>
            <a:off x="962125" y="5645003"/>
            <a:ext cx="7924800" cy="1403497"/>
          </a:xfrm>
          <a:prstGeom prst="rect">
            <a:avLst/>
          </a:prstGeom>
        </p:spPr>
      </p:pic>
      <p:sp>
        <p:nvSpPr>
          <p:cNvPr id="24" name="Rectangle 7">
            <a:extLst>
              <a:ext uri="{FF2B5EF4-FFF2-40B4-BE49-F238E27FC236}">
                <a16:creationId xmlns:a16="http://schemas.microsoft.com/office/drawing/2014/main" id="{D44CA37D-92B7-C619-361C-531666690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725" y="7088339"/>
            <a:ext cx="4919155" cy="7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4" tIns="81642" rIns="163284" bIns="81642" anchor="ctr">
            <a:spAutoFit/>
          </a:bodyPr>
          <a:lstStyle/>
          <a:p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com pa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3cm.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BCEF88-B6BF-C88B-6B62-AC4CA7BAADAF}"/>
              </a:ext>
            </a:extLst>
          </p:cNvPr>
          <p:cNvGrpSpPr/>
          <p:nvPr/>
        </p:nvGrpSpPr>
        <p:grpSpPr>
          <a:xfrm>
            <a:off x="-716470" y="2327384"/>
            <a:ext cx="4650395" cy="7308631"/>
            <a:chOff x="1752600" y="120869"/>
            <a:chExt cx="4650395" cy="730863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8A960C8-B496-75B4-9D6A-C666FC036F46}"/>
                </a:ext>
              </a:extLst>
            </p:cNvPr>
            <p:cNvSpPr/>
            <p:nvPr/>
          </p:nvSpPr>
          <p:spPr>
            <a:xfrm>
              <a:off x="1752600" y="3771900"/>
              <a:ext cx="2327819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11">
              <a:extLst>
                <a:ext uri="{FF2B5EF4-FFF2-40B4-BE49-F238E27FC236}">
                  <a16:creationId xmlns:a16="http://schemas.microsoft.com/office/drawing/2014/main" id="{603D45A3-8B6B-4E4C-F72A-C944CB229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080419" y="120869"/>
              <a:ext cx="2322576" cy="36576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29BF02-8FEB-02FF-B6A1-7ECCEFEC215D}"/>
              </a:ext>
            </a:extLst>
          </p:cNvPr>
          <p:cNvGrpSpPr/>
          <p:nvPr/>
        </p:nvGrpSpPr>
        <p:grpSpPr>
          <a:xfrm>
            <a:off x="13244511" y="3054910"/>
            <a:ext cx="623889" cy="1174190"/>
            <a:chOff x="14038717" y="1814204"/>
            <a:chExt cx="623889" cy="11741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85ACDAE-1D65-BE8A-E4A3-03DE0C670958}"/>
                </a:ext>
              </a:extLst>
            </p:cNvPr>
            <p:cNvSpPr txBox="1"/>
            <p:nvPr/>
          </p:nvSpPr>
          <p:spPr>
            <a:xfrm>
              <a:off x="14038717" y="1814204"/>
              <a:ext cx="62388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03B496-04AC-764D-1847-73A896DEE797}"/>
                </a:ext>
              </a:extLst>
            </p:cNvPr>
            <p:cNvSpPr txBox="1"/>
            <p:nvPr/>
          </p:nvSpPr>
          <p:spPr>
            <a:xfrm>
              <a:off x="14152531" y="2342063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  <a:sym typeface="Wingdings"/>
                </a:rPr>
                <a:t>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Rectangle 7">
            <a:extLst>
              <a:ext uri="{FF2B5EF4-FFF2-40B4-BE49-F238E27FC236}">
                <a16:creationId xmlns:a16="http://schemas.microsoft.com/office/drawing/2014/main" id="{95722CDC-481D-4D6D-F916-49DEFAC1D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6591300"/>
            <a:ext cx="3856364" cy="71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63284" tIns="81642" rIns="163284" bIns="81642" anchor="ctr">
            <a:spAutoFit/>
          </a:bodyPr>
          <a:lstStyle/>
          <a:p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O.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675385-BE31-21EA-4662-511CC8C9C0E3}"/>
              </a:ext>
            </a:extLst>
          </p:cNvPr>
          <p:cNvSpPr/>
          <p:nvPr/>
        </p:nvSpPr>
        <p:spPr>
          <a:xfrm>
            <a:off x="9835055" y="7465861"/>
            <a:ext cx="78919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O, </a:t>
            </a:r>
            <a:r>
              <a:rPr lang="en-US" altLang="en-US" sz="3600" b="1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alt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com pa.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BB51BB9-D263-ABF9-F11F-FF863BE32E1B}"/>
              </a:ext>
            </a:extLst>
          </p:cNvPr>
          <p:cNvGrpSpPr/>
          <p:nvPr/>
        </p:nvGrpSpPr>
        <p:grpSpPr>
          <a:xfrm>
            <a:off x="13552738" y="3905934"/>
            <a:ext cx="2285337" cy="913030"/>
            <a:chOff x="6782462" y="5943601"/>
            <a:chExt cx="2285337" cy="913030"/>
          </a:xfrm>
        </p:grpSpPr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B490D18F-6413-FE09-4BC2-7131DCCCCA66}"/>
                </a:ext>
              </a:extLst>
            </p:cNvPr>
            <p:cNvSpPr/>
            <p:nvPr/>
          </p:nvSpPr>
          <p:spPr>
            <a:xfrm rot="5400000">
              <a:off x="7791781" y="4934282"/>
              <a:ext cx="266699" cy="2285337"/>
            </a:xfrm>
            <a:prstGeom prst="rightBrace">
              <a:avLst>
                <a:gd name="adj1" fmla="val 29023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25A08A-2AC1-D36A-FA52-AB6CA4C96634}"/>
                </a:ext>
              </a:extLst>
            </p:cNvPr>
            <p:cNvSpPr/>
            <p:nvPr/>
          </p:nvSpPr>
          <p:spPr>
            <a:xfrm>
              <a:off x="7435412" y="6210300"/>
              <a:ext cx="9794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3cm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96A94DA-FD57-4E58-4A91-4E96866636DB}"/>
              </a:ext>
            </a:extLst>
          </p:cNvPr>
          <p:cNvCxnSpPr/>
          <p:nvPr/>
        </p:nvCxnSpPr>
        <p:spPr>
          <a:xfrm flipH="1">
            <a:off x="13552738" y="3905934"/>
            <a:ext cx="2304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87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2778E-6 -1.48148E-6 L 0.65217 -0.199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04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25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B549F4B-EF96-747B-3CCF-DD46A22E09F2}"/>
              </a:ext>
            </a:extLst>
          </p:cNvPr>
          <p:cNvSpPr/>
          <p:nvPr/>
        </p:nvSpPr>
        <p:spPr>
          <a:xfrm>
            <a:off x="609600" y="495300"/>
            <a:ext cx="169926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63BEB2-F384-8636-C7D0-5080356EB9DD}"/>
              </a:ext>
            </a:extLst>
          </p:cNvPr>
          <p:cNvSpPr/>
          <p:nvPr/>
        </p:nvSpPr>
        <p:spPr>
          <a:xfrm>
            <a:off x="1219200" y="952500"/>
            <a:ext cx="990600" cy="8382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prstClr val="white"/>
                </a:solidFill>
                <a:latin typeface="Calibri"/>
              </a:rPr>
              <a:t>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2EADB-214D-201A-26B9-FBE4A75B45E2}"/>
              </a:ext>
            </a:extLst>
          </p:cNvPr>
          <p:cNvSpPr txBox="1"/>
          <p:nvPr/>
        </p:nvSpPr>
        <p:spPr>
          <a:xfrm>
            <a:off x="2514600" y="952500"/>
            <a:ext cx="1402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tròn tâm I bán kính 35 mm.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38DF247-9D9E-4C70-080B-9C9DEADB02B5}"/>
              </a:ext>
            </a:extLst>
          </p:cNvPr>
          <p:cNvSpPr/>
          <p:nvPr/>
        </p:nvSpPr>
        <p:spPr>
          <a:xfrm rot="5400000">
            <a:off x="6781800" y="2705100"/>
            <a:ext cx="4655638" cy="46556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E7CA7F-F57F-4B58-99DA-34DB9101CB64}"/>
              </a:ext>
            </a:extLst>
          </p:cNvPr>
          <p:cNvGrpSpPr/>
          <p:nvPr/>
        </p:nvGrpSpPr>
        <p:grpSpPr>
          <a:xfrm rot="16200000">
            <a:off x="6787043" y="1378603"/>
            <a:ext cx="4650395" cy="7308631"/>
            <a:chOff x="1752600" y="120869"/>
            <a:chExt cx="4650395" cy="730863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B35DCC-49C6-155D-9C92-D36EE1FDA5C3}"/>
                </a:ext>
              </a:extLst>
            </p:cNvPr>
            <p:cNvSpPr/>
            <p:nvPr/>
          </p:nvSpPr>
          <p:spPr>
            <a:xfrm>
              <a:off x="1752600" y="3771900"/>
              <a:ext cx="2327819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7B06F975-82F4-420D-23EA-45D6EDBD1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080419" y="120869"/>
              <a:ext cx="2322576" cy="36576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29BF02-8FEB-02FF-B6A1-7ECCEFEC215D}"/>
              </a:ext>
            </a:extLst>
          </p:cNvPr>
          <p:cNvGrpSpPr/>
          <p:nvPr/>
        </p:nvGrpSpPr>
        <p:grpSpPr>
          <a:xfrm>
            <a:off x="8824911" y="4197910"/>
            <a:ext cx="510076" cy="1174190"/>
            <a:chOff x="14038717" y="1814204"/>
            <a:chExt cx="510076" cy="117419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85ACDAE-1D65-BE8A-E4A3-03DE0C670958}"/>
                </a:ext>
              </a:extLst>
            </p:cNvPr>
            <p:cNvSpPr txBox="1"/>
            <p:nvPr/>
          </p:nvSpPr>
          <p:spPr>
            <a:xfrm>
              <a:off x="14038717" y="1814204"/>
              <a:ext cx="40427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03B496-04AC-764D-1847-73A896DEE797}"/>
                </a:ext>
              </a:extLst>
            </p:cNvPr>
            <p:cNvSpPr txBox="1"/>
            <p:nvPr/>
          </p:nvSpPr>
          <p:spPr>
            <a:xfrm>
              <a:off x="14152531" y="2342063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  <a:sym typeface="Wingdings"/>
                </a:rPr>
                <a:t>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BB51BB9-D263-ABF9-F11F-FF863BE32E1B}"/>
              </a:ext>
            </a:extLst>
          </p:cNvPr>
          <p:cNvGrpSpPr/>
          <p:nvPr/>
        </p:nvGrpSpPr>
        <p:grpSpPr>
          <a:xfrm>
            <a:off x="9133138" y="5048934"/>
            <a:ext cx="2285337" cy="913030"/>
            <a:chOff x="6782462" y="5943601"/>
            <a:chExt cx="2285337" cy="913030"/>
          </a:xfrm>
        </p:grpSpPr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B490D18F-6413-FE09-4BC2-7131DCCCCA66}"/>
                </a:ext>
              </a:extLst>
            </p:cNvPr>
            <p:cNvSpPr/>
            <p:nvPr/>
          </p:nvSpPr>
          <p:spPr>
            <a:xfrm rot="5400000">
              <a:off x="7791781" y="4934282"/>
              <a:ext cx="266699" cy="2285337"/>
            </a:xfrm>
            <a:prstGeom prst="rightBrace">
              <a:avLst>
                <a:gd name="adj1" fmla="val 29023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25A08A-2AC1-D36A-FA52-AB6CA4C96634}"/>
                </a:ext>
              </a:extLst>
            </p:cNvPr>
            <p:cNvSpPr/>
            <p:nvPr/>
          </p:nvSpPr>
          <p:spPr>
            <a:xfrm>
              <a:off x="7021924" y="6210300"/>
              <a:ext cx="1828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35 mm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96A94DA-FD57-4E58-4A91-4E96866636DB}"/>
              </a:ext>
            </a:extLst>
          </p:cNvPr>
          <p:cNvCxnSpPr/>
          <p:nvPr/>
        </p:nvCxnSpPr>
        <p:spPr>
          <a:xfrm flipH="1">
            <a:off x="9133138" y="5048934"/>
            <a:ext cx="2304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48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B549F4B-EF96-747B-3CCF-DD46A22E09F2}"/>
              </a:ext>
            </a:extLst>
          </p:cNvPr>
          <p:cNvSpPr/>
          <p:nvPr/>
        </p:nvSpPr>
        <p:spPr>
          <a:xfrm>
            <a:off x="609600" y="495300"/>
            <a:ext cx="169926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63BEB2-F384-8636-C7D0-5080356EB9DD}"/>
              </a:ext>
            </a:extLst>
          </p:cNvPr>
          <p:cNvSpPr/>
          <p:nvPr/>
        </p:nvSpPr>
        <p:spPr>
          <a:xfrm>
            <a:off x="1219200" y="571500"/>
            <a:ext cx="990600" cy="8382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2EADB-214D-201A-26B9-FBE4A75B45E2}"/>
              </a:ext>
            </a:extLst>
          </p:cNvPr>
          <p:cNvSpPr txBox="1"/>
          <p:nvPr/>
        </p:nvSpPr>
        <p:spPr>
          <a:xfrm>
            <a:off x="2514600" y="571500"/>
            <a:ext cx="1402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Quan sát rồi vẽ hình theo hướng dẫn.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2D1CB8-9E77-704E-0FD4-198734EE5DBF}"/>
              </a:ext>
            </a:extLst>
          </p:cNvPr>
          <p:cNvSpPr/>
          <p:nvPr/>
        </p:nvSpPr>
        <p:spPr>
          <a:xfrm rot="5400000">
            <a:off x="7596224" y="3033676"/>
            <a:ext cx="2485951" cy="2590799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D9D1D9C-043F-2D2E-1657-F6C7B77D082D}"/>
              </a:ext>
            </a:extLst>
          </p:cNvPr>
          <p:cNvSpPr/>
          <p:nvPr/>
        </p:nvSpPr>
        <p:spPr>
          <a:xfrm>
            <a:off x="8839200" y="4381500"/>
            <a:ext cx="76200" cy="76200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F7BED9-A6E1-31B8-A9AB-B336B885E210}"/>
              </a:ext>
            </a:extLst>
          </p:cNvPr>
          <p:cNvSpPr/>
          <p:nvPr/>
        </p:nvSpPr>
        <p:spPr>
          <a:xfrm rot="5400000">
            <a:off x="5984583" y="1444917"/>
            <a:ext cx="5556834" cy="5791200"/>
          </a:xfrm>
          <a:prstGeom prst="ellipse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CF1BE6-547C-2DB5-C6ED-0C2CE0033E85}"/>
              </a:ext>
            </a:extLst>
          </p:cNvPr>
          <p:cNvSpPr/>
          <p:nvPr/>
        </p:nvSpPr>
        <p:spPr>
          <a:xfrm rot="5400000">
            <a:off x="4551307" y="2878193"/>
            <a:ext cx="2632184" cy="274319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16811CD-282F-1818-A1E2-2ADD11D8D616}"/>
              </a:ext>
            </a:extLst>
          </p:cNvPr>
          <p:cNvSpPr/>
          <p:nvPr/>
        </p:nvSpPr>
        <p:spPr>
          <a:xfrm>
            <a:off x="5791200" y="4305300"/>
            <a:ext cx="76200" cy="762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BAD663D-69BE-3562-3E57-33CEC017F4DC}"/>
              </a:ext>
            </a:extLst>
          </p:cNvPr>
          <p:cNvSpPr/>
          <p:nvPr/>
        </p:nvSpPr>
        <p:spPr>
          <a:xfrm rot="5400000">
            <a:off x="5208917" y="3592183"/>
            <a:ext cx="1295401" cy="135003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1542859-13A9-E112-1C09-B178668432BD}"/>
              </a:ext>
            </a:extLst>
          </p:cNvPr>
          <p:cNvSpPr/>
          <p:nvPr/>
        </p:nvSpPr>
        <p:spPr>
          <a:xfrm rot="5400000">
            <a:off x="4364290" y="2836610"/>
            <a:ext cx="990600" cy="103238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9C6C31-93F0-B4B4-261B-3E5F561C5295}"/>
              </a:ext>
            </a:extLst>
          </p:cNvPr>
          <p:cNvSpPr/>
          <p:nvPr/>
        </p:nvSpPr>
        <p:spPr>
          <a:xfrm>
            <a:off x="4800600" y="3314700"/>
            <a:ext cx="76200" cy="7620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ADECCB-1077-3FEA-C223-4D36E9500598}"/>
              </a:ext>
            </a:extLst>
          </p:cNvPr>
          <p:cNvSpPr txBox="1"/>
          <p:nvPr/>
        </p:nvSpPr>
        <p:spPr>
          <a:xfrm>
            <a:off x="4495800" y="28575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32EA9B-1D75-59AB-CF77-BB935D7B9951}"/>
              </a:ext>
            </a:extLst>
          </p:cNvPr>
          <p:cNvSpPr txBox="1"/>
          <p:nvPr/>
        </p:nvSpPr>
        <p:spPr>
          <a:xfrm>
            <a:off x="5486400" y="38481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5BAE10-405C-538E-ADF2-B829CE6851D3}"/>
              </a:ext>
            </a:extLst>
          </p:cNvPr>
          <p:cNvSpPr txBox="1"/>
          <p:nvPr/>
        </p:nvSpPr>
        <p:spPr>
          <a:xfrm>
            <a:off x="8458200" y="41529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91E606F-C8E1-579A-C292-461241D1E2A6}"/>
              </a:ext>
            </a:extLst>
          </p:cNvPr>
          <p:cNvSpPr/>
          <p:nvPr/>
        </p:nvSpPr>
        <p:spPr>
          <a:xfrm>
            <a:off x="762000" y="7200900"/>
            <a:ext cx="16916400" cy="2438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600" dirty="0">
                <a:solidFill>
                  <a:srgbClr val="002060"/>
                </a:solidFill>
              </a:rPr>
              <a:t>Bước 1: Vẽ đường tròn tâm S bán kính 25 mm và đường tròn tâm S bán kính 7 cm.</a:t>
            </a:r>
          </a:p>
          <a:p>
            <a:pPr algn="just"/>
            <a:r>
              <a:rPr lang="vi-VN" sz="2600" dirty="0">
                <a:solidFill>
                  <a:srgbClr val="002060"/>
                </a:solidFill>
              </a:rPr>
              <a:t>Bước 2: Lấy điểm E trên đường tròn tâm S bán kính 7 cm vừa vẽ. Vẽ đường tròn tâm E bán kính 15 mm và đường tròn tâm E bán kính 3 cm.</a:t>
            </a:r>
          </a:p>
          <a:p>
            <a:pPr algn="just"/>
            <a:r>
              <a:rPr lang="vi-VN" sz="2600" dirty="0">
                <a:solidFill>
                  <a:srgbClr val="002060"/>
                </a:solidFill>
              </a:rPr>
              <a:t>Bước 3: Lấy điểm M trên đường tròn tâm E bán kính 3 cm vừa vẽ. Vẽ đường tròn tâm M bán kính 12 mm.</a:t>
            </a:r>
            <a:endParaRPr lang="en-US" sz="2600" dirty="0">
              <a:solidFill>
                <a:srgbClr val="002060"/>
              </a:solidFill>
            </a:endParaRPr>
          </a:p>
          <a:p>
            <a:pPr algn="just"/>
            <a:r>
              <a:rPr lang="en-US" sz="2600" dirty="0" err="1">
                <a:solidFill>
                  <a:srgbClr val="002060"/>
                </a:solidFill>
              </a:rPr>
              <a:t>Vẽ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đường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tròn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tâm</a:t>
            </a:r>
            <a:r>
              <a:rPr lang="en-US" sz="2600" dirty="0">
                <a:solidFill>
                  <a:srgbClr val="002060"/>
                </a:solidFill>
              </a:rPr>
              <a:t> M </a:t>
            </a:r>
            <a:r>
              <a:rPr lang="en-US" sz="2600" dirty="0" err="1">
                <a:solidFill>
                  <a:srgbClr val="002060"/>
                </a:solidFill>
              </a:rPr>
              <a:t>bán</a:t>
            </a:r>
            <a:r>
              <a:rPr lang="en-US" sz="2600" dirty="0">
                <a:solidFill>
                  <a:srgbClr val="002060"/>
                </a:solidFill>
              </a:rPr>
              <a:t> </a:t>
            </a:r>
            <a:r>
              <a:rPr lang="en-US" sz="2600" dirty="0" err="1">
                <a:solidFill>
                  <a:srgbClr val="002060"/>
                </a:solidFill>
              </a:rPr>
              <a:t>kính</a:t>
            </a:r>
            <a:r>
              <a:rPr lang="en-US" sz="2600" dirty="0">
                <a:solidFill>
                  <a:srgbClr val="002060"/>
                </a:solidFill>
              </a:rPr>
              <a:t> 12 mm.</a:t>
            </a:r>
            <a:endParaRPr lang="vi-VN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65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B549F4B-EF96-747B-3CCF-DD46A22E09F2}"/>
              </a:ext>
            </a:extLst>
          </p:cNvPr>
          <p:cNvSpPr/>
          <p:nvPr/>
        </p:nvSpPr>
        <p:spPr>
          <a:xfrm>
            <a:off x="609600" y="495300"/>
            <a:ext cx="169926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63BEB2-F384-8636-C7D0-5080356EB9DD}"/>
              </a:ext>
            </a:extLst>
          </p:cNvPr>
          <p:cNvSpPr/>
          <p:nvPr/>
        </p:nvSpPr>
        <p:spPr>
          <a:xfrm>
            <a:off x="1219200" y="571500"/>
            <a:ext cx="990600" cy="8382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62EADB-214D-201A-26B9-FBE4A75B45E2}"/>
              </a:ext>
            </a:extLst>
          </p:cNvPr>
          <p:cNvSpPr txBox="1"/>
          <p:nvPr/>
        </p:nvSpPr>
        <p:spPr>
          <a:xfrm>
            <a:off x="2514600" y="571500"/>
            <a:ext cx="1402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Em hãy tô màu và trang trí các hình tròn để được mô hình Trái Đất, Mặt Trời và Mặt Trăng (theo mẫu)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74B977-C9A2-CD6A-BD11-F11628DAA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476500"/>
            <a:ext cx="8305800" cy="685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4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83092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44000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49352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147677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6" y="0"/>
                </a:lnTo>
                <a:lnTo>
                  <a:pt x="6594056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146001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741733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038761" y="3307703"/>
            <a:ext cx="5428127" cy="8157021"/>
          </a:xfrm>
          <a:custGeom>
            <a:avLst/>
            <a:gdLst/>
            <a:ahLst/>
            <a:cxnLst/>
            <a:rect l="l" t="t" r="r" b="b"/>
            <a:pathLst>
              <a:path w="5428127" h="8157021">
                <a:moveTo>
                  <a:pt x="0" y="0"/>
                </a:moveTo>
                <a:lnTo>
                  <a:pt x="5428127" y="0"/>
                </a:lnTo>
                <a:lnTo>
                  <a:pt x="5428127" y="8157021"/>
                </a:lnTo>
                <a:lnTo>
                  <a:pt x="0" y="81570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-558228" y="3155817"/>
            <a:ext cx="5522590" cy="8460792"/>
          </a:xfrm>
          <a:custGeom>
            <a:avLst/>
            <a:gdLst/>
            <a:ahLst/>
            <a:cxnLst/>
            <a:rect l="l" t="t" r="r" b="b"/>
            <a:pathLst>
              <a:path w="5522590" h="8460792">
                <a:moveTo>
                  <a:pt x="0" y="0"/>
                </a:moveTo>
                <a:lnTo>
                  <a:pt x="5522590" y="0"/>
                </a:lnTo>
                <a:lnTo>
                  <a:pt x="5522590" y="8460792"/>
                </a:lnTo>
                <a:lnTo>
                  <a:pt x="0" y="84607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9107094">
            <a:off x="-862945" y="458495"/>
            <a:ext cx="3484586" cy="1140410"/>
          </a:xfrm>
          <a:custGeom>
            <a:avLst/>
            <a:gdLst/>
            <a:ahLst/>
            <a:cxnLst/>
            <a:rect l="l" t="t" r="r" b="b"/>
            <a:pathLst>
              <a:path w="3484586" h="1140410">
                <a:moveTo>
                  <a:pt x="0" y="0"/>
                </a:moveTo>
                <a:lnTo>
                  <a:pt x="3484586" y="0"/>
                </a:lnTo>
                <a:lnTo>
                  <a:pt x="3484586" y="1140410"/>
                </a:lnTo>
                <a:lnTo>
                  <a:pt x="0" y="11404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3413313">
            <a:off x="15695802" y="575005"/>
            <a:ext cx="3478405" cy="2354354"/>
          </a:xfrm>
          <a:custGeom>
            <a:avLst/>
            <a:gdLst/>
            <a:ahLst/>
            <a:cxnLst/>
            <a:rect l="l" t="t" r="r" b="b"/>
            <a:pathLst>
              <a:path w="3478405" h="2354354">
                <a:moveTo>
                  <a:pt x="0" y="0"/>
                </a:moveTo>
                <a:lnTo>
                  <a:pt x="3478404" y="0"/>
                </a:lnTo>
                <a:lnTo>
                  <a:pt x="3478404" y="2354354"/>
                </a:lnTo>
                <a:lnTo>
                  <a:pt x="0" y="23543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4016127" y="1414550"/>
            <a:ext cx="1076207" cy="1424654"/>
          </a:xfrm>
          <a:custGeom>
            <a:avLst/>
            <a:gdLst/>
            <a:ahLst/>
            <a:cxnLst/>
            <a:rect l="l" t="t" r="r" b="b"/>
            <a:pathLst>
              <a:path w="1076207" h="1424654">
                <a:moveTo>
                  <a:pt x="0" y="0"/>
                </a:moveTo>
                <a:lnTo>
                  <a:pt x="1076207" y="0"/>
                </a:lnTo>
                <a:lnTo>
                  <a:pt x="1076207" y="1424654"/>
                </a:lnTo>
                <a:lnTo>
                  <a:pt x="0" y="142465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325059" flipH="1">
            <a:off x="2203067" y="1752182"/>
            <a:ext cx="1237731" cy="749390"/>
          </a:xfrm>
          <a:custGeom>
            <a:avLst/>
            <a:gdLst/>
            <a:ahLst/>
            <a:cxnLst/>
            <a:rect l="l" t="t" r="r" b="b"/>
            <a:pathLst>
              <a:path w="1237731" h="749390">
                <a:moveTo>
                  <a:pt x="1237732" y="0"/>
                </a:moveTo>
                <a:lnTo>
                  <a:pt x="0" y="0"/>
                </a:lnTo>
                <a:lnTo>
                  <a:pt x="0" y="749390"/>
                </a:lnTo>
                <a:lnTo>
                  <a:pt x="1237732" y="749390"/>
                </a:lnTo>
                <a:lnTo>
                  <a:pt x="1237732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703F8E3-4E9C-991B-D91F-2DA171FCC56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19600" y="723900"/>
            <a:ext cx="9437426" cy="7791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E3FDC-F4D3-469D-ADFC-DA27D291B6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6" t="8696" r="20544" b="7807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1828AB-1784-44A2-BC98-DE51BE21478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8560" y="303565"/>
            <a:ext cx="10848249" cy="48205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837191-C509-4650-9D7A-DD4CADF437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016" y="1668856"/>
            <a:ext cx="6246177" cy="8308121"/>
          </a:xfrm>
          <a:prstGeom prst="rect">
            <a:avLst/>
          </a:prstGeom>
        </p:spPr>
      </p:pic>
      <p:pic>
        <p:nvPicPr>
          <p:cNvPr id="7" name="Picture 4" descr="Scripted Clock Animation - Openclipart">
            <a:extLst>
              <a:ext uri="{FF2B5EF4-FFF2-40B4-BE49-F238E27FC236}">
                <a16:creationId xmlns:a16="http://schemas.microsoft.com/office/drawing/2014/main" id="{286F3605-963E-474B-8129-58CFCE2E0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303566"/>
            <a:ext cx="2623845" cy="26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9C54F7-41CA-408F-9676-750634C4E322}"/>
              </a:ext>
            </a:extLst>
          </p:cNvPr>
          <p:cNvSpPr txBox="1"/>
          <p:nvPr/>
        </p:nvSpPr>
        <p:spPr>
          <a:xfrm>
            <a:off x="4147848" y="731521"/>
            <a:ext cx="10071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US" sz="8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80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8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8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8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8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8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80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8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9" name="Đ Ghé thăm Fb.com/nkpowerskills">
            <a:extLst>
              <a:ext uri="{FF2B5EF4-FFF2-40B4-BE49-F238E27FC236}">
                <a16:creationId xmlns:a16="http://schemas.microsoft.com/office/drawing/2014/main" id="{E60A6DAC-85D8-4675-AC8C-5D5CC78BDCE0}"/>
              </a:ext>
            </a:extLst>
          </p:cNvPr>
          <p:cNvSpPr/>
          <p:nvPr/>
        </p:nvSpPr>
        <p:spPr>
          <a:xfrm>
            <a:off x="4419600" y="7353300"/>
            <a:ext cx="9372600" cy="173966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1371600">
              <a:defRPr/>
            </a:pP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thang,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hlinkClick r:id="rId7" action="ppaction://hlinksldjump"/>
            <a:extLst>
              <a:ext uri="{FF2B5EF4-FFF2-40B4-BE49-F238E27FC236}">
                <a16:creationId xmlns:a16="http://schemas.microsoft.com/office/drawing/2014/main" id="{7360D3B4-EA21-4912-8763-87B060EA33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400" y="8521870"/>
            <a:ext cx="1455107" cy="145510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1DC74D16-AFAB-4F90-132F-558BDEEF43A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801600" y="4000500"/>
            <a:ext cx="3185043" cy="52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8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EC9AFA-1260-4C91-B45E-F4B08C2A35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6" t="8696" r="20544" b="7807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E9E15A-2CA9-4628-88B5-AAD3151A848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8560" y="303565"/>
            <a:ext cx="10848249" cy="48205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13BBA5-48B7-4C49-AE0F-94308409EE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016" y="1668856"/>
            <a:ext cx="6246177" cy="8308121"/>
          </a:xfrm>
          <a:prstGeom prst="rect">
            <a:avLst/>
          </a:prstGeom>
        </p:spPr>
      </p:pic>
      <p:pic>
        <p:nvPicPr>
          <p:cNvPr id="5" name="Picture 4" descr="Scripted Clock Animation - Openclipart">
            <a:extLst>
              <a:ext uri="{FF2B5EF4-FFF2-40B4-BE49-F238E27FC236}">
                <a16:creationId xmlns:a16="http://schemas.microsoft.com/office/drawing/2014/main" id="{C522980C-95C6-4A52-98D0-C06B957A3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303566"/>
            <a:ext cx="2623845" cy="26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C66904-D455-4515-B8F0-D76B26E3A7B9}"/>
              </a:ext>
            </a:extLst>
          </p:cNvPr>
          <p:cNvSpPr txBox="1"/>
          <p:nvPr/>
        </p:nvSpPr>
        <p:spPr>
          <a:xfrm>
            <a:off x="4147848" y="731521"/>
            <a:ext cx="10071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</a:t>
            </a:r>
            <a:r>
              <a:rPr lang="en-US" sz="5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5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A70AAA89-EDC5-4D8A-8DF4-287CFE2A8247}"/>
              </a:ext>
            </a:extLst>
          </p:cNvPr>
          <p:cNvSpPr/>
          <p:nvPr/>
        </p:nvSpPr>
        <p:spPr>
          <a:xfrm>
            <a:off x="4343400" y="6362700"/>
            <a:ext cx="10210800" cy="173966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1371600">
              <a:defRPr/>
            </a:pPr>
            <a:r>
              <a:rPr lang="en-US" sz="6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6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6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6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7A3B7C94-3F52-45EA-9E9D-8FA429A4D3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400" y="8521870"/>
            <a:ext cx="1455107" cy="145510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1040118C-8E63-B3D2-48D8-BE90FF15DA4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801600" y="4686300"/>
            <a:ext cx="2847926" cy="409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5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96D5B7-A652-499B-8367-A2C7633230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6" t="8696" r="20544" b="7807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B41B09-76B4-4D96-B745-E28F59D0A0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8560" y="303565"/>
            <a:ext cx="10848249" cy="48205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927ABD-5C27-4EBE-9803-7C1A1088FF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016" y="1668856"/>
            <a:ext cx="6246177" cy="8308121"/>
          </a:xfrm>
          <a:prstGeom prst="rect">
            <a:avLst/>
          </a:prstGeom>
        </p:spPr>
      </p:pic>
      <p:pic>
        <p:nvPicPr>
          <p:cNvPr id="5" name="Picture 4" descr="Scripted Clock Animation - Openclipart">
            <a:extLst>
              <a:ext uri="{FF2B5EF4-FFF2-40B4-BE49-F238E27FC236}">
                <a16:creationId xmlns:a16="http://schemas.microsoft.com/office/drawing/2014/main" id="{9B759FDA-A26C-42D9-8CF4-608F57585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303566"/>
            <a:ext cx="2623845" cy="26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064D45-9857-4A7A-ADD8-1EE69BEC4B74}"/>
              </a:ext>
            </a:extLst>
          </p:cNvPr>
          <p:cNvSpPr txBox="1"/>
          <p:nvPr/>
        </p:nvSpPr>
        <p:spPr>
          <a:xfrm>
            <a:off x="4191000" y="1409700"/>
            <a:ext cx="10071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US" sz="6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60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Kể</a:t>
            </a:r>
            <a:r>
              <a:rPr lang="en-US" sz="6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6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6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6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 </a:t>
            </a:r>
            <a:r>
              <a:rPr lang="en-US" sz="60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6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D08D11D3-F344-45A1-9102-18221A40D1DF}"/>
              </a:ext>
            </a:extLst>
          </p:cNvPr>
          <p:cNvSpPr/>
          <p:nvPr/>
        </p:nvSpPr>
        <p:spPr>
          <a:xfrm>
            <a:off x="5486400" y="6286500"/>
            <a:ext cx="7239000" cy="16002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1371600">
              <a:defRPr/>
            </a:pPr>
            <a:r>
              <a:rPr lang="en-US" sz="6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6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sz="66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9296A991-DB0A-4F31-8BD5-A0FC589A75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400" y="8521870"/>
            <a:ext cx="1455107" cy="145510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AA948A0A-849D-44EB-F7CC-5DC5000D07C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1277600" y="5448300"/>
            <a:ext cx="3689885" cy="263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1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C8A86F-551F-4B3D-8D40-0910439222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6" t="8696" r="20544" b="7807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F68DD7-C1C4-486F-B390-1C1C0CE2AC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8560" y="303565"/>
            <a:ext cx="10848249" cy="48205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CB4B14-EB5F-4EE5-9A0B-334E38135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016" y="1668856"/>
            <a:ext cx="6246177" cy="8308121"/>
          </a:xfrm>
          <a:prstGeom prst="rect">
            <a:avLst/>
          </a:prstGeom>
        </p:spPr>
      </p:pic>
      <p:pic>
        <p:nvPicPr>
          <p:cNvPr id="5" name="Picture 4" descr="Scripted Clock Animation - Openclipart">
            <a:extLst>
              <a:ext uri="{FF2B5EF4-FFF2-40B4-BE49-F238E27FC236}">
                <a16:creationId xmlns:a16="http://schemas.microsoft.com/office/drawing/2014/main" id="{C21907F6-7B65-431D-941E-EB4E1954D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303566"/>
            <a:ext cx="2623845" cy="26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461E7B-1981-4A9E-BDEC-B004026084B0}"/>
              </a:ext>
            </a:extLst>
          </p:cNvPr>
          <p:cNvSpPr txBox="1"/>
          <p:nvPr/>
        </p:nvSpPr>
        <p:spPr>
          <a:xfrm>
            <a:off x="4147848" y="731521"/>
            <a:ext cx="10071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vi-VN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 tên tâm, bán kính, đường kính của hình tròn dưới đây.</a:t>
            </a:r>
            <a:endParaRPr lang="en-US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891307AC-722F-4484-8DA8-258CB2ACE412}"/>
              </a:ext>
            </a:extLst>
          </p:cNvPr>
          <p:cNvSpPr/>
          <p:nvPr/>
        </p:nvSpPr>
        <p:spPr>
          <a:xfrm>
            <a:off x="2438400" y="6357923"/>
            <a:ext cx="8751426" cy="173966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1371600">
              <a:defRPr/>
            </a:pPr>
            <a:r>
              <a:rPr lang="vi-VN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tâm O, bán kính là OA, OB, AB là đường kính.</a:t>
            </a:r>
            <a:endParaRPr lang="en-US" sz="48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BF715578-1139-450D-9758-FDFE2A183C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400" y="8521870"/>
            <a:ext cx="1455107" cy="145510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8A6BF786-5B83-8C4B-4E7E-6B3F48C171E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668000" y="4610100"/>
            <a:ext cx="4988784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8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83092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44000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082410" y="1265632"/>
            <a:ext cx="1154459" cy="1528242"/>
          </a:xfrm>
          <a:custGeom>
            <a:avLst/>
            <a:gdLst/>
            <a:ahLst/>
            <a:cxnLst/>
            <a:rect l="l" t="t" r="r" b="b"/>
            <a:pathLst>
              <a:path w="1154459" h="1528242">
                <a:moveTo>
                  <a:pt x="0" y="0"/>
                </a:moveTo>
                <a:lnTo>
                  <a:pt x="1154459" y="0"/>
                </a:lnTo>
                <a:lnTo>
                  <a:pt x="1154459" y="1528242"/>
                </a:lnTo>
                <a:lnTo>
                  <a:pt x="0" y="15282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160133">
            <a:off x="-1012373" y="298377"/>
            <a:ext cx="3294055" cy="1934509"/>
          </a:xfrm>
          <a:custGeom>
            <a:avLst/>
            <a:gdLst/>
            <a:ahLst/>
            <a:cxnLst/>
            <a:rect l="l" t="t" r="r" b="b"/>
            <a:pathLst>
              <a:path w="3294055" h="1934509">
                <a:moveTo>
                  <a:pt x="0" y="0"/>
                </a:moveTo>
                <a:lnTo>
                  <a:pt x="3294056" y="0"/>
                </a:lnTo>
                <a:lnTo>
                  <a:pt x="3294056" y="1934508"/>
                </a:lnTo>
                <a:lnTo>
                  <a:pt x="0" y="19345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3413313">
            <a:off x="15550410" y="413629"/>
            <a:ext cx="3240804" cy="2193535"/>
          </a:xfrm>
          <a:custGeom>
            <a:avLst/>
            <a:gdLst/>
            <a:ahLst/>
            <a:cxnLst/>
            <a:rect l="l" t="t" r="r" b="b"/>
            <a:pathLst>
              <a:path w="3240804" h="2193535">
                <a:moveTo>
                  <a:pt x="0" y="0"/>
                </a:moveTo>
                <a:lnTo>
                  <a:pt x="3240805" y="0"/>
                </a:lnTo>
                <a:lnTo>
                  <a:pt x="3240805" y="2193535"/>
                </a:lnTo>
                <a:lnTo>
                  <a:pt x="0" y="21935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3335351" y="1265632"/>
            <a:ext cx="695104" cy="686257"/>
          </a:xfrm>
          <a:custGeom>
            <a:avLst/>
            <a:gdLst/>
            <a:ahLst/>
            <a:cxnLst/>
            <a:rect l="l" t="t" r="r" b="b"/>
            <a:pathLst>
              <a:path w="695104" h="686257">
                <a:moveTo>
                  <a:pt x="0" y="0"/>
                </a:moveTo>
                <a:lnTo>
                  <a:pt x="695103" y="0"/>
                </a:lnTo>
                <a:lnTo>
                  <a:pt x="695103" y="686257"/>
                </a:lnTo>
                <a:lnTo>
                  <a:pt x="0" y="6862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221490" y="2793874"/>
            <a:ext cx="695104" cy="686257"/>
          </a:xfrm>
          <a:custGeom>
            <a:avLst/>
            <a:gdLst/>
            <a:ahLst/>
            <a:cxnLst/>
            <a:rect l="l" t="t" r="r" b="b"/>
            <a:pathLst>
              <a:path w="695104" h="686257">
                <a:moveTo>
                  <a:pt x="0" y="0"/>
                </a:moveTo>
                <a:lnTo>
                  <a:pt x="695103" y="0"/>
                </a:lnTo>
                <a:lnTo>
                  <a:pt x="695103" y="686257"/>
                </a:lnTo>
                <a:lnTo>
                  <a:pt x="0" y="6862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4082410" y="4412607"/>
            <a:ext cx="4278160" cy="6517973"/>
          </a:xfrm>
          <a:custGeom>
            <a:avLst/>
            <a:gdLst/>
            <a:ahLst/>
            <a:cxnLst/>
            <a:rect l="l" t="t" r="r" b="b"/>
            <a:pathLst>
              <a:path w="4278160" h="6517973">
                <a:moveTo>
                  <a:pt x="0" y="0"/>
                </a:moveTo>
                <a:lnTo>
                  <a:pt x="4278160" y="0"/>
                </a:lnTo>
                <a:lnTo>
                  <a:pt x="4278160" y="6517973"/>
                </a:lnTo>
                <a:lnTo>
                  <a:pt x="0" y="651797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2874573">
            <a:off x="249181" y="7760192"/>
            <a:ext cx="770946" cy="1197797"/>
          </a:xfrm>
          <a:custGeom>
            <a:avLst/>
            <a:gdLst/>
            <a:ahLst/>
            <a:cxnLst/>
            <a:rect l="l" t="t" r="r" b="b"/>
            <a:pathLst>
              <a:path w="770946" h="1197797">
                <a:moveTo>
                  <a:pt x="0" y="0"/>
                </a:moveTo>
                <a:lnTo>
                  <a:pt x="770946" y="0"/>
                </a:lnTo>
                <a:lnTo>
                  <a:pt x="770946" y="1197796"/>
                </a:lnTo>
                <a:lnTo>
                  <a:pt x="0" y="119779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FA8A3B6-3046-A868-368D-13F483178C1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20039" y="769290"/>
            <a:ext cx="12039600" cy="48507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94F2D1-A55D-C8B4-812B-C7C75C57BDA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83659" y="-124427"/>
            <a:ext cx="8846063" cy="19937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9D41C24-0090-6987-B36E-F20BEF4A161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78055" y="4576805"/>
            <a:ext cx="9742252" cy="18472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48532D-0A7B-140D-F650-C70C96E6D9B5}"/>
              </a:ext>
            </a:extLst>
          </p:cNvPr>
          <p:cNvSpPr txBox="1"/>
          <p:nvPr/>
        </p:nvSpPr>
        <p:spPr>
          <a:xfrm>
            <a:off x="4340158" y="6621919"/>
            <a:ext cx="8150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83092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144000" y="-85725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149352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147677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6" y="0"/>
                </a:lnTo>
                <a:lnTo>
                  <a:pt x="6594056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146001" y="7919591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741733" y="7561616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7503114" y="-85725"/>
            <a:ext cx="9510890" cy="8367266"/>
            <a:chOff x="0" y="0"/>
            <a:chExt cx="2504926" cy="220372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04926" cy="2203724"/>
            </a:xfrm>
            <a:custGeom>
              <a:avLst/>
              <a:gdLst/>
              <a:ahLst/>
              <a:cxnLst/>
              <a:rect l="l" t="t" r="r" b="b"/>
              <a:pathLst>
                <a:path w="2504926" h="2203724">
                  <a:moveTo>
                    <a:pt x="0" y="0"/>
                  </a:moveTo>
                  <a:lnTo>
                    <a:pt x="2504926" y="0"/>
                  </a:lnTo>
                  <a:lnTo>
                    <a:pt x="2504926" y="2203724"/>
                  </a:lnTo>
                  <a:lnTo>
                    <a:pt x="0" y="2203724"/>
                  </a:lnTo>
                  <a:close/>
                </a:path>
              </a:pathLst>
            </a:custGeom>
            <a:solidFill>
              <a:srgbClr val="FEFDF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504926" cy="2241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070800" y="7589995"/>
            <a:ext cx="10408466" cy="841566"/>
            <a:chOff x="0" y="0"/>
            <a:chExt cx="2741324" cy="22164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41325" cy="221647"/>
            </a:xfrm>
            <a:custGeom>
              <a:avLst/>
              <a:gdLst/>
              <a:ahLst/>
              <a:cxnLst/>
              <a:rect l="l" t="t" r="r" b="b"/>
              <a:pathLst>
                <a:path w="2741325" h="221647">
                  <a:moveTo>
                    <a:pt x="0" y="0"/>
                  </a:moveTo>
                  <a:lnTo>
                    <a:pt x="2741325" y="0"/>
                  </a:lnTo>
                  <a:lnTo>
                    <a:pt x="2741325" y="221647"/>
                  </a:lnTo>
                  <a:lnTo>
                    <a:pt x="0" y="221647"/>
                  </a:lnTo>
                  <a:close/>
                </a:path>
              </a:pathLst>
            </a:custGeom>
            <a:solidFill>
              <a:srgbClr val="FFD15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741324" cy="2597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 flipH="1">
            <a:off x="14711733" y="1965880"/>
            <a:ext cx="4220644" cy="9836247"/>
          </a:xfrm>
          <a:custGeom>
            <a:avLst/>
            <a:gdLst/>
            <a:ahLst/>
            <a:cxnLst/>
            <a:rect l="l" t="t" r="r" b="b"/>
            <a:pathLst>
              <a:path w="4220644" h="9836247">
                <a:moveTo>
                  <a:pt x="4220644" y="0"/>
                </a:moveTo>
                <a:lnTo>
                  <a:pt x="0" y="0"/>
                </a:lnTo>
                <a:lnTo>
                  <a:pt x="0" y="9836247"/>
                </a:lnTo>
                <a:lnTo>
                  <a:pt x="4220644" y="9836247"/>
                </a:lnTo>
                <a:lnTo>
                  <a:pt x="422064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6444705" y="4762450"/>
            <a:ext cx="2082101" cy="2827545"/>
          </a:xfrm>
          <a:custGeom>
            <a:avLst/>
            <a:gdLst/>
            <a:ahLst/>
            <a:cxnLst/>
            <a:rect l="l" t="t" r="r" b="b"/>
            <a:pathLst>
              <a:path w="2082101" h="2827545">
                <a:moveTo>
                  <a:pt x="0" y="0"/>
                </a:moveTo>
                <a:lnTo>
                  <a:pt x="2082101" y="0"/>
                </a:lnTo>
                <a:lnTo>
                  <a:pt x="2082101" y="2827545"/>
                </a:lnTo>
                <a:lnTo>
                  <a:pt x="0" y="28275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8290849">
            <a:off x="-755304" y="-1542236"/>
            <a:ext cx="4630364" cy="3134056"/>
          </a:xfrm>
          <a:custGeom>
            <a:avLst/>
            <a:gdLst/>
            <a:ahLst/>
            <a:cxnLst/>
            <a:rect l="l" t="t" r="r" b="b"/>
            <a:pathLst>
              <a:path w="4630364" h="3134056">
                <a:moveTo>
                  <a:pt x="0" y="0"/>
                </a:moveTo>
                <a:lnTo>
                  <a:pt x="4630364" y="0"/>
                </a:lnTo>
                <a:lnTo>
                  <a:pt x="4630364" y="3134057"/>
                </a:lnTo>
                <a:lnTo>
                  <a:pt x="0" y="31340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flipH="1">
            <a:off x="2023620" y="1413947"/>
            <a:ext cx="3633623" cy="9516633"/>
          </a:xfrm>
          <a:custGeom>
            <a:avLst/>
            <a:gdLst/>
            <a:ahLst/>
            <a:cxnLst/>
            <a:rect l="l" t="t" r="r" b="b"/>
            <a:pathLst>
              <a:path w="3633623" h="9516633">
                <a:moveTo>
                  <a:pt x="3633623" y="0"/>
                </a:moveTo>
                <a:lnTo>
                  <a:pt x="0" y="0"/>
                </a:lnTo>
                <a:lnTo>
                  <a:pt x="0" y="9516633"/>
                </a:lnTo>
                <a:lnTo>
                  <a:pt x="3633623" y="9516633"/>
                </a:lnTo>
                <a:lnTo>
                  <a:pt x="363362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5246503" y="1540865"/>
            <a:ext cx="821480" cy="811025"/>
          </a:xfrm>
          <a:custGeom>
            <a:avLst/>
            <a:gdLst/>
            <a:ahLst/>
            <a:cxnLst/>
            <a:rect l="l" t="t" r="r" b="b"/>
            <a:pathLst>
              <a:path w="821480" h="811025">
                <a:moveTo>
                  <a:pt x="0" y="0"/>
                </a:moveTo>
                <a:lnTo>
                  <a:pt x="821480" y="0"/>
                </a:lnTo>
                <a:lnTo>
                  <a:pt x="821480" y="811025"/>
                </a:lnTo>
                <a:lnTo>
                  <a:pt x="0" y="81102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6067983" y="1028700"/>
            <a:ext cx="518768" cy="512165"/>
          </a:xfrm>
          <a:custGeom>
            <a:avLst/>
            <a:gdLst/>
            <a:ahLst/>
            <a:cxnLst/>
            <a:rect l="l" t="t" r="r" b="b"/>
            <a:pathLst>
              <a:path w="518768" h="512165">
                <a:moveTo>
                  <a:pt x="0" y="0"/>
                </a:moveTo>
                <a:lnTo>
                  <a:pt x="518768" y="0"/>
                </a:lnTo>
                <a:lnTo>
                  <a:pt x="518768" y="512165"/>
                </a:lnTo>
                <a:lnTo>
                  <a:pt x="0" y="5121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10100511">
            <a:off x="1010950" y="4996077"/>
            <a:ext cx="297586" cy="2518034"/>
          </a:xfrm>
          <a:custGeom>
            <a:avLst/>
            <a:gdLst/>
            <a:ahLst/>
            <a:cxnLst/>
            <a:rect l="l" t="t" r="r" b="b"/>
            <a:pathLst>
              <a:path w="297586" h="2518034">
                <a:moveTo>
                  <a:pt x="0" y="0"/>
                </a:moveTo>
                <a:lnTo>
                  <a:pt x="297586" y="0"/>
                </a:lnTo>
                <a:lnTo>
                  <a:pt x="297586" y="2518035"/>
                </a:lnTo>
                <a:lnTo>
                  <a:pt x="0" y="25180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7070800" y="2613656"/>
            <a:ext cx="1146153" cy="1146153"/>
          </a:xfrm>
          <a:custGeom>
            <a:avLst/>
            <a:gdLst/>
            <a:ahLst/>
            <a:cxnLst/>
            <a:rect l="l" t="t" r="r" b="b"/>
            <a:pathLst>
              <a:path w="1146153" h="1146153">
                <a:moveTo>
                  <a:pt x="0" y="0"/>
                </a:moveTo>
                <a:lnTo>
                  <a:pt x="1146152" y="0"/>
                </a:lnTo>
                <a:lnTo>
                  <a:pt x="1146152" y="1146153"/>
                </a:lnTo>
                <a:lnTo>
                  <a:pt x="0" y="114615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7" name="Picture 26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2A7C40D7-D1F4-702E-DB65-882E9835DFB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952500"/>
            <a:ext cx="8880395" cy="6651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81400" y="-22860"/>
            <a:ext cx="10227092" cy="10287000"/>
          </a:xfrm>
          <a:custGeom>
            <a:avLst/>
            <a:gdLst/>
            <a:ahLst/>
            <a:cxnLst/>
            <a:rect l="l" t="t" r="r" b="b"/>
            <a:pathLst>
              <a:path w="10227092" h="10287000">
                <a:moveTo>
                  <a:pt x="0" y="0"/>
                </a:moveTo>
                <a:lnTo>
                  <a:pt x="10227092" y="0"/>
                </a:lnTo>
                <a:lnTo>
                  <a:pt x="1022709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5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B549F4B-EF96-747B-3CCF-DD46A22E09F2}"/>
              </a:ext>
            </a:extLst>
          </p:cNvPr>
          <p:cNvSpPr/>
          <p:nvPr/>
        </p:nvSpPr>
        <p:spPr>
          <a:xfrm>
            <a:off x="609600" y="495300"/>
            <a:ext cx="169926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A97B5BE8-55B4-8524-31F0-E718DD691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1866900"/>
            <a:ext cx="13893988" cy="7468247"/>
          </a:xfrm>
          <a:prstGeom prst="rect">
            <a:avLst/>
          </a:prstGeom>
        </p:spPr>
      </p:pic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F257D5A8-71F9-D3B7-67C5-8D28A13B186D}"/>
              </a:ext>
            </a:extLst>
          </p:cNvPr>
          <p:cNvSpPr/>
          <p:nvPr/>
        </p:nvSpPr>
        <p:spPr>
          <a:xfrm>
            <a:off x="3124200" y="2247900"/>
            <a:ext cx="5257800" cy="1981200"/>
          </a:xfrm>
          <a:prstGeom prst="wedgeRoundRectCallout">
            <a:avLst>
              <a:gd name="adj1" fmla="val -19716"/>
              <a:gd name="adj2" fmla="val 66162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Đầu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phấn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vủa</a:t>
            </a:r>
            <a:r>
              <a:rPr lang="en-US" sz="3200" dirty="0">
                <a:solidFill>
                  <a:srgbClr val="002060"/>
                </a:solidFill>
              </a:rPr>
              <a:t> com pa </a:t>
            </a:r>
            <a:r>
              <a:rPr lang="en-US" sz="3200" dirty="0" err="1">
                <a:solidFill>
                  <a:srgbClr val="002060"/>
                </a:solidFill>
              </a:rPr>
              <a:t>vạch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ra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một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đường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tròn</a:t>
            </a:r>
            <a:r>
              <a:rPr lang="en-US" sz="3200" dirty="0">
                <a:solidFill>
                  <a:srgbClr val="002060"/>
                </a:solidFill>
              </a:rPr>
              <a:t>. </a:t>
            </a:r>
            <a:r>
              <a:rPr lang="en-US" sz="3200" dirty="0" err="1">
                <a:solidFill>
                  <a:srgbClr val="002060"/>
                </a:solidFill>
              </a:rPr>
              <a:t>Tớ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vẽ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đường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tròn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bán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kính</a:t>
            </a:r>
            <a:r>
              <a:rPr lang="en-US" sz="3200" dirty="0">
                <a:solidFill>
                  <a:srgbClr val="002060"/>
                </a:solidFill>
              </a:rPr>
              <a:t> 15 cm.</a:t>
            </a:r>
          </a:p>
        </p:txBody>
      </p:sp>
      <p:sp>
        <p:nvSpPr>
          <p:cNvPr id="51" name="Speech Bubble: Rectangle with Corners Rounded 50">
            <a:extLst>
              <a:ext uri="{FF2B5EF4-FFF2-40B4-BE49-F238E27FC236}">
                <a16:creationId xmlns:a16="http://schemas.microsoft.com/office/drawing/2014/main" id="{D01266E6-B566-A3D9-6FD8-C0FD60E42DF8}"/>
              </a:ext>
            </a:extLst>
          </p:cNvPr>
          <p:cNvSpPr/>
          <p:nvPr/>
        </p:nvSpPr>
        <p:spPr>
          <a:xfrm>
            <a:off x="8991600" y="3390900"/>
            <a:ext cx="3962400" cy="1371600"/>
          </a:xfrm>
          <a:prstGeom prst="wedgeRoundRectCallout">
            <a:avLst>
              <a:gd name="adj1" fmla="val -19716"/>
              <a:gd name="adj2" fmla="val 66162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Tớ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đang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tô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màu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hình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tròn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đấy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2417680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038761" y="7228045"/>
            <a:ext cx="6594057" cy="3368963"/>
          </a:xfrm>
          <a:custGeom>
            <a:avLst/>
            <a:gdLst/>
            <a:ahLst/>
            <a:cxnLst/>
            <a:rect l="l" t="t" r="r" b="b"/>
            <a:pathLst>
              <a:path w="6594057" h="3368963">
                <a:moveTo>
                  <a:pt x="0" y="0"/>
                </a:moveTo>
                <a:lnTo>
                  <a:pt x="6594057" y="0"/>
                </a:lnTo>
                <a:lnTo>
                  <a:pt x="6594057" y="3368964"/>
                </a:lnTo>
                <a:lnTo>
                  <a:pt x="0" y="3368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B549F4B-EF96-747B-3CCF-DD46A22E09F2}"/>
              </a:ext>
            </a:extLst>
          </p:cNvPr>
          <p:cNvSpPr/>
          <p:nvPr/>
        </p:nvSpPr>
        <p:spPr>
          <a:xfrm>
            <a:off x="685800" y="495300"/>
            <a:ext cx="16992600" cy="91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145B4-7594-51EB-306D-C3604466BB23}"/>
              </a:ext>
            </a:extLst>
          </p:cNvPr>
          <p:cNvSpPr txBox="1"/>
          <p:nvPr/>
        </p:nvSpPr>
        <p:spPr>
          <a:xfrm>
            <a:off x="2667000" y="723900"/>
            <a:ext cx="132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compa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2 cm.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4AA042-FFD5-7568-591B-E65F84A5F1B0}"/>
              </a:ext>
            </a:extLst>
          </p:cNvPr>
          <p:cNvSpPr/>
          <p:nvPr/>
        </p:nvSpPr>
        <p:spPr>
          <a:xfrm rot="5400000">
            <a:off x="7267475" y="1788079"/>
            <a:ext cx="4655638" cy="46556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7DC4A6-DEF4-009F-8BD2-35BC47B2EDD3}"/>
              </a:ext>
            </a:extLst>
          </p:cNvPr>
          <p:cNvGrpSpPr/>
          <p:nvPr/>
        </p:nvGrpSpPr>
        <p:grpSpPr>
          <a:xfrm rot="16200000">
            <a:off x="7272718" y="461582"/>
            <a:ext cx="4650395" cy="7308631"/>
            <a:chOff x="1752600" y="120869"/>
            <a:chExt cx="4650395" cy="73086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7B3D47-A85F-56E8-1919-AE8493F37B52}"/>
                </a:ext>
              </a:extLst>
            </p:cNvPr>
            <p:cNvSpPr/>
            <p:nvPr/>
          </p:nvSpPr>
          <p:spPr>
            <a:xfrm>
              <a:off x="1752600" y="3771900"/>
              <a:ext cx="2327819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11">
              <a:extLst>
                <a:ext uri="{FF2B5EF4-FFF2-40B4-BE49-F238E27FC236}">
                  <a16:creationId xmlns:a16="http://schemas.microsoft.com/office/drawing/2014/main" id="{21A2A50C-3EC2-6A31-5D6D-3F54A7EBD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080419" y="120869"/>
              <a:ext cx="2322576" cy="36576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D1E826-7E8A-BF9E-A1B1-A6FAEBCC712A}"/>
              </a:ext>
            </a:extLst>
          </p:cNvPr>
          <p:cNvGrpSpPr/>
          <p:nvPr/>
        </p:nvGrpSpPr>
        <p:grpSpPr>
          <a:xfrm>
            <a:off x="9310586" y="3280889"/>
            <a:ext cx="623889" cy="1174190"/>
            <a:chOff x="14038717" y="1814204"/>
            <a:chExt cx="623889" cy="117419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8D99DA-16CF-A1C2-6E8A-0F017C493324}"/>
                </a:ext>
              </a:extLst>
            </p:cNvPr>
            <p:cNvSpPr txBox="1"/>
            <p:nvPr/>
          </p:nvSpPr>
          <p:spPr>
            <a:xfrm>
              <a:off x="14038717" y="1814204"/>
              <a:ext cx="62388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0EB092-459A-F9B3-B213-4D8550B5F9DB}"/>
                </a:ext>
              </a:extLst>
            </p:cNvPr>
            <p:cNvSpPr txBox="1"/>
            <p:nvPr/>
          </p:nvSpPr>
          <p:spPr>
            <a:xfrm>
              <a:off x="14152531" y="2342063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  <a:sym typeface="Wingdings"/>
                </a:rPr>
                <a:t>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37E03A-FC84-1650-7EDB-A72A619821DF}"/>
              </a:ext>
            </a:extLst>
          </p:cNvPr>
          <p:cNvGrpSpPr/>
          <p:nvPr/>
        </p:nvGrpSpPr>
        <p:grpSpPr>
          <a:xfrm>
            <a:off x="9618813" y="4131913"/>
            <a:ext cx="2285337" cy="913030"/>
            <a:chOff x="6782462" y="5943601"/>
            <a:chExt cx="2285337" cy="913030"/>
          </a:xfrm>
        </p:grpSpPr>
        <p:sp>
          <p:nvSpPr>
            <p:cNvPr id="17" name="Right Brace 16">
              <a:extLst>
                <a:ext uri="{FF2B5EF4-FFF2-40B4-BE49-F238E27FC236}">
                  <a16:creationId xmlns:a16="http://schemas.microsoft.com/office/drawing/2014/main" id="{53F1A1DD-8C78-95A0-C7D4-4EA604147C38}"/>
                </a:ext>
              </a:extLst>
            </p:cNvPr>
            <p:cNvSpPr/>
            <p:nvPr/>
          </p:nvSpPr>
          <p:spPr>
            <a:xfrm rot="5400000">
              <a:off x="7791781" y="4934282"/>
              <a:ext cx="266699" cy="2285337"/>
            </a:xfrm>
            <a:prstGeom prst="rightBrace">
              <a:avLst>
                <a:gd name="adj1" fmla="val 29023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9B9C2CF-ECAE-EDFB-5575-C96F52512C28}"/>
                </a:ext>
              </a:extLst>
            </p:cNvPr>
            <p:cNvSpPr/>
            <p:nvPr/>
          </p:nvSpPr>
          <p:spPr>
            <a:xfrm>
              <a:off x="7174324" y="6210300"/>
              <a:ext cx="12405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2 cm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17D086-356E-19CB-E551-A988FCC3A138}"/>
              </a:ext>
            </a:extLst>
          </p:cNvPr>
          <p:cNvCxnSpPr/>
          <p:nvPr/>
        </p:nvCxnSpPr>
        <p:spPr>
          <a:xfrm flipH="1">
            <a:off x="9618813" y="4131913"/>
            <a:ext cx="2304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012C039F-AB16-01F7-5DB1-047E3C4D9022}"/>
              </a:ext>
            </a:extLst>
          </p:cNvPr>
          <p:cNvSpPr/>
          <p:nvPr/>
        </p:nvSpPr>
        <p:spPr>
          <a:xfrm rot="5400000">
            <a:off x="12525275" y="1940479"/>
            <a:ext cx="4655638" cy="465563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42DA64-8D93-10B1-F67C-F063F86FE800}"/>
              </a:ext>
            </a:extLst>
          </p:cNvPr>
          <p:cNvGrpSpPr/>
          <p:nvPr/>
        </p:nvGrpSpPr>
        <p:grpSpPr>
          <a:xfrm>
            <a:off x="14506475" y="3388279"/>
            <a:ext cx="623889" cy="1103531"/>
            <a:chOff x="19082206" y="1769194"/>
            <a:chExt cx="623889" cy="110353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6F1FA6D-CA5F-41E0-DA0C-58547DEE0109}"/>
                </a:ext>
              </a:extLst>
            </p:cNvPr>
            <p:cNvSpPr txBox="1"/>
            <p:nvPr/>
          </p:nvSpPr>
          <p:spPr>
            <a:xfrm>
              <a:off x="19082206" y="1769194"/>
              <a:ext cx="62388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281487-56DA-CD5A-3555-B83821D28C43}"/>
                </a:ext>
              </a:extLst>
            </p:cNvPr>
            <p:cNvSpPr txBox="1"/>
            <p:nvPr/>
          </p:nvSpPr>
          <p:spPr>
            <a:xfrm>
              <a:off x="19234606" y="2226394"/>
              <a:ext cx="3962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Times New Roman" pitchFamily="18" charset="0"/>
                  <a:cs typeface="Times New Roman" pitchFamily="18" charset="0"/>
                  <a:sym typeface="Wingdings"/>
                </a:rPr>
                <a:t>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1A6F41E-F26A-E047-18D5-89EA85AB8971}"/>
              </a:ext>
            </a:extLst>
          </p:cNvPr>
          <p:cNvGrpSpPr/>
          <p:nvPr/>
        </p:nvGrpSpPr>
        <p:grpSpPr>
          <a:xfrm>
            <a:off x="14859000" y="4229100"/>
            <a:ext cx="2285337" cy="1100910"/>
            <a:chOff x="11870249" y="5888388"/>
            <a:chExt cx="2285337" cy="1100910"/>
          </a:xfrm>
        </p:grpSpPr>
        <p:sp>
          <p:nvSpPr>
            <p:cNvPr id="42" name="Right Brace 41">
              <a:extLst>
                <a:ext uri="{FF2B5EF4-FFF2-40B4-BE49-F238E27FC236}">
                  <a16:creationId xmlns:a16="http://schemas.microsoft.com/office/drawing/2014/main" id="{583C4352-F9D4-12D6-08C9-775DE3A96136}"/>
                </a:ext>
              </a:extLst>
            </p:cNvPr>
            <p:cNvSpPr/>
            <p:nvPr/>
          </p:nvSpPr>
          <p:spPr>
            <a:xfrm rot="5400000">
              <a:off x="12879568" y="4879069"/>
              <a:ext cx="266699" cy="2285337"/>
            </a:xfrm>
            <a:prstGeom prst="rightBrace">
              <a:avLst>
                <a:gd name="adj1" fmla="val 29023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AF63501-ABE3-3F9D-AB25-E26228EB1BF2}"/>
                </a:ext>
              </a:extLst>
            </p:cNvPr>
            <p:cNvSpPr/>
            <p:nvPr/>
          </p:nvSpPr>
          <p:spPr>
            <a:xfrm>
              <a:off x="12355924" y="6342967"/>
              <a:ext cx="12405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2 cm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DBAFBEC-0A75-3878-3D06-521456ED02A9}"/>
              </a:ext>
            </a:extLst>
          </p:cNvPr>
          <p:cNvCxnSpPr/>
          <p:nvPr/>
        </p:nvCxnSpPr>
        <p:spPr>
          <a:xfrm flipH="1">
            <a:off x="14887475" y="4150279"/>
            <a:ext cx="2304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A6F5A47-504F-0B12-512F-1E8406FF3D95}"/>
              </a:ext>
            </a:extLst>
          </p:cNvPr>
          <p:cNvSpPr/>
          <p:nvPr/>
        </p:nvSpPr>
        <p:spPr>
          <a:xfrm>
            <a:off x="2362200" y="7200900"/>
            <a:ext cx="14173200" cy="2057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Đặt một đầu com pa ở vị trí vạch 0 cm của thước kẻ, đầu còn lại ở vị trí vạch 2 cm của thước kẻ.</a:t>
            </a:r>
            <a:endParaRPr lang="en-US" sz="2800" dirty="0">
              <a:solidFill>
                <a:srgbClr val="00206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Trên tờ giấy, đặt đầu nhọn com pa tại điểm O, sau đó quay com pa một vòng.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</a:rPr>
              <a:t>Đầu chì vạch trên tờ giấy đường tròn tâm O bán kính 2 cm.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3411DDA8-0D1A-A9CB-4ED8-0D28B37F37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4610100"/>
            <a:ext cx="5638800" cy="1678602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F1874D47-926D-E261-3AA7-4E0B1BF42D7D}"/>
              </a:ext>
            </a:extLst>
          </p:cNvPr>
          <p:cNvGrpSpPr/>
          <p:nvPr/>
        </p:nvGrpSpPr>
        <p:grpSpPr>
          <a:xfrm>
            <a:off x="-1371600" y="1333500"/>
            <a:ext cx="4650395" cy="7308631"/>
            <a:chOff x="1752600" y="120869"/>
            <a:chExt cx="4650395" cy="7308631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A0B8F65-2E40-74F7-5F6E-6C98B19B000E}"/>
                </a:ext>
              </a:extLst>
            </p:cNvPr>
            <p:cNvSpPr/>
            <p:nvPr/>
          </p:nvSpPr>
          <p:spPr>
            <a:xfrm>
              <a:off x="1752600" y="3771900"/>
              <a:ext cx="2327819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11">
              <a:extLst>
                <a:ext uri="{FF2B5EF4-FFF2-40B4-BE49-F238E27FC236}">
                  <a16:creationId xmlns:a16="http://schemas.microsoft.com/office/drawing/2014/main" id="{D97B1588-67C7-2734-3CAC-3D1A6FAF1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080419" y="120869"/>
              <a:ext cx="2322576" cy="365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447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36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405</Words>
  <Application>Microsoft Office PowerPoint</Application>
  <PresentationFormat>Custom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25</cp:revision>
  <dcterms:created xsi:type="dcterms:W3CDTF">2006-08-16T00:00:00Z</dcterms:created>
  <dcterms:modified xsi:type="dcterms:W3CDTF">2024-12-01T15:17:04Z</dcterms:modified>
  <dc:identifier>DAGSGSjGnWM</dc:identifier>
</cp:coreProperties>
</file>