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4"/>
  </p:notesMasterIdLst>
  <p:sldIdLst>
    <p:sldId id="333" r:id="rId2"/>
    <p:sldId id="347" r:id="rId3"/>
    <p:sldId id="323" r:id="rId4"/>
    <p:sldId id="416" r:id="rId5"/>
    <p:sldId id="325" r:id="rId6"/>
    <p:sldId id="389" r:id="rId7"/>
    <p:sldId id="390" r:id="rId8"/>
    <p:sldId id="417" r:id="rId9"/>
    <p:sldId id="418" r:id="rId10"/>
    <p:sldId id="326" r:id="rId11"/>
    <p:sldId id="419" r:id="rId12"/>
    <p:sldId id="394" r:id="rId13"/>
  </p:sldIdLst>
  <p:sldSz cx="12192000" cy="6858000"/>
  <p:notesSz cx="6858000" cy="9144000"/>
  <p:embeddedFontLst>
    <p:embeddedFont>
      <p:font typeface="#9Slide07 SVNNexa Rust Slab Bla" panose="020B0606040200020203" charset="0"/>
      <p:bold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Segoe UI Black" panose="020B0A02040204020203" pitchFamily="34" charset="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78" d="100"/>
          <a:sy n="78" d="100"/>
        </p:scale>
        <p:origin x="9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52957" y="225867"/>
            <a:ext cx="11529963" cy="5517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93" y="771162"/>
            <a:ext cx="3160459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768" y="1916792"/>
            <a:ext cx="7712108" cy="1682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D5B17-46EC-4A2F-C882-3E20206FA787}"/>
              </a:ext>
            </a:extLst>
          </p:cNvPr>
          <p:cNvSpPr txBox="1"/>
          <p:nvPr/>
        </p:nvSpPr>
        <p:spPr>
          <a:xfrm>
            <a:off x="4064028" y="3790957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Vũ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Hường</a:t>
            </a:r>
            <a:endParaRPr lang="en-US" sz="2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5C</a:t>
            </a:r>
          </a:p>
        </p:txBody>
      </p:sp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98612" y="4262898"/>
            <a:ext cx="1210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0624" y="164417"/>
            <a:ext cx="11777300" cy="656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27FA1-42E4-CC58-875B-9C3E384153E4}"/>
              </a:ext>
            </a:extLst>
          </p:cNvPr>
          <p:cNvSpPr txBox="1"/>
          <p:nvPr/>
        </p:nvSpPr>
        <p:spPr>
          <a:xfrm>
            <a:off x="2280353" y="602528"/>
            <a:ext cx="812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D4477-600A-B7E4-55FB-FAE337AB1557}"/>
              </a:ext>
            </a:extLst>
          </p:cNvPr>
          <p:cNvGrpSpPr/>
          <p:nvPr/>
        </p:nvGrpSpPr>
        <p:grpSpPr>
          <a:xfrm>
            <a:off x="602070" y="1348528"/>
            <a:ext cx="10302490" cy="3225049"/>
            <a:chOff x="812055" y="1546827"/>
            <a:chExt cx="10302490" cy="32250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5303C7-0F70-6307-F033-69813B62B1FC}"/>
                </a:ext>
              </a:extLst>
            </p:cNvPr>
            <p:cNvSpPr txBox="1"/>
            <p:nvPr/>
          </p:nvSpPr>
          <p:spPr>
            <a:xfrm>
              <a:off x="1502459" y="1715805"/>
              <a:ext cx="961208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hận dạng được một số hình phẳng đã học.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 được đây và đường cao của hình tam giác, hình thang.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 được một số hình phẳng theo mẫu trên lưới ô vuông.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ác định được tâm, bán kính của hình tròn.</a:t>
              </a:r>
            </a:p>
          </p:txBody>
        </p:sp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10417880-3E47-6816-AE84-F271EBE1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1546827"/>
              <a:ext cx="644730" cy="621359"/>
            </a:xfrm>
            <a:prstGeom prst="rect">
              <a:avLst/>
            </a:prstGeom>
          </p:spPr>
        </p:pic>
        <p:pic>
          <p:nvPicPr>
            <p:cNvPr id="15" name="Picture 31">
              <a:extLst>
                <a:ext uri="{FF2B5EF4-FFF2-40B4-BE49-F238E27FC236}">
                  <a16:creationId xmlns:a16="http://schemas.microsoft.com/office/drawing/2014/main" id="{8C7E8699-EA94-2C7F-8080-D185E1F9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815" y="3215019"/>
              <a:ext cx="644730" cy="621359"/>
            </a:xfrm>
            <a:prstGeom prst="rect">
              <a:avLst/>
            </a:prstGeom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C2446495-7952-E5C8-ED13-0D3408FE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4150517"/>
              <a:ext cx="644730" cy="621359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06258CB-3021-22CF-582E-3E789C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2055" y="2381899"/>
              <a:ext cx="644730" cy="62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ạy Bé Hình Khối  Nhạc Thiếu Nhi Hay Cho Bé  TOPKID_v720P">
            <a:hlinkClick r:id="" action="ppaction://media"/>
            <a:extLst>
              <a:ext uri="{FF2B5EF4-FFF2-40B4-BE49-F238E27FC236}">
                <a16:creationId xmlns:a16="http://schemas.microsoft.com/office/drawing/2014/main" id="{0CE5E86D-855A-A92A-4933-1231E4A64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(m2)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2026</TotalTime>
  <Words>379</Words>
  <Application>Microsoft Office PowerPoint</Application>
  <PresentationFormat>Widescreen</PresentationFormat>
  <Paragraphs>45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Cambria Math</vt:lpstr>
      <vt:lpstr>Cambria</vt:lpstr>
      <vt:lpstr>#9Slide07 SVNNexa Rust Slab Bla</vt:lpstr>
      <vt:lpstr>Segoe UI 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47</cp:revision>
  <dcterms:created xsi:type="dcterms:W3CDTF">2023-09-10T01:58:34Z</dcterms:created>
  <dcterms:modified xsi:type="dcterms:W3CDTF">2024-12-30T05:35:38Z</dcterms:modified>
  <cp:category>9Slide.vn</cp:category>
</cp:coreProperties>
</file>