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7"/>
  </p:notesMasterIdLst>
  <p:handoutMasterIdLst>
    <p:handoutMasterId r:id="rId38"/>
  </p:handoutMasterIdLst>
  <p:sldIdLst>
    <p:sldId id="261" r:id="rId6"/>
    <p:sldId id="259" r:id="rId7"/>
    <p:sldId id="265" r:id="rId8"/>
    <p:sldId id="310" r:id="rId9"/>
    <p:sldId id="260" r:id="rId10"/>
    <p:sldId id="257" r:id="rId11"/>
    <p:sldId id="311" r:id="rId12"/>
    <p:sldId id="268" r:id="rId13"/>
    <p:sldId id="312" r:id="rId14"/>
    <p:sldId id="263" r:id="rId15"/>
    <p:sldId id="314" r:id="rId16"/>
    <p:sldId id="269" r:id="rId17"/>
    <p:sldId id="270" r:id="rId18"/>
    <p:sldId id="271" r:id="rId19"/>
    <p:sldId id="264" r:id="rId20"/>
    <p:sldId id="315" r:id="rId21"/>
    <p:sldId id="272" r:id="rId22"/>
    <p:sldId id="273" r:id="rId23"/>
    <p:sldId id="274" r:id="rId24"/>
    <p:sldId id="316" r:id="rId25"/>
    <p:sldId id="275" r:id="rId26"/>
    <p:sldId id="317" r:id="rId27"/>
    <p:sldId id="276" r:id="rId28"/>
    <p:sldId id="318" r:id="rId29"/>
    <p:sldId id="277" r:id="rId30"/>
    <p:sldId id="278" r:id="rId31"/>
    <p:sldId id="280" r:id="rId32"/>
    <p:sldId id="281" r:id="rId33"/>
    <p:sldId id="319" r:id="rId34"/>
    <p:sldId id="320" r:id="rId35"/>
    <p:sldId id="285" r:id="rId3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4FFC3"/>
    <a:srgbClr val="63705F"/>
    <a:srgbClr val="FF33CC"/>
    <a:srgbClr val="3366FF"/>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946" y="1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D4D9D-41C9-3062-5CF4-EBCC223F6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A8BA1A-3FBB-16E3-3F32-86B948E44E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12/23/2024</a:t>
            </a:fld>
            <a:endParaRPr lang="en-US"/>
          </a:p>
        </p:txBody>
      </p:sp>
      <p:sp>
        <p:nvSpPr>
          <p:cNvPr id="4" name="Footer Placeholder 3">
            <a:extLst>
              <a:ext uri="{FF2B5EF4-FFF2-40B4-BE49-F238E27FC236}">
                <a16:creationId xmlns:a16="http://schemas.microsoft.com/office/drawing/2014/main" id="{84AFACDE-9BA8-7EB5-7CFD-1F7864DB2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4331E4-8848-5F2E-B729-A84D50877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extLst>
      <p:ext uri="{BB962C8B-B14F-4D97-AF65-F5344CB8AC3E}">
        <p14:creationId xmlns:p14="http://schemas.microsoft.com/office/powerpoint/2010/main" val="213112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extLst>
      <p:ext uri="{BB962C8B-B14F-4D97-AF65-F5344CB8AC3E}">
        <p14:creationId xmlns:p14="http://schemas.microsoft.com/office/powerpoint/2010/main" val="77861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4</a:t>
            </a:fld>
            <a:endParaRPr lang="en-US"/>
          </a:p>
        </p:txBody>
      </p:sp>
    </p:spTree>
    <p:extLst>
      <p:ext uri="{BB962C8B-B14F-4D97-AF65-F5344CB8AC3E}">
        <p14:creationId xmlns:p14="http://schemas.microsoft.com/office/powerpoint/2010/main" val="193627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830ED1-AB1D-AE39-7058-C06686D6C075}"/>
              </a:ext>
            </a:extLst>
          </p:cNvPr>
          <p:cNvSpPr>
            <a:spLocks noGrp="1"/>
          </p:cNvSpPr>
          <p:nvPr>
            <p:ph type="ctrTitle"/>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C36F845-DC91-61B7-1CA1-93921536C6F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BD017B13-61B5-E1E6-37E3-669677A222D6}"/>
              </a:ext>
            </a:extLst>
          </p:cNvPr>
          <p:cNvSpPr>
            <a:spLocks noGrp="1"/>
          </p:cNvSpPr>
          <p:nvPr>
            <p:ph type="dt" sz="half" idx="10"/>
          </p:nvPr>
        </p:nvSpPr>
        <p:spPr/>
        <p:txBody>
          <a:bodyPr/>
          <a:lstStyle/>
          <a:p>
            <a:fld id="{6C899993-D04A-4383-9107-90E7DEE1361D}" type="datetimeFigureOut">
              <a:rPr lang="vi-VN" smtClean="0"/>
              <a:t>23/12/2024</a:t>
            </a:fld>
            <a:endParaRPr lang="vi-VN"/>
          </a:p>
        </p:txBody>
      </p:sp>
      <p:sp>
        <p:nvSpPr>
          <p:cNvPr id="5" name="Chỗ dành sẵn cho Chân trang 4">
            <a:extLst>
              <a:ext uri="{FF2B5EF4-FFF2-40B4-BE49-F238E27FC236}">
                <a16:creationId xmlns:a16="http://schemas.microsoft.com/office/drawing/2014/main" id="{D0E4204A-D8CB-EA68-5F31-09869A3468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9C98A2-4FD4-2471-4643-90E8E41AC0C5}"/>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84282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AA9BF8-B1CC-FC78-FDA4-FDD757E7C7C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25CA363-DB8D-E758-1190-9B95257E8C7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77B854F-BC77-07B7-2496-9226489F4B87}"/>
              </a:ext>
            </a:extLst>
          </p:cNvPr>
          <p:cNvSpPr>
            <a:spLocks noGrp="1"/>
          </p:cNvSpPr>
          <p:nvPr>
            <p:ph type="dt" sz="half" idx="10"/>
          </p:nvPr>
        </p:nvSpPr>
        <p:spPr/>
        <p:txBody>
          <a:bodyPr/>
          <a:lstStyle/>
          <a:p>
            <a:fld id="{6C899993-D04A-4383-9107-90E7DEE1361D}" type="datetimeFigureOut">
              <a:rPr lang="vi-VN" smtClean="0"/>
              <a:t>23/12/2024</a:t>
            </a:fld>
            <a:endParaRPr lang="vi-VN"/>
          </a:p>
        </p:txBody>
      </p:sp>
      <p:sp>
        <p:nvSpPr>
          <p:cNvPr id="5" name="Chỗ dành sẵn cho Chân trang 4">
            <a:extLst>
              <a:ext uri="{FF2B5EF4-FFF2-40B4-BE49-F238E27FC236}">
                <a16:creationId xmlns:a16="http://schemas.microsoft.com/office/drawing/2014/main" id="{34C4AC4A-11BA-C8B6-C5E8-1DC3F02C0AD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124227-0E1F-0697-9664-4378D192F9F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81628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9ACBFD-93D2-E374-8721-4E0AC700FFE4}"/>
              </a:ext>
            </a:extLst>
          </p:cNvPr>
          <p:cNvSpPr>
            <a:spLocks noGrp="1"/>
          </p:cNvSpPr>
          <p:nvPr>
            <p:ph type="title"/>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F48D770-B356-0160-6562-5CEC815B99C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F6E3914-A587-788F-44A9-C7F22E95ED7F}"/>
              </a:ext>
            </a:extLst>
          </p:cNvPr>
          <p:cNvSpPr>
            <a:spLocks noGrp="1"/>
          </p:cNvSpPr>
          <p:nvPr>
            <p:ph type="dt" sz="half" idx="10"/>
          </p:nvPr>
        </p:nvSpPr>
        <p:spPr/>
        <p:txBody>
          <a:bodyPr/>
          <a:lstStyle/>
          <a:p>
            <a:fld id="{6C899993-D04A-4383-9107-90E7DEE1361D}" type="datetimeFigureOut">
              <a:rPr lang="vi-VN" smtClean="0"/>
              <a:t>23/12/2024</a:t>
            </a:fld>
            <a:endParaRPr lang="vi-VN"/>
          </a:p>
        </p:txBody>
      </p:sp>
      <p:sp>
        <p:nvSpPr>
          <p:cNvPr id="5" name="Chỗ dành sẵn cho Chân trang 4">
            <a:extLst>
              <a:ext uri="{FF2B5EF4-FFF2-40B4-BE49-F238E27FC236}">
                <a16:creationId xmlns:a16="http://schemas.microsoft.com/office/drawing/2014/main" id="{CC845B0D-0375-1B04-4243-EA1C229F2C3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7756ED1-E48C-1D6E-EABA-2F2ABD5C5D1A}"/>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87293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AD8EC9-3148-A0AB-57AC-4D0D1513610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B2B6918-CAED-433D-50FF-CB82AA903C33}"/>
              </a:ext>
            </a:extLst>
          </p:cNvPr>
          <p:cNvSpPr>
            <a:spLocks noGrp="1"/>
          </p:cNvSpPr>
          <p:nvPr>
            <p:ph sz="half" idx="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2A5DFE6-E642-0802-F183-CC7168A45D0F}"/>
              </a:ext>
            </a:extLst>
          </p:cNvPr>
          <p:cNvSpPr>
            <a:spLocks noGrp="1"/>
          </p:cNvSpPr>
          <p:nvPr>
            <p:ph sz="half" idx="2"/>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B33834D-E7F2-7551-84B0-1B8418205920}"/>
              </a:ext>
            </a:extLst>
          </p:cNvPr>
          <p:cNvSpPr>
            <a:spLocks noGrp="1"/>
          </p:cNvSpPr>
          <p:nvPr>
            <p:ph type="dt" sz="half" idx="10"/>
          </p:nvPr>
        </p:nvSpPr>
        <p:spPr/>
        <p:txBody>
          <a:bodyPr/>
          <a:lstStyle/>
          <a:p>
            <a:fld id="{6C899993-D04A-4383-9107-90E7DEE1361D}" type="datetimeFigureOut">
              <a:rPr lang="vi-VN" smtClean="0"/>
              <a:t>23/12/2024</a:t>
            </a:fld>
            <a:endParaRPr lang="vi-VN"/>
          </a:p>
        </p:txBody>
      </p:sp>
      <p:sp>
        <p:nvSpPr>
          <p:cNvPr id="6" name="Chỗ dành sẵn cho Chân trang 5">
            <a:extLst>
              <a:ext uri="{FF2B5EF4-FFF2-40B4-BE49-F238E27FC236}">
                <a16:creationId xmlns:a16="http://schemas.microsoft.com/office/drawing/2014/main" id="{A7E514C5-ED57-E631-C524-6C29C1D7039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8F58E62-39F9-921E-0C9A-7B0A08828CD8}"/>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425154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70275-E988-7DBF-5CE4-24CF33F898FA}"/>
              </a:ext>
            </a:extLst>
          </p:cNvPr>
          <p:cNvSpPr>
            <a:spLocks noGrp="1"/>
          </p:cNvSpPr>
          <p:nvPr>
            <p:ph type="title"/>
          </p:nvPr>
        </p:nvSpPr>
        <p:spPr>
          <a:xfrm>
            <a:off x="1260475" y="547688"/>
            <a:ext cx="15773400" cy="1989137"/>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97259BE-73C8-474D-48DA-BCBA620955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EC1CCB-2775-1E0A-150A-82FD02E17377}"/>
              </a:ext>
            </a:extLst>
          </p:cNvPr>
          <p:cNvSpPr>
            <a:spLocks noGrp="1"/>
          </p:cNvSpPr>
          <p:nvPr>
            <p:ph sz="half" idx="2"/>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E1CDB02-0EF2-4213-5298-1BE27C24F38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403B4F3-75C2-5DFC-F1FD-E8AFC26B1CB5}"/>
              </a:ext>
            </a:extLst>
          </p:cNvPr>
          <p:cNvSpPr>
            <a:spLocks noGrp="1"/>
          </p:cNvSpPr>
          <p:nvPr>
            <p:ph sz="quarter" idx="4"/>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64875A-661C-9D69-59D0-4252BC379B34}"/>
              </a:ext>
            </a:extLst>
          </p:cNvPr>
          <p:cNvSpPr>
            <a:spLocks noGrp="1"/>
          </p:cNvSpPr>
          <p:nvPr>
            <p:ph type="dt" sz="half" idx="10"/>
          </p:nvPr>
        </p:nvSpPr>
        <p:spPr/>
        <p:txBody>
          <a:bodyPr/>
          <a:lstStyle/>
          <a:p>
            <a:fld id="{6C899993-D04A-4383-9107-90E7DEE1361D}" type="datetimeFigureOut">
              <a:rPr lang="vi-VN" smtClean="0"/>
              <a:t>23/12/2024</a:t>
            </a:fld>
            <a:endParaRPr lang="vi-VN"/>
          </a:p>
        </p:txBody>
      </p:sp>
      <p:sp>
        <p:nvSpPr>
          <p:cNvPr id="8" name="Chỗ dành sẵn cho Chân trang 7">
            <a:extLst>
              <a:ext uri="{FF2B5EF4-FFF2-40B4-BE49-F238E27FC236}">
                <a16:creationId xmlns:a16="http://schemas.microsoft.com/office/drawing/2014/main" id="{1A3500F3-A52B-7973-17A5-D2D7E3F1D719}"/>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27F0D79-60EB-E316-4372-E11364991CFC}"/>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80138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A5C47E-A77D-B926-7CFC-5A22EE2504D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C3AD4D9-5950-97A0-4A8A-AE9801AA8F29}"/>
              </a:ext>
            </a:extLst>
          </p:cNvPr>
          <p:cNvSpPr>
            <a:spLocks noGrp="1"/>
          </p:cNvSpPr>
          <p:nvPr>
            <p:ph type="dt" sz="half" idx="10"/>
          </p:nvPr>
        </p:nvSpPr>
        <p:spPr/>
        <p:txBody>
          <a:bodyPr/>
          <a:lstStyle/>
          <a:p>
            <a:fld id="{6C899993-D04A-4383-9107-90E7DEE1361D}" type="datetimeFigureOut">
              <a:rPr lang="vi-VN" smtClean="0"/>
              <a:t>23/12/2024</a:t>
            </a:fld>
            <a:endParaRPr lang="vi-VN"/>
          </a:p>
        </p:txBody>
      </p:sp>
      <p:sp>
        <p:nvSpPr>
          <p:cNvPr id="4" name="Chỗ dành sẵn cho Chân trang 3">
            <a:extLst>
              <a:ext uri="{FF2B5EF4-FFF2-40B4-BE49-F238E27FC236}">
                <a16:creationId xmlns:a16="http://schemas.microsoft.com/office/drawing/2014/main" id="{2568CA96-CB67-EC9B-7568-C6C6B6494F0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9B195D8-0631-25BA-CF51-0D7B67EB8A32}"/>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75079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62843E4-AE07-0EA0-664C-DA541526FA28}"/>
              </a:ext>
            </a:extLst>
          </p:cNvPr>
          <p:cNvSpPr>
            <a:spLocks noGrp="1"/>
          </p:cNvSpPr>
          <p:nvPr>
            <p:ph type="dt" sz="half" idx="10"/>
          </p:nvPr>
        </p:nvSpPr>
        <p:spPr/>
        <p:txBody>
          <a:bodyPr/>
          <a:lstStyle/>
          <a:p>
            <a:fld id="{6C899993-D04A-4383-9107-90E7DEE1361D}" type="datetimeFigureOut">
              <a:rPr lang="vi-VN" smtClean="0"/>
              <a:t>23/12/2024</a:t>
            </a:fld>
            <a:endParaRPr lang="vi-VN"/>
          </a:p>
        </p:txBody>
      </p:sp>
      <p:sp>
        <p:nvSpPr>
          <p:cNvPr id="3" name="Chỗ dành sẵn cho Chân trang 2">
            <a:extLst>
              <a:ext uri="{FF2B5EF4-FFF2-40B4-BE49-F238E27FC236}">
                <a16:creationId xmlns:a16="http://schemas.microsoft.com/office/drawing/2014/main" id="{87628BEF-C3ED-F549-6EF1-A5763B0CC63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979557D-4168-BFF7-A441-532BD1506ABB}"/>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62693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EF8E6A-FDF9-8D4C-4E07-1B61F82A7C1D}"/>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5923CD6-924E-2312-B3D1-0144A0050D9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618CE25-3D1D-C004-DA0B-83291FC8A8C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C67CF6-93EA-35CC-5526-BD71A6C6CF14}"/>
              </a:ext>
            </a:extLst>
          </p:cNvPr>
          <p:cNvSpPr>
            <a:spLocks noGrp="1"/>
          </p:cNvSpPr>
          <p:nvPr>
            <p:ph type="dt" sz="half" idx="10"/>
          </p:nvPr>
        </p:nvSpPr>
        <p:spPr/>
        <p:txBody>
          <a:bodyPr/>
          <a:lstStyle/>
          <a:p>
            <a:fld id="{6C899993-D04A-4383-9107-90E7DEE1361D}" type="datetimeFigureOut">
              <a:rPr lang="vi-VN" smtClean="0"/>
              <a:t>23/12/2024</a:t>
            </a:fld>
            <a:endParaRPr lang="vi-VN"/>
          </a:p>
        </p:txBody>
      </p:sp>
      <p:sp>
        <p:nvSpPr>
          <p:cNvPr id="6" name="Chỗ dành sẵn cho Chân trang 5">
            <a:extLst>
              <a:ext uri="{FF2B5EF4-FFF2-40B4-BE49-F238E27FC236}">
                <a16:creationId xmlns:a16="http://schemas.microsoft.com/office/drawing/2014/main" id="{CE99F44C-F9B7-7259-380A-98F0F6944D5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B1BB20E-6E28-54BF-2945-2A9D04BE5524}"/>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26909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46648-9501-D240-9D82-0A98FE9D52BB}"/>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E381E54-B9B4-9245-21C1-AA907F9169F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1066759-B6E9-9606-34B7-1D0A5C2832F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42F7B1F-52AA-8B92-304A-AE4B7BBABFFF}"/>
              </a:ext>
            </a:extLst>
          </p:cNvPr>
          <p:cNvSpPr>
            <a:spLocks noGrp="1"/>
          </p:cNvSpPr>
          <p:nvPr>
            <p:ph type="dt" sz="half" idx="10"/>
          </p:nvPr>
        </p:nvSpPr>
        <p:spPr/>
        <p:txBody>
          <a:bodyPr/>
          <a:lstStyle/>
          <a:p>
            <a:fld id="{6C899993-D04A-4383-9107-90E7DEE1361D}" type="datetimeFigureOut">
              <a:rPr lang="vi-VN" smtClean="0"/>
              <a:t>23/12/2024</a:t>
            </a:fld>
            <a:endParaRPr lang="vi-VN"/>
          </a:p>
        </p:txBody>
      </p:sp>
      <p:sp>
        <p:nvSpPr>
          <p:cNvPr id="6" name="Chỗ dành sẵn cho Chân trang 5">
            <a:extLst>
              <a:ext uri="{FF2B5EF4-FFF2-40B4-BE49-F238E27FC236}">
                <a16:creationId xmlns:a16="http://schemas.microsoft.com/office/drawing/2014/main" id="{306ADA9D-EA1B-034E-9FC0-C03AAEF923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CC9463-C584-0323-EC9C-21365248DE7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093625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1A1BD1-15BA-6C63-CA66-84F0338113B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F8E2580-35A2-7664-F062-F2BDB6ACB78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0FB68CB-3D2A-EE61-85A6-9D38D908FCFC}"/>
              </a:ext>
            </a:extLst>
          </p:cNvPr>
          <p:cNvSpPr>
            <a:spLocks noGrp="1"/>
          </p:cNvSpPr>
          <p:nvPr>
            <p:ph type="dt" sz="half" idx="10"/>
          </p:nvPr>
        </p:nvSpPr>
        <p:spPr/>
        <p:txBody>
          <a:bodyPr/>
          <a:lstStyle/>
          <a:p>
            <a:fld id="{6C899993-D04A-4383-9107-90E7DEE1361D}" type="datetimeFigureOut">
              <a:rPr lang="vi-VN" smtClean="0"/>
              <a:t>23/12/2024</a:t>
            </a:fld>
            <a:endParaRPr lang="vi-VN"/>
          </a:p>
        </p:txBody>
      </p:sp>
      <p:sp>
        <p:nvSpPr>
          <p:cNvPr id="5" name="Chỗ dành sẵn cho Chân trang 4">
            <a:extLst>
              <a:ext uri="{FF2B5EF4-FFF2-40B4-BE49-F238E27FC236}">
                <a16:creationId xmlns:a16="http://schemas.microsoft.com/office/drawing/2014/main" id="{91A4390C-9AB4-71CF-DA4D-E0F35A8BD1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3E4A341-AA32-4601-3B68-51E5D32CEE69}"/>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1031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BF4144-5408-7C9C-31E9-E5AD976E5BF6}"/>
              </a:ext>
            </a:extLst>
          </p:cNvPr>
          <p:cNvSpPr>
            <a:spLocks noGrp="1"/>
          </p:cNvSpPr>
          <p:nvPr>
            <p:ph type="title" orient="vert"/>
          </p:nvPr>
        </p:nvSpPr>
        <p:spPr>
          <a:xfrm>
            <a:off x="13087350" y="547688"/>
            <a:ext cx="3943350" cy="8718550"/>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71982C4-2983-95E8-B964-AB613F4DD63E}"/>
              </a:ext>
            </a:extLst>
          </p:cNvPr>
          <p:cNvSpPr>
            <a:spLocks noGrp="1"/>
          </p:cNvSpPr>
          <p:nvPr>
            <p:ph type="body" orient="vert" idx="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C15E7C2-810E-D90B-A2E0-683E0C2881E4}"/>
              </a:ext>
            </a:extLst>
          </p:cNvPr>
          <p:cNvSpPr>
            <a:spLocks noGrp="1"/>
          </p:cNvSpPr>
          <p:nvPr>
            <p:ph type="dt" sz="half" idx="10"/>
          </p:nvPr>
        </p:nvSpPr>
        <p:spPr/>
        <p:txBody>
          <a:bodyPr/>
          <a:lstStyle/>
          <a:p>
            <a:fld id="{6C899993-D04A-4383-9107-90E7DEE1361D}" type="datetimeFigureOut">
              <a:rPr lang="vi-VN" smtClean="0"/>
              <a:t>23/12/2024</a:t>
            </a:fld>
            <a:endParaRPr lang="vi-VN"/>
          </a:p>
        </p:txBody>
      </p:sp>
      <p:sp>
        <p:nvSpPr>
          <p:cNvPr id="5" name="Chỗ dành sẵn cho Chân trang 4">
            <a:extLst>
              <a:ext uri="{FF2B5EF4-FFF2-40B4-BE49-F238E27FC236}">
                <a16:creationId xmlns:a16="http://schemas.microsoft.com/office/drawing/2014/main" id="{07C7112C-DE18-785F-3577-40F2B28227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078EA03-4BB6-4226-B333-A22A97878EC0}"/>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58948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12/23/2024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6161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12/23/2024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9424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12/23/2024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4795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12/23/2024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2609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12/23/2024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29332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12/23/2024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1903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12/23/2024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8876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12/23/2024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6236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12/23/2024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6338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12/23/2024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00986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12/23/2024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14840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316053132"/>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23/12/2024</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093593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23/12/2024</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169803653"/>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23/12/2024</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18847760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23/12/2024</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65289650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23/12/2024</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49656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23/12/2024</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09588615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23/12/2024</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191124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23/12/2024</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3936845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23/12/2024</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12203939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23/12/2024</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847745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20809602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23/12/2024</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552406170"/>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23/12/2024</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91635604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23/12/2024</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8481648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23/12/2024</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21064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12/23/2024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23/12/2024</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92176689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23/12/2024</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60672531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23/12/2024</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0738717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23/12/2024</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21869441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23/12/2024</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39707293"/>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23/12/2024</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4419578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12/23/2024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12/23/2024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013E7FE-9545-419F-A075-8CAB72754EC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6DEA834-E6F6-3C88-3B01-48935680BEE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E2BCC99-3AA7-C4D5-0FF3-B7234AFC120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23/12/2024</a:t>
            </a:fld>
            <a:endParaRPr lang="vi-VN"/>
          </a:p>
        </p:txBody>
      </p:sp>
      <p:sp>
        <p:nvSpPr>
          <p:cNvPr id="5" name="Chỗ dành sẵn cho Chân trang 4">
            <a:extLst>
              <a:ext uri="{FF2B5EF4-FFF2-40B4-BE49-F238E27FC236}">
                <a16:creationId xmlns:a16="http://schemas.microsoft.com/office/drawing/2014/main" id="{22424505-A016-129D-68E0-D7F3FC58ABB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555BE1F-6736-23B9-4DE4-5C4B89C6EA7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a:extLst>
              <a:ext uri="{FF2B5EF4-FFF2-40B4-BE49-F238E27FC236}">
                <a16:creationId xmlns:a16="http://schemas.microsoft.com/office/drawing/2014/main" id="{B383A5BC-5C1C-4E45-A990-2DA4B173F190}"/>
              </a:ext>
            </a:extLst>
          </p:cNvPr>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879B2CA-20F9-8345-6969-39A70872472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1927289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061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3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23/12/2024</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2599647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3.svg"/><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3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61.jpe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64.sv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70.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4.svg"/><Relationship Id="rId10" Type="http://schemas.openxmlformats.org/officeDocument/2006/relationships/image" Target="../media/image2.png"/><Relationship Id="rId4" Type="http://schemas.openxmlformats.org/officeDocument/2006/relationships/image" Target="../media/image23.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3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8363327" cy="10287000"/>
          </a:xfrm>
          <a:custGeom>
            <a:avLst/>
            <a:gdLst/>
            <a:ahLst/>
            <a:cxnLst/>
            <a:rect l="l" t="t" r="r" b="b"/>
            <a:pathLst>
              <a:path w="18363327" h="10287000">
                <a:moveTo>
                  <a:pt x="0" y="0"/>
                </a:moveTo>
                <a:lnTo>
                  <a:pt x="18363327" y="0"/>
                </a:lnTo>
                <a:lnTo>
                  <a:pt x="18363327" y="10287000"/>
                </a:lnTo>
                <a:lnTo>
                  <a:pt x="0" y="10287000"/>
                </a:lnTo>
                <a:lnTo>
                  <a:pt x="0" y="0"/>
                </a:lnTo>
                <a:close/>
              </a:path>
            </a:pathLst>
          </a:custGeom>
          <a:blipFill>
            <a:blip r:embed="rId2"/>
            <a:stretch>
              <a:fillRect l="-2889" r="-8683" b="-12032"/>
            </a:stretch>
          </a:blipFill>
        </p:spPr>
      </p:sp>
      <p:sp>
        <p:nvSpPr>
          <p:cNvPr id="4" name="Freeform 4"/>
          <p:cNvSpPr/>
          <p:nvPr/>
        </p:nvSpPr>
        <p:spPr>
          <a:xfrm>
            <a:off x="3124199" y="495300"/>
            <a:ext cx="7875215" cy="4114800"/>
          </a:xfrm>
          <a:custGeom>
            <a:avLst/>
            <a:gdLst/>
            <a:ahLst/>
            <a:cxnLst/>
            <a:rect l="l" t="t" r="r" b="b"/>
            <a:pathLst>
              <a:path w="10500287" h="5486400">
                <a:moveTo>
                  <a:pt x="0" y="0"/>
                </a:moveTo>
                <a:lnTo>
                  <a:pt x="10500287" y="0"/>
                </a:lnTo>
                <a:lnTo>
                  <a:pt x="10500287" y="5486400"/>
                </a:lnTo>
                <a:lnTo>
                  <a:pt x="0" y="5486400"/>
                </a:lnTo>
                <a:lnTo>
                  <a:pt x="0" y="0"/>
                </a:lnTo>
                <a:close/>
              </a:path>
            </a:pathLst>
          </a:custGeom>
          <a:blipFill>
            <a:blip r:embed="rId3"/>
            <a:stretch>
              <a:fillRect/>
            </a:stretch>
          </a:blipFill>
        </p:spPr>
      </p:sp>
      <p:pic>
        <p:nvPicPr>
          <p:cNvPr id="9" name="Picture 8">
            <a:extLst>
              <a:ext uri="{FF2B5EF4-FFF2-40B4-BE49-F238E27FC236}">
                <a16:creationId xmlns:a16="http://schemas.microsoft.com/office/drawing/2014/main" id="{22C97CD8-E426-179B-CA33-F5232C7785BF}"/>
              </a:ext>
            </a:extLst>
          </p:cNvPr>
          <p:cNvPicPr>
            <a:picLocks noChangeAspect="1"/>
          </p:cNvPicPr>
          <p:nvPr/>
        </p:nvPicPr>
        <p:blipFill>
          <a:blip r:embed="rId4"/>
          <a:stretch>
            <a:fillRect/>
          </a:stretch>
        </p:blipFill>
        <p:spPr>
          <a:xfrm>
            <a:off x="2971800" y="1409700"/>
            <a:ext cx="8169348" cy="279830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1532510"/>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Hãng phim hoạt hình Việt Nam</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trân trọng giới thiệu bộ phim hoạt hình đặc sắc:</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“Chú ốc sên bay”. </a:t>
                </a:r>
              </a:p>
            </p:txBody>
          </p:sp>
          <p:sp>
            <p:nvSpPr>
              <p:cNvPr id="5" name="TextBox 4">
                <a:extLst>
                  <a:ext uri="{FF2B5EF4-FFF2-40B4-BE49-F238E27FC236}">
                    <a16:creationId xmlns:a16="http://schemas.microsoft.com/office/drawing/2014/main" id="{18F9067E-911A-6F31-D8DC-79BCC2560655}"/>
                  </a:ext>
                </a:extLst>
              </p:cNvPr>
              <p:cNvSpPr txBox="1"/>
              <p:nvPr/>
            </p:nvSpPr>
            <p:spPr>
              <a:xfrm>
                <a:off x="2361460" y="4199701"/>
                <a:ext cx="7633611" cy="1039917"/>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Một chú ốc sên</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có khát vọng bay đi khắp nơi</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để khám phá thế giới. </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414370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tập phim </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độ dài 10 phút)</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kể một câu chuyện nhỏ trong hành trình bay lượn,</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và đạt được ước mơ của ốc sên.</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3787247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F487D5-43F3-DA5D-E67E-6CF7990F8C22}"/>
              </a:ext>
            </a:extLst>
          </p:cNvPr>
          <p:cNvGrpSpPr/>
          <p:nvPr/>
        </p:nvGrpSpPr>
        <p:grpSpPr>
          <a:xfrm>
            <a:off x="4275232" y="-2673777"/>
            <a:ext cx="10359740" cy="5292689"/>
            <a:chOff x="2868442" y="-1344168"/>
            <a:chExt cx="6906493" cy="3528459"/>
          </a:xfrm>
        </p:grpSpPr>
        <p:sp>
          <p:nvSpPr>
            <p:cNvPr id="7" name="Freeform 6">
              <a:extLst>
                <a:ext uri="{FF2B5EF4-FFF2-40B4-BE49-F238E27FC236}">
                  <a16:creationId xmlns:a16="http://schemas.microsoft.com/office/drawing/2014/main"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B108BA-2D6B-2A30-7DAF-FBE9A3E44120}"/>
                </a:ext>
              </a:extLst>
            </p:cNvPr>
            <p:cNvSpPr txBox="1"/>
            <p:nvPr/>
          </p:nvSpPr>
          <p:spPr>
            <a:xfrm>
              <a:off x="3319271" y="1078992"/>
              <a:ext cx="6455664" cy="800219"/>
            </a:xfrm>
            <a:prstGeom prst="rect">
              <a:avLst/>
            </a:prstGeom>
            <a:noFill/>
          </p:spPr>
          <p:txBody>
            <a:bodyPr wrap="square" rtlCol="0">
              <a:spAutoFit/>
            </a:bodyPr>
            <a:lstStyle/>
            <a:p>
              <a:pPr defTabSz="1371600">
                <a:defRPr/>
              </a:pPr>
              <a:r>
                <a:rPr lang="vi-VN" sz="72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id="{82070F5B-26E6-C1D7-1D44-74D3060BBD97}"/>
              </a:ext>
            </a:extLst>
          </p:cNvPr>
          <p:cNvGrpSpPr/>
          <p:nvPr/>
        </p:nvGrpSpPr>
        <p:grpSpPr>
          <a:xfrm>
            <a:off x="2428721" y="3385142"/>
            <a:ext cx="4321611" cy="2046023"/>
            <a:chOff x="4655463" y="665953"/>
            <a:chExt cx="2881074" cy="1364015"/>
          </a:xfrm>
        </p:grpSpPr>
        <p:sp>
          <p:nvSpPr>
            <p:cNvPr id="12" name="Freeform 14">
              <a:extLst>
                <a:ext uri="{FF2B5EF4-FFF2-40B4-BE49-F238E27FC236}">
                  <a16:creationId xmlns:a16="http://schemas.microsoft.com/office/drawing/2014/main"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D73B7F0-90F1-2C15-235C-80EA0B889AF7}"/>
                </a:ext>
              </a:extLst>
            </p:cNvPr>
            <p:cNvSpPr txBox="1"/>
            <p:nvPr/>
          </p:nvSpPr>
          <p:spPr>
            <a:xfrm>
              <a:off x="4919234" y="1099151"/>
              <a:ext cx="2384281" cy="677109"/>
            </a:xfrm>
            <a:prstGeom prst="rect">
              <a:avLst/>
            </a:prstGeom>
            <a:noFill/>
          </p:spPr>
          <p:txBody>
            <a:bodyPr wrap="square" rtlCol="0">
              <a:spAutoFit/>
            </a:bodyPr>
            <a:lstStyle/>
            <a:p>
              <a:pPr algn="ctr" defTabSz="1371600">
                <a:defRPr/>
              </a:pPr>
              <a:r>
                <a:rPr lang="en-GB" sz="6000" b="1" kern="0" dirty="0" err="1">
                  <a:solidFill>
                    <a:prstClr val="white"/>
                  </a:solidFill>
                  <a:latin typeface="Cambria" panose="02040503050406030204" pitchFamily="18" charset="0"/>
                  <a:ea typeface="Cambria" panose="02040503050406030204" pitchFamily="18" charset="0"/>
                </a:rPr>
                <a:t>Yêu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cầu</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E4E0160-8EC1-BE43-049C-3DE54D6F44B5}"/>
              </a:ext>
            </a:extLst>
          </p:cNvPr>
          <p:cNvGrpSpPr/>
          <p:nvPr/>
        </p:nvGrpSpPr>
        <p:grpSpPr>
          <a:xfrm>
            <a:off x="795120" y="5848120"/>
            <a:ext cx="11137038" cy="3073869"/>
            <a:chOff x="3566396" y="2307938"/>
            <a:chExt cx="7424692" cy="2049246"/>
          </a:xfrm>
        </p:grpSpPr>
        <p:pic>
          <p:nvPicPr>
            <p:cNvPr id="18" name="Picture 17">
              <a:extLst>
                <a:ext uri="{FF2B5EF4-FFF2-40B4-BE49-F238E27FC236}">
                  <a16:creationId xmlns:a16="http://schemas.microsoft.com/office/drawing/2014/main" id="{863A49D5-DA84-057B-E25D-DCBE1EC9045F}"/>
                </a:ext>
              </a:extLst>
            </p:cNvPr>
            <p:cNvPicPr>
              <a:picLocks noChangeAspect="1"/>
            </p:cNvPicPr>
            <p:nvPr/>
          </p:nvPicPr>
          <p:blipFill>
            <a:blip r:embed="rId5"/>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id="{CFEFFE61-2F79-A63B-2634-51C16CBB10CD}"/>
                </a:ext>
              </a:extLst>
            </p:cNvPr>
            <p:cNvPicPr>
              <a:picLocks noChangeAspect="1"/>
            </p:cNvPicPr>
            <p:nvPr/>
          </p:nvPicPr>
          <p:blipFill>
            <a:blip r:embed="rId5"/>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id="{97D669D7-7E5F-1011-C530-013CDA503FF0}"/>
                </a:ext>
              </a:extLst>
            </p:cNvPr>
            <p:cNvPicPr>
              <a:picLocks noChangeAspect="1"/>
            </p:cNvPicPr>
            <p:nvPr/>
          </p:nvPicPr>
          <p:blipFill>
            <a:blip r:embed="rId5"/>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id="{315A3C3B-FF18-F3D2-2B05-2337629EBE5C}"/>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id="{0EADB15D-D71A-A109-C4E8-3A48534E38AB}"/>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id="{65008974-238C-5336-BFE9-FAF43E6EC326}"/>
                </a:ext>
              </a:extLst>
            </p:cNvPr>
            <p:cNvSpPr txBox="1"/>
            <p:nvPr/>
          </p:nvSpPr>
          <p:spPr>
            <a:xfrm>
              <a:off x="3601212" y="3737793"/>
              <a:ext cx="7389876" cy="598070"/>
            </a:xfrm>
            <a:prstGeom prst="rect">
              <a:avLst/>
            </a:prstGeom>
            <a:noFill/>
          </p:spPr>
          <p:txBody>
            <a:bodyPr wrap="square">
              <a:spAutoFit/>
            </a:bodyPr>
            <a:lstStyle/>
            <a:p>
              <a:pPr marL="1136622" defTabSz="1828755">
                <a:lnSpc>
                  <a:spcPct val="120000"/>
                </a:lnSpc>
                <a:buClr>
                  <a:srgbClr val="000000"/>
                </a:buClr>
              </a:pP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48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id="{845567C0-B451-8B5D-C569-0B16178AB0B1}"/>
              </a:ext>
            </a:extLst>
          </p:cNvPr>
          <p:cNvSpPr/>
          <p:nvPr/>
        </p:nvSpPr>
        <p:spPr>
          <a:xfrm>
            <a:off x="11803379" y="3385142"/>
            <a:ext cx="6194330" cy="6563529"/>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BBFB5A-AF51-C408-6BDF-C3F3E0306F1D}"/>
              </a:ext>
            </a:extLst>
          </p:cNvPr>
          <p:cNvGrpSpPr/>
          <p:nvPr/>
        </p:nvGrpSpPr>
        <p:grpSpPr>
          <a:xfrm>
            <a:off x="1343604" y="830395"/>
            <a:ext cx="4455285" cy="4695927"/>
            <a:chOff x="256032" y="77725"/>
            <a:chExt cx="2962656" cy="3122676"/>
          </a:xfrm>
        </p:grpSpPr>
        <p:sp>
          <p:nvSpPr>
            <p:cNvPr id="4" name="Freeform 24">
              <a:extLst>
                <a:ext uri="{FF2B5EF4-FFF2-40B4-BE49-F238E27FC236}">
                  <a16:creationId xmlns:a16="http://schemas.microsoft.com/office/drawing/2014/main"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811A0D-449D-AE47-177F-27AFDF1E6E0A}"/>
                </a:ext>
              </a:extLst>
            </p:cNvPr>
            <p:cNvSpPr txBox="1"/>
            <p:nvPr/>
          </p:nvSpPr>
          <p:spPr>
            <a:xfrm>
              <a:off x="557785" y="1128518"/>
              <a:ext cx="2487169" cy="1289382"/>
            </a:xfrm>
            <a:prstGeom prst="rect">
              <a:avLst/>
            </a:prstGeom>
            <a:noFill/>
          </p:spPr>
          <p:txBody>
            <a:bodyPr wrap="square" rtlCol="0">
              <a:spAutoFit/>
            </a:bodyPr>
            <a:lstStyle/>
            <a:p>
              <a:pPr algn="ctr" defTabSz="1371600">
                <a:defRPr/>
              </a:pPr>
              <a:r>
                <a:rPr lang="en-GB" sz="6000" kern="0" dirty="0" err="1">
                  <a:solidFill>
                    <a:srgbClr val="C00000"/>
                  </a:solidFill>
                  <a:latin typeface="Cambria" panose="02040503050406030204" pitchFamily="18" charset="0"/>
                  <a:ea typeface="Cambria" panose="02040503050406030204" pitchFamily="18" charset="0"/>
                </a:rPr>
                <a:t>Luyện</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đọc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trước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lớp</a:t>
              </a:r>
              <a:endParaRPr lang="vi-VN" sz="6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3BF654F-DFE3-9287-DB60-0FC4454C5F8F}"/>
              </a:ext>
            </a:extLst>
          </p:cNvPr>
          <p:cNvGrpSpPr/>
          <p:nvPr/>
        </p:nvGrpSpPr>
        <p:grpSpPr>
          <a:xfrm>
            <a:off x="9897109" y="1026783"/>
            <a:ext cx="4321611"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012517" cy="677109"/>
            </a:xfrm>
            <a:prstGeom prst="rect">
              <a:avLst/>
            </a:prstGeom>
            <a:noFill/>
          </p:spPr>
          <p:txBody>
            <a:bodyPr wrap="none" rtlCol="0">
              <a:spAutoFit/>
            </a:bodyPr>
            <a:lstStyle/>
            <a:p>
              <a:pPr defTabSz="1371600">
                <a:defRPr/>
              </a:pPr>
              <a:r>
                <a:rPr lang="en-GB" sz="6000" b="1" kern="0" dirty="0" err="1">
                  <a:solidFill>
                    <a:prstClr val="white"/>
                  </a:solidFill>
                  <a:latin typeface="Cambria" panose="02040503050406030204" pitchFamily="18" charset="0"/>
                  <a:ea typeface="Cambria" panose="02040503050406030204" pitchFamily="18" charset="0"/>
                </a:rPr>
                <a:t>Tiêu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chí</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6BCB6A34-8BC5-D7DA-8130-C8242E8ED30A}"/>
              </a:ext>
            </a:extLst>
          </p:cNvPr>
          <p:cNvGrpSpPr/>
          <p:nvPr/>
        </p:nvGrpSpPr>
        <p:grpSpPr>
          <a:xfrm>
            <a:off x="6648384" y="3605098"/>
            <a:ext cx="11255634" cy="3178848"/>
            <a:chOff x="3566396" y="2307938"/>
            <a:chExt cx="7503756" cy="2119232"/>
          </a:xfrm>
        </p:grpSpPr>
        <p:pic>
          <p:nvPicPr>
            <p:cNvPr id="26" name="Picture 25">
              <a:extLst>
                <a:ext uri="{FF2B5EF4-FFF2-40B4-BE49-F238E27FC236}">
                  <a16:creationId xmlns:a16="http://schemas.microsoft.com/office/drawing/2014/main" id="{6AD2B969-1EB0-8A65-7B56-722170DFAA15}"/>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id="{27B49E16-7CF7-DE02-CD49-A069AA73A75A}"/>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id="{3A9D7533-4177-A400-239F-AB8276A12FE9}"/>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id="{67DF9617-3DC2-0944-CCD3-DE72331BCC6F}"/>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1.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8863AED1-7364-C7D2-DB2C-86C0A700F9B6}"/>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2.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id="{938665A5-1987-FC07-4CFD-0FFF14327B84}"/>
                </a:ext>
              </a:extLst>
            </p:cNvPr>
            <p:cNvSpPr txBox="1"/>
            <p:nvPr/>
          </p:nvSpPr>
          <p:spPr>
            <a:xfrm>
              <a:off x="3601212" y="3737793"/>
              <a:ext cx="7389876"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3.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id="{E9B70451-5913-1650-6819-0F71EE96DF43}"/>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id="{D2EF85BF-2D08-3C07-F25B-0ECA3198070A}"/>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id="{68DDD946-79DF-EF0D-2570-11A5D33F3D61}"/>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id="{D132D7D6-7B2A-3BC6-B585-B51116C94013}"/>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id="{8BF51DC2-63B3-EE19-FC61-44E559799BA4}"/>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id="{CE4F31C5-8BE6-46DB-E3F8-A93F8BF1EA70}"/>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266079" y="39195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F310CF7B-3D29-A265-8A27-656530DE43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D5F8B97-9C07-599B-3C68-5F1372D9587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E2CA2050-B5B7-EE1E-E8F1-B0F014A3666B}"/>
              </a:ext>
            </a:extLst>
          </p:cNvPr>
          <p:cNvPicPr>
            <a:picLocks noChangeAspect="1"/>
          </p:cNvPicPr>
          <p:nvPr/>
        </p:nvPicPr>
        <p:blipFill>
          <a:blip r:embed="rId8"/>
          <a:stretch>
            <a:fillRect/>
          </a:stretch>
        </p:blipFill>
        <p:spPr>
          <a:xfrm>
            <a:off x="5029200" y="3848100"/>
            <a:ext cx="8614395" cy="3206774"/>
          </a:xfrm>
          <a:prstGeom prst="rect">
            <a:avLst/>
          </a:prstGeom>
        </p:spPr>
      </p:pic>
    </p:spTree>
    <p:extLst>
      <p:ext uri="{BB962C8B-B14F-4D97-AF65-F5344CB8AC3E}">
        <p14:creationId xmlns:p14="http://schemas.microsoft.com/office/powerpoint/2010/main" val="1277913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Kĩ</a:t>
              </a:r>
              <a:r>
                <a:rPr lang="en-US" sz="8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sảo</a:t>
              </a:r>
              <a:endParaRPr lang="vi-VN" sz="8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2092881"/>
            </a:xfrm>
            <a:prstGeom prst="rect">
              <a:avLst/>
            </a:prstGeom>
            <a:noFill/>
          </p:spPr>
          <p:txBody>
            <a:bodyPr wrap="square">
              <a:spAutoFit/>
            </a:bodyPr>
            <a:lstStyle/>
            <a:p>
              <a:pPr algn="ctr" defTabSz="1371600"/>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a:extLst>
              <a:ext uri="{FF2B5EF4-FFF2-40B4-BE49-F238E27FC236}">
                <a16:creationId xmlns:a16="http://schemas.microsoft.com/office/drawing/2014/main" id="{7E2A5AA5-08A2-11B8-921F-34E707229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37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299199" y="2080899"/>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nghệ</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3D</a:t>
              </a:r>
              <a:endParaRPr kumimoji="0" lang="vi-VN"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301621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3074" name="Picture 2" descr="Công nghệ không gian 3D là gì? Ứng dụng trong cuộc sống">
            <a:extLst>
              <a:ext uri="{FF2B5EF4-FFF2-40B4-BE49-F238E27FC236}">
                <a16:creationId xmlns:a16="http://schemas.microsoft.com/office/drawing/2014/main" id="{6B5984B1-7E45-AFAA-41B0-8BADBA918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924300"/>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9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Freeform 19">
            <a:extLst>
              <a:ext uri="{FF2B5EF4-FFF2-40B4-BE49-F238E27FC236}">
                <a16:creationId xmlns:a16="http://schemas.microsoft.com/office/drawing/2014/main" id="{B5D0EB0C-4C38-13D6-80ED-5CAF2BD79FF7}"/>
              </a:ext>
            </a:extLst>
          </p:cNvPr>
          <p:cNvSpPr/>
          <p:nvPr/>
        </p:nvSpPr>
        <p:spPr>
          <a:xfrm>
            <a:off x="384050" y="3276602"/>
            <a:ext cx="8353344" cy="7010400"/>
          </a:xfrm>
          <a:custGeom>
            <a:avLst/>
            <a:gdLst/>
            <a:ahLst/>
            <a:cxnLst/>
            <a:rect l="l" t="t" r="r" b="b"/>
            <a:pathLst>
              <a:path w="1585342" h="1473047">
                <a:moveTo>
                  <a:pt x="0" y="0"/>
                </a:moveTo>
                <a:lnTo>
                  <a:pt x="1585342" y="0"/>
                </a:lnTo>
                <a:lnTo>
                  <a:pt x="1585342" y="1473047"/>
                </a:lnTo>
                <a:lnTo>
                  <a:pt x="0" y="1473047"/>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867160"/>
            <a:endParaRPr lang="vi-VN" sz="3675" dirty="0">
              <a:solidFill>
                <a:prstClr val="black"/>
              </a:solidFill>
              <a:latin typeface="Arial" panose="020B0604020202020204" pitchFamily="34" charset="0"/>
            </a:endParaRPr>
          </a:p>
        </p:txBody>
      </p:sp>
      <p:grpSp>
        <p:nvGrpSpPr>
          <p:cNvPr id="12" name="Group 11">
            <a:extLst>
              <a:ext uri="{FF2B5EF4-FFF2-40B4-BE49-F238E27FC236}">
                <a16:creationId xmlns:a16="http://schemas.microsoft.com/office/drawing/2014/main" id="{2F33C1BB-5FA7-5FAF-85DE-B6D8EFDE8982}"/>
              </a:ext>
            </a:extLst>
          </p:cNvPr>
          <p:cNvGrpSpPr/>
          <p:nvPr/>
        </p:nvGrpSpPr>
        <p:grpSpPr>
          <a:xfrm>
            <a:off x="7416777" y="205740"/>
            <a:ext cx="10319004" cy="6244794"/>
            <a:chOff x="4944518" y="137160"/>
            <a:chExt cx="6879336" cy="4163196"/>
          </a:xfrm>
        </p:grpSpPr>
        <p:sp>
          <p:nvSpPr>
            <p:cNvPr id="8" name="Freeform 8">
              <a:extLst>
                <a:ext uri="{FF2B5EF4-FFF2-40B4-BE49-F238E27FC236}">
                  <a16:creationId xmlns:a16="http://schemas.microsoft.com/office/drawing/2014/main" id="{0ED34C3C-640B-5654-13A3-901C1E942F9E}"/>
                </a:ext>
              </a:extLst>
            </p:cNvPr>
            <p:cNvSpPr/>
            <p:nvPr/>
          </p:nvSpPr>
          <p:spPr>
            <a:xfrm>
              <a:off x="4944518" y="137160"/>
              <a:ext cx="6879336" cy="4163196"/>
            </a:xfrm>
            <a:custGeom>
              <a:avLst/>
              <a:gdLst/>
              <a:ahLst/>
              <a:cxnLst/>
              <a:rect l="l" t="t" r="r" b="b"/>
              <a:pathLst>
                <a:path w="3328032" h="2238102">
                  <a:moveTo>
                    <a:pt x="0" y="0"/>
                  </a:moveTo>
                  <a:lnTo>
                    <a:pt x="3328032" y="0"/>
                  </a:lnTo>
                  <a:lnTo>
                    <a:pt x="3328032" y="2238102"/>
                  </a:lnTo>
                  <a:lnTo>
                    <a:pt x="0" y="22381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3EFE90D1-115D-B1D4-9414-03AC0CD5AD61}"/>
                </a:ext>
              </a:extLst>
            </p:cNvPr>
            <p:cNvSpPr txBox="1"/>
            <p:nvPr/>
          </p:nvSpPr>
          <p:spPr>
            <a:xfrm>
              <a:off x="6148478" y="1371553"/>
              <a:ext cx="4471416" cy="1908215"/>
            </a:xfrm>
            <a:prstGeom prst="rect">
              <a:avLst/>
            </a:prstGeom>
            <a:noFill/>
          </p:spPr>
          <p:txBody>
            <a:bodyPr wrap="square" rtlCol="0">
              <a:spAutoFit/>
            </a:bodyPr>
            <a:lstStyle/>
            <a:p>
              <a:pPr algn="ctr" defTabSz="1371600"/>
              <a:r>
                <a:rPr lang="en-GB" sz="9000" dirty="0" err="1">
                  <a:solidFill>
                    <a:prstClr val="black"/>
                  </a:solidFill>
                  <a:latin typeface="Cambria" panose="02040503050406030204" pitchFamily="18" charset="0"/>
                  <a:ea typeface="Cambria" panose="02040503050406030204" pitchFamily="18" charset="0"/>
                </a:rPr>
                <a:t>Thảo</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luận</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nhóm</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bốn</a:t>
              </a:r>
              <a:endParaRPr lang="vi-VN" sz="9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47038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trees and leaves&#10;&#10;Description automatically generated">
            <a:extLst>
              <a:ext uri="{FF2B5EF4-FFF2-40B4-BE49-F238E27FC236}">
                <a16:creationId xmlns:a16="http://schemas.microsoft.com/office/drawing/2014/main" id="{5A8254D9-08EB-EB86-6F38-4EB1EE0513B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5" name="Group 4">
            <a:extLst>
              <a:ext uri="{FF2B5EF4-FFF2-40B4-BE49-F238E27FC236}">
                <a16:creationId xmlns:a16="http://schemas.microsoft.com/office/drawing/2014/main" id="{589A3C50-0710-8DC3-E331-65BDDB67785C}"/>
              </a:ext>
            </a:extLst>
          </p:cNvPr>
          <p:cNvGrpSpPr/>
          <p:nvPr/>
        </p:nvGrpSpPr>
        <p:grpSpPr>
          <a:xfrm>
            <a:off x="828529" y="175347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grpSp>
        <p:nvGrpSpPr>
          <p:cNvPr id="6" name="Group 5">
            <a:extLst>
              <a:ext uri="{FF2B5EF4-FFF2-40B4-BE49-F238E27FC236}">
                <a16:creationId xmlns:a16="http://schemas.microsoft.com/office/drawing/2014/main" id="{4DF62542-80E8-AB6C-E146-AAFF9714D599}"/>
              </a:ext>
            </a:extLst>
          </p:cNvPr>
          <p:cNvGrpSpPr/>
          <p:nvPr/>
        </p:nvGrpSpPr>
        <p:grpSpPr>
          <a:xfrm>
            <a:off x="828530" y="3817091"/>
            <a:ext cx="16581795" cy="1791987"/>
            <a:chOff x="813816" y="832104"/>
            <a:chExt cx="10524744" cy="1194658"/>
          </a:xfrm>
        </p:grpSpPr>
        <p:sp>
          <p:nvSpPr>
            <p:cNvPr id="10" name="Rectangle: Rounded Corners 9">
              <a:extLst>
                <a:ext uri="{FF2B5EF4-FFF2-40B4-BE49-F238E27FC236}">
                  <a16:creationId xmlns:a16="http://schemas.microsoft.com/office/drawing/2014/main" id="{9FBF9D73-34E3-E0CB-6C75-E05322E4711A}"/>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6BF808B1-AF4F-F80C-C97E-2E446BF2A06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62C32CB8-71BA-3CCE-DE06-1EAC7F5246F8}"/>
              </a:ext>
            </a:extLst>
          </p:cNvPr>
          <p:cNvGrpSpPr/>
          <p:nvPr/>
        </p:nvGrpSpPr>
        <p:grpSpPr>
          <a:xfrm>
            <a:off x="828529" y="6041436"/>
            <a:ext cx="16581794" cy="1791987"/>
            <a:chOff x="813816" y="832104"/>
            <a:chExt cx="10524744" cy="1194658"/>
          </a:xfrm>
        </p:grpSpPr>
        <p:sp>
          <p:nvSpPr>
            <p:cNvPr id="15" name="Rectangle: Rounded Corners 14">
              <a:extLst>
                <a:ext uri="{FF2B5EF4-FFF2-40B4-BE49-F238E27FC236}">
                  <a16:creationId xmlns:a16="http://schemas.microsoft.com/office/drawing/2014/main" id="{7DCD3A8C-6485-2408-4CF3-3F603EB093D0}"/>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id="{B631EF3C-5A31-56AB-93CF-1808989D8EB1}"/>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92FCC220-364D-18F9-A3D5-E85ED64B2A0F}"/>
              </a:ext>
            </a:extLst>
          </p:cNvPr>
          <p:cNvGrpSpPr/>
          <p:nvPr/>
        </p:nvGrpSpPr>
        <p:grpSpPr>
          <a:xfrm>
            <a:off x="828527" y="8165855"/>
            <a:ext cx="16581794" cy="1791987"/>
            <a:chOff x="813816" y="832104"/>
            <a:chExt cx="10524744" cy="1194658"/>
          </a:xfrm>
        </p:grpSpPr>
        <p:sp>
          <p:nvSpPr>
            <p:cNvPr id="19" name="Rectangle: Rounded Corners 18">
              <a:extLst>
                <a:ext uri="{FF2B5EF4-FFF2-40B4-BE49-F238E27FC236}">
                  <a16:creationId xmlns:a16="http://schemas.microsoft.com/office/drawing/2014/main" id="{AC1AF556-73F6-168A-EB71-02189A5A3091}"/>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id="{78CF2F72-32F1-3639-8984-F8F887388547}"/>
                </a:ext>
              </a:extLst>
            </p:cNvPr>
            <p:cNvSpPr/>
            <p:nvPr/>
          </p:nvSpPr>
          <p:spPr>
            <a:xfrm>
              <a:off x="813816" y="996695"/>
              <a:ext cx="10524744" cy="1030067"/>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333803" y="210736"/>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Tree>
    <p:extLst>
      <p:ext uri="{BB962C8B-B14F-4D97-AF65-F5344CB8AC3E}">
        <p14:creationId xmlns:p14="http://schemas.microsoft.com/office/powerpoint/2010/main" val="2270052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923779" y="165822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26" name="Group 25">
            <a:extLst>
              <a:ext uri="{FF2B5EF4-FFF2-40B4-BE49-F238E27FC236}">
                <a16:creationId xmlns:a16="http://schemas.microsoft.com/office/drawing/2014/main" id="{DD030ADF-EDE9-23BC-37D5-3AA7F4273835}"/>
              </a:ext>
            </a:extLst>
          </p:cNvPr>
          <p:cNvGrpSpPr/>
          <p:nvPr/>
        </p:nvGrpSpPr>
        <p:grpSpPr>
          <a:xfrm>
            <a:off x="609600" y="5295900"/>
            <a:ext cx="17187715" cy="3928198"/>
            <a:chOff x="360900" y="4241193"/>
            <a:chExt cx="10713575" cy="1757803"/>
          </a:xfrm>
        </p:grpSpPr>
        <p:grpSp>
          <p:nvGrpSpPr>
            <p:cNvPr id="22" name="Group 21">
              <a:extLst>
                <a:ext uri="{FF2B5EF4-FFF2-40B4-BE49-F238E27FC236}">
                  <a16:creationId xmlns:a16="http://schemas.microsoft.com/office/drawing/2014/main" id="{CF85E10A-2FED-A468-825D-108F68FE5BBC}"/>
                </a:ext>
              </a:extLst>
            </p:cNvPr>
            <p:cNvGrpSpPr/>
            <p:nvPr/>
          </p:nvGrpSpPr>
          <p:grpSpPr>
            <a:xfrm>
              <a:off x="978368" y="4377586"/>
              <a:ext cx="10096107" cy="1621410"/>
              <a:chOff x="978368" y="4377586"/>
              <a:chExt cx="10096107" cy="1621410"/>
            </a:xfrm>
          </p:grpSpPr>
          <p:sp>
            <p:nvSpPr>
              <p:cNvPr id="9" name="Rectangle: Rounded Corners 8">
                <a:extLst>
                  <a:ext uri="{FF2B5EF4-FFF2-40B4-BE49-F238E27FC236}">
                    <a16:creationId xmlns:a16="http://schemas.microsoft.com/office/drawing/2014/main" id="{FC55A43F-A936-AD1A-5A0F-D9CFE783FE8D}"/>
                  </a:ext>
                </a:extLst>
              </p:cNvPr>
              <p:cNvSpPr/>
              <p:nvPr/>
            </p:nvSpPr>
            <p:spPr>
              <a:xfrm>
                <a:off x="978368" y="4377586"/>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162029BF-010B-FB6B-F8FE-2DBDCC6F3D53}"/>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a:extLst>
                <a:ext uri="{FF2B5EF4-FFF2-40B4-BE49-F238E27FC236}">
                  <a16:creationId xmlns:a16="http://schemas.microsoft.com/office/drawing/2014/main" id="{695429FF-6954-A827-BE54-DA74177943D4}"/>
                </a:ext>
              </a:extLst>
            </p:cNvPr>
            <p:cNvPicPr>
              <a:picLocks noChangeAspect="1"/>
            </p:cNvPicPr>
            <p:nvPr/>
          </p:nvPicPr>
          <p:blipFill>
            <a:blip r:embed="rId2"/>
            <a:stretch>
              <a:fillRect/>
            </a:stretch>
          </p:blipFill>
          <p:spPr>
            <a:xfrm>
              <a:off x="360900" y="4241193"/>
              <a:ext cx="1230452" cy="771211"/>
            </a:xfrm>
            <a:prstGeom prst="rect">
              <a:avLst/>
            </a:prstGeom>
          </p:spPr>
        </p:pic>
        <p:sp>
          <p:nvSpPr>
            <p:cNvPr id="25" name="TextBox 24">
              <a:extLst>
                <a:ext uri="{FF2B5EF4-FFF2-40B4-BE49-F238E27FC236}">
                  <a16:creationId xmlns:a16="http://schemas.microsoft.com/office/drawing/2014/main" id="{BB690F84-33EE-7C73-19F6-A981ABC6AD45}"/>
                </a:ext>
              </a:extLst>
            </p:cNvPr>
            <p:cNvSpPr txBox="1"/>
            <p:nvPr/>
          </p:nvSpPr>
          <p:spPr>
            <a:xfrm>
              <a:off x="1120861" y="4488954"/>
              <a:ext cx="9704839" cy="1253297"/>
            </a:xfrm>
            <a:prstGeom prst="rect">
              <a:avLst/>
            </a:prstGeom>
            <a:noFill/>
          </p:spPr>
          <p:txBody>
            <a:bodyPr wrap="square">
              <a:spAutoFit/>
            </a:bodyPr>
            <a:lstStyle/>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 được in màu cam, đậm, rõ, cỡ chữ to nhất</a:t>
              </a: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 được giới thiệu ngay phần đầu trước tên phim.</a:t>
              </a:r>
              <a:endPar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 được in đậm ngay dưới tên phim</a:t>
              </a:r>
              <a:endParaRPr lang="vi-VN" sz="4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991868B3-9AFA-2548-6226-0C862F5A1BF2}"/>
              </a:ext>
            </a:extLst>
          </p:cNvPr>
          <p:cNvPicPr>
            <a:picLocks noChangeAspect="1"/>
          </p:cNvPicPr>
          <p:nvPr/>
        </p:nvPicPr>
        <p:blipFill>
          <a:blip r:embed="rId3"/>
          <a:stretch>
            <a:fillRect/>
          </a:stretch>
        </p:blipFill>
        <p:spPr>
          <a:xfrm>
            <a:off x="2667000" y="3771900"/>
            <a:ext cx="13755872" cy="1095375"/>
          </a:xfrm>
          <a:prstGeom prst="rect">
            <a:avLst/>
          </a:prstGeom>
        </p:spPr>
      </p:pic>
    </p:spTree>
    <p:extLst>
      <p:ext uri="{BB962C8B-B14F-4D97-AF65-F5344CB8AC3E}">
        <p14:creationId xmlns:p14="http://schemas.microsoft.com/office/powerpoint/2010/main" val="170332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Aptos" panose="02110004020202020204"/>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8966361"/>
                <a:gd name="connsiteY0" fmla="*/ 436870 h 1554924"/>
                <a:gd name="connsiteX1" fmla="*/ 490691 w 8966361"/>
                <a:gd name="connsiteY1" fmla="*/ 0 h 1554924"/>
                <a:gd name="connsiteX2" fmla="*/ 1136748 w 8966361"/>
                <a:gd name="connsiteY2" fmla="*/ 0 h 1554924"/>
                <a:gd name="connsiteX3" fmla="*/ 1862655 w 8966361"/>
                <a:gd name="connsiteY3" fmla="*/ 0 h 1554924"/>
                <a:gd name="connsiteX4" fmla="*/ 2668412 w 8966361"/>
                <a:gd name="connsiteY4" fmla="*/ 0 h 1554924"/>
                <a:gd name="connsiteX5" fmla="*/ 3154770 w 8966361"/>
                <a:gd name="connsiteY5" fmla="*/ 0 h 1554924"/>
                <a:gd name="connsiteX6" fmla="*/ 3720977 w 8966361"/>
                <a:gd name="connsiteY6" fmla="*/ 0 h 1554924"/>
                <a:gd name="connsiteX7" fmla="*/ 4367035 w 8966361"/>
                <a:gd name="connsiteY7" fmla="*/ 0 h 1554924"/>
                <a:gd name="connsiteX8" fmla="*/ 5252641 w 8966361"/>
                <a:gd name="connsiteY8" fmla="*/ 0 h 1554924"/>
                <a:gd name="connsiteX9" fmla="*/ 5738999 w 8966361"/>
                <a:gd name="connsiteY9" fmla="*/ 0 h 1554924"/>
                <a:gd name="connsiteX10" fmla="*/ 6464906 w 8966361"/>
                <a:gd name="connsiteY10" fmla="*/ 0 h 1554924"/>
                <a:gd name="connsiteX11" fmla="*/ 7350513 w 8966361"/>
                <a:gd name="connsiteY11" fmla="*/ 0 h 1554924"/>
                <a:gd name="connsiteX12" fmla="*/ 7836870 w 8966361"/>
                <a:gd name="connsiteY12" fmla="*/ 0 h 1554924"/>
                <a:gd name="connsiteX13" fmla="*/ 8475668 w 8966361"/>
                <a:gd name="connsiteY13" fmla="*/ 0 h 1554924"/>
                <a:gd name="connsiteX14" fmla="*/ 8966361 w 8966361"/>
                <a:gd name="connsiteY14" fmla="*/ 436870 h 1554924"/>
                <a:gd name="connsiteX15" fmla="*/ 8966361 w 8966361"/>
                <a:gd name="connsiteY15" fmla="*/ 1118052 h 1554924"/>
                <a:gd name="connsiteX16" fmla="*/ 8475668 w 8966361"/>
                <a:gd name="connsiteY16" fmla="*/ 1554924 h 1554924"/>
                <a:gd name="connsiteX17" fmla="*/ 7669912 w 8966361"/>
                <a:gd name="connsiteY17" fmla="*/ 1554924 h 1554924"/>
                <a:gd name="connsiteX18" fmla="*/ 7023854 w 8966361"/>
                <a:gd name="connsiteY18" fmla="*/ 1554924 h 1554924"/>
                <a:gd name="connsiteX19" fmla="*/ 6537497 w 8966361"/>
                <a:gd name="connsiteY19" fmla="*/ 1554924 h 1554924"/>
                <a:gd name="connsiteX20" fmla="*/ 5971290 w 8966361"/>
                <a:gd name="connsiteY20" fmla="*/ 1554924 h 1554924"/>
                <a:gd name="connsiteX21" fmla="*/ 5245382 w 8966361"/>
                <a:gd name="connsiteY21" fmla="*/ 1554924 h 1554924"/>
                <a:gd name="connsiteX22" fmla="*/ 4679175 w 8966361"/>
                <a:gd name="connsiteY22" fmla="*/ 1554924 h 1554924"/>
                <a:gd name="connsiteX23" fmla="*/ 3793569 w 8966361"/>
                <a:gd name="connsiteY23" fmla="*/ 1554924 h 1554924"/>
                <a:gd name="connsiteX24" fmla="*/ 3227360 w 8966361"/>
                <a:gd name="connsiteY24" fmla="*/ 1554924 h 1554924"/>
                <a:gd name="connsiteX25" fmla="*/ 2581304 w 8966361"/>
                <a:gd name="connsiteY25" fmla="*/ 1554924 h 1554924"/>
                <a:gd name="connsiteX26" fmla="*/ 185539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 name="connsiteX0" fmla="*/ 0 w 8966361"/>
                <a:gd name="connsiteY0" fmla="*/ 436870 h 1554924"/>
                <a:gd name="connsiteX1" fmla="*/ 490691 w 8966361"/>
                <a:gd name="connsiteY1" fmla="*/ 0 h 1554924"/>
                <a:gd name="connsiteX2" fmla="*/ 977049 w 8966361"/>
                <a:gd name="connsiteY2" fmla="*/ 0 h 1554924"/>
                <a:gd name="connsiteX3" fmla="*/ 1463406 w 8966361"/>
                <a:gd name="connsiteY3" fmla="*/ 0 h 1554924"/>
                <a:gd name="connsiteX4" fmla="*/ 2189313 w 8966361"/>
                <a:gd name="connsiteY4" fmla="*/ 0 h 1554924"/>
                <a:gd name="connsiteX5" fmla="*/ 2675671 w 8966361"/>
                <a:gd name="connsiteY5" fmla="*/ 0 h 1554924"/>
                <a:gd name="connsiteX6" fmla="*/ 3481428 w 8966361"/>
                <a:gd name="connsiteY6" fmla="*/ 0 h 1554924"/>
                <a:gd name="connsiteX7" fmla="*/ 4127486 w 8966361"/>
                <a:gd name="connsiteY7" fmla="*/ 0 h 1554924"/>
                <a:gd name="connsiteX8" fmla="*/ 4693693 w 8966361"/>
                <a:gd name="connsiteY8" fmla="*/ 0 h 1554924"/>
                <a:gd name="connsiteX9" fmla="*/ 5259901 w 8966361"/>
                <a:gd name="connsiteY9" fmla="*/ 0 h 1554924"/>
                <a:gd name="connsiteX10" fmla="*/ 6145508 w 8966361"/>
                <a:gd name="connsiteY10" fmla="*/ 0 h 1554924"/>
                <a:gd name="connsiteX11" fmla="*/ 6540328 w 8966361"/>
                <a:gd name="connsiteY11" fmla="*/ 0 h 1554924"/>
                <a:gd name="connsiteX12" fmla="*/ 6951264 w 8966361"/>
                <a:gd name="connsiteY12" fmla="*/ 0 h 1554924"/>
                <a:gd name="connsiteX13" fmla="*/ 7517472 w 8966361"/>
                <a:gd name="connsiteY13" fmla="*/ 0 h 1554924"/>
                <a:gd name="connsiteX14" fmla="*/ 8475668 w 8966361"/>
                <a:gd name="connsiteY14" fmla="*/ 0 h 1554924"/>
                <a:gd name="connsiteX15" fmla="*/ 8966361 w 8966361"/>
                <a:gd name="connsiteY15" fmla="*/ 436870 h 1554924"/>
                <a:gd name="connsiteX16" fmla="*/ 8966361 w 8966361"/>
                <a:gd name="connsiteY16" fmla="*/ 1118052 h 1554924"/>
                <a:gd name="connsiteX17" fmla="*/ 8475668 w 8966361"/>
                <a:gd name="connsiteY17" fmla="*/ 1554924 h 1554924"/>
                <a:gd name="connsiteX18" fmla="*/ 7669912 w 8966361"/>
                <a:gd name="connsiteY18" fmla="*/ 1554924 h 1554924"/>
                <a:gd name="connsiteX19" fmla="*/ 7103705 w 8966361"/>
                <a:gd name="connsiteY19" fmla="*/ 1554924 h 1554924"/>
                <a:gd name="connsiteX20" fmla="*/ 6297947 w 8966361"/>
                <a:gd name="connsiteY20" fmla="*/ 1554924 h 1554924"/>
                <a:gd name="connsiteX21" fmla="*/ 5412340 w 8966361"/>
                <a:gd name="connsiteY21" fmla="*/ 1554924 h 1554924"/>
                <a:gd name="connsiteX22" fmla="*/ 4526734 w 8966361"/>
                <a:gd name="connsiteY22" fmla="*/ 1554924 h 1554924"/>
                <a:gd name="connsiteX23" fmla="*/ 3960527 w 8966361"/>
                <a:gd name="connsiteY23" fmla="*/ 1554924 h 1554924"/>
                <a:gd name="connsiteX24" fmla="*/ 3314469 w 8966361"/>
                <a:gd name="connsiteY24" fmla="*/ 1554924 h 1554924"/>
                <a:gd name="connsiteX25" fmla="*/ 2428862 w 8966361"/>
                <a:gd name="connsiteY25" fmla="*/ 1554924 h 1554924"/>
                <a:gd name="connsiteX26" fmla="*/ 170295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 name="connsiteX0" fmla="*/ 0 w 8966361"/>
                <a:gd name="connsiteY0" fmla="*/ 436870 h 1554924"/>
                <a:gd name="connsiteX1" fmla="*/ 490691 w 8966361"/>
                <a:gd name="connsiteY1" fmla="*/ 0 h 1554924"/>
                <a:gd name="connsiteX2" fmla="*/ 1136748 w 8966361"/>
                <a:gd name="connsiteY2" fmla="*/ 0 h 1554924"/>
                <a:gd name="connsiteX3" fmla="*/ 1862655 w 8966361"/>
                <a:gd name="connsiteY3" fmla="*/ 0 h 1554924"/>
                <a:gd name="connsiteX4" fmla="*/ 2668412 w 8966361"/>
                <a:gd name="connsiteY4" fmla="*/ 0 h 1554924"/>
                <a:gd name="connsiteX5" fmla="*/ 3154770 w 8966361"/>
                <a:gd name="connsiteY5" fmla="*/ 0 h 1554924"/>
                <a:gd name="connsiteX6" fmla="*/ 3720977 w 8966361"/>
                <a:gd name="connsiteY6" fmla="*/ 0 h 1554924"/>
                <a:gd name="connsiteX7" fmla="*/ 4367035 w 8966361"/>
                <a:gd name="connsiteY7" fmla="*/ 0 h 1554924"/>
                <a:gd name="connsiteX8" fmla="*/ 5252641 w 8966361"/>
                <a:gd name="connsiteY8" fmla="*/ 0 h 1554924"/>
                <a:gd name="connsiteX9" fmla="*/ 5738999 w 8966361"/>
                <a:gd name="connsiteY9" fmla="*/ 0 h 1554924"/>
                <a:gd name="connsiteX10" fmla="*/ 6464906 w 8966361"/>
                <a:gd name="connsiteY10" fmla="*/ 0 h 1554924"/>
                <a:gd name="connsiteX11" fmla="*/ 7350513 w 8966361"/>
                <a:gd name="connsiteY11" fmla="*/ 0 h 1554924"/>
                <a:gd name="connsiteX12" fmla="*/ 7836870 w 8966361"/>
                <a:gd name="connsiteY12" fmla="*/ 0 h 1554924"/>
                <a:gd name="connsiteX13" fmla="*/ 8475668 w 8966361"/>
                <a:gd name="connsiteY13" fmla="*/ 0 h 1554924"/>
                <a:gd name="connsiteX14" fmla="*/ 8966361 w 8966361"/>
                <a:gd name="connsiteY14" fmla="*/ 436870 h 1554924"/>
                <a:gd name="connsiteX15" fmla="*/ 8966361 w 8966361"/>
                <a:gd name="connsiteY15" fmla="*/ 1118052 h 1554924"/>
                <a:gd name="connsiteX16" fmla="*/ 8475668 w 8966361"/>
                <a:gd name="connsiteY16" fmla="*/ 1554924 h 1554924"/>
                <a:gd name="connsiteX17" fmla="*/ 7669912 w 8966361"/>
                <a:gd name="connsiteY17" fmla="*/ 1554924 h 1554924"/>
                <a:gd name="connsiteX18" fmla="*/ 7023854 w 8966361"/>
                <a:gd name="connsiteY18" fmla="*/ 1554924 h 1554924"/>
                <a:gd name="connsiteX19" fmla="*/ 6537497 w 8966361"/>
                <a:gd name="connsiteY19" fmla="*/ 1554924 h 1554924"/>
                <a:gd name="connsiteX20" fmla="*/ 5971290 w 8966361"/>
                <a:gd name="connsiteY20" fmla="*/ 1554924 h 1554924"/>
                <a:gd name="connsiteX21" fmla="*/ 5245382 w 8966361"/>
                <a:gd name="connsiteY21" fmla="*/ 1554924 h 1554924"/>
                <a:gd name="connsiteX22" fmla="*/ 4679175 w 8966361"/>
                <a:gd name="connsiteY22" fmla="*/ 1554924 h 1554924"/>
                <a:gd name="connsiteX23" fmla="*/ 3793569 w 8966361"/>
                <a:gd name="connsiteY23" fmla="*/ 1554924 h 1554924"/>
                <a:gd name="connsiteX24" fmla="*/ 3227360 w 8966361"/>
                <a:gd name="connsiteY24" fmla="*/ 1554924 h 1554924"/>
                <a:gd name="connsiteX25" fmla="*/ 2581304 w 8966361"/>
                <a:gd name="connsiteY25" fmla="*/ 1554924 h 1554924"/>
                <a:gd name="connsiteX26" fmla="*/ 185539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66361" h="1554924" fill="none" extrusionOk="0">
                  <a:moveTo>
                    <a:pt x="0" y="436870"/>
                  </a:moveTo>
                  <a:cubicBezTo>
                    <a:pt x="49808" y="161338"/>
                    <a:pt x="128864" y="16635"/>
                    <a:pt x="490691" y="0"/>
                  </a:cubicBezTo>
                  <a:cubicBezTo>
                    <a:pt x="647196" y="-13365"/>
                    <a:pt x="968772" y="20994"/>
                    <a:pt x="1136748" y="0"/>
                  </a:cubicBezTo>
                  <a:cubicBezTo>
                    <a:pt x="1265227" y="26704"/>
                    <a:pt x="1590178" y="-76778"/>
                    <a:pt x="1862655" y="0"/>
                  </a:cubicBezTo>
                  <a:cubicBezTo>
                    <a:pt x="2078621" y="-23543"/>
                    <a:pt x="2292971" y="-4023"/>
                    <a:pt x="2668412" y="0"/>
                  </a:cubicBezTo>
                  <a:cubicBezTo>
                    <a:pt x="3051256" y="-17507"/>
                    <a:pt x="3037442" y="-17018"/>
                    <a:pt x="3154770" y="0"/>
                  </a:cubicBezTo>
                  <a:cubicBezTo>
                    <a:pt x="3303514" y="63039"/>
                    <a:pt x="3414740" y="577"/>
                    <a:pt x="3720977" y="0"/>
                  </a:cubicBezTo>
                  <a:cubicBezTo>
                    <a:pt x="3993585" y="-10406"/>
                    <a:pt x="4064827" y="35328"/>
                    <a:pt x="4367035" y="0"/>
                  </a:cubicBezTo>
                  <a:cubicBezTo>
                    <a:pt x="4695470" y="-6187"/>
                    <a:pt x="4927693" y="-56523"/>
                    <a:pt x="5252641" y="0"/>
                  </a:cubicBezTo>
                  <a:cubicBezTo>
                    <a:pt x="5561186" y="-4639"/>
                    <a:pt x="5560704" y="14260"/>
                    <a:pt x="5738999" y="0"/>
                  </a:cubicBezTo>
                  <a:cubicBezTo>
                    <a:pt x="5872056" y="-59016"/>
                    <a:pt x="6302855" y="57419"/>
                    <a:pt x="6464906" y="0"/>
                  </a:cubicBezTo>
                  <a:cubicBezTo>
                    <a:pt x="6547189" y="-12505"/>
                    <a:pt x="6976570" y="-12565"/>
                    <a:pt x="7350513" y="0"/>
                  </a:cubicBezTo>
                  <a:cubicBezTo>
                    <a:pt x="7660888" y="25907"/>
                    <a:pt x="7613509" y="35664"/>
                    <a:pt x="7836870" y="0"/>
                  </a:cubicBezTo>
                  <a:cubicBezTo>
                    <a:pt x="8021935" y="47481"/>
                    <a:pt x="8219867" y="19056"/>
                    <a:pt x="8475668" y="0"/>
                  </a:cubicBezTo>
                  <a:cubicBezTo>
                    <a:pt x="8709805" y="36007"/>
                    <a:pt x="8989122" y="262052"/>
                    <a:pt x="8966361" y="436870"/>
                  </a:cubicBezTo>
                  <a:cubicBezTo>
                    <a:pt x="8956138" y="735639"/>
                    <a:pt x="8974334" y="794983"/>
                    <a:pt x="8966361" y="1118052"/>
                  </a:cubicBezTo>
                  <a:cubicBezTo>
                    <a:pt x="8930758" y="1280348"/>
                    <a:pt x="8773246" y="1642158"/>
                    <a:pt x="8475668" y="1554924"/>
                  </a:cubicBezTo>
                  <a:cubicBezTo>
                    <a:pt x="8125052" y="1575503"/>
                    <a:pt x="7907226" y="1514866"/>
                    <a:pt x="7669912" y="1554924"/>
                  </a:cubicBezTo>
                  <a:cubicBezTo>
                    <a:pt x="7469898" y="1495857"/>
                    <a:pt x="7229718" y="1562048"/>
                    <a:pt x="7023854" y="1554924"/>
                  </a:cubicBezTo>
                  <a:cubicBezTo>
                    <a:pt x="6842645" y="1504174"/>
                    <a:pt x="6753358" y="1547268"/>
                    <a:pt x="6537497" y="1554924"/>
                  </a:cubicBezTo>
                  <a:cubicBezTo>
                    <a:pt x="6382532" y="1518172"/>
                    <a:pt x="6130105" y="1517267"/>
                    <a:pt x="5971290" y="1554924"/>
                  </a:cubicBezTo>
                  <a:cubicBezTo>
                    <a:pt x="5814220" y="1523484"/>
                    <a:pt x="5435077" y="1542847"/>
                    <a:pt x="5245382" y="1554924"/>
                  </a:cubicBezTo>
                  <a:cubicBezTo>
                    <a:pt x="5051059" y="1582143"/>
                    <a:pt x="4981904" y="1528197"/>
                    <a:pt x="4679175" y="1554924"/>
                  </a:cubicBezTo>
                  <a:cubicBezTo>
                    <a:pt x="4404196" y="1526015"/>
                    <a:pt x="4201936" y="1497001"/>
                    <a:pt x="3793569" y="1554924"/>
                  </a:cubicBezTo>
                  <a:cubicBezTo>
                    <a:pt x="3350157" y="1566078"/>
                    <a:pt x="3353380" y="1546372"/>
                    <a:pt x="3227360" y="1554924"/>
                  </a:cubicBezTo>
                  <a:cubicBezTo>
                    <a:pt x="3113254" y="1644628"/>
                    <a:pt x="2864435" y="1518710"/>
                    <a:pt x="2581304" y="1554924"/>
                  </a:cubicBezTo>
                  <a:cubicBezTo>
                    <a:pt x="2365386" y="1546959"/>
                    <a:pt x="2065069" y="1603521"/>
                    <a:pt x="1855396" y="1554924"/>
                  </a:cubicBezTo>
                  <a:cubicBezTo>
                    <a:pt x="1686389" y="1564459"/>
                    <a:pt x="743797" y="1464252"/>
                    <a:pt x="490691" y="1554924"/>
                  </a:cubicBezTo>
                  <a:cubicBezTo>
                    <a:pt x="294677" y="1590030"/>
                    <a:pt x="-23621" y="1293787"/>
                    <a:pt x="0" y="1118052"/>
                  </a:cubicBezTo>
                  <a:cubicBezTo>
                    <a:pt x="-3490" y="794103"/>
                    <a:pt x="2174" y="706816"/>
                    <a:pt x="0" y="436870"/>
                  </a:cubicBezTo>
                  <a:close/>
                </a:path>
                <a:path w="8966361" h="1554924" stroke="0" extrusionOk="0">
                  <a:moveTo>
                    <a:pt x="0" y="436870"/>
                  </a:moveTo>
                  <a:cubicBezTo>
                    <a:pt x="-26784" y="129198"/>
                    <a:pt x="219646" y="-18722"/>
                    <a:pt x="490691" y="0"/>
                  </a:cubicBezTo>
                  <a:cubicBezTo>
                    <a:pt x="694145" y="6245"/>
                    <a:pt x="910114" y="4619"/>
                    <a:pt x="977049" y="0"/>
                  </a:cubicBezTo>
                  <a:cubicBezTo>
                    <a:pt x="1108256" y="-19864"/>
                    <a:pt x="1223012" y="-27323"/>
                    <a:pt x="1463406" y="0"/>
                  </a:cubicBezTo>
                  <a:cubicBezTo>
                    <a:pt x="1593046" y="41253"/>
                    <a:pt x="1983748" y="20394"/>
                    <a:pt x="2189313" y="0"/>
                  </a:cubicBezTo>
                  <a:cubicBezTo>
                    <a:pt x="2385407" y="-17818"/>
                    <a:pt x="2559994" y="-60477"/>
                    <a:pt x="2675671" y="0"/>
                  </a:cubicBezTo>
                  <a:cubicBezTo>
                    <a:pt x="2692704" y="51805"/>
                    <a:pt x="3278891" y="-389"/>
                    <a:pt x="3481428" y="0"/>
                  </a:cubicBezTo>
                  <a:cubicBezTo>
                    <a:pt x="3790910" y="-40153"/>
                    <a:pt x="3860255" y="-49176"/>
                    <a:pt x="4127486" y="0"/>
                  </a:cubicBezTo>
                  <a:cubicBezTo>
                    <a:pt x="4346771" y="2216"/>
                    <a:pt x="4495120" y="68282"/>
                    <a:pt x="4693693" y="0"/>
                  </a:cubicBezTo>
                  <a:cubicBezTo>
                    <a:pt x="4892573" y="-22770"/>
                    <a:pt x="5003147" y="-51980"/>
                    <a:pt x="5259901" y="0"/>
                  </a:cubicBezTo>
                  <a:cubicBezTo>
                    <a:pt x="5475381" y="-96873"/>
                    <a:pt x="5909571" y="36461"/>
                    <a:pt x="6145508" y="0"/>
                  </a:cubicBezTo>
                  <a:cubicBezTo>
                    <a:pt x="6343476" y="15136"/>
                    <a:pt x="6467652" y="10347"/>
                    <a:pt x="6540328" y="0"/>
                  </a:cubicBezTo>
                  <a:cubicBezTo>
                    <a:pt x="6648473" y="2854"/>
                    <a:pt x="6833490" y="1974"/>
                    <a:pt x="6951264" y="0"/>
                  </a:cubicBezTo>
                  <a:cubicBezTo>
                    <a:pt x="7243739" y="-2824"/>
                    <a:pt x="7259536" y="-13523"/>
                    <a:pt x="7517472" y="0"/>
                  </a:cubicBezTo>
                  <a:cubicBezTo>
                    <a:pt x="7820556" y="17249"/>
                    <a:pt x="7985001" y="126561"/>
                    <a:pt x="8475668" y="0"/>
                  </a:cubicBezTo>
                  <a:cubicBezTo>
                    <a:pt x="8813902" y="39438"/>
                    <a:pt x="8992074" y="235139"/>
                    <a:pt x="8966361" y="436870"/>
                  </a:cubicBezTo>
                  <a:cubicBezTo>
                    <a:pt x="8981539" y="738790"/>
                    <a:pt x="9011750" y="789504"/>
                    <a:pt x="8966361" y="1118052"/>
                  </a:cubicBezTo>
                  <a:cubicBezTo>
                    <a:pt x="9071287" y="1327474"/>
                    <a:pt x="8697605" y="1567319"/>
                    <a:pt x="8475668" y="1554924"/>
                  </a:cubicBezTo>
                  <a:cubicBezTo>
                    <a:pt x="8107800" y="1557631"/>
                    <a:pt x="8004130" y="1594011"/>
                    <a:pt x="7669912" y="1554924"/>
                  </a:cubicBezTo>
                  <a:cubicBezTo>
                    <a:pt x="7284408" y="1509421"/>
                    <a:pt x="7229279" y="1554827"/>
                    <a:pt x="7103705" y="1554924"/>
                  </a:cubicBezTo>
                  <a:cubicBezTo>
                    <a:pt x="7012990" y="1562716"/>
                    <a:pt x="6580571" y="1534719"/>
                    <a:pt x="6297947" y="1554924"/>
                  </a:cubicBezTo>
                  <a:cubicBezTo>
                    <a:pt x="6029965" y="1573849"/>
                    <a:pt x="5744123" y="1597939"/>
                    <a:pt x="5412340" y="1554924"/>
                  </a:cubicBezTo>
                  <a:cubicBezTo>
                    <a:pt x="5082672" y="1585261"/>
                    <a:pt x="4784476" y="1491217"/>
                    <a:pt x="4526734" y="1554924"/>
                  </a:cubicBezTo>
                  <a:cubicBezTo>
                    <a:pt x="4309660" y="1561725"/>
                    <a:pt x="4226482" y="1543684"/>
                    <a:pt x="3960527" y="1554924"/>
                  </a:cubicBezTo>
                  <a:cubicBezTo>
                    <a:pt x="3669014" y="1571364"/>
                    <a:pt x="3625649" y="1581489"/>
                    <a:pt x="3314469" y="1554924"/>
                  </a:cubicBezTo>
                  <a:cubicBezTo>
                    <a:pt x="3099882" y="1558713"/>
                    <a:pt x="2690992" y="1543673"/>
                    <a:pt x="2428862" y="1554924"/>
                  </a:cubicBezTo>
                  <a:cubicBezTo>
                    <a:pt x="2151417" y="1541466"/>
                    <a:pt x="1995989" y="1490755"/>
                    <a:pt x="1702956" y="1554924"/>
                  </a:cubicBezTo>
                  <a:cubicBezTo>
                    <a:pt x="1337182" y="1587543"/>
                    <a:pt x="1127907" y="1524835"/>
                    <a:pt x="490691" y="1554924"/>
                  </a:cubicBezTo>
                  <a:cubicBezTo>
                    <a:pt x="136220" y="1502507"/>
                    <a:pt x="13007" y="1298175"/>
                    <a:pt x="0" y="1118052"/>
                  </a:cubicBezTo>
                  <a:cubicBezTo>
                    <a:pt x="6679" y="808118"/>
                    <a:pt x="40522" y="771571"/>
                    <a:pt x="0" y="436870"/>
                  </a:cubicBezTo>
                  <a:close/>
                </a:path>
                <a:path w="8966361" h="1554924" fill="none" stroke="0" extrusionOk="0">
                  <a:moveTo>
                    <a:pt x="0" y="436870"/>
                  </a:moveTo>
                  <a:cubicBezTo>
                    <a:pt x="-41635" y="111388"/>
                    <a:pt x="197210" y="8916"/>
                    <a:pt x="490691" y="0"/>
                  </a:cubicBezTo>
                  <a:cubicBezTo>
                    <a:pt x="628319" y="33491"/>
                    <a:pt x="999743" y="16033"/>
                    <a:pt x="1136748" y="0"/>
                  </a:cubicBezTo>
                  <a:cubicBezTo>
                    <a:pt x="1232342" y="-77762"/>
                    <a:pt x="1598295" y="-51024"/>
                    <a:pt x="1862655" y="0"/>
                  </a:cubicBezTo>
                  <a:cubicBezTo>
                    <a:pt x="2149628" y="-7187"/>
                    <a:pt x="2304778" y="49941"/>
                    <a:pt x="2668412" y="0"/>
                  </a:cubicBezTo>
                  <a:cubicBezTo>
                    <a:pt x="3048094" y="-19384"/>
                    <a:pt x="3039102" y="-17876"/>
                    <a:pt x="3154770" y="0"/>
                  </a:cubicBezTo>
                  <a:cubicBezTo>
                    <a:pt x="3310807" y="18892"/>
                    <a:pt x="3453238" y="46570"/>
                    <a:pt x="3720977" y="0"/>
                  </a:cubicBezTo>
                  <a:cubicBezTo>
                    <a:pt x="4009518" y="-30182"/>
                    <a:pt x="4083653" y="13974"/>
                    <a:pt x="4367035" y="0"/>
                  </a:cubicBezTo>
                  <a:cubicBezTo>
                    <a:pt x="4721732" y="-6193"/>
                    <a:pt x="4880051" y="60238"/>
                    <a:pt x="5252641" y="0"/>
                  </a:cubicBezTo>
                  <a:cubicBezTo>
                    <a:pt x="5563094" y="-5013"/>
                    <a:pt x="5565185" y="9579"/>
                    <a:pt x="5738999" y="0"/>
                  </a:cubicBezTo>
                  <a:cubicBezTo>
                    <a:pt x="5895956" y="2774"/>
                    <a:pt x="6247780" y="-829"/>
                    <a:pt x="6464906" y="0"/>
                  </a:cubicBezTo>
                  <a:cubicBezTo>
                    <a:pt x="6621353" y="12139"/>
                    <a:pt x="7078087" y="-26264"/>
                    <a:pt x="7350513" y="0"/>
                  </a:cubicBezTo>
                  <a:cubicBezTo>
                    <a:pt x="7654356" y="21220"/>
                    <a:pt x="7609469" y="4893"/>
                    <a:pt x="7836870" y="0"/>
                  </a:cubicBezTo>
                  <a:cubicBezTo>
                    <a:pt x="8087960" y="-65270"/>
                    <a:pt x="8262184" y="-46953"/>
                    <a:pt x="8475668" y="0"/>
                  </a:cubicBezTo>
                  <a:cubicBezTo>
                    <a:pt x="8722095" y="6111"/>
                    <a:pt x="8894516" y="259274"/>
                    <a:pt x="8966361" y="436870"/>
                  </a:cubicBezTo>
                  <a:cubicBezTo>
                    <a:pt x="8921120" y="647245"/>
                    <a:pt x="8994174" y="835251"/>
                    <a:pt x="8966361" y="1118052"/>
                  </a:cubicBezTo>
                  <a:cubicBezTo>
                    <a:pt x="8931611" y="1309083"/>
                    <a:pt x="8759710" y="1639376"/>
                    <a:pt x="8475668" y="1554924"/>
                  </a:cubicBezTo>
                  <a:cubicBezTo>
                    <a:pt x="8133295" y="1544514"/>
                    <a:pt x="7869944" y="1497828"/>
                    <a:pt x="7669912" y="1554924"/>
                  </a:cubicBezTo>
                  <a:cubicBezTo>
                    <a:pt x="7426292" y="1567481"/>
                    <a:pt x="7219523" y="1552823"/>
                    <a:pt x="7023854" y="1554924"/>
                  </a:cubicBezTo>
                  <a:cubicBezTo>
                    <a:pt x="6844082" y="1526587"/>
                    <a:pt x="6732641" y="1534261"/>
                    <a:pt x="6537497" y="1554924"/>
                  </a:cubicBezTo>
                  <a:cubicBezTo>
                    <a:pt x="6333357" y="1561907"/>
                    <a:pt x="6087065" y="1579346"/>
                    <a:pt x="5971290" y="1554924"/>
                  </a:cubicBezTo>
                  <a:cubicBezTo>
                    <a:pt x="5883267" y="1597128"/>
                    <a:pt x="5428879" y="1540553"/>
                    <a:pt x="5245382" y="1554924"/>
                  </a:cubicBezTo>
                  <a:cubicBezTo>
                    <a:pt x="5074078" y="1598832"/>
                    <a:pt x="4927682" y="1547925"/>
                    <a:pt x="4679175" y="1554924"/>
                  </a:cubicBezTo>
                  <a:cubicBezTo>
                    <a:pt x="4448251" y="1612737"/>
                    <a:pt x="4263923" y="1518333"/>
                    <a:pt x="3793569" y="1554924"/>
                  </a:cubicBezTo>
                  <a:cubicBezTo>
                    <a:pt x="3353163" y="1574758"/>
                    <a:pt x="3352258" y="1547614"/>
                    <a:pt x="3227360" y="1554924"/>
                  </a:cubicBezTo>
                  <a:cubicBezTo>
                    <a:pt x="3154701" y="1535005"/>
                    <a:pt x="2801638" y="1554161"/>
                    <a:pt x="2581304" y="1554924"/>
                  </a:cubicBezTo>
                  <a:cubicBezTo>
                    <a:pt x="2361950" y="1524456"/>
                    <a:pt x="2165415" y="1566829"/>
                    <a:pt x="1855396" y="1554924"/>
                  </a:cubicBezTo>
                  <a:cubicBezTo>
                    <a:pt x="1620759" y="1496531"/>
                    <a:pt x="736502" y="1647531"/>
                    <a:pt x="490691" y="1554924"/>
                  </a:cubicBezTo>
                  <a:cubicBezTo>
                    <a:pt x="252331" y="1592769"/>
                    <a:pt x="-142" y="1283791"/>
                    <a:pt x="0" y="1118052"/>
                  </a:cubicBezTo>
                  <a:cubicBezTo>
                    <a:pt x="-25990" y="823424"/>
                    <a:pt x="10795" y="715291"/>
                    <a:pt x="0" y="436870"/>
                  </a:cubicBezTo>
                  <a:close/>
                </a:path>
                <a:path w="8966361" h="1554924" fill="none" stroke="0" extrusionOk="0">
                  <a:moveTo>
                    <a:pt x="0" y="436870"/>
                  </a:moveTo>
                  <a:cubicBezTo>
                    <a:pt x="36059" y="173673"/>
                    <a:pt x="169390" y="13338"/>
                    <a:pt x="490691" y="0"/>
                  </a:cubicBezTo>
                  <a:cubicBezTo>
                    <a:pt x="632284" y="-18897"/>
                    <a:pt x="955726" y="4010"/>
                    <a:pt x="1136748" y="0"/>
                  </a:cubicBezTo>
                  <a:cubicBezTo>
                    <a:pt x="1209840" y="-29289"/>
                    <a:pt x="1593434" y="-63554"/>
                    <a:pt x="1862655" y="0"/>
                  </a:cubicBezTo>
                  <a:cubicBezTo>
                    <a:pt x="2133700" y="-12187"/>
                    <a:pt x="2308756" y="8616"/>
                    <a:pt x="2668412" y="0"/>
                  </a:cubicBezTo>
                  <a:cubicBezTo>
                    <a:pt x="3050779" y="-19374"/>
                    <a:pt x="3038118" y="-17372"/>
                    <a:pt x="3154770" y="0"/>
                  </a:cubicBezTo>
                  <a:cubicBezTo>
                    <a:pt x="3313186" y="60591"/>
                    <a:pt x="3456951" y="42759"/>
                    <a:pt x="3720977" y="0"/>
                  </a:cubicBezTo>
                  <a:cubicBezTo>
                    <a:pt x="4007669" y="-15028"/>
                    <a:pt x="4085372" y="22633"/>
                    <a:pt x="4367035" y="0"/>
                  </a:cubicBezTo>
                  <a:cubicBezTo>
                    <a:pt x="4715275" y="-1568"/>
                    <a:pt x="4909008" y="-6191"/>
                    <a:pt x="5252641" y="0"/>
                  </a:cubicBezTo>
                  <a:cubicBezTo>
                    <a:pt x="5559678" y="-3697"/>
                    <a:pt x="5562695" y="10498"/>
                    <a:pt x="5738999" y="0"/>
                  </a:cubicBezTo>
                  <a:cubicBezTo>
                    <a:pt x="5899653" y="-34490"/>
                    <a:pt x="6268902" y="49384"/>
                    <a:pt x="6464906" y="0"/>
                  </a:cubicBezTo>
                  <a:cubicBezTo>
                    <a:pt x="6598123" y="-64993"/>
                    <a:pt x="7047562" y="-13277"/>
                    <a:pt x="7350513" y="0"/>
                  </a:cubicBezTo>
                  <a:cubicBezTo>
                    <a:pt x="7659825" y="25087"/>
                    <a:pt x="7609666" y="26416"/>
                    <a:pt x="7836870" y="0"/>
                  </a:cubicBezTo>
                  <a:cubicBezTo>
                    <a:pt x="8042070" y="129"/>
                    <a:pt x="8243439" y="15133"/>
                    <a:pt x="8475668" y="0"/>
                  </a:cubicBezTo>
                  <a:cubicBezTo>
                    <a:pt x="8722840" y="28248"/>
                    <a:pt x="8959250" y="261775"/>
                    <a:pt x="8966361" y="436870"/>
                  </a:cubicBezTo>
                  <a:cubicBezTo>
                    <a:pt x="8946419" y="697849"/>
                    <a:pt x="8981674" y="802716"/>
                    <a:pt x="8966361" y="1118052"/>
                  </a:cubicBezTo>
                  <a:cubicBezTo>
                    <a:pt x="8925231" y="1307246"/>
                    <a:pt x="8753782" y="1655414"/>
                    <a:pt x="8475668" y="1554924"/>
                  </a:cubicBezTo>
                  <a:cubicBezTo>
                    <a:pt x="8104652" y="1552321"/>
                    <a:pt x="7884975" y="1517881"/>
                    <a:pt x="7669912" y="1554924"/>
                  </a:cubicBezTo>
                  <a:cubicBezTo>
                    <a:pt x="7454521" y="1533456"/>
                    <a:pt x="7234872" y="1549233"/>
                    <a:pt x="7023854" y="1554924"/>
                  </a:cubicBezTo>
                  <a:cubicBezTo>
                    <a:pt x="6852855" y="1545751"/>
                    <a:pt x="6738211" y="1558084"/>
                    <a:pt x="6537497" y="1554924"/>
                  </a:cubicBezTo>
                  <a:cubicBezTo>
                    <a:pt x="6336721" y="1519655"/>
                    <a:pt x="6117428" y="1534224"/>
                    <a:pt x="5971290" y="1554924"/>
                  </a:cubicBezTo>
                  <a:cubicBezTo>
                    <a:pt x="5845718" y="1563421"/>
                    <a:pt x="5457248" y="1525406"/>
                    <a:pt x="5245382" y="1554924"/>
                  </a:cubicBezTo>
                  <a:cubicBezTo>
                    <a:pt x="5061573" y="1591143"/>
                    <a:pt x="4978587" y="1533994"/>
                    <a:pt x="4679175" y="1554924"/>
                  </a:cubicBezTo>
                  <a:cubicBezTo>
                    <a:pt x="4403549" y="1569946"/>
                    <a:pt x="4231280" y="1485375"/>
                    <a:pt x="3793569" y="1554924"/>
                  </a:cubicBezTo>
                  <a:cubicBezTo>
                    <a:pt x="3352296" y="1572202"/>
                    <a:pt x="3350668" y="1545853"/>
                    <a:pt x="3227360" y="1554924"/>
                  </a:cubicBezTo>
                  <a:cubicBezTo>
                    <a:pt x="3135487" y="1593348"/>
                    <a:pt x="2798624" y="1585786"/>
                    <a:pt x="2581304" y="1554924"/>
                  </a:cubicBezTo>
                  <a:cubicBezTo>
                    <a:pt x="2350316" y="1558045"/>
                    <a:pt x="2121982" y="1549329"/>
                    <a:pt x="1855396" y="1554924"/>
                  </a:cubicBezTo>
                  <a:cubicBezTo>
                    <a:pt x="1704798" y="1515861"/>
                    <a:pt x="740152" y="1515378"/>
                    <a:pt x="490691" y="1554924"/>
                  </a:cubicBezTo>
                  <a:cubicBezTo>
                    <a:pt x="304279" y="1603857"/>
                    <a:pt x="-12190" y="1300719"/>
                    <a:pt x="0" y="1118052"/>
                  </a:cubicBezTo>
                  <a:cubicBezTo>
                    <a:pt x="-27533" y="813916"/>
                    <a:pt x="-14250" y="724545"/>
                    <a:pt x="0" y="43687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046440"/>
            </a:xfrm>
            <a:prstGeom prst="rect">
              <a:avLst/>
            </a:prstGeom>
            <a:noFill/>
          </p:spPr>
          <p:txBody>
            <a:bodyPr wrap="square" rtlCol="0">
              <a:spAutoFit/>
            </a:bodyPr>
            <a:lstStyle/>
            <a:p>
              <a:pPr algn="ctr" defTabSz="1371600">
                <a:defRPr/>
              </a:pPr>
              <a:r>
                <a:rPr lang="vi-VN" sz="4800" dirty="0">
                  <a:solidFill>
                    <a:prstClr val="black"/>
                  </a:solidFill>
                  <a:latin typeface="Calibri" panose="020F0502020204030204"/>
                </a:rPr>
                <a:t>Kể tên một phim hoạt hình em đã được xem. Nói những điều em thích trong bộ phim đó cho các bạn nghe.</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defTabSz="1371600"/>
            <a:endParaRPr lang="en-US" sz="2700">
              <a:solidFill>
                <a:prstClr val="black"/>
              </a:solidFill>
              <a:latin typeface="Aptos" panose="02110004020202020204"/>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638800" y="3314700"/>
            <a:ext cx="8393175" cy="67404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1371600"/>
            <a:endParaRPr lang="en-US" sz="2700">
              <a:solidFill>
                <a:prstClr val="black"/>
              </a:solidFill>
              <a:latin typeface="Aptos" panose="02110004020202020204"/>
            </a:endParaRPr>
          </a:p>
        </p:txBody>
      </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algn="ctr" defTabSz="1371600"/>
                <a:r>
                  <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rPr>
                  <a:t>Rút ra ý đoạn 1: </a:t>
                </a:r>
                <a:r>
                  <a:rPr lang="vi-VN" sz="8800" b="1"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sơ lược về bộ phim.</a:t>
                </a:r>
              </a:p>
            </p:txBody>
          </p:sp>
        </p:grpSp>
      </p:grpSp>
    </p:spTree>
    <p:extLst>
      <p:ext uri="{BB962C8B-B14F-4D97-AF65-F5344CB8AC3E}">
        <p14:creationId xmlns:p14="http://schemas.microsoft.com/office/powerpoint/2010/main" val="2723229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
        <p:nvSpPr>
          <p:cNvPr id="8" name="TextBox 7">
            <a:extLst>
              <a:ext uri="{FF2B5EF4-FFF2-40B4-BE49-F238E27FC236}">
                <a16:creationId xmlns:a16="http://schemas.microsoft.com/office/drawing/2014/main" id="{0E8A0892-2C36-973D-1E39-B03D15693C5C}"/>
              </a:ext>
            </a:extLst>
          </p:cNvPr>
          <p:cNvSpPr txBox="1"/>
          <p:nvPr/>
        </p:nvSpPr>
        <p:spPr>
          <a:xfrm>
            <a:off x="923779" y="3590255"/>
            <a:ext cx="16440395" cy="6186309"/>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p>
        </p:txBody>
      </p:sp>
      <p:grpSp>
        <p:nvGrpSpPr>
          <p:cNvPr id="6" name="Group 5">
            <a:extLst>
              <a:ext uri="{FF2B5EF4-FFF2-40B4-BE49-F238E27FC236}">
                <a16:creationId xmlns:a16="http://schemas.microsoft.com/office/drawing/2014/main" id="{EA46A1CC-6F6D-F363-05D7-B957A8B12682}"/>
              </a:ext>
            </a:extLst>
          </p:cNvPr>
          <p:cNvGrpSpPr/>
          <p:nvPr/>
        </p:nvGrpSpPr>
        <p:grpSpPr>
          <a:xfrm>
            <a:off x="1074750" y="1596219"/>
            <a:ext cx="15787116" cy="1791987"/>
            <a:chOff x="813816" y="832104"/>
            <a:chExt cx="10524744" cy="1194658"/>
          </a:xfrm>
        </p:grpSpPr>
        <p:sp>
          <p:nvSpPr>
            <p:cNvPr id="7" name="Rectangle: Rounded Corners 6">
              <a:extLst>
                <a:ext uri="{FF2B5EF4-FFF2-40B4-BE49-F238E27FC236}">
                  <a16:creationId xmlns:a16="http://schemas.microsoft.com/office/drawing/2014/main" id="{84C5AA7E-9B2B-2DEC-34EE-EDCB3ABE16D6}"/>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a:extLst>
                <a:ext uri="{FF2B5EF4-FFF2-40B4-BE49-F238E27FC236}">
                  <a16:creationId xmlns:a16="http://schemas.microsoft.com/office/drawing/2014/main" id="{D79FAFD7-36B2-AA00-A0F1-6375CEAFC47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67092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2: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Giới thiệu nội dung phim.</a:t>
                </a:r>
              </a:p>
            </p:txBody>
          </p:sp>
        </p:grpSp>
      </p:grpSp>
    </p:spTree>
    <p:extLst>
      <p:ext uri="{BB962C8B-B14F-4D97-AF65-F5344CB8AC3E}">
        <p14:creationId xmlns:p14="http://schemas.microsoft.com/office/powerpoint/2010/main" val="1055766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3" name="Group 2">
            <a:extLst>
              <a:ext uri="{FF2B5EF4-FFF2-40B4-BE49-F238E27FC236}">
                <a16:creationId xmlns:a16="http://schemas.microsoft.com/office/drawing/2014/main" id="{590CD268-0C2B-ED4E-9323-0A38BD952D96}"/>
              </a:ext>
            </a:extLst>
          </p:cNvPr>
          <p:cNvGrpSpPr/>
          <p:nvPr/>
        </p:nvGrpSpPr>
        <p:grpSpPr>
          <a:xfrm>
            <a:off x="923778" y="1596219"/>
            <a:ext cx="15787116" cy="1791987"/>
            <a:chOff x="813816" y="832104"/>
            <a:chExt cx="10524744" cy="1194658"/>
          </a:xfrm>
        </p:grpSpPr>
        <p:sp>
          <p:nvSpPr>
            <p:cNvPr id="4" name="Rectangle: Rounded Corners 3">
              <a:extLst>
                <a:ext uri="{FF2B5EF4-FFF2-40B4-BE49-F238E27FC236}">
                  <a16:creationId xmlns:a16="http://schemas.microsoft.com/office/drawing/2014/main" id="{922F3843-C9DB-4D27-475A-2AB04B10BA72}"/>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CB6B9341-7E0B-A415-E411-348BEBF68530}"/>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2469CBA-422A-5320-0A60-DE339DD2DEAE}"/>
              </a:ext>
            </a:extLst>
          </p:cNvPr>
          <p:cNvGrpSpPr/>
          <p:nvPr/>
        </p:nvGrpSpPr>
        <p:grpSpPr>
          <a:xfrm>
            <a:off x="1143000" y="3924300"/>
            <a:ext cx="15568271" cy="3581400"/>
            <a:chOff x="614328" y="5005767"/>
            <a:chExt cx="10378847" cy="2387600"/>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614328" y="5005767"/>
              <a:ext cx="10378847" cy="2387600"/>
              <a:chOff x="716500" y="4241193"/>
              <a:chExt cx="10378847" cy="2387600"/>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2235902"/>
                <a:chOff x="999240" y="4392891"/>
                <a:chExt cx="10096107" cy="2235902"/>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2235902"/>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8944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716500" y="4241193"/>
                <a:ext cx="8748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376328" y="5310567"/>
              <a:ext cx="9347200" cy="1908215"/>
            </a:xfrm>
            <a:prstGeom prst="rect">
              <a:avLst/>
            </a:prstGeom>
            <a:noFill/>
          </p:spPr>
          <p:txBody>
            <a:bodyPr wrap="square">
              <a:spAutoFit/>
            </a:bodyPr>
            <a:lstStyle/>
            <a:p>
              <a:pPr algn="just" defTabSz="1371600"/>
              <a:r>
                <a:rPr lang="vi-VN" sz="6000" b="1" dirty="0">
                  <a:solidFill>
                    <a:srgbClr val="E36239"/>
                  </a:solidFill>
                  <a:latin typeface="Calibri" panose="020F0502020204030204" pitchFamily="34" charset="0"/>
                  <a:ea typeface="Calibri" panose="020F0502020204030204" pitchFamily="34" charset="0"/>
                  <a:cs typeface="Calibri" panose="020F0502020204030204" pitchFamily="34" charset="0"/>
                </a:rPr>
                <a:t>vút bay như tia chớp, đặc sắc, hấp dẫn, dí dỏm, kĩ xảo hoạt hình hiện đại, giá vé đặc biệt ưu đãi,.... </a:t>
              </a:r>
              <a:endParaRPr lang="vi-VN" sz="60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19538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3: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Chương trình ưu đãi khi xem phim. </a:t>
                </a:r>
              </a:p>
            </p:txBody>
          </p:sp>
        </p:grpSp>
      </p:grpSp>
    </p:spTree>
    <p:extLst>
      <p:ext uri="{BB962C8B-B14F-4D97-AF65-F5344CB8AC3E}">
        <p14:creationId xmlns:p14="http://schemas.microsoft.com/office/powerpoint/2010/main" val="2791948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6" name="Group 5">
            <a:extLst>
              <a:ext uri="{FF2B5EF4-FFF2-40B4-BE49-F238E27FC236}">
                <a16:creationId xmlns:a16="http://schemas.microsoft.com/office/drawing/2014/main" id="{9D1F530A-AEE8-10FB-0FAE-AC1D7EF77EA8}"/>
              </a:ext>
            </a:extLst>
          </p:cNvPr>
          <p:cNvGrpSpPr/>
          <p:nvPr/>
        </p:nvGrpSpPr>
        <p:grpSpPr>
          <a:xfrm>
            <a:off x="1227582" y="1691715"/>
            <a:ext cx="15787116" cy="1385316"/>
            <a:chOff x="813816" y="832104"/>
            <a:chExt cx="10524744" cy="923544"/>
          </a:xfrm>
        </p:grpSpPr>
        <p:sp>
          <p:nvSpPr>
            <p:cNvPr id="7" name="Rectangle: Rounded Corners 6">
              <a:extLst>
                <a:ext uri="{FF2B5EF4-FFF2-40B4-BE49-F238E27FC236}">
                  <a16:creationId xmlns:a16="http://schemas.microsoft.com/office/drawing/2014/main" id="{671AC39E-4514-F755-A027-46544ECD85C4}"/>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a:extLst>
                <a:ext uri="{FF2B5EF4-FFF2-40B4-BE49-F238E27FC236}">
                  <a16:creationId xmlns:a16="http://schemas.microsoft.com/office/drawing/2014/main" id="{93B9083C-3A47-6BDF-4C4E-A6472E1869F7}"/>
                </a:ext>
              </a:extLst>
            </p:cNvPr>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a:extLst>
              <a:ext uri="{FF2B5EF4-FFF2-40B4-BE49-F238E27FC236}">
                <a16:creationId xmlns:a16="http://schemas.microsoft.com/office/drawing/2014/main" id="{18036F0B-C860-3418-76BF-1FDC89408A1B}"/>
              </a:ext>
            </a:extLst>
          </p:cNvPr>
          <p:cNvGrpSpPr/>
          <p:nvPr/>
        </p:nvGrpSpPr>
        <p:grpSpPr>
          <a:xfrm>
            <a:off x="838200" y="3390900"/>
            <a:ext cx="15796871" cy="5181600"/>
            <a:chOff x="461928" y="5005767"/>
            <a:chExt cx="10531247" cy="1773108"/>
          </a:xfrm>
        </p:grpSpPr>
        <p:grpSp>
          <p:nvGrpSpPr>
            <p:cNvPr id="24" name="Group 23">
              <a:extLst>
                <a:ext uri="{FF2B5EF4-FFF2-40B4-BE49-F238E27FC236}">
                  <a16:creationId xmlns:a16="http://schemas.microsoft.com/office/drawing/2014/main" id="{22469CBA-422A-5320-0A60-DE339DD2DEAE}"/>
                </a:ext>
              </a:extLst>
            </p:cNvPr>
            <p:cNvGrpSpPr/>
            <p:nvPr/>
          </p:nvGrpSpPr>
          <p:grpSpPr>
            <a:xfrm>
              <a:off x="461928" y="5005767"/>
              <a:ext cx="10531247" cy="1773108"/>
              <a:chOff x="461928" y="5005767"/>
              <a:chExt cx="10531247" cy="1773108"/>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461928" y="5005767"/>
                <a:ext cx="10531247" cy="1773108"/>
                <a:chOff x="564100" y="4241193"/>
                <a:chExt cx="10531247" cy="1773108"/>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1621410"/>
                  <a:chOff x="999240" y="4392891"/>
                  <a:chExt cx="10096107" cy="1621410"/>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564100" y="4241193"/>
                  <a:ext cx="10272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849427D-51D6-3AEB-F4C1-ECF83ABC46EE}"/>
                </a:ext>
              </a:extLst>
            </p:cNvPr>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5686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BE283-3BAB-B50F-D80F-F9F2D9090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a:extLst>
              <a:ext uri="{FF2B5EF4-FFF2-40B4-BE49-F238E27FC236}">
                <a16:creationId xmlns:a16="http://schemas.microsoft.com/office/drawing/2014/main" id="{CEF69AE0-68A4-B6AD-4951-1311F7891127}"/>
              </a:ext>
            </a:extLst>
          </p:cNvPr>
          <p:cNvSpPr/>
          <p:nvPr/>
        </p:nvSpPr>
        <p:spPr>
          <a:xfrm>
            <a:off x="685800" y="190500"/>
            <a:ext cx="15821901" cy="7078304"/>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1510150" y="2053252"/>
            <a:ext cx="14267469" cy="4708981"/>
          </a:xfrm>
          <a:prstGeom prst="rect">
            <a:avLst/>
          </a:prstGeom>
          <a:noFill/>
        </p:spPr>
        <p:txBody>
          <a:bodyPr wrap="square">
            <a:spAutoFit/>
          </a:bodyPr>
          <a:lstStyle/>
          <a:p>
            <a:pPr algn="ctr" defTabSz="1371600"/>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cáo là một phần quan trọng để thu hút, giới thiệu người xem chú ý đến bộ phim, nội dung quảng cáo. Để có một quảng cáo hấp dẫn, cần chú ý tới hình thức, hình ảnh, cách sắp xếp và thiết kế nội dung chữ.</a:t>
            </a:r>
          </a:p>
        </p:txBody>
      </p:sp>
      <p:pic>
        <p:nvPicPr>
          <p:cNvPr id="6" name="Picture 5">
            <a:extLst>
              <a:ext uri="{FF2B5EF4-FFF2-40B4-BE49-F238E27FC236}">
                <a16:creationId xmlns:a16="http://schemas.microsoft.com/office/drawing/2014/main" id="{9CEE5E60-EFD8-8920-6F39-FB4B1EB9239A}"/>
              </a:ext>
            </a:extLst>
          </p:cNvPr>
          <p:cNvPicPr>
            <a:picLocks noChangeAspect="1"/>
          </p:cNvPicPr>
          <p:nvPr/>
        </p:nvPicPr>
        <p:blipFill>
          <a:blip r:embed="rId3"/>
          <a:stretch>
            <a:fillRect/>
          </a:stretch>
        </p:blipFill>
        <p:spPr>
          <a:xfrm>
            <a:off x="3338950" y="72052"/>
            <a:ext cx="10461643" cy="2420322"/>
          </a:xfrm>
          <a:prstGeom prst="rect">
            <a:avLst/>
          </a:prstGeom>
        </p:spPr>
      </p:pic>
      <p:sp>
        <p:nvSpPr>
          <p:cNvPr id="8" name="Freeform 2">
            <a:extLst>
              <a:ext uri="{FF2B5EF4-FFF2-40B4-BE49-F238E27FC236}">
                <a16:creationId xmlns:a16="http://schemas.microsoft.com/office/drawing/2014/main" id="{053E126D-1A56-B55F-4D50-57D2F7340B12}"/>
              </a:ext>
            </a:extLst>
          </p:cNvPr>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DDF4CD2D-9537-BD21-2EAC-8024FE01A3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7400" y="7124700"/>
            <a:ext cx="2228552" cy="2228552"/>
          </a:xfrm>
          <a:prstGeom prst="rect">
            <a:avLst/>
          </a:prstGeom>
        </p:spPr>
      </p:pic>
    </p:spTree>
    <p:extLst>
      <p:ext uri="{BB962C8B-B14F-4D97-AF65-F5344CB8AC3E}">
        <p14:creationId xmlns:p14="http://schemas.microsoft.com/office/powerpoint/2010/main" val="7229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9D24178-52E8-475F-FC70-F45DB5492D5B}"/>
              </a:ext>
            </a:extLst>
          </p:cNvPr>
          <p:cNvPicPr>
            <a:picLocks noChangeAspect="1"/>
          </p:cNvPicPr>
          <p:nvPr/>
        </p:nvPicPr>
        <p:blipFill>
          <a:blip r:embed="rId8"/>
          <a:stretch>
            <a:fillRect/>
          </a:stretch>
        </p:blipFill>
        <p:spPr>
          <a:xfrm>
            <a:off x="5334000" y="3695700"/>
            <a:ext cx="7882811" cy="4133446"/>
          </a:xfrm>
          <a:prstGeom prst="rect">
            <a:avLst/>
          </a:prstGeom>
        </p:spPr>
      </p:pic>
    </p:spTree>
    <p:extLst>
      <p:ext uri="{BB962C8B-B14F-4D97-AF65-F5344CB8AC3E}">
        <p14:creationId xmlns:p14="http://schemas.microsoft.com/office/powerpoint/2010/main" val="3662846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Rounded Corners 1">
            <a:extLst>
              <a:ext uri="{FF2B5EF4-FFF2-40B4-BE49-F238E27FC236}">
                <a16:creationId xmlns:a16="http://schemas.microsoft.com/office/drawing/2014/main" id="{CEF69AE0-68A4-B6AD-4951-1311F7891127}"/>
              </a:ext>
            </a:extLst>
          </p:cNvPr>
          <p:cNvSpPr/>
          <p:nvPr/>
        </p:nvSpPr>
        <p:spPr>
          <a:xfrm>
            <a:off x="2812928" y="749432"/>
            <a:ext cx="15129030" cy="8127868"/>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 fmla="*/ 0 w 11384280"/>
              <a:gd name="connsiteY0" fmla="*/ 1042436 h 6163056"/>
              <a:gd name="connsiteX1" fmla="*/ 822980 w 11384280"/>
              <a:gd name="connsiteY1" fmla="*/ 0 h 6163056"/>
              <a:gd name="connsiteX2" fmla="*/ 10360132 w 11384280"/>
              <a:gd name="connsiteY2" fmla="*/ 18288 h 6163056"/>
              <a:gd name="connsiteX3" fmla="*/ 11384280 w 11384280"/>
              <a:gd name="connsiteY3" fmla="*/ 1042436 h 6163056"/>
              <a:gd name="connsiteX4" fmla="*/ 11384280 w 11384280"/>
              <a:gd name="connsiteY4" fmla="*/ 5138908 h 6163056"/>
              <a:gd name="connsiteX5" fmla="*/ 10360132 w 11384280"/>
              <a:gd name="connsiteY5" fmla="*/ 6163056 h 6163056"/>
              <a:gd name="connsiteX6" fmla="*/ 1024148 w 11384280"/>
              <a:gd name="connsiteY6" fmla="*/ 6163056 h 6163056"/>
              <a:gd name="connsiteX7" fmla="*/ 0 w 11384280"/>
              <a:gd name="connsiteY7" fmla="*/ 5138908 h 6163056"/>
              <a:gd name="connsiteX8" fmla="*/ 0 w 11384280"/>
              <a:gd name="connsiteY8" fmla="*/ 1042436 h 6163056"/>
              <a:gd name="connsiteX0" fmla="*/ 0 w 11594592"/>
              <a:gd name="connsiteY0" fmla="*/ 1042436 h 6163056"/>
              <a:gd name="connsiteX1" fmla="*/ 822980 w 11594592"/>
              <a:gd name="connsiteY1" fmla="*/ 0 h 6163056"/>
              <a:gd name="connsiteX2" fmla="*/ 10360132 w 11594592"/>
              <a:gd name="connsiteY2" fmla="*/ 18288 h 6163056"/>
              <a:gd name="connsiteX3" fmla="*/ 11594592 w 11594592"/>
              <a:gd name="connsiteY3" fmla="*/ 1079012 h 6163056"/>
              <a:gd name="connsiteX4" fmla="*/ 11384280 w 11594592"/>
              <a:gd name="connsiteY4" fmla="*/ 5138908 h 6163056"/>
              <a:gd name="connsiteX5" fmla="*/ 10360132 w 11594592"/>
              <a:gd name="connsiteY5" fmla="*/ 6163056 h 6163056"/>
              <a:gd name="connsiteX6" fmla="*/ 1024148 w 11594592"/>
              <a:gd name="connsiteY6" fmla="*/ 6163056 h 6163056"/>
              <a:gd name="connsiteX7" fmla="*/ 0 w 11594592"/>
              <a:gd name="connsiteY7" fmla="*/ 5138908 h 6163056"/>
              <a:gd name="connsiteX8" fmla="*/ 0 w 11594592"/>
              <a:gd name="connsiteY8" fmla="*/ 1042436 h 61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3" name="TextBox 2">
            <a:extLst>
              <a:ext uri="{FF2B5EF4-FFF2-40B4-BE49-F238E27FC236}">
                <a16:creationId xmlns:a16="http://schemas.microsoft.com/office/drawing/2014/main" id="{CD1580F2-1AB2-A1F6-7FCF-BB5519B1E5CD}"/>
              </a:ext>
            </a:extLst>
          </p:cNvPr>
          <p:cNvSpPr txBox="1"/>
          <p:nvPr/>
        </p:nvSpPr>
        <p:spPr>
          <a:xfrm>
            <a:off x="6926926" y="1060517"/>
            <a:ext cx="8762335" cy="1200329"/>
          </a:xfrm>
          <a:prstGeom prst="rect">
            <a:avLst/>
          </a:prstGeom>
          <a:noFill/>
        </p:spPr>
        <p:txBody>
          <a:bodyPr wrap="none" rtlCol="0">
            <a:spAutoFit/>
          </a:bodyPr>
          <a:lstStyle/>
          <a:p>
            <a:pPr defTabSz="1371600">
              <a:defRPr/>
            </a:pPr>
            <a:r>
              <a:rPr lang="en-GB" sz="7200" dirty="0" err="1">
                <a:solidFill>
                  <a:srgbClr val="E36239"/>
                </a:solidFill>
                <a:latin typeface="#9Slide03 AllRoundGothic" panose="020B0703020202020104" pitchFamily="34" charset="-93"/>
              </a:rPr>
              <a:t>Lưu</a:t>
            </a:r>
            <a:r>
              <a:rPr lang="en-GB" sz="7200" dirty="0">
                <a:solidFill>
                  <a:srgbClr val="E36239"/>
                </a:solidFill>
                <a:latin typeface="#9Slide03 AllRoundGothic" panose="020B0703020202020104" pitchFamily="34" charset="-93"/>
              </a:rPr>
              <a:t> ý </a:t>
            </a:r>
            <a:r>
              <a:rPr lang="en-GB" sz="7200" dirty="0" err="1">
                <a:solidFill>
                  <a:srgbClr val="E36239"/>
                </a:solidFill>
                <a:latin typeface="#9Slide03 AllRoundGothic" panose="020B0703020202020104" pitchFamily="34" charset="-93"/>
              </a:rPr>
              <a:t>giọng</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đọc</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bài</a:t>
            </a:r>
            <a:endParaRPr lang="vi-VN" sz="7200" dirty="0">
              <a:solidFill>
                <a:srgbClr val="E36239"/>
              </a:solidFill>
              <a:latin typeface="#9Slide03 AllRoundGothic" panose="020B0703020202020104" pitchFamily="34" charset="-93"/>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2895485" y="2759500"/>
            <a:ext cx="14782916" cy="5632311"/>
          </a:xfrm>
          <a:prstGeom prst="rect">
            <a:avLst/>
          </a:prstGeom>
          <a:noFill/>
        </p:spPr>
        <p:txBody>
          <a:bodyPr wrap="square">
            <a:spAutoFit/>
          </a:bodyPr>
          <a:lstStyle/>
          <a:p>
            <a:pPr marL="857250" indent="-857250" algn="just" defTabSz="1371600">
              <a:buFont typeface="Arial" panose="020B0604020202020204" pitchFamily="34" charset="0"/>
              <a:buChar char="•"/>
              <a:defRPr/>
            </a:pPr>
            <a:r>
              <a:rPr lang="vi-VN" sz="6000" i="1" dirty="0">
                <a:solidFill>
                  <a:srgbClr val="E36239"/>
                </a:solidFill>
                <a:latin typeface="Calibri" panose="020F0502020204030204" pitchFamily="34" charset="0"/>
                <a:ea typeface="Calibri" panose="020F0502020204030204" pitchFamily="34" charset="0"/>
                <a:cs typeface="Calibri" panose="020F0502020204030204" pitchFamily="34" charset="0"/>
              </a:rPr>
              <a:t>Giọng đọc diễn cảm, giọng hào hứng, sôi nổi; nhấn giọng ở những từ ngữ thể hiện cảm xúc, gây chú ý trong bài đọc: vút bay, trân trọng, đặc sắc, hấp dẫn, dí dỏm, khát vọng, khám phá, thỏa sức, thú vị, chân thực, bắt mắt, sống động,… </a:t>
            </a:r>
            <a:endParaRPr lang="vi-VN" sz="60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498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6" name="Picture 5" descr="A green and red text on a black background&#10;&#10;Description automatically generated">
            <a:extLst>
              <a:ext uri="{FF2B5EF4-FFF2-40B4-BE49-F238E27FC236}">
                <a16:creationId xmlns:a16="http://schemas.microsoft.com/office/drawing/2014/main" id="{C2CF15A1-A209-2E78-7E90-72816135BB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0" y="2552700"/>
            <a:ext cx="7193903" cy="5791702"/>
          </a:xfrm>
          <a:prstGeom prst="rect">
            <a:avLst/>
          </a:prstGeom>
        </p:spPr>
      </p:pic>
    </p:spTree>
    <p:extLst>
      <p:ext uri="{BB962C8B-B14F-4D97-AF65-F5344CB8AC3E}">
        <p14:creationId xmlns:p14="http://schemas.microsoft.com/office/powerpoint/2010/main" val="322212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3C6FF">
                <a:alpha val="100000"/>
              </a:srgbClr>
            </a:gs>
            <a:gs pos="33333">
              <a:srgbClr val="5AA6FF">
                <a:alpha val="100000"/>
              </a:srgbClr>
            </a:gs>
            <a:gs pos="66667">
              <a:srgbClr val="BFFFE9">
                <a:alpha val="100000"/>
              </a:srgbClr>
            </a:gs>
            <a:gs pos="100000">
              <a:srgbClr val="BFFFE9">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309378" y="346346"/>
            <a:ext cx="17669244" cy="9594307"/>
            <a:chOff x="0" y="0"/>
            <a:chExt cx="21798331" cy="11836380"/>
          </a:xfrm>
        </p:grpSpPr>
        <p:sp>
          <p:nvSpPr>
            <p:cNvPr id="3" name="Freeform 3"/>
            <p:cNvSpPr/>
            <p:nvPr/>
          </p:nvSpPr>
          <p:spPr>
            <a:xfrm>
              <a:off x="72390" y="72390"/>
              <a:ext cx="21653551" cy="11691600"/>
            </a:xfrm>
            <a:custGeom>
              <a:avLst/>
              <a:gdLst/>
              <a:ahLst/>
              <a:cxnLst/>
              <a:rect l="l" t="t" r="r" b="b"/>
              <a:pathLst>
                <a:path w="21653551" h="11691600">
                  <a:moveTo>
                    <a:pt x="0" y="0"/>
                  </a:moveTo>
                  <a:lnTo>
                    <a:pt x="21653551" y="0"/>
                  </a:lnTo>
                  <a:lnTo>
                    <a:pt x="21653551" y="11691600"/>
                  </a:lnTo>
                  <a:lnTo>
                    <a:pt x="0" y="11691600"/>
                  </a:lnTo>
                  <a:lnTo>
                    <a:pt x="0" y="0"/>
                  </a:lnTo>
                  <a:close/>
                </a:path>
              </a:pathLst>
            </a:custGeom>
            <a:solidFill>
              <a:srgbClr val="F1FFDF"/>
            </a:solidFill>
          </p:spPr>
        </p:sp>
        <p:sp>
          <p:nvSpPr>
            <p:cNvPr id="4" name="Freeform 4"/>
            <p:cNvSpPr/>
            <p:nvPr/>
          </p:nvSpPr>
          <p:spPr>
            <a:xfrm>
              <a:off x="0" y="0"/>
              <a:ext cx="21798330" cy="11836381"/>
            </a:xfrm>
            <a:custGeom>
              <a:avLst/>
              <a:gdLst/>
              <a:ahLst/>
              <a:cxnLst/>
              <a:rect l="l" t="t" r="r" b="b"/>
              <a:pathLst>
                <a:path w="21798330" h="11836381">
                  <a:moveTo>
                    <a:pt x="21653551" y="11691600"/>
                  </a:moveTo>
                  <a:lnTo>
                    <a:pt x="21798330" y="11691600"/>
                  </a:lnTo>
                  <a:lnTo>
                    <a:pt x="21798330" y="11836381"/>
                  </a:lnTo>
                  <a:lnTo>
                    <a:pt x="21653551" y="11836381"/>
                  </a:lnTo>
                  <a:lnTo>
                    <a:pt x="21653551" y="11691600"/>
                  </a:lnTo>
                  <a:close/>
                  <a:moveTo>
                    <a:pt x="0" y="144780"/>
                  </a:moveTo>
                  <a:lnTo>
                    <a:pt x="144780" y="144780"/>
                  </a:lnTo>
                  <a:lnTo>
                    <a:pt x="144780" y="11691600"/>
                  </a:lnTo>
                  <a:lnTo>
                    <a:pt x="0" y="11691600"/>
                  </a:lnTo>
                  <a:lnTo>
                    <a:pt x="0" y="144780"/>
                  </a:lnTo>
                  <a:close/>
                  <a:moveTo>
                    <a:pt x="0" y="11691600"/>
                  </a:moveTo>
                  <a:lnTo>
                    <a:pt x="144780" y="11691600"/>
                  </a:lnTo>
                  <a:lnTo>
                    <a:pt x="144780" y="11836381"/>
                  </a:lnTo>
                  <a:lnTo>
                    <a:pt x="0" y="11836381"/>
                  </a:lnTo>
                  <a:lnTo>
                    <a:pt x="0" y="11691600"/>
                  </a:lnTo>
                  <a:close/>
                  <a:moveTo>
                    <a:pt x="21653551" y="144780"/>
                  </a:moveTo>
                  <a:lnTo>
                    <a:pt x="21798330" y="144780"/>
                  </a:lnTo>
                  <a:lnTo>
                    <a:pt x="21798330" y="11691600"/>
                  </a:lnTo>
                  <a:lnTo>
                    <a:pt x="21653551" y="11691600"/>
                  </a:lnTo>
                  <a:lnTo>
                    <a:pt x="21653551" y="144780"/>
                  </a:lnTo>
                  <a:close/>
                  <a:moveTo>
                    <a:pt x="144780" y="11691600"/>
                  </a:moveTo>
                  <a:lnTo>
                    <a:pt x="21653551" y="11691600"/>
                  </a:lnTo>
                  <a:lnTo>
                    <a:pt x="21653551" y="11836381"/>
                  </a:lnTo>
                  <a:lnTo>
                    <a:pt x="144780" y="11836381"/>
                  </a:lnTo>
                  <a:lnTo>
                    <a:pt x="144780" y="11691600"/>
                  </a:lnTo>
                  <a:close/>
                  <a:moveTo>
                    <a:pt x="21653551" y="0"/>
                  </a:moveTo>
                  <a:lnTo>
                    <a:pt x="21798330" y="0"/>
                  </a:lnTo>
                  <a:lnTo>
                    <a:pt x="21798330" y="144780"/>
                  </a:lnTo>
                  <a:lnTo>
                    <a:pt x="21653551" y="144780"/>
                  </a:lnTo>
                  <a:lnTo>
                    <a:pt x="21653551" y="0"/>
                  </a:lnTo>
                  <a:close/>
                  <a:moveTo>
                    <a:pt x="0" y="0"/>
                  </a:moveTo>
                  <a:lnTo>
                    <a:pt x="144780" y="0"/>
                  </a:lnTo>
                  <a:lnTo>
                    <a:pt x="144780" y="144780"/>
                  </a:lnTo>
                  <a:lnTo>
                    <a:pt x="0" y="144780"/>
                  </a:lnTo>
                  <a:lnTo>
                    <a:pt x="0" y="0"/>
                  </a:lnTo>
                  <a:close/>
                  <a:moveTo>
                    <a:pt x="144780" y="0"/>
                  </a:moveTo>
                  <a:lnTo>
                    <a:pt x="21653551" y="0"/>
                  </a:lnTo>
                  <a:lnTo>
                    <a:pt x="21653551" y="144780"/>
                  </a:lnTo>
                  <a:lnTo>
                    <a:pt x="144780" y="144780"/>
                  </a:lnTo>
                  <a:lnTo>
                    <a:pt x="144780" y="0"/>
                  </a:lnTo>
                  <a:close/>
                </a:path>
              </a:pathLst>
            </a:custGeom>
            <a:solidFill>
              <a:srgbClr val="000000"/>
            </a:solidFill>
          </p:spPr>
        </p:sp>
      </p:grpSp>
      <p:sp>
        <p:nvSpPr>
          <p:cNvPr id="5" name="Freeform 5"/>
          <p:cNvSpPr/>
          <p:nvPr/>
        </p:nvSpPr>
        <p:spPr>
          <a:xfrm>
            <a:off x="443686" y="449047"/>
            <a:ext cx="17400627" cy="9388905"/>
          </a:xfrm>
          <a:custGeom>
            <a:avLst/>
            <a:gdLst/>
            <a:ahLst/>
            <a:cxnLst/>
            <a:rect l="l" t="t" r="r" b="b"/>
            <a:pathLst>
              <a:path w="17400627" h="9388905">
                <a:moveTo>
                  <a:pt x="0" y="0"/>
                </a:moveTo>
                <a:lnTo>
                  <a:pt x="17400628" y="0"/>
                </a:lnTo>
                <a:lnTo>
                  <a:pt x="17400628" y="9388906"/>
                </a:lnTo>
                <a:lnTo>
                  <a:pt x="0" y="9388906"/>
                </a:lnTo>
                <a:lnTo>
                  <a:pt x="0" y="0"/>
                </a:lnTo>
                <a:close/>
              </a:path>
            </a:pathLst>
          </a:custGeom>
          <a:blipFill>
            <a:blip r:embed="rId2">
              <a:alphaModFix amt="82000"/>
            </a:blip>
            <a:stretch>
              <a:fillRect t="-42665" b="-42665"/>
            </a:stretch>
          </a:blipFill>
        </p:spPr>
      </p:sp>
      <p:sp>
        <p:nvSpPr>
          <p:cNvPr id="6" name="Freeform 6"/>
          <p:cNvSpPr/>
          <p:nvPr/>
        </p:nvSpPr>
        <p:spPr>
          <a:xfrm rot="-5400000">
            <a:off x="265718" y="492707"/>
            <a:ext cx="2054577" cy="1967258"/>
          </a:xfrm>
          <a:custGeom>
            <a:avLst/>
            <a:gdLst/>
            <a:ahLst/>
            <a:cxnLst/>
            <a:rect l="l" t="t" r="r" b="b"/>
            <a:pathLst>
              <a:path w="2054577" h="1967258">
                <a:moveTo>
                  <a:pt x="0" y="0"/>
                </a:moveTo>
                <a:lnTo>
                  <a:pt x="2054578" y="0"/>
                </a:lnTo>
                <a:lnTo>
                  <a:pt x="2054578" y="1967258"/>
                </a:lnTo>
                <a:lnTo>
                  <a:pt x="0" y="1967258"/>
                </a:lnTo>
                <a:lnTo>
                  <a:pt x="0" y="0"/>
                </a:lnTo>
                <a:close/>
              </a:path>
            </a:pathLst>
          </a:custGeom>
          <a:blipFill>
            <a:blip r:embed="rId3"/>
            <a:stretch>
              <a:fillRect/>
            </a:stretch>
          </a:blipFill>
        </p:spPr>
      </p:sp>
      <p:sp>
        <p:nvSpPr>
          <p:cNvPr id="7" name="Freeform 7"/>
          <p:cNvSpPr/>
          <p:nvPr/>
        </p:nvSpPr>
        <p:spPr>
          <a:xfrm rot="5400000">
            <a:off x="3955487" y="8082317"/>
            <a:ext cx="1793753" cy="1717519"/>
          </a:xfrm>
          <a:custGeom>
            <a:avLst/>
            <a:gdLst/>
            <a:ahLst/>
            <a:cxnLst/>
            <a:rect l="l" t="t" r="r" b="b"/>
            <a:pathLst>
              <a:path w="1793753" h="1717519">
                <a:moveTo>
                  <a:pt x="0" y="0"/>
                </a:moveTo>
                <a:lnTo>
                  <a:pt x="1793753" y="0"/>
                </a:lnTo>
                <a:lnTo>
                  <a:pt x="1793753" y="1717518"/>
                </a:lnTo>
                <a:lnTo>
                  <a:pt x="0" y="1717518"/>
                </a:lnTo>
                <a:lnTo>
                  <a:pt x="0" y="0"/>
                </a:lnTo>
                <a:close/>
              </a:path>
            </a:pathLst>
          </a:custGeom>
          <a:blipFill>
            <a:blip r:embed="rId3"/>
            <a:stretch>
              <a:fillRect/>
            </a:stretch>
          </a:blipFill>
        </p:spPr>
      </p:sp>
      <p:grpSp>
        <p:nvGrpSpPr>
          <p:cNvPr id="19" name="Group 18">
            <a:extLst>
              <a:ext uri="{FF2B5EF4-FFF2-40B4-BE49-F238E27FC236}">
                <a16:creationId xmlns:a16="http://schemas.microsoft.com/office/drawing/2014/main" id="{ABF48AE1-36DE-4CCE-AFFE-272C00BC7558}"/>
              </a:ext>
            </a:extLst>
          </p:cNvPr>
          <p:cNvGrpSpPr/>
          <p:nvPr/>
        </p:nvGrpSpPr>
        <p:grpSpPr>
          <a:xfrm>
            <a:off x="9753600" y="2019300"/>
            <a:ext cx="7891247" cy="6268175"/>
            <a:chOff x="5206894" y="8361967"/>
            <a:chExt cx="12771728" cy="3325675"/>
          </a:xfrm>
        </p:grpSpPr>
        <p:sp>
          <p:nvSpPr>
            <p:cNvPr id="20" name="Rectangle: Rounded Corners 19">
              <a:extLst>
                <a:ext uri="{FF2B5EF4-FFF2-40B4-BE49-F238E27FC236}">
                  <a16:creationId xmlns:a16="http://schemas.microsoft.com/office/drawing/2014/main" id="{DD6F1AA1-D110-4AB6-B7B1-E9C0142118DF}"/>
                </a:ext>
              </a:extLst>
            </p:cNvPr>
            <p:cNvSpPr/>
            <p:nvPr/>
          </p:nvSpPr>
          <p:spPr>
            <a:xfrm>
              <a:off x="5206894" y="8361967"/>
              <a:ext cx="12771728" cy="3325675"/>
            </a:xfrm>
            <a:prstGeom prst="round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B820619-EB3A-4EA1-8CF4-3834DB27149A}"/>
                </a:ext>
              </a:extLst>
            </p:cNvPr>
            <p:cNvSpPr txBox="1"/>
            <p:nvPr/>
          </p:nvSpPr>
          <p:spPr>
            <a:xfrm>
              <a:off x="5700203" y="8523683"/>
              <a:ext cx="12069065" cy="2988308"/>
            </a:xfrm>
            <a:prstGeom prst="rect">
              <a:avLst/>
            </a:prstGeom>
            <a:noFill/>
          </p:spPr>
          <p:txBody>
            <a:bodyPr wrap="square" rtlCol="0">
              <a:spAutoFit/>
            </a:bodyPr>
            <a:lstStyle/>
            <a:p>
              <a:pPr algn="just"/>
              <a:r>
                <a:rPr lang="vi-VN" sz="4500" b="0" i="0" dirty="0">
                  <a:solidFill>
                    <a:srgbClr val="000000"/>
                  </a:solidFill>
                  <a:effectLst/>
                  <a:latin typeface="Cambria" panose="02040503050406030204" pitchFamily="18" charset="0"/>
                  <a:ea typeface="Cambria" panose="02040503050406030204" pitchFamily="18" charset="0"/>
                </a:rPr>
                <a:t>Em đã từng xem bộ phim hoạt hình </a:t>
              </a:r>
              <a:r>
                <a:rPr lang="vi-VN" sz="4500" b="0" i="1" dirty="0">
                  <a:solidFill>
                    <a:srgbClr val="000000"/>
                  </a:solidFill>
                  <a:effectLst/>
                  <a:latin typeface="Cambria" panose="02040503050406030204" pitchFamily="18" charset="0"/>
                  <a:ea typeface="Cambria" panose="02040503050406030204" pitchFamily="18" charset="0"/>
                </a:rPr>
                <a:t>Tom and Jerry. </a:t>
              </a:r>
              <a:r>
                <a:rPr lang="vi-VN" sz="4500" b="0" i="0" dirty="0">
                  <a:solidFill>
                    <a:srgbClr val="000000"/>
                  </a:solidFill>
                  <a:effectLst/>
                  <a:latin typeface="Cambria" panose="02040503050406030204" pitchFamily="18" charset="0"/>
                  <a:ea typeface="Cambria" panose="02040503050406030204" pitchFamily="18" charset="0"/>
                </a:rPr>
                <a:t>Những điều em thích trong bộ phim này là: Mèo Tom và con chuột Jerry có những lần đuổi nhau thú vị, lần lượt thay nhau trêu lại người kia</a:t>
              </a:r>
              <a:endParaRPr lang="en-US" sz="4500" dirty="0">
                <a:latin typeface="Cambria" panose="02040503050406030204" pitchFamily="18" charset="0"/>
                <a:ea typeface="Cambria" panose="02040503050406030204" pitchFamily="18" charset="0"/>
              </a:endParaRPr>
            </a:p>
          </p:txBody>
        </p:sp>
      </p:grpSp>
      <p:pic>
        <p:nvPicPr>
          <p:cNvPr id="1026" name="Picture 2" descr="Hé lộ những điều chưa biết về bộ đôi “không đội trời chung” Tom và Jerry |  VOV.VN">
            <a:extLst>
              <a:ext uri="{FF2B5EF4-FFF2-40B4-BE49-F238E27FC236}">
                <a16:creationId xmlns:a16="http://schemas.microsoft.com/office/drawing/2014/main" id="{7999B14E-7F47-A7D5-F633-DBCBA9C02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99" y="2247900"/>
            <a:ext cx="8191027" cy="579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8966361"/>
                <a:gd name="connsiteY0" fmla="*/ 436870 h 1554924"/>
                <a:gd name="connsiteX1" fmla="*/ 490691 w 8966361"/>
                <a:gd name="connsiteY1" fmla="*/ 0 h 1554924"/>
                <a:gd name="connsiteX2" fmla="*/ 1136748 w 8966361"/>
                <a:gd name="connsiteY2" fmla="*/ 0 h 1554924"/>
                <a:gd name="connsiteX3" fmla="*/ 1862655 w 8966361"/>
                <a:gd name="connsiteY3" fmla="*/ 0 h 1554924"/>
                <a:gd name="connsiteX4" fmla="*/ 2668412 w 8966361"/>
                <a:gd name="connsiteY4" fmla="*/ 0 h 1554924"/>
                <a:gd name="connsiteX5" fmla="*/ 3154770 w 8966361"/>
                <a:gd name="connsiteY5" fmla="*/ 0 h 1554924"/>
                <a:gd name="connsiteX6" fmla="*/ 3720977 w 8966361"/>
                <a:gd name="connsiteY6" fmla="*/ 0 h 1554924"/>
                <a:gd name="connsiteX7" fmla="*/ 4367035 w 8966361"/>
                <a:gd name="connsiteY7" fmla="*/ 0 h 1554924"/>
                <a:gd name="connsiteX8" fmla="*/ 5252641 w 8966361"/>
                <a:gd name="connsiteY8" fmla="*/ 0 h 1554924"/>
                <a:gd name="connsiteX9" fmla="*/ 5738999 w 8966361"/>
                <a:gd name="connsiteY9" fmla="*/ 0 h 1554924"/>
                <a:gd name="connsiteX10" fmla="*/ 6464906 w 8966361"/>
                <a:gd name="connsiteY10" fmla="*/ 0 h 1554924"/>
                <a:gd name="connsiteX11" fmla="*/ 7350513 w 8966361"/>
                <a:gd name="connsiteY11" fmla="*/ 0 h 1554924"/>
                <a:gd name="connsiteX12" fmla="*/ 7836870 w 8966361"/>
                <a:gd name="connsiteY12" fmla="*/ 0 h 1554924"/>
                <a:gd name="connsiteX13" fmla="*/ 8475668 w 8966361"/>
                <a:gd name="connsiteY13" fmla="*/ 0 h 1554924"/>
                <a:gd name="connsiteX14" fmla="*/ 8966361 w 8966361"/>
                <a:gd name="connsiteY14" fmla="*/ 436870 h 1554924"/>
                <a:gd name="connsiteX15" fmla="*/ 8966361 w 8966361"/>
                <a:gd name="connsiteY15" fmla="*/ 1118052 h 1554924"/>
                <a:gd name="connsiteX16" fmla="*/ 8475668 w 8966361"/>
                <a:gd name="connsiteY16" fmla="*/ 1554924 h 1554924"/>
                <a:gd name="connsiteX17" fmla="*/ 7669912 w 8966361"/>
                <a:gd name="connsiteY17" fmla="*/ 1554924 h 1554924"/>
                <a:gd name="connsiteX18" fmla="*/ 7023854 w 8966361"/>
                <a:gd name="connsiteY18" fmla="*/ 1554924 h 1554924"/>
                <a:gd name="connsiteX19" fmla="*/ 6537497 w 8966361"/>
                <a:gd name="connsiteY19" fmla="*/ 1554924 h 1554924"/>
                <a:gd name="connsiteX20" fmla="*/ 5971290 w 8966361"/>
                <a:gd name="connsiteY20" fmla="*/ 1554924 h 1554924"/>
                <a:gd name="connsiteX21" fmla="*/ 5245382 w 8966361"/>
                <a:gd name="connsiteY21" fmla="*/ 1554924 h 1554924"/>
                <a:gd name="connsiteX22" fmla="*/ 4679175 w 8966361"/>
                <a:gd name="connsiteY22" fmla="*/ 1554924 h 1554924"/>
                <a:gd name="connsiteX23" fmla="*/ 3793569 w 8966361"/>
                <a:gd name="connsiteY23" fmla="*/ 1554924 h 1554924"/>
                <a:gd name="connsiteX24" fmla="*/ 3227360 w 8966361"/>
                <a:gd name="connsiteY24" fmla="*/ 1554924 h 1554924"/>
                <a:gd name="connsiteX25" fmla="*/ 2581304 w 8966361"/>
                <a:gd name="connsiteY25" fmla="*/ 1554924 h 1554924"/>
                <a:gd name="connsiteX26" fmla="*/ 185539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 name="connsiteX0" fmla="*/ 0 w 8966361"/>
                <a:gd name="connsiteY0" fmla="*/ 436870 h 1554924"/>
                <a:gd name="connsiteX1" fmla="*/ 490691 w 8966361"/>
                <a:gd name="connsiteY1" fmla="*/ 0 h 1554924"/>
                <a:gd name="connsiteX2" fmla="*/ 977049 w 8966361"/>
                <a:gd name="connsiteY2" fmla="*/ 0 h 1554924"/>
                <a:gd name="connsiteX3" fmla="*/ 1463406 w 8966361"/>
                <a:gd name="connsiteY3" fmla="*/ 0 h 1554924"/>
                <a:gd name="connsiteX4" fmla="*/ 2189313 w 8966361"/>
                <a:gd name="connsiteY4" fmla="*/ 0 h 1554924"/>
                <a:gd name="connsiteX5" fmla="*/ 2675671 w 8966361"/>
                <a:gd name="connsiteY5" fmla="*/ 0 h 1554924"/>
                <a:gd name="connsiteX6" fmla="*/ 3481428 w 8966361"/>
                <a:gd name="connsiteY6" fmla="*/ 0 h 1554924"/>
                <a:gd name="connsiteX7" fmla="*/ 4127486 w 8966361"/>
                <a:gd name="connsiteY7" fmla="*/ 0 h 1554924"/>
                <a:gd name="connsiteX8" fmla="*/ 4693693 w 8966361"/>
                <a:gd name="connsiteY8" fmla="*/ 0 h 1554924"/>
                <a:gd name="connsiteX9" fmla="*/ 5259901 w 8966361"/>
                <a:gd name="connsiteY9" fmla="*/ 0 h 1554924"/>
                <a:gd name="connsiteX10" fmla="*/ 6145508 w 8966361"/>
                <a:gd name="connsiteY10" fmla="*/ 0 h 1554924"/>
                <a:gd name="connsiteX11" fmla="*/ 6540328 w 8966361"/>
                <a:gd name="connsiteY11" fmla="*/ 0 h 1554924"/>
                <a:gd name="connsiteX12" fmla="*/ 6951264 w 8966361"/>
                <a:gd name="connsiteY12" fmla="*/ 0 h 1554924"/>
                <a:gd name="connsiteX13" fmla="*/ 7517472 w 8966361"/>
                <a:gd name="connsiteY13" fmla="*/ 0 h 1554924"/>
                <a:gd name="connsiteX14" fmla="*/ 8475668 w 8966361"/>
                <a:gd name="connsiteY14" fmla="*/ 0 h 1554924"/>
                <a:gd name="connsiteX15" fmla="*/ 8966361 w 8966361"/>
                <a:gd name="connsiteY15" fmla="*/ 436870 h 1554924"/>
                <a:gd name="connsiteX16" fmla="*/ 8966361 w 8966361"/>
                <a:gd name="connsiteY16" fmla="*/ 1118052 h 1554924"/>
                <a:gd name="connsiteX17" fmla="*/ 8475668 w 8966361"/>
                <a:gd name="connsiteY17" fmla="*/ 1554924 h 1554924"/>
                <a:gd name="connsiteX18" fmla="*/ 7669912 w 8966361"/>
                <a:gd name="connsiteY18" fmla="*/ 1554924 h 1554924"/>
                <a:gd name="connsiteX19" fmla="*/ 7103705 w 8966361"/>
                <a:gd name="connsiteY19" fmla="*/ 1554924 h 1554924"/>
                <a:gd name="connsiteX20" fmla="*/ 6297947 w 8966361"/>
                <a:gd name="connsiteY20" fmla="*/ 1554924 h 1554924"/>
                <a:gd name="connsiteX21" fmla="*/ 5412340 w 8966361"/>
                <a:gd name="connsiteY21" fmla="*/ 1554924 h 1554924"/>
                <a:gd name="connsiteX22" fmla="*/ 4526734 w 8966361"/>
                <a:gd name="connsiteY22" fmla="*/ 1554924 h 1554924"/>
                <a:gd name="connsiteX23" fmla="*/ 3960527 w 8966361"/>
                <a:gd name="connsiteY23" fmla="*/ 1554924 h 1554924"/>
                <a:gd name="connsiteX24" fmla="*/ 3314469 w 8966361"/>
                <a:gd name="connsiteY24" fmla="*/ 1554924 h 1554924"/>
                <a:gd name="connsiteX25" fmla="*/ 2428862 w 8966361"/>
                <a:gd name="connsiteY25" fmla="*/ 1554924 h 1554924"/>
                <a:gd name="connsiteX26" fmla="*/ 170295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 name="connsiteX0" fmla="*/ 0 w 8966361"/>
                <a:gd name="connsiteY0" fmla="*/ 436870 h 1554924"/>
                <a:gd name="connsiteX1" fmla="*/ 490691 w 8966361"/>
                <a:gd name="connsiteY1" fmla="*/ 0 h 1554924"/>
                <a:gd name="connsiteX2" fmla="*/ 1136748 w 8966361"/>
                <a:gd name="connsiteY2" fmla="*/ 0 h 1554924"/>
                <a:gd name="connsiteX3" fmla="*/ 1862655 w 8966361"/>
                <a:gd name="connsiteY3" fmla="*/ 0 h 1554924"/>
                <a:gd name="connsiteX4" fmla="*/ 2668412 w 8966361"/>
                <a:gd name="connsiteY4" fmla="*/ 0 h 1554924"/>
                <a:gd name="connsiteX5" fmla="*/ 3154770 w 8966361"/>
                <a:gd name="connsiteY5" fmla="*/ 0 h 1554924"/>
                <a:gd name="connsiteX6" fmla="*/ 3720977 w 8966361"/>
                <a:gd name="connsiteY6" fmla="*/ 0 h 1554924"/>
                <a:gd name="connsiteX7" fmla="*/ 4367035 w 8966361"/>
                <a:gd name="connsiteY7" fmla="*/ 0 h 1554924"/>
                <a:gd name="connsiteX8" fmla="*/ 5252641 w 8966361"/>
                <a:gd name="connsiteY8" fmla="*/ 0 h 1554924"/>
                <a:gd name="connsiteX9" fmla="*/ 5738999 w 8966361"/>
                <a:gd name="connsiteY9" fmla="*/ 0 h 1554924"/>
                <a:gd name="connsiteX10" fmla="*/ 6464906 w 8966361"/>
                <a:gd name="connsiteY10" fmla="*/ 0 h 1554924"/>
                <a:gd name="connsiteX11" fmla="*/ 7350513 w 8966361"/>
                <a:gd name="connsiteY11" fmla="*/ 0 h 1554924"/>
                <a:gd name="connsiteX12" fmla="*/ 7836870 w 8966361"/>
                <a:gd name="connsiteY12" fmla="*/ 0 h 1554924"/>
                <a:gd name="connsiteX13" fmla="*/ 8475668 w 8966361"/>
                <a:gd name="connsiteY13" fmla="*/ 0 h 1554924"/>
                <a:gd name="connsiteX14" fmla="*/ 8966361 w 8966361"/>
                <a:gd name="connsiteY14" fmla="*/ 436870 h 1554924"/>
                <a:gd name="connsiteX15" fmla="*/ 8966361 w 8966361"/>
                <a:gd name="connsiteY15" fmla="*/ 1118052 h 1554924"/>
                <a:gd name="connsiteX16" fmla="*/ 8475668 w 8966361"/>
                <a:gd name="connsiteY16" fmla="*/ 1554924 h 1554924"/>
                <a:gd name="connsiteX17" fmla="*/ 7669912 w 8966361"/>
                <a:gd name="connsiteY17" fmla="*/ 1554924 h 1554924"/>
                <a:gd name="connsiteX18" fmla="*/ 7023854 w 8966361"/>
                <a:gd name="connsiteY18" fmla="*/ 1554924 h 1554924"/>
                <a:gd name="connsiteX19" fmla="*/ 6537497 w 8966361"/>
                <a:gd name="connsiteY19" fmla="*/ 1554924 h 1554924"/>
                <a:gd name="connsiteX20" fmla="*/ 5971290 w 8966361"/>
                <a:gd name="connsiteY20" fmla="*/ 1554924 h 1554924"/>
                <a:gd name="connsiteX21" fmla="*/ 5245382 w 8966361"/>
                <a:gd name="connsiteY21" fmla="*/ 1554924 h 1554924"/>
                <a:gd name="connsiteX22" fmla="*/ 4679175 w 8966361"/>
                <a:gd name="connsiteY22" fmla="*/ 1554924 h 1554924"/>
                <a:gd name="connsiteX23" fmla="*/ 3793569 w 8966361"/>
                <a:gd name="connsiteY23" fmla="*/ 1554924 h 1554924"/>
                <a:gd name="connsiteX24" fmla="*/ 3227360 w 8966361"/>
                <a:gd name="connsiteY24" fmla="*/ 1554924 h 1554924"/>
                <a:gd name="connsiteX25" fmla="*/ 2581304 w 8966361"/>
                <a:gd name="connsiteY25" fmla="*/ 1554924 h 1554924"/>
                <a:gd name="connsiteX26" fmla="*/ 1855396 w 8966361"/>
                <a:gd name="connsiteY26" fmla="*/ 1554924 h 1554924"/>
                <a:gd name="connsiteX27" fmla="*/ 490691 w 8966361"/>
                <a:gd name="connsiteY27" fmla="*/ 1554924 h 1554924"/>
                <a:gd name="connsiteX28" fmla="*/ 0 w 8966361"/>
                <a:gd name="connsiteY28" fmla="*/ 1118052 h 1554924"/>
                <a:gd name="connsiteX29" fmla="*/ 0 w 8966361"/>
                <a:gd name="connsiteY29" fmla="*/ 436870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66361" h="1554924" fill="none" extrusionOk="0">
                  <a:moveTo>
                    <a:pt x="0" y="436870"/>
                  </a:moveTo>
                  <a:cubicBezTo>
                    <a:pt x="49808" y="161338"/>
                    <a:pt x="128864" y="16635"/>
                    <a:pt x="490691" y="0"/>
                  </a:cubicBezTo>
                  <a:cubicBezTo>
                    <a:pt x="647196" y="-13365"/>
                    <a:pt x="968772" y="20994"/>
                    <a:pt x="1136748" y="0"/>
                  </a:cubicBezTo>
                  <a:cubicBezTo>
                    <a:pt x="1265227" y="26704"/>
                    <a:pt x="1590178" y="-76778"/>
                    <a:pt x="1862655" y="0"/>
                  </a:cubicBezTo>
                  <a:cubicBezTo>
                    <a:pt x="2078621" y="-23543"/>
                    <a:pt x="2292971" y="-4023"/>
                    <a:pt x="2668412" y="0"/>
                  </a:cubicBezTo>
                  <a:cubicBezTo>
                    <a:pt x="3051256" y="-17507"/>
                    <a:pt x="3037442" y="-17018"/>
                    <a:pt x="3154770" y="0"/>
                  </a:cubicBezTo>
                  <a:cubicBezTo>
                    <a:pt x="3303514" y="63039"/>
                    <a:pt x="3414740" y="577"/>
                    <a:pt x="3720977" y="0"/>
                  </a:cubicBezTo>
                  <a:cubicBezTo>
                    <a:pt x="3993585" y="-10406"/>
                    <a:pt x="4064827" y="35328"/>
                    <a:pt x="4367035" y="0"/>
                  </a:cubicBezTo>
                  <a:cubicBezTo>
                    <a:pt x="4695470" y="-6187"/>
                    <a:pt x="4927693" y="-56523"/>
                    <a:pt x="5252641" y="0"/>
                  </a:cubicBezTo>
                  <a:cubicBezTo>
                    <a:pt x="5561186" y="-4639"/>
                    <a:pt x="5560704" y="14260"/>
                    <a:pt x="5738999" y="0"/>
                  </a:cubicBezTo>
                  <a:cubicBezTo>
                    <a:pt x="5872056" y="-59016"/>
                    <a:pt x="6302855" y="57419"/>
                    <a:pt x="6464906" y="0"/>
                  </a:cubicBezTo>
                  <a:cubicBezTo>
                    <a:pt x="6547189" y="-12505"/>
                    <a:pt x="6976570" y="-12565"/>
                    <a:pt x="7350513" y="0"/>
                  </a:cubicBezTo>
                  <a:cubicBezTo>
                    <a:pt x="7660888" y="25907"/>
                    <a:pt x="7613509" y="35664"/>
                    <a:pt x="7836870" y="0"/>
                  </a:cubicBezTo>
                  <a:cubicBezTo>
                    <a:pt x="8021935" y="47481"/>
                    <a:pt x="8219867" y="19056"/>
                    <a:pt x="8475668" y="0"/>
                  </a:cubicBezTo>
                  <a:cubicBezTo>
                    <a:pt x="8709805" y="36007"/>
                    <a:pt x="8989122" y="262052"/>
                    <a:pt x="8966361" y="436870"/>
                  </a:cubicBezTo>
                  <a:cubicBezTo>
                    <a:pt x="8956138" y="735639"/>
                    <a:pt x="8974334" y="794983"/>
                    <a:pt x="8966361" y="1118052"/>
                  </a:cubicBezTo>
                  <a:cubicBezTo>
                    <a:pt x="8930758" y="1280348"/>
                    <a:pt x="8773246" y="1642158"/>
                    <a:pt x="8475668" y="1554924"/>
                  </a:cubicBezTo>
                  <a:cubicBezTo>
                    <a:pt x="8125052" y="1575503"/>
                    <a:pt x="7907226" y="1514866"/>
                    <a:pt x="7669912" y="1554924"/>
                  </a:cubicBezTo>
                  <a:cubicBezTo>
                    <a:pt x="7469898" y="1495857"/>
                    <a:pt x="7229718" y="1562048"/>
                    <a:pt x="7023854" y="1554924"/>
                  </a:cubicBezTo>
                  <a:cubicBezTo>
                    <a:pt x="6842645" y="1504174"/>
                    <a:pt x="6753358" y="1547268"/>
                    <a:pt x="6537497" y="1554924"/>
                  </a:cubicBezTo>
                  <a:cubicBezTo>
                    <a:pt x="6382532" y="1518172"/>
                    <a:pt x="6130105" y="1517267"/>
                    <a:pt x="5971290" y="1554924"/>
                  </a:cubicBezTo>
                  <a:cubicBezTo>
                    <a:pt x="5814220" y="1523484"/>
                    <a:pt x="5435077" y="1542847"/>
                    <a:pt x="5245382" y="1554924"/>
                  </a:cubicBezTo>
                  <a:cubicBezTo>
                    <a:pt x="5051059" y="1582143"/>
                    <a:pt x="4981904" y="1528197"/>
                    <a:pt x="4679175" y="1554924"/>
                  </a:cubicBezTo>
                  <a:cubicBezTo>
                    <a:pt x="4404196" y="1526015"/>
                    <a:pt x="4201936" y="1497001"/>
                    <a:pt x="3793569" y="1554924"/>
                  </a:cubicBezTo>
                  <a:cubicBezTo>
                    <a:pt x="3350157" y="1566078"/>
                    <a:pt x="3353380" y="1546372"/>
                    <a:pt x="3227360" y="1554924"/>
                  </a:cubicBezTo>
                  <a:cubicBezTo>
                    <a:pt x="3113254" y="1644628"/>
                    <a:pt x="2864435" y="1518710"/>
                    <a:pt x="2581304" y="1554924"/>
                  </a:cubicBezTo>
                  <a:cubicBezTo>
                    <a:pt x="2365386" y="1546959"/>
                    <a:pt x="2065069" y="1603521"/>
                    <a:pt x="1855396" y="1554924"/>
                  </a:cubicBezTo>
                  <a:cubicBezTo>
                    <a:pt x="1686389" y="1564459"/>
                    <a:pt x="743797" y="1464252"/>
                    <a:pt x="490691" y="1554924"/>
                  </a:cubicBezTo>
                  <a:cubicBezTo>
                    <a:pt x="294677" y="1590030"/>
                    <a:pt x="-23621" y="1293787"/>
                    <a:pt x="0" y="1118052"/>
                  </a:cubicBezTo>
                  <a:cubicBezTo>
                    <a:pt x="-3490" y="794103"/>
                    <a:pt x="2174" y="706816"/>
                    <a:pt x="0" y="436870"/>
                  </a:cubicBezTo>
                  <a:close/>
                </a:path>
                <a:path w="8966361" h="1554924" stroke="0" extrusionOk="0">
                  <a:moveTo>
                    <a:pt x="0" y="436870"/>
                  </a:moveTo>
                  <a:cubicBezTo>
                    <a:pt x="-26784" y="129198"/>
                    <a:pt x="219646" y="-18722"/>
                    <a:pt x="490691" y="0"/>
                  </a:cubicBezTo>
                  <a:cubicBezTo>
                    <a:pt x="694145" y="6245"/>
                    <a:pt x="910114" y="4619"/>
                    <a:pt x="977049" y="0"/>
                  </a:cubicBezTo>
                  <a:cubicBezTo>
                    <a:pt x="1108256" y="-19864"/>
                    <a:pt x="1223012" y="-27323"/>
                    <a:pt x="1463406" y="0"/>
                  </a:cubicBezTo>
                  <a:cubicBezTo>
                    <a:pt x="1593046" y="41253"/>
                    <a:pt x="1983748" y="20394"/>
                    <a:pt x="2189313" y="0"/>
                  </a:cubicBezTo>
                  <a:cubicBezTo>
                    <a:pt x="2385407" y="-17818"/>
                    <a:pt x="2559994" y="-60477"/>
                    <a:pt x="2675671" y="0"/>
                  </a:cubicBezTo>
                  <a:cubicBezTo>
                    <a:pt x="2692704" y="51805"/>
                    <a:pt x="3278891" y="-389"/>
                    <a:pt x="3481428" y="0"/>
                  </a:cubicBezTo>
                  <a:cubicBezTo>
                    <a:pt x="3790910" y="-40153"/>
                    <a:pt x="3860255" y="-49176"/>
                    <a:pt x="4127486" y="0"/>
                  </a:cubicBezTo>
                  <a:cubicBezTo>
                    <a:pt x="4346771" y="2216"/>
                    <a:pt x="4495120" y="68282"/>
                    <a:pt x="4693693" y="0"/>
                  </a:cubicBezTo>
                  <a:cubicBezTo>
                    <a:pt x="4892573" y="-22770"/>
                    <a:pt x="5003147" y="-51980"/>
                    <a:pt x="5259901" y="0"/>
                  </a:cubicBezTo>
                  <a:cubicBezTo>
                    <a:pt x="5475381" y="-96873"/>
                    <a:pt x="5909571" y="36461"/>
                    <a:pt x="6145508" y="0"/>
                  </a:cubicBezTo>
                  <a:cubicBezTo>
                    <a:pt x="6343476" y="15136"/>
                    <a:pt x="6467652" y="10347"/>
                    <a:pt x="6540328" y="0"/>
                  </a:cubicBezTo>
                  <a:cubicBezTo>
                    <a:pt x="6648473" y="2854"/>
                    <a:pt x="6833490" y="1974"/>
                    <a:pt x="6951264" y="0"/>
                  </a:cubicBezTo>
                  <a:cubicBezTo>
                    <a:pt x="7243739" y="-2824"/>
                    <a:pt x="7259536" y="-13523"/>
                    <a:pt x="7517472" y="0"/>
                  </a:cubicBezTo>
                  <a:cubicBezTo>
                    <a:pt x="7820556" y="17249"/>
                    <a:pt x="7985001" y="126561"/>
                    <a:pt x="8475668" y="0"/>
                  </a:cubicBezTo>
                  <a:cubicBezTo>
                    <a:pt x="8813902" y="39438"/>
                    <a:pt x="8992074" y="235139"/>
                    <a:pt x="8966361" y="436870"/>
                  </a:cubicBezTo>
                  <a:cubicBezTo>
                    <a:pt x="8981539" y="738790"/>
                    <a:pt x="9011750" y="789504"/>
                    <a:pt x="8966361" y="1118052"/>
                  </a:cubicBezTo>
                  <a:cubicBezTo>
                    <a:pt x="9071287" y="1327474"/>
                    <a:pt x="8697605" y="1567319"/>
                    <a:pt x="8475668" y="1554924"/>
                  </a:cubicBezTo>
                  <a:cubicBezTo>
                    <a:pt x="8107800" y="1557631"/>
                    <a:pt x="8004130" y="1594011"/>
                    <a:pt x="7669912" y="1554924"/>
                  </a:cubicBezTo>
                  <a:cubicBezTo>
                    <a:pt x="7284408" y="1509421"/>
                    <a:pt x="7229279" y="1554827"/>
                    <a:pt x="7103705" y="1554924"/>
                  </a:cubicBezTo>
                  <a:cubicBezTo>
                    <a:pt x="7012990" y="1562716"/>
                    <a:pt x="6580571" y="1534719"/>
                    <a:pt x="6297947" y="1554924"/>
                  </a:cubicBezTo>
                  <a:cubicBezTo>
                    <a:pt x="6029965" y="1573849"/>
                    <a:pt x="5744123" y="1597939"/>
                    <a:pt x="5412340" y="1554924"/>
                  </a:cubicBezTo>
                  <a:cubicBezTo>
                    <a:pt x="5082672" y="1585261"/>
                    <a:pt x="4784476" y="1491217"/>
                    <a:pt x="4526734" y="1554924"/>
                  </a:cubicBezTo>
                  <a:cubicBezTo>
                    <a:pt x="4309660" y="1561725"/>
                    <a:pt x="4226482" y="1543684"/>
                    <a:pt x="3960527" y="1554924"/>
                  </a:cubicBezTo>
                  <a:cubicBezTo>
                    <a:pt x="3669014" y="1571364"/>
                    <a:pt x="3625649" y="1581489"/>
                    <a:pt x="3314469" y="1554924"/>
                  </a:cubicBezTo>
                  <a:cubicBezTo>
                    <a:pt x="3099882" y="1558713"/>
                    <a:pt x="2690992" y="1543673"/>
                    <a:pt x="2428862" y="1554924"/>
                  </a:cubicBezTo>
                  <a:cubicBezTo>
                    <a:pt x="2151417" y="1541466"/>
                    <a:pt x="1995989" y="1490755"/>
                    <a:pt x="1702956" y="1554924"/>
                  </a:cubicBezTo>
                  <a:cubicBezTo>
                    <a:pt x="1337182" y="1587543"/>
                    <a:pt x="1127907" y="1524835"/>
                    <a:pt x="490691" y="1554924"/>
                  </a:cubicBezTo>
                  <a:cubicBezTo>
                    <a:pt x="136220" y="1502507"/>
                    <a:pt x="13007" y="1298175"/>
                    <a:pt x="0" y="1118052"/>
                  </a:cubicBezTo>
                  <a:cubicBezTo>
                    <a:pt x="6679" y="808118"/>
                    <a:pt x="40522" y="771571"/>
                    <a:pt x="0" y="436870"/>
                  </a:cubicBezTo>
                  <a:close/>
                </a:path>
                <a:path w="8966361" h="1554924" fill="none" stroke="0" extrusionOk="0">
                  <a:moveTo>
                    <a:pt x="0" y="436870"/>
                  </a:moveTo>
                  <a:cubicBezTo>
                    <a:pt x="-41635" y="111388"/>
                    <a:pt x="197210" y="8916"/>
                    <a:pt x="490691" y="0"/>
                  </a:cubicBezTo>
                  <a:cubicBezTo>
                    <a:pt x="628319" y="33491"/>
                    <a:pt x="999743" y="16033"/>
                    <a:pt x="1136748" y="0"/>
                  </a:cubicBezTo>
                  <a:cubicBezTo>
                    <a:pt x="1232342" y="-77762"/>
                    <a:pt x="1598295" y="-51024"/>
                    <a:pt x="1862655" y="0"/>
                  </a:cubicBezTo>
                  <a:cubicBezTo>
                    <a:pt x="2149628" y="-7187"/>
                    <a:pt x="2304778" y="49941"/>
                    <a:pt x="2668412" y="0"/>
                  </a:cubicBezTo>
                  <a:cubicBezTo>
                    <a:pt x="3048094" y="-19384"/>
                    <a:pt x="3039102" y="-17876"/>
                    <a:pt x="3154770" y="0"/>
                  </a:cubicBezTo>
                  <a:cubicBezTo>
                    <a:pt x="3310807" y="18892"/>
                    <a:pt x="3453238" y="46570"/>
                    <a:pt x="3720977" y="0"/>
                  </a:cubicBezTo>
                  <a:cubicBezTo>
                    <a:pt x="4009518" y="-30182"/>
                    <a:pt x="4083653" y="13974"/>
                    <a:pt x="4367035" y="0"/>
                  </a:cubicBezTo>
                  <a:cubicBezTo>
                    <a:pt x="4721732" y="-6193"/>
                    <a:pt x="4880051" y="60238"/>
                    <a:pt x="5252641" y="0"/>
                  </a:cubicBezTo>
                  <a:cubicBezTo>
                    <a:pt x="5563094" y="-5013"/>
                    <a:pt x="5565185" y="9579"/>
                    <a:pt x="5738999" y="0"/>
                  </a:cubicBezTo>
                  <a:cubicBezTo>
                    <a:pt x="5895956" y="2774"/>
                    <a:pt x="6247780" y="-829"/>
                    <a:pt x="6464906" y="0"/>
                  </a:cubicBezTo>
                  <a:cubicBezTo>
                    <a:pt x="6621353" y="12139"/>
                    <a:pt x="7078087" y="-26264"/>
                    <a:pt x="7350513" y="0"/>
                  </a:cubicBezTo>
                  <a:cubicBezTo>
                    <a:pt x="7654356" y="21220"/>
                    <a:pt x="7609469" y="4893"/>
                    <a:pt x="7836870" y="0"/>
                  </a:cubicBezTo>
                  <a:cubicBezTo>
                    <a:pt x="8087960" y="-65270"/>
                    <a:pt x="8262184" y="-46953"/>
                    <a:pt x="8475668" y="0"/>
                  </a:cubicBezTo>
                  <a:cubicBezTo>
                    <a:pt x="8722095" y="6111"/>
                    <a:pt x="8894516" y="259274"/>
                    <a:pt x="8966361" y="436870"/>
                  </a:cubicBezTo>
                  <a:cubicBezTo>
                    <a:pt x="8921120" y="647245"/>
                    <a:pt x="8994174" y="835251"/>
                    <a:pt x="8966361" y="1118052"/>
                  </a:cubicBezTo>
                  <a:cubicBezTo>
                    <a:pt x="8931611" y="1309083"/>
                    <a:pt x="8759710" y="1639376"/>
                    <a:pt x="8475668" y="1554924"/>
                  </a:cubicBezTo>
                  <a:cubicBezTo>
                    <a:pt x="8133295" y="1544514"/>
                    <a:pt x="7869944" y="1497828"/>
                    <a:pt x="7669912" y="1554924"/>
                  </a:cubicBezTo>
                  <a:cubicBezTo>
                    <a:pt x="7426292" y="1567481"/>
                    <a:pt x="7219523" y="1552823"/>
                    <a:pt x="7023854" y="1554924"/>
                  </a:cubicBezTo>
                  <a:cubicBezTo>
                    <a:pt x="6844082" y="1526587"/>
                    <a:pt x="6732641" y="1534261"/>
                    <a:pt x="6537497" y="1554924"/>
                  </a:cubicBezTo>
                  <a:cubicBezTo>
                    <a:pt x="6333357" y="1561907"/>
                    <a:pt x="6087065" y="1579346"/>
                    <a:pt x="5971290" y="1554924"/>
                  </a:cubicBezTo>
                  <a:cubicBezTo>
                    <a:pt x="5883267" y="1597128"/>
                    <a:pt x="5428879" y="1540553"/>
                    <a:pt x="5245382" y="1554924"/>
                  </a:cubicBezTo>
                  <a:cubicBezTo>
                    <a:pt x="5074078" y="1598832"/>
                    <a:pt x="4927682" y="1547925"/>
                    <a:pt x="4679175" y="1554924"/>
                  </a:cubicBezTo>
                  <a:cubicBezTo>
                    <a:pt x="4448251" y="1612737"/>
                    <a:pt x="4263923" y="1518333"/>
                    <a:pt x="3793569" y="1554924"/>
                  </a:cubicBezTo>
                  <a:cubicBezTo>
                    <a:pt x="3353163" y="1574758"/>
                    <a:pt x="3352258" y="1547614"/>
                    <a:pt x="3227360" y="1554924"/>
                  </a:cubicBezTo>
                  <a:cubicBezTo>
                    <a:pt x="3154701" y="1535005"/>
                    <a:pt x="2801638" y="1554161"/>
                    <a:pt x="2581304" y="1554924"/>
                  </a:cubicBezTo>
                  <a:cubicBezTo>
                    <a:pt x="2361950" y="1524456"/>
                    <a:pt x="2165415" y="1566829"/>
                    <a:pt x="1855396" y="1554924"/>
                  </a:cubicBezTo>
                  <a:cubicBezTo>
                    <a:pt x="1620759" y="1496531"/>
                    <a:pt x="736502" y="1647531"/>
                    <a:pt x="490691" y="1554924"/>
                  </a:cubicBezTo>
                  <a:cubicBezTo>
                    <a:pt x="252331" y="1592769"/>
                    <a:pt x="-142" y="1283791"/>
                    <a:pt x="0" y="1118052"/>
                  </a:cubicBezTo>
                  <a:cubicBezTo>
                    <a:pt x="-25990" y="823424"/>
                    <a:pt x="10795" y="715291"/>
                    <a:pt x="0" y="436870"/>
                  </a:cubicBezTo>
                  <a:close/>
                </a:path>
                <a:path w="8966361" h="1554924" fill="none" stroke="0" extrusionOk="0">
                  <a:moveTo>
                    <a:pt x="0" y="436870"/>
                  </a:moveTo>
                  <a:cubicBezTo>
                    <a:pt x="36059" y="173673"/>
                    <a:pt x="169390" y="13338"/>
                    <a:pt x="490691" y="0"/>
                  </a:cubicBezTo>
                  <a:cubicBezTo>
                    <a:pt x="632284" y="-18897"/>
                    <a:pt x="955726" y="4010"/>
                    <a:pt x="1136748" y="0"/>
                  </a:cubicBezTo>
                  <a:cubicBezTo>
                    <a:pt x="1209840" y="-29289"/>
                    <a:pt x="1593434" y="-63554"/>
                    <a:pt x="1862655" y="0"/>
                  </a:cubicBezTo>
                  <a:cubicBezTo>
                    <a:pt x="2133700" y="-12187"/>
                    <a:pt x="2308756" y="8616"/>
                    <a:pt x="2668412" y="0"/>
                  </a:cubicBezTo>
                  <a:cubicBezTo>
                    <a:pt x="3050779" y="-19374"/>
                    <a:pt x="3038118" y="-17372"/>
                    <a:pt x="3154770" y="0"/>
                  </a:cubicBezTo>
                  <a:cubicBezTo>
                    <a:pt x="3313186" y="60591"/>
                    <a:pt x="3456951" y="42759"/>
                    <a:pt x="3720977" y="0"/>
                  </a:cubicBezTo>
                  <a:cubicBezTo>
                    <a:pt x="4007669" y="-15028"/>
                    <a:pt x="4085372" y="22633"/>
                    <a:pt x="4367035" y="0"/>
                  </a:cubicBezTo>
                  <a:cubicBezTo>
                    <a:pt x="4715275" y="-1568"/>
                    <a:pt x="4909008" y="-6191"/>
                    <a:pt x="5252641" y="0"/>
                  </a:cubicBezTo>
                  <a:cubicBezTo>
                    <a:pt x="5559678" y="-3697"/>
                    <a:pt x="5562695" y="10498"/>
                    <a:pt x="5738999" y="0"/>
                  </a:cubicBezTo>
                  <a:cubicBezTo>
                    <a:pt x="5899653" y="-34490"/>
                    <a:pt x="6268902" y="49384"/>
                    <a:pt x="6464906" y="0"/>
                  </a:cubicBezTo>
                  <a:cubicBezTo>
                    <a:pt x="6598123" y="-64993"/>
                    <a:pt x="7047562" y="-13277"/>
                    <a:pt x="7350513" y="0"/>
                  </a:cubicBezTo>
                  <a:cubicBezTo>
                    <a:pt x="7659825" y="25087"/>
                    <a:pt x="7609666" y="26416"/>
                    <a:pt x="7836870" y="0"/>
                  </a:cubicBezTo>
                  <a:cubicBezTo>
                    <a:pt x="8042070" y="129"/>
                    <a:pt x="8243439" y="15133"/>
                    <a:pt x="8475668" y="0"/>
                  </a:cubicBezTo>
                  <a:cubicBezTo>
                    <a:pt x="8722840" y="28248"/>
                    <a:pt x="8959250" y="261775"/>
                    <a:pt x="8966361" y="436870"/>
                  </a:cubicBezTo>
                  <a:cubicBezTo>
                    <a:pt x="8946419" y="697849"/>
                    <a:pt x="8981674" y="802716"/>
                    <a:pt x="8966361" y="1118052"/>
                  </a:cubicBezTo>
                  <a:cubicBezTo>
                    <a:pt x="8925231" y="1307246"/>
                    <a:pt x="8753782" y="1655414"/>
                    <a:pt x="8475668" y="1554924"/>
                  </a:cubicBezTo>
                  <a:cubicBezTo>
                    <a:pt x="8104652" y="1552321"/>
                    <a:pt x="7884975" y="1517881"/>
                    <a:pt x="7669912" y="1554924"/>
                  </a:cubicBezTo>
                  <a:cubicBezTo>
                    <a:pt x="7454521" y="1533456"/>
                    <a:pt x="7234872" y="1549233"/>
                    <a:pt x="7023854" y="1554924"/>
                  </a:cubicBezTo>
                  <a:cubicBezTo>
                    <a:pt x="6852855" y="1545751"/>
                    <a:pt x="6738211" y="1558084"/>
                    <a:pt x="6537497" y="1554924"/>
                  </a:cubicBezTo>
                  <a:cubicBezTo>
                    <a:pt x="6336721" y="1519655"/>
                    <a:pt x="6117428" y="1534224"/>
                    <a:pt x="5971290" y="1554924"/>
                  </a:cubicBezTo>
                  <a:cubicBezTo>
                    <a:pt x="5845718" y="1563421"/>
                    <a:pt x="5457248" y="1525406"/>
                    <a:pt x="5245382" y="1554924"/>
                  </a:cubicBezTo>
                  <a:cubicBezTo>
                    <a:pt x="5061573" y="1591143"/>
                    <a:pt x="4978587" y="1533994"/>
                    <a:pt x="4679175" y="1554924"/>
                  </a:cubicBezTo>
                  <a:cubicBezTo>
                    <a:pt x="4403549" y="1569946"/>
                    <a:pt x="4231280" y="1485375"/>
                    <a:pt x="3793569" y="1554924"/>
                  </a:cubicBezTo>
                  <a:cubicBezTo>
                    <a:pt x="3352296" y="1572202"/>
                    <a:pt x="3350668" y="1545853"/>
                    <a:pt x="3227360" y="1554924"/>
                  </a:cubicBezTo>
                  <a:cubicBezTo>
                    <a:pt x="3135487" y="1593348"/>
                    <a:pt x="2798624" y="1585786"/>
                    <a:pt x="2581304" y="1554924"/>
                  </a:cubicBezTo>
                  <a:cubicBezTo>
                    <a:pt x="2350316" y="1558045"/>
                    <a:pt x="2121982" y="1549329"/>
                    <a:pt x="1855396" y="1554924"/>
                  </a:cubicBezTo>
                  <a:cubicBezTo>
                    <a:pt x="1704798" y="1515861"/>
                    <a:pt x="740152" y="1515378"/>
                    <a:pt x="490691" y="1554924"/>
                  </a:cubicBezTo>
                  <a:cubicBezTo>
                    <a:pt x="304279" y="1603857"/>
                    <a:pt x="-12190" y="1300719"/>
                    <a:pt x="0" y="1118052"/>
                  </a:cubicBezTo>
                  <a:cubicBezTo>
                    <a:pt x="-27533" y="813916"/>
                    <a:pt x="-14250" y="724545"/>
                    <a:pt x="0" y="43687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16955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Calibri" panose="020F0502020204030204"/>
                </a:rPr>
                <a:t>N</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êu cảm xúc của mình sau khi học xong bài Phim hoạt hình "Chú ốc sên bay"</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33401" y="4000500"/>
            <a:ext cx="7239000" cy="64356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97C323D-EB2D-3992-57AB-7623795076A7}"/>
              </a:ext>
            </a:extLst>
          </p:cNvPr>
          <p:cNvSpPr/>
          <p:nvPr/>
        </p:nvSpPr>
        <p:spPr>
          <a:xfrm>
            <a:off x="7620000" y="3848100"/>
            <a:ext cx="10363200" cy="39624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a:solidFill>
                  <a:srgbClr val="FF0000"/>
                </a:solidFill>
              </a:rPr>
              <a:t>Học xong bài Phim hoạt hình "Chú ốc sên bay", em thấy rất thú vị vì đã giúp em biết đọc một văn bản quảng cáo.</a:t>
            </a:r>
            <a:endParaRPr lang="vi-VN" sz="4800">
              <a:solidFill>
                <a:srgbClr val="FF0000"/>
              </a:solidFill>
              <a:latin typeface="Arial" panose="020B0604020202020204" pitchFamily="34" charset="0"/>
            </a:endParaRPr>
          </a:p>
        </p:txBody>
      </p:sp>
    </p:spTree>
    <p:extLst>
      <p:ext uri="{BB962C8B-B14F-4D97-AF65-F5344CB8AC3E}">
        <p14:creationId xmlns:p14="http://schemas.microsoft.com/office/powerpoint/2010/main" val="17635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4CBAA93-0239-0813-C882-EFAF242960F8}"/>
              </a:ext>
            </a:extLst>
          </p:cNvPr>
          <p:cNvPicPr>
            <a:picLocks noChangeAspect="1"/>
          </p:cNvPicPr>
          <p:nvPr/>
        </p:nvPicPr>
        <p:blipFill>
          <a:blip r:embed="rId8"/>
          <a:stretch>
            <a:fillRect/>
          </a:stretch>
        </p:blipFill>
        <p:spPr>
          <a:xfrm>
            <a:off x="5334000" y="2781300"/>
            <a:ext cx="8260796"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14" name="Freeform 3">
            <a:extLst>
              <a:ext uri="{FF2B5EF4-FFF2-40B4-BE49-F238E27FC236}">
                <a16:creationId xmlns:a16="http://schemas.microsoft.com/office/drawing/2014/main" id="{1DB49872-167B-C313-9100-1486231ED7BF}"/>
              </a:ext>
            </a:extLst>
          </p:cNvPr>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5">
            <a:extLst>
              <a:ext uri="{FF2B5EF4-FFF2-40B4-BE49-F238E27FC236}">
                <a16:creationId xmlns:a16="http://schemas.microsoft.com/office/drawing/2014/main" id="{FF8EFB02-567F-2EC1-7FC8-90244ADCDBAD}"/>
              </a:ext>
            </a:extLst>
          </p:cNvPr>
          <p:cNvSpPr/>
          <p:nvPr/>
        </p:nvSpPr>
        <p:spPr>
          <a:xfrm>
            <a:off x="2048256" y="1813560"/>
            <a:ext cx="15544800" cy="85344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6" name="Picture 15">
            <a:extLst>
              <a:ext uri="{FF2B5EF4-FFF2-40B4-BE49-F238E27FC236}">
                <a16:creationId xmlns:a16="http://schemas.microsoft.com/office/drawing/2014/main" id="{277665FD-DE81-E3B5-EDE7-40826A922568}"/>
              </a:ext>
            </a:extLst>
          </p:cNvPr>
          <p:cNvPicPr>
            <a:picLocks noChangeAspect="1"/>
          </p:cNvPicPr>
          <p:nvPr/>
        </p:nvPicPr>
        <p:blipFill>
          <a:blip r:embed="rId8"/>
          <a:stretch>
            <a:fillRect/>
          </a:stretch>
        </p:blipFill>
        <p:spPr>
          <a:xfrm>
            <a:off x="6650520" y="1927799"/>
            <a:ext cx="4986960" cy="1402202"/>
          </a:xfrm>
          <a:prstGeom prst="rect">
            <a:avLst/>
          </a:prstGeom>
        </p:spPr>
      </p:pic>
      <p:pic>
        <p:nvPicPr>
          <p:cNvPr id="17" name="Picture 16" descr="A yellow circles with red lines&#10;&#10;Description automatically generated">
            <a:extLst>
              <a:ext uri="{FF2B5EF4-FFF2-40B4-BE49-F238E27FC236}">
                <a16:creationId xmlns:a16="http://schemas.microsoft.com/office/drawing/2014/main" id="{46635D8B-6FC7-A6FA-94B6-BF53F12204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5800" y="436497"/>
            <a:ext cx="3200400" cy="1915865"/>
          </a:xfrm>
          <a:prstGeom prst="rect">
            <a:avLst/>
          </a:prstGeom>
        </p:spPr>
      </p:pic>
      <p:pic>
        <p:nvPicPr>
          <p:cNvPr id="21" name="Picture 20">
            <a:extLst>
              <a:ext uri="{FF2B5EF4-FFF2-40B4-BE49-F238E27FC236}">
                <a16:creationId xmlns:a16="http://schemas.microsoft.com/office/drawing/2014/main" id="{F42325FB-27B1-18A1-B6EB-72B6A7E0F48F}"/>
              </a:ext>
            </a:extLst>
          </p:cNvPr>
          <p:cNvPicPr>
            <a:picLocks noChangeAspect="1"/>
          </p:cNvPicPr>
          <p:nvPr/>
        </p:nvPicPr>
        <p:blipFill>
          <a:blip r:embed="rId10"/>
          <a:stretch>
            <a:fillRect/>
          </a:stretch>
        </p:blipFill>
        <p:spPr>
          <a:xfrm>
            <a:off x="4419600" y="2927438"/>
            <a:ext cx="9980017" cy="3822523"/>
          </a:xfrm>
          <a:prstGeom prst="rect">
            <a:avLst/>
          </a:prstGeom>
        </p:spPr>
      </p:pic>
      <p:sp>
        <p:nvSpPr>
          <p:cNvPr id="2" name="TextBox 1">
            <a:extLst>
              <a:ext uri="{FF2B5EF4-FFF2-40B4-BE49-F238E27FC236}">
                <a16:creationId xmlns:a16="http://schemas.microsoft.com/office/drawing/2014/main" id="{9BBA5B59-2C94-D12C-F6CA-B997B63972FC}"/>
              </a:ext>
            </a:extLst>
          </p:cNvPr>
          <p:cNvSpPr txBox="1"/>
          <p:nvPr/>
        </p:nvSpPr>
        <p:spPr>
          <a:xfrm>
            <a:off x="5791200" y="7519333"/>
            <a:ext cx="8001000" cy="1446550"/>
          </a:xfrm>
          <a:prstGeom prst="rect">
            <a:avLst/>
          </a:prstGeom>
          <a:noFill/>
        </p:spPr>
        <p:txBody>
          <a:bodyPr wrap="square" rtlCol="0">
            <a:spAutoFit/>
          </a:bodyPr>
          <a:lstStyle/>
          <a:p>
            <a:r>
              <a:rPr lang="en-US" sz="4400" b="1" dirty="0">
                <a:solidFill>
                  <a:srgbClr val="FF0000"/>
                </a:solidFill>
                <a:latin typeface="Segoe UI Black" panose="020B0A02040204020203" pitchFamily="34" charset="0"/>
                <a:ea typeface="Segoe UI Black" panose="020B0A02040204020203" pitchFamily="34" charset="0"/>
              </a:rPr>
              <a:t>GV: </a:t>
            </a:r>
            <a:r>
              <a:rPr lang="en-US" sz="4400" b="1" dirty="0" err="1">
                <a:solidFill>
                  <a:srgbClr val="FF0000"/>
                </a:solidFill>
                <a:latin typeface="Segoe UI Black" panose="020B0A02040204020203" pitchFamily="34" charset="0"/>
                <a:ea typeface="Segoe UI Black" panose="020B0A02040204020203" pitchFamily="34" charset="0"/>
              </a:rPr>
              <a:t>Nguyễn</a:t>
            </a:r>
            <a:r>
              <a:rPr lang="en-US" sz="4400" b="1" dirty="0">
                <a:solidFill>
                  <a:srgbClr val="FF0000"/>
                </a:solidFill>
                <a:latin typeface="Segoe UI Black" panose="020B0A02040204020203" pitchFamily="34" charset="0"/>
                <a:ea typeface="Segoe UI Black" panose="020B0A02040204020203" pitchFamily="34" charset="0"/>
              </a:rPr>
              <a:t> Anh </a:t>
            </a:r>
            <a:r>
              <a:rPr lang="en-US" sz="4400" b="1" dirty="0" err="1">
                <a:solidFill>
                  <a:srgbClr val="FF0000"/>
                </a:solidFill>
                <a:latin typeface="Segoe UI Black" panose="020B0A02040204020203" pitchFamily="34" charset="0"/>
                <a:ea typeface="Segoe UI Black" panose="020B0A02040204020203" pitchFamily="34" charset="0"/>
              </a:rPr>
              <a:t>Thư</a:t>
            </a:r>
            <a:endParaRPr lang="en-US" sz="4400" b="1" dirty="0">
              <a:solidFill>
                <a:srgbClr val="FF0000"/>
              </a:solidFill>
              <a:latin typeface="Segoe UI Black" panose="020B0A02040204020203" pitchFamily="34" charset="0"/>
              <a:ea typeface="Segoe UI Black" panose="020B0A02040204020203" pitchFamily="34" charset="0"/>
            </a:endParaRPr>
          </a:p>
          <a:p>
            <a:r>
              <a:rPr lang="en-US" sz="4400" b="1" dirty="0" err="1">
                <a:solidFill>
                  <a:srgbClr val="FF0000"/>
                </a:solidFill>
                <a:latin typeface="Segoe UI Black" panose="020B0A02040204020203" pitchFamily="34" charset="0"/>
                <a:ea typeface="Segoe UI Black" panose="020B0A02040204020203" pitchFamily="34" charset="0"/>
              </a:rPr>
              <a:t>Lớp</a:t>
            </a:r>
            <a:r>
              <a:rPr lang="en-US" sz="4400" b="1" dirty="0">
                <a:solidFill>
                  <a:srgbClr val="FF0000"/>
                </a:solidFill>
                <a:latin typeface="Segoe UI Black" panose="020B0A02040204020203" pitchFamily="34" charset="0"/>
                <a:ea typeface="Segoe UI Black" panose="020B0A02040204020203" pitchFamily="34" charset="0"/>
              </a:rPr>
              <a:t> 5B</a:t>
            </a:r>
          </a:p>
        </p:txBody>
      </p:sp>
    </p:spTree>
    <p:extLst>
      <p:ext uri="{BB962C8B-B14F-4D97-AF65-F5344CB8AC3E}">
        <p14:creationId xmlns:p14="http://schemas.microsoft.com/office/powerpoint/2010/main" val="18078378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2686840" y="-941876"/>
            <a:ext cx="9583231" cy="8229600"/>
          </a:xfrm>
          <a:custGeom>
            <a:avLst/>
            <a:gdLst/>
            <a:ahLst/>
            <a:cxnLst/>
            <a:rect l="l" t="t" r="r" b="b"/>
            <a:pathLst>
              <a:path w="9583231" h="8229600">
                <a:moveTo>
                  <a:pt x="0" y="0"/>
                </a:moveTo>
                <a:lnTo>
                  <a:pt x="9583231" y="0"/>
                </a:lnTo>
                <a:lnTo>
                  <a:pt x="9583231" y="8229600"/>
                </a:lnTo>
                <a:lnTo>
                  <a:pt x="0" y="8229600"/>
                </a:lnTo>
                <a:lnTo>
                  <a:pt x="0" y="0"/>
                </a:lnTo>
                <a:close/>
              </a:path>
            </a:pathLst>
          </a:custGeom>
          <a:blipFill>
            <a:blip r:embed="rId2"/>
            <a:stretch>
              <a:fillRect/>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4" name="Group 4"/>
          <p:cNvGrpSpPr/>
          <p:nvPr/>
        </p:nvGrpSpPr>
        <p:grpSpPr>
          <a:xfrm>
            <a:off x="6934200" y="897923"/>
            <a:ext cx="11055487" cy="8512777"/>
            <a:chOff x="0" y="0"/>
            <a:chExt cx="13623871" cy="11710018"/>
          </a:xfrm>
        </p:grpSpPr>
        <p:sp>
          <p:nvSpPr>
            <p:cNvPr id="5" name="Freeform 5"/>
            <p:cNvSpPr/>
            <p:nvPr/>
          </p:nvSpPr>
          <p:spPr>
            <a:xfrm>
              <a:off x="0" y="0"/>
              <a:ext cx="13507793" cy="8727482"/>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16078" y="2982536"/>
              <a:ext cx="13507793" cy="8727482"/>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7" name="Freeform 7"/>
          <p:cNvSpPr/>
          <p:nvPr/>
        </p:nvSpPr>
        <p:spPr>
          <a:xfrm>
            <a:off x="0" y="-68227"/>
            <a:ext cx="5859616" cy="3061649"/>
          </a:xfrm>
          <a:custGeom>
            <a:avLst/>
            <a:gdLst/>
            <a:ahLst/>
            <a:cxnLst/>
            <a:rect l="l" t="t" r="r" b="b"/>
            <a:pathLst>
              <a:path w="5859616" h="3061649">
                <a:moveTo>
                  <a:pt x="0" y="0"/>
                </a:moveTo>
                <a:lnTo>
                  <a:pt x="5859616" y="0"/>
                </a:lnTo>
                <a:lnTo>
                  <a:pt x="5859616" y="3061650"/>
                </a:lnTo>
                <a:lnTo>
                  <a:pt x="0" y="3061650"/>
                </a:lnTo>
                <a:lnTo>
                  <a:pt x="0" y="0"/>
                </a:lnTo>
                <a:close/>
              </a:path>
            </a:pathLst>
          </a:custGeom>
          <a:blipFill>
            <a:blip r:embed="rId6"/>
            <a:stretch>
              <a:fillRect/>
            </a:stretch>
          </a:blipFill>
        </p:spPr>
      </p:sp>
      <p:sp>
        <p:nvSpPr>
          <p:cNvPr id="9" name="TextBox 9"/>
          <p:cNvSpPr txBox="1"/>
          <p:nvPr/>
        </p:nvSpPr>
        <p:spPr>
          <a:xfrm>
            <a:off x="7543800" y="1409700"/>
            <a:ext cx="10210800" cy="7755969"/>
          </a:xfrm>
          <a:prstGeom prst="rect">
            <a:avLst/>
          </a:prstGeom>
        </p:spPr>
        <p:txBody>
          <a:bodyPr wrap="square" lIns="0" tIns="0" rIns="0" bIns="0" rtlCol="0" anchor="t">
            <a:spAutoFit/>
          </a:bodyPr>
          <a:lstStyle/>
          <a:p>
            <a:pPr algn="just"/>
            <a:r>
              <a:rPr lang="vi-VN" sz="3600" dirty="0">
                <a:solidFill>
                  <a:srgbClr val="000000"/>
                </a:solidFill>
                <a:latin typeface="Cambria" panose="02040503050406030204" pitchFamily="18" charset="0"/>
                <a:ea typeface="Cambria" panose="02040503050406030204" pitchFamily="18" charset="0"/>
              </a:rPr>
              <a:t>- Đọc thành tiếng: Đọc đúng, rõ ràng toàn bộ vân bản Phim hoạt hình "Chú ốc sên bay": biết ngắt, nghỉ hơi phù hợp; tốc độ đọc khoảng 90 - 100 tiếng trong 1 phút; Đọc đúng từ ngữ, câu, đoạn và toàn bộ văn bản quảng cáo Phim hoạt hình "Chú ốc sên bay", biết đọc diễn cảm, giọng đọc phù hợp với mỗi phần trong văn bản quảng cáo.</a:t>
            </a:r>
          </a:p>
          <a:p>
            <a:pPr algn="just"/>
            <a:r>
              <a:rPr lang="vi-VN" sz="3600" dirty="0">
                <a:solidFill>
                  <a:srgbClr val="000000"/>
                </a:solidFill>
                <a:latin typeface="Cambria" panose="02040503050406030204" pitchFamily="18" charset="0"/>
                <a:ea typeface="Cambria" panose="02040503050406030204" pitchFamily="18" charset="0"/>
              </a:rPr>
              <a:t>– Đọc hiểu: Nhận biết được đặc điểm về nội dung chính của từng phần trong văn bản quảng cáo. Hiểu được thông tin của mỗi nội dung trong văn bản quảng cáo. Hiểu mục đích của văn bản quảng cáo phim: Giới thiệu cho nhiều người biết được nội dung, nghệ thuật của bộ phim và kích thích khản giả đến xem phim....</a:t>
            </a:r>
          </a:p>
        </p:txBody>
      </p:sp>
      <p:sp>
        <p:nvSpPr>
          <p:cNvPr id="8" name="Freeform 8"/>
          <p:cNvSpPr/>
          <p:nvPr/>
        </p:nvSpPr>
        <p:spPr>
          <a:xfrm>
            <a:off x="6553200" y="1257300"/>
            <a:ext cx="804943" cy="731492"/>
          </a:xfrm>
          <a:custGeom>
            <a:avLst/>
            <a:gdLst/>
            <a:ahLst/>
            <a:cxnLst/>
            <a:rect l="l" t="t" r="r" b="b"/>
            <a:pathLst>
              <a:path w="804943" h="731492">
                <a:moveTo>
                  <a:pt x="0" y="0"/>
                </a:moveTo>
                <a:lnTo>
                  <a:pt x="804943" y="0"/>
                </a:lnTo>
                <a:lnTo>
                  <a:pt x="804943" y="731492"/>
                </a:lnTo>
                <a:lnTo>
                  <a:pt x="0" y="731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6629400" y="5219700"/>
            <a:ext cx="804943" cy="731492"/>
          </a:xfrm>
          <a:custGeom>
            <a:avLst/>
            <a:gdLst/>
            <a:ahLst/>
            <a:cxnLst/>
            <a:rect l="l" t="t" r="r" b="b"/>
            <a:pathLst>
              <a:path w="804943" h="731492">
                <a:moveTo>
                  <a:pt x="0" y="0"/>
                </a:moveTo>
                <a:lnTo>
                  <a:pt x="804943" y="0"/>
                </a:lnTo>
                <a:lnTo>
                  <a:pt x="804943" y="731492"/>
                </a:lnTo>
                <a:lnTo>
                  <a:pt x="0" y="731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3" name="Picture 12">
            <a:extLst>
              <a:ext uri="{FF2B5EF4-FFF2-40B4-BE49-F238E27FC236}">
                <a16:creationId xmlns:a16="http://schemas.microsoft.com/office/drawing/2014/main" id="{99AF38D4-C6C9-B406-ED1E-BDFF94D2DA7C}"/>
              </a:ext>
            </a:extLst>
          </p:cNvPr>
          <p:cNvPicPr>
            <a:picLocks noChangeAspect="1"/>
          </p:cNvPicPr>
          <p:nvPr/>
        </p:nvPicPr>
        <p:blipFill>
          <a:blip r:embed="rId9"/>
          <a:stretch>
            <a:fillRect/>
          </a:stretch>
        </p:blipFill>
        <p:spPr>
          <a:xfrm>
            <a:off x="228600" y="723900"/>
            <a:ext cx="5627096" cy="1774090"/>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561B932-3171-0765-3134-B5DC94C240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8200" y="7810500"/>
            <a:ext cx="2228552" cy="222855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3348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LÊ TÂM">
            <a:extLst>
              <a:ext uri="{FF2B5EF4-FFF2-40B4-BE49-F238E27FC236}">
                <a16:creationId xmlns:a16="http://schemas.microsoft.com/office/drawing/2014/main" id="{0D87E689-C4CD-3495-555B-6A3CE4FF2C2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7581E5B-8EDA-A922-DFEF-609DFBB6F62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EFFBEB2-4023-1A0E-E491-C868A85B1D89}"/>
              </a:ext>
            </a:extLst>
          </p:cNvPr>
          <p:cNvPicPr>
            <a:picLocks noChangeAspect="1"/>
          </p:cNvPicPr>
          <p:nvPr/>
        </p:nvPicPr>
        <p:blipFill>
          <a:blip r:embed="rId8"/>
          <a:stretch>
            <a:fillRect/>
          </a:stretch>
        </p:blipFill>
        <p:spPr>
          <a:xfrm>
            <a:off x="5181600" y="3162300"/>
            <a:ext cx="8138865" cy="3688400"/>
          </a:xfrm>
          <a:prstGeom prst="rect">
            <a:avLst/>
          </a:prstGeom>
        </p:spPr>
      </p:pic>
    </p:spTree>
    <p:extLst>
      <p:ext uri="{BB962C8B-B14F-4D97-AF65-F5344CB8AC3E}">
        <p14:creationId xmlns:p14="http://schemas.microsoft.com/office/powerpoint/2010/main" val="1570798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1">
            <a:extLst>
              <a:ext uri="{FF2B5EF4-FFF2-40B4-BE49-F238E27FC236}">
                <a16:creationId xmlns:a16="http://schemas.microsoft.com/office/drawing/2014/main" id="{3C1A1044-2E0D-EB56-30B4-7C040B5FB907}"/>
              </a:ext>
            </a:extLst>
          </p:cNvPr>
          <p:cNvSpPr/>
          <p:nvPr/>
        </p:nvSpPr>
        <p:spPr>
          <a:xfrm>
            <a:off x="242316" y="362302"/>
            <a:ext cx="17803368"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pic>
        <p:nvPicPr>
          <p:cNvPr id="4" name="Picture 3">
            <a:extLst>
              <a:ext uri="{FF2B5EF4-FFF2-40B4-BE49-F238E27FC236}">
                <a16:creationId xmlns:a16="http://schemas.microsoft.com/office/drawing/2014/main" id="{F3E32524-6CE2-DCF9-8257-F8EE2106A798}"/>
              </a:ext>
            </a:extLst>
          </p:cNvPr>
          <p:cNvPicPr>
            <a:picLocks noChangeAspect="1"/>
          </p:cNvPicPr>
          <p:nvPr/>
        </p:nvPicPr>
        <p:blipFill>
          <a:blip r:embed="rId3"/>
          <a:stretch>
            <a:fillRect/>
          </a:stretch>
        </p:blipFill>
        <p:spPr>
          <a:xfrm>
            <a:off x="3657600" y="647700"/>
            <a:ext cx="9906000" cy="9094628"/>
          </a:xfrm>
          <a:prstGeom prst="rect">
            <a:avLst/>
          </a:prstGeom>
        </p:spPr>
      </p:pic>
    </p:spTree>
    <p:extLst>
      <p:ext uri="{BB962C8B-B14F-4D97-AF65-F5344CB8AC3E}">
        <p14:creationId xmlns:p14="http://schemas.microsoft.com/office/powerpoint/2010/main" val="3022796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6" name="Rectangle: Diagonal Corners Rounded 5">
            <a:extLst>
              <a:ext uri="{FF2B5EF4-FFF2-40B4-BE49-F238E27FC236}">
                <a16:creationId xmlns:a16="http://schemas.microsoft.com/office/drawing/2014/main" id="{9C33F908-C86D-C190-7F0C-2720390B52D8}"/>
              </a:ext>
            </a:extLst>
          </p:cNvPr>
          <p:cNvSpPr/>
          <p:nvPr/>
        </p:nvSpPr>
        <p:spPr>
          <a:xfrm>
            <a:off x="5105400" y="3238500"/>
            <a:ext cx="119634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1: Từ đ</a:t>
            </a:r>
            <a:r>
              <a:rPr lang="en-US"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u đến... chiếu phim Quốc gia</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8DC65E3A-78D2-1C24-D9A5-FEA41EB34448}"/>
              </a:ext>
            </a:extLst>
          </p:cNvPr>
          <p:cNvSpPr/>
          <p:nvPr/>
        </p:nvSpPr>
        <p:spPr>
          <a:xfrm>
            <a:off x="5023042" y="5420922"/>
            <a:ext cx="12960158"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Diagonal Corners Rounded 13">
            <a:extLst>
              <a:ext uri="{FF2B5EF4-FFF2-40B4-BE49-F238E27FC236}">
                <a16:creationId xmlns:a16="http://schemas.microsoft.com/office/drawing/2014/main" id="{B3FFD4B4-5451-8B96-24C8-09A8612ED0B3}"/>
              </a:ext>
            </a:extLst>
          </p:cNvPr>
          <p:cNvSpPr/>
          <p:nvPr/>
        </p:nvSpPr>
        <p:spPr>
          <a:xfrm>
            <a:off x="5023041" y="7668593"/>
            <a:ext cx="7321359"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3: Phần còn lại.</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487261-DB7D-71BC-0EFA-CC0E48FE5A3A}"/>
              </a:ext>
            </a:extLst>
          </p:cNvPr>
          <p:cNvPicPr>
            <a:picLocks noChangeAspect="1"/>
          </p:cNvPicPr>
          <p:nvPr/>
        </p:nvPicPr>
        <p:blipFill>
          <a:blip r:embed="rId3"/>
          <a:stretch>
            <a:fillRect/>
          </a:stretch>
        </p:blipFill>
        <p:spPr>
          <a:xfrm>
            <a:off x="914400" y="-114300"/>
            <a:ext cx="7065876" cy="3389670"/>
          </a:xfrm>
          <a:prstGeom prst="rect">
            <a:avLst/>
          </a:prstGeom>
        </p:spPr>
      </p:pic>
    </p:spTree>
    <p:extLst>
      <p:ext uri="{BB962C8B-B14F-4D97-AF65-F5344CB8AC3E}">
        <p14:creationId xmlns:p14="http://schemas.microsoft.com/office/powerpoint/2010/main" val="312445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5" name="Freeform 3">
            <a:extLst>
              <a:ext uri="{FF2B5EF4-FFF2-40B4-BE49-F238E27FC236}">
                <a16:creationId xmlns:a16="http://schemas.microsoft.com/office/drawing/2014/main" id="{F8BA8F9E-7150-56FC-E364-907C6861A788}"/>
              </a:ext>
            </a:extLst>
          </p:cNvPr>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18" name="Group 17">
            <a:extLst>
              <a:ext uri="{FF2B5EF4-FFF2-40B4-BE49-F238E27FC236}">
                <a16:creationId xmlns:a16="http://schemas.microsoft.com/office/drawing/2014/main" id="{D5EAC3C6-FAAF-9B24-CF85-D0F70ACEF846}"/>
              </a:ext>
            </a:extLst>
          </p:cNvPr>
          <p:cNvGrpSpPr/>
          <p:nvPr/>
        </p:nvGrpSpPr>
        <p:grpSpPr>
          <a:xfrm>
            <a:off x="990600" y="419100"/>
            <a:ext cx="5508507" cy="2694564"/>
            <a:chOff x="1425106" y="1954699"/>
            <a:chExt cx="3672338" cy="1796376"/>
          </a:xfrm>
        </p:grpSpPr>
        <p:sp>
          <p:nvSpPr>
            <p:cNvPr id="13" name="Freeform 9">
              <a:extLst>
                <a:ext uri="{FF2B5EF4-FFF2-40B4-BE49-F238E27FC236}">
                  <a16:creationId xmlns:a16="http://schemas.microsoft.com/office/drawing/2014/main" id="{1604F394-F51D-765B-9D3F-1AE7E672907A}"/>
                </a:ext>
              </a:extLst>
            </p:cNvPr>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a:extLst>
                <a:ext uri="{FF2B5EF4-FFF2-40B4-BE49-F238E27FC236}">
                  <a16:creationId xmlns:a16="http://schemas.microsoft.com/office/drawing/2014/main" id="{8AE70F3A-0BBB-76B5-1FA5-BFCAA1B6C3FC}"/>
                </a:ext>
              </a:extLst>
            </p:cNvPr>
            <p:cNvSpPr txBox="1"/>
            <p:nvPr/>
          </p:nvSpPr>
          <p:spPr>
            <a:xfrm>
              <a:off x="2024417" y="2364212"/>
              <a:ext cx="2358765"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đặc</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sắc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B51D68ED-B017-48D6-740F-5018DBDE3B46}"/>
              </a:ext>
            </a:extLst>
          </p:cNvPr>
          <p:cNvGrpSpPr/>
          <p:nvPr/>
        </p:nvGrpSpPr>
        <p:grpSpPr>
          <a:xfrm>
            <a:off x="1219200" y="4076700"/>
            <a:ext cx="5508507" cy="2694564"/>
            <a:chOff x="3301112" y="4136205"/>
            <a:chExt cx="3672338" cy="1796376"/>
          </a:xfrm>
        </p:grpSpPr>
        <p:sp>
          <p:nvSpPr>
            <p:cNvPr id="15" name="Freeform 9">
              <a:extLst>
                <a:ext uri="{FF2B5EF4-FFF2-40B4-BE49-F238E27FC236}">
                  <a16:creationId xmlns:a16="http://schemas.microsoft.com/office/drawing/2014/main" id="{3B0EDC42-8EA4-2E2E-9C88-0FF632B8F039}"/>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C9CA8FD7-5B9D-E152-8568-4CD228007CA8}"/>
                </a:ext>
              </a:extLst>
            </p:cNvPr>
            <p:cNvSpPr txBox="1"/>
            <p:nvPr/>
          </p:nvSpPr>
          <p:spPr>
            <a:xfrm>
              <a:off x="3707512" y="4593405"/>
              <a:ext cx="276272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thoả</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sức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48904D73-54CD-6DEB-FF1F-C702F60789F0}"/>
              </a:ext>
            </a:extLst>
          </p:cNvPr>
          <p:cNvPicPr>
            <a:picLocks noChangeAspect="1"/>
          </p:cNvPicPr>
          <p:nvPr/>
        </p:nvPicPr>
        <p:blipFill>
          <a:blip r:embed="rId7"/>
          <a:stretch>
            <a:fillRect/>
          </a:stretch>
        </p:blipFill>
        <p:spPr>
          <a:xfrm>
            <a:off x="7162800" y="0"/>
            <a:ext cx="6986622" cy="5194242"/>
          </a:xfrm>
          <a:prstGeom prst="rect">
            <a:avLst/>
          </a:prstGeom>
        </p:spPr>
      </p:pic>
      <p:grpSp>
        <p:nvGrpSpPr>
          <p:cNvPr id="20" name="Group 19">
            <a:extLst>
              <a:ext uri="{FF2B5EF4-FFF2-40B4-BE49-F238E27FC236}">
                <a16:creationId xmlns:a16="http://schemas.microsoft.com/office/drawing/2014/main" id="{8DF2D57B-B0FF-1D05-23BC-44418876DAF0}"/>
              </a:ext>
            </a:extLst>
          </p:cNvPr>
          <p:cNvGrpSpPr/>
          <p:nvPr/>
        </p:nvGrpSpPr>
        <p:grpSpPr>
          <a:xfrm>
            <a:off x="3505200" y="6667500"/>
            <a:ext cx="5508507" cy="2694564"/>
            <a:chOff x="3301112" y="4136205"/>
            <a:chExt cx="3672338" cy="1796376"/>
          </a:xfrm>
        </p:grpSpPr>
        <p:sp>
          <p:nvSpPr>
            <p:cNvPr id="22" name="Freeform 9">
              <a:extLst>
                <a:ext uri="{FF2B5EF4-FFF2-40B4-BE49-F238E27FC236}">
                  <a16:creationId xmlns:a16="http://schemas.microsoft.com/office/drawing/2014/main" id="{A55D290A-7FFD-7C3F-9981-5EA23A74E7EB}"/>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3" name="TextBox 22">
              <a:extLst>
                <a:ext uri="{FF2B5EF4-FFF2-40B4-BE49-F238E27FC236}">
                  <a16:creationId xmlns:a16="http://schemas.microsoft.com/office/drawing/2014/main" id="{9C211E00-129C-4FF9-DDAC-E7F9F45002DA}"/>
                </a:ext>
              </a:extLst>
            </p:cNvPr>
            <p:cNvSpPr txBox="1"/>
            <p:nvPr/>
          </p:nvSpPr>
          <p:spPr>
            <a:xfrm>
              <a:off x="3707512" y="4593405"/>
              <a:ext cx="305981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quảng</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bá</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16897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1169</Words>
  <Application>Microsoft Office PowerPoint</Application>
  <PresentationFormat>Custom</PresentationFormat>
  <Paragraphs>60</Paragraphs>
  <Slides>31</Slides>
  <Notes>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31</vt:i4>
      </vt:variant>
    </vt:vector>
  </HeadingPairs>
  <TitlesOfParts>
    <vt:vector size="44" baseType="lpstr">
      <vt:lpstr>#9Slide03 AllRoundGothic</vt:lpstr>
      <vt:lpstr>Aptos</vt:lpstr>
      <vt:lpstr>Aptos Display</vt:lpstr>
      <vt:lpstr>Arial</vt:lpstr>
      <vt:lpstr>Calibri</vt:lpstr>
      <vt:lpstr>Cambria</vt:lpstr>
      <vt:lpstr>Segoe UI Black</vt:lpstr>
      <vt:lpstr>Times New Roman</vt:lpstr>
      <vt:lpstr>Office Theme</vt:lpstr>
      <vt:lpstr>Thiết kế Tùy chỉnh</vt:lpstr>
      <vt:lpstr>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TV5_T2_Sinh hoạt CLB đọc sách Khung trời tuổi thơ</dc:title>
  <dc:creator>Huong Thao - 0972115126</dc:creator>
  <cp:lastModifiedBy>Administrator</cp:lastModifiedBy>
  <cp:revision>121</cp:revision>
  <dcterms:created xsi:type="dcterms:W3CDTF">2006-08-16T00:00:00Z</dcterms:created>
  <dcterms:modified xsi:type="dcterms:W3CDTF">2024-12-23T03:54:09Z</dcterms:modified>
  <dc:identifier>DAGIZPjWVZs</dc:identifier>
</cp:coreProperties>
</file>