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81" r:id="rId4"/>
    <p:sldId id="316" r:id="rId5"/>
    <p:sldId id="266" r:id="rId6"/>
    <p:sldId id="283" r:id="rId7"/>
    <p:sldId id="317" r:id="rId8"/>
    <p:sldId id="272" r:id="rId9"/>
    <p:sldId id="318" r:id="rId10"/>
    <p:sldId id="319" r:id="rId11"/>
    <p:sldId id="320" r:id="rId12"/>
    <p:sldId id="321" r:id="rId13"/>
    <p:sldId id="322" r:id="rId14"/>
    <p:sldId id="323" r:id="rId15"/>
    <p:sldId id="298" r:id="rId16"/>
    <p:sldId id="324" r:id="rId17"/>
    <p:sldId id="325" r:id="rId18"/>
    <p:sldId id="326" r:id="rId19"/>
    <p:sldId id="327" r:id="rId20"/>
    <p:sldId id="31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291" autoAdjust="0"/>
  </p:normalViewPr>
  <p:slideViewPr>
    <p:cSldViewPr snapToGrid="0">
      <p:cViewPr varScale="1">
        <p:scale>
          <a:sx n="74" d="100"/>
          <a:sy n="74" d="100"/>
        </p:scale>
        <p:origin x="92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12/23/2024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12/23/2024</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4">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569660" fill="none" extrusionOk="0">
                <a:moveTo>
                  <a:pt x="0" y="261615"/>
                </a:moveTo>
                <a:cubicBezTo>
                  <a:pt x="53285" y="129252"/>
                  <a:pt x="102017" y="28525"/>
                  <a:pt x="187289" y="0"/>
                </a:cubicBezTo>
                <a:cubicBezTo>
                  <a:pt x="471750" y="-34372"/>
                  <a:pt x="597977" y="149653"/>
                  <a:pt x="786611" y="0"/>
                </a:cubicBezTo>
                <a:cubicBezTo>
                  <a:pt x="892134" y="-67308"/>
                  <a:pt x="1172965" y="60948"/>
                  <a:pt x="1439873" y="0"/>
                </a:cubicBezTo>
                <a:cubicBezTo>
                  <a:pt x="1670922" y="-83000"/>
                  <a:pt x="1970050" y="57316"/>
                  <a:pt x="2147073" y="0"/>
                </a:cubicBezTo>
                <a:cubicBezTo>
                  <a:pt x="2231262" y="-57489"/>
                  <a:pt x="2430071" y="48101"/>
                  <a:pt x="2638517" y="0"/>
                </a:cubicBezTo>
                <a:cubicBezTo>
                  <a:pt x="2894497" y="26452"/>
                  <a:pt x="3003223" y="34918"/>
                  <a:pt x="3345718" y="0"/>
                </a:cubicBezTo>
                <a:cubicBezTo>
                  <a:pt x="3633866" y="-81606"/>
                  <a:pt x="3697288" y="824"/>
                  <a:pt x="3945040" y="0"/>
                </a:cubicBezTo>
                <a:cubicBezTo>
                  <a:pt x="4264517" y="-74391"/>
                  <a:pt x="4229793" y="32743"/>
                  <a:pt x="4490423" y="0"/>
                </a:cubicBezTo>
                <a:cubicBezTo>
                  <a:pt x="4703797" y="-200456"/>
                  <a:pt x="5021125" y="328913"/>
                  <a:pt x="5581190" y="0"/>
                </a:cubicBezTo>
                <a:cubicBezTo>
                  <a:pt x="5673495" y="-196"/>
                  <a:pt x="5721812" y="104148"/>
                  <a:pt x="5768479" y="261615"/>
                </a:cubicBezTo>
                <a:cubicBezTo>
                  <a:pt x="5812531" y="474779"/>
                  <a:pt x="5743463" y="557354"/>
                  <a:pt x="5768479" y="795293"/>
                </a:cubicBezTo>
                <a:cubicBezTo>
                  <a:pt x="5838485" y="1021612"/>
                  <a:pt x="5737946" y="1028015"/>
                  <a:pt x="5768479" y="1308044"/>
                </a:cubicBezTo>
                <a:cubicBezTo>
                  <a:pt x="5736263" y="1453064"/>
                  <a:pt x="5640421" y="1611020"/>
                  <a:pt x="5581190" y="1569660"/>
                </a:cubicBezTo>
                <a:cubicBezTo>
                  <a:pt x="5340700" y="1682627"/>
                  <a:pt x="5287953" y="1481142"/>
                  <a:pt x="5035807" y="1569660"/>
                </a:cubicBezTo>
                <a:cubicBezTo>
                  <a:pt x="4809715" y="1639509"/>
                  <a:pt x="4790548" y="1578115"/>
                  <a:pt x="4544362" y="1569660"/>
                </a:cubicBezTo>
                <a:cubicBezTo>
                  <a:pt x="4289940" y="1609350"/>
                  <a:pt x="4273462" y="1542422"/>
                  <a:pt x="4052918" y="1569660"/>
                </a:cubicBezTo>
                <a:cubicBezTo>
                  <a:pt x="3795460" y="1592670"/>
                  <a:pt x="3732564" y="1565538"/>
                  <a:pt x="3561474" y="1569660"/>
                </a:cubicBezTo>
                <a:cubicBezTo>
                  <a:pt x="3432055" y="1668464"/>
                  <a:pt x="3252410" y="1502989"/>
                  <a:pt x="3016090" y="1569660"/>
                </a:cubicBezTo>
                <a:cubicBezTo>
                  <a:pt x="2750162" y="1619248"/>
                  <a:pt x="2755372" y="1521765"/>
                  <a:pt x="2578585" y="1569660"/>
                </a:cubicBezTo>
                <a:cubicBezTo>
                  <a:pt x="2436414" y="1545064"/>
                  <a:pt x="1985195" y="1553950"/>
                  <a:pt x="1871385" y="1569660"/>
                </a:cubicBezTo>
                <a:cubicBezTo>
                  <a:pt x="1779238" y="1709472"/>
                  <a:pt x="1487371" y="1499452"/>
                  <a:pt x="1326001" y="1569660"/>
                </a:cubicBezTo>
                <a:cubicBezTo>
                  <a:pt x="1252452" y="1467113"/>
                  <a:pt x="517475" y="1517718"/>
                  <a:pt x="187289" y="1569660"/>
                </a:cubicBezTo>
                <a:cubicBezTo>
                  <a:pt x="88747" y="1555345"/>
                  <a:pt x="-15379" y="1409849"/>
                  <a:pt x="0" y="1308044"/>
                </a:cubicBezTo>
                <a:cubicBezTo>
                  <a:pt x="11306" y="1070148"/>
                  <a:pt x="53013" y="961674"/>
                  <a:pt x="0" y="805759"/>
                </a:cubicBezTo>
                <a:cubicBezTo>
                  <a:pt x="11891" y="625442"/>
                  <a:pt x="19517" y="547626"/>
                  <a:pt x="0" y="261615"/>
                </a:cubicBezTo>
                <a:close/>
              </a:path>
              <a:path w="5768479" h="1569660" stroke="0" extrusionOk="0">
                <a:moveTo>
                  <a:pt x="0" y="261615"/>
                </a:moveTo>
                <a:cubicBezTo>
                  <a:pt x="26502" y="104795"/>
                  <a:pt x="118031" y="30066"/>
                  <a:pt x="187289" y="0"/>
                </a:cubicBezTo>
                <a:cubicBezTo>
                  <a:pt x="343852" y="-81217"/>
                  <a:pt x="571824" y="-19302"/>
                  <a:pt x="786611" y="0"/>
                </a:cubicBezTo>
                <a:cubicBezTo>
                  <a:pt x="999259" y="48808"/>
                  <a:pt x="1244827" y="159019"/>
                  <a:pt x="1493812" y="0"/>
                </a:cubicBezTo>
                <a:cubicBezTo>
                  <a:pt x="1654163" y="-124435"/>
                  <a:pt x="1808028" y="-10049"/>
                  <a:pt x="2201012" y="0"/>
                </a:cubicBezTo>
                <a:cubicBezTo>
                  <a:pt x="2501433" y="-127414"/>
                  <a:pt x="2546690" y="-2379"/>
                  <a:pt x="2638517" y="0"/>
                </a:cubicBezTo>
                <a:cubicBezTo>
                  <a:pt x="2807593" y="-32349"/>
                  <a:pt x="2926119" y="42012"/>
                  <a:pt x="3129962" y="0"/>
                </a:cubicBezTo>
                <a:cubicBezTo>
                  <a:pt x="3346198" y="-64523"/>
                  <a:pt x="3523055" y="38424"/>
                  <a:pt x="3675345" y="0"/>
                </a:cubicBezTo>
                <a:cubicBezTo>
                  <a:pt x="3883731" y="-109816"/>
                  <a:pt x="4072161" y="-518"/>
                  <a:pt x="4220728" y="0"/>
                </a:cubicBezTo>
                <a:cubicBezTo>
                  <a:pt x="4450154" y="-87151"/>
                  <a:pt x="4527653" y="60777"/>
                  <a:pt x="4658234" y="0"/>
                </a:cubicBezTo>
                <a:cubicBezTo>
                  <a:pt x="4810181" y="-121331"/>
                  <a:pt x="5349463" y="127417"/>
                  <a:pt x="5581190" y="0"/>
                </a:cubicBezTo>
                <a:cubicBezTo>
                  <a:pt x="5664585" y="-12718"/>
                  <a:pt x="5766663" y="167328"/>
                  <a:pt x="5768479" y="261615"/>
                </a:cubicBezTo>
                <a:cubicBezTo>
                  <a:pt x="5769722" y="410789"/>
                  <a:pt x="5733047" y="649158"/>
                  <a:pt x="5768479" y="763900"/>
                </a:cubicBezTo>
                <a:cubicBezTo>
                  <a:pt x="5804828" y="946008"/>
                  <a:pt x="5713763" y="1113868"/>
                  <a:pt x="5768479" y="1308044"/>
                </a:cubicBezTo>
                <a:cubicBezTo>
                  <a:pt x="5798587" y="1436087"/>
                  <a:pt x="5678621" y="1502754"/>
                  <a:pt x="5581190" y="1569660"/>
                </a:cubicBezTo>
                <a:cubicBezTo>
                  <a:pt x="5223047" y="1652766"/>
                  <a:pt x="5105449" y="1558677"/>
                  <a:pt x="4873990" y="1569660"/>
                </a:cubicBezTo>
                <a:cubicBezTo>
                  <a:pt x="4635550" y="1626324"/>
                  <a:pt x="4409700" y="1488958"/>
                  <a:pt x="4274667" y="1569660"/>
                </a:cubicBezTo>
                <a:cubicBezTo>
                  <a:pt x="4049987" y="1651426"/>
                  <a:pt x="4010512" y="1510438"/>
                  <a:pt x="3837162" y="1569660"/>
                </a:cubicBezTo>
                <a:cubicBezTo>
                  <a:pt x="3603544" y="1642988"/>
                  <a:pt x="3510808" y="1533639"/>
                  <a:pt x="3399657" y="1569660"/>
                </a:cubicBezTo>
                <a:cubicBezTo>
                  <a:pt x="3249882" y="1632172"/>
                  <a:pt x="3081445" y="1567888"/>
                  <a:pt x="2854273" y="1569660"/>
                </a:cubicBezTo>
                <a:cubicBezTo>
                  <a:pt x="2735041" y="1581160"/>
                  <a:pt x="2605575" y="1557571"/>
                  <a:pt x="2362829" y="1569660"/>
                </a:cubicBezTo>
                <a:cubicBezTo>
                  <a:pt x="2254489" y="1513558"/>
                  <a:pt x="1986723" y="1548070"/>
                  <a:pt x="1709568" y="1569660"/>
                </a:cubicBezTo>
                <a:cubicBezTo>
                  <a:pt x="1432381" y="1673226"/>
                  <a:pt x="1398022" y="1564388"/>
                  <a:pt x="1272062" y="1569660"/>
                </a:cubicBezTo>
                <a:cubicBezTo>
                  <a:pt x="1227513" y="1641148"/>
                  <a:pt x="910466" y="1567516"/>
                  <a:pt x="780618" y="1569660"/>
                </a:cubicBezTo>
                <a:cubicBezTo>
                  <a:pt x="599537" y="1591490"/>
                  <a:pt x="351917" y="1552118"/>
                  <a:pt x="187289" y="1569660"/>
                </a:cubicBezTo>
                <a:cubicBezTo>
                  <a:pt x="104888" y="1585131"/>
                  <a:pt x="-23668" y="1460562"/>
                  <a:pt x="0" y="1308044"/>
                </a:cubicBezTo>
                <a:cubicBezTo>
                  <a:pt x="-72786" y="1214746"/>
                  <a:pt x="91251" y="1058484"/>
                  <a:pt x="0" y="774366"/>
                </a:cubicBezTo>
                <a:cubicBezTo>
                  <a:pt x="-32115" y="486143"/>
                  <a:pt x="40475" y="499874"/>
                  <a:pt x="0" y="261615"/>
                </a:cubicBezTo>
                <a:close/>
              </a:path>
              <a:path w="5768479" h="1569660" fill="none" stroke="0" extrusionOk="0">
                <a:moveTo>
                  <a:pt x="0" y="261615"/>
                </a:moveTo>
                <a:cubicBezTo>
                  <a:pt x="17693" y="144746"/>
                  <a:pt x="71137" y="12395"/>
                  <a:pt x="187289" y="0"/>
                </a:cubicBezTo>
                <a:cubicBezTo>
                  <a:pt x="526813" y="-2689"/>
                  <a:pt x="653433" y="27000"/>
                  <a:pt x="786611" y="0"/>
                </a:cubicBezTo>
                <a:cubicBezTo>
                  <a:pt x="942618" y="-47271"/>
                  <a:pt x="1222986" y="82991"/>
                  <a:pt x="1439873" y="0"/>
                </a:cubicBezTo>
                <a:cubicBezTo>
                  <a:pt x="1693083" y="-129068"/>
                  <a:pt x="1951895" y="158128"/>
                  <a:pt x="2147073" y="0"/>
                </a:cubicBezTo>
                <a:cubicBezTo>
                  <a:pt x="2279340" y="-72926"/>
                  <a:pt x="2440281" y="65953"/>
                  <a:pt x="2638517" y="0"/>
                </a:cubicBezTo>
                <a:cubicBezTo>
                  <a:pt x="2835056" y="-36360"/>
                  <a:pt x="3004814" y="96366"/>
                  <a:pt x="3345718" y="0"/>
                </a:cubicBezTo>
                <a:cubicBezTo>
                  <a:pt x="3655135" y="-104900"/>
                  <a:pt x="3676272" y="63981"/>
                  <a:pt x="3945040" y="0"/>
                </a:cubicBezTo>
                <a:cubicBezTo>
                  <a:pt x="4219071" y="-104928"/>
                  <a:pt x="4264989" y="102823"/>
                  <a:pt x="4490423" y="0"/>
                </a:cubicBezTo>
                <a:cubicBezTo>
                  <a:pt x="4868057" y="-36639"/>
                  <a:pt x="5246524" y="166978"/>
                  <a:pt x="5581190" y="0"/>
                </a:cubicBezTo>
                <a:cubicBezTo>
                  <a:pt x="5682022" y="65600"/>
                  <a:pt x="5769947" y="136158"/>
                  <a:pt x="5768479" y="261615"/>
                </a:cubicBezTo>
                <a:cubicBezTo>
                  <a:pt x="5768826" y="431321"/>
                  <a:pt x="5703450" y="583743"/>
                  <a:pt x="5768479" y="795293"/>
                </a:cubicBezTo>
                <a:cubicBezTo>
                  <a:pt x="5828854" y="1021733"/>
                  <a:pt x="5759072" y="1038734"/>
                  <a:pt x="5768479" y="1308044"/>
                </a:cubicBezTo>
                <a:cubicBezTo>
                  <a:pt x="5778110" y="1449187"/>
                  <a:pt x="5667713" y="1606328"/>
                  <a:pt x="5581190" y="1569660"/>
                </a:cubicBezTo>
                <a:cubicBezTo>
                  <a:pt x="5363888" y="1626203"/>
                  <a:pt x="5212539" y="1492761"/>
                  <a:pt x="5035807" y="1569660"/>
                </a:cubicBezTo>
                <a:cubicBezTo>
                  <a:pt x="4860871" y="1695218"/>
                  <a:pt x="4800743" y="1556392"/>
                  <a:pt x="4544362" y="1569660"/>
                </a:cubicBezTo>
                <a:cubicBezTo>
                  <a:pt x="4286507" y="1581603"/>
                  <a:pt x="4267655" y="1543745"/>
                  <a:pt x="4052918" y="1569660"/>
                </a:cubicBezTo>
                <a:cubicBezTo>
                  <a:pt x="3794001" y="1607783"/>
                  <a:pt x="3709475" y="1542717"/>
                  <a:pt x="3561474" y="1569660"/>
                </a:cubicBezTo>
                <a:cubicBezTo>
                  <a:pt x="3455811" y="1638520"/>
                  <a:pt x="3305629" y="1500174"/>
                  <a:pt x="3016090" y="1569660"/>
                </a:cubicBezTo>
                <a:cubicBezTo>
                  <a:pt x="2760065" y="1636766"/>
                  <a:pt x="2751829" y="1543767"/>
                  <a:pt x="2578585" y="1569660"/>
                </a:cubicBezTo>
                <a:cubicBezTo>
                  <a:pt x="2336557" y="1581731"/>
                  <a:pt x="2036192" y="1491081"/>
                  <a:pt x="1871385" y="1569660"/>
                </a:cubicBezTo>
                <a:cubicBezTo>
                  <a:pt x="1772020" y="1658319"/>
                  <a:pt x="1507301" y="1528989"/>
                  <a:pt x="1326001" y="1569660"/>
                </a:cubicBezTo>
                <a:cubicBezTo>
                  <a:pt x="1126041" y="1659247"/>
                  <a:pt x="650517" y="1356195"/>
                  <a:pt x="187289" y="1569660"/>
                </a:cubicBezTo>
                <a:cubicBezTo>
                  <a:pt x="105771" y="1572503"/>
                  <a:pt x="-7808" y="1453209"/>
                  <a:pt x="0" y="1308044"/>
                </a:cubicBezTo>
                <a:cubicBezTo>
                  <a:pt x="-35767" y="1067018"/>
                  <a:pt x="24999" y="969395"/>
                  <a:pt x="0" y="805759"/>
                </a:cubicBezTo>
                <a:cubicBezTo>
                  <a:pt x="-47801" y="601241"/>
                  <a:pt x="32011" y="506999"/>
                  <a:pt x="0" y="261615"/>
                </a:cubicBezTo>
                <a:close/>
              </a:path>
              <a:path w="5768479" h="1569660" fill="none" stroke="0" extrusionOk="0">
                <a:moveTo>
                  <a:pt x="0" y="261615"/>
                </a:moveTo>
                <a:cubicBezTo>
                  <a:pt x="34005" y="130629"/>
                  <a:pt x="77720" y="27465"/>
                  <a:pt x="187289" y="0"/>
                </a:cubicBezTo>
                <a:cubicBezTo>
                  <a:pt x="484233" y="-33430"/>
                  <a:pt x="608471" y="47936"/>
                  <a:pt x="786611" y="0"/>
                </a:cubicBezTo>
                <a:cubicBezTo>
                  <a:pt x="959558" y="-56607"/>
                  <a:pt x="1201251" y="62129"/>
                  <a:pt x="1439873" y="0"/>
                </a:cubicBezTo>
                <a:cubicBezTo>
                  <a:pt x="1658205" y="-67000"/>
                  <a:pt x="1957813" y="101944"/>
                  <a:pt x="2147073" y="0"/>
                </a:cubicBezTo>
                <a:cubicBezTo>
                  <a:pt x="2251268" y="-82015"/>
                  <a:pt x="2433601" y="48186"/>
                  <a:pt x="2638517" y="0"/>
                </a:cubicBezTo>
                <a:cubicBezTo>
                  <a:pt x="2891608" y="-13013"/>
                  <a:pt x="3016964" y="53911"/>
                  <a:pt x="3345718" y="0"/>
                </a:cubicBezTo>
                <a:cubicBezTo>
                  <a:pt x="3646994" y="-103178"/>
                  <a:pt x="3674710" y="51091"/>
                  <a:pt x="3945040" y="0"/>
                </a:cubicBezTo>
                <a:cubicBezTo>
                  <a:pt x="4239885" y="-80102"/>
                  <a:pt x="4241817" y="48429"/>
                  <a:pt x="4490423" y="0"/>
                </a:cubicBezTo>
                <a:cubicBezTo>
                  <a:pt x="4760380" y="-177700"/>
                  <a:pt x="5180067" y="194508"/>
                  <a:pt x="5581190" y="0"/>
                </a:cubicBezTo>
                <a:cubicBezTo>
                  <a:pt x="5671138" y="29398"/>
                  <a:pt x="5719488" y="106966"/>
                  <a:pt x="5768479" y="261615"/>
                </a:cubicBezTo>
                <a:cubicBezTo>
                  <a:pt x="5809877" y="456194"/>
                  <a:pt x="5739068" y="583065"/>
                  <a:pt x="5768479" y="795293"/>
                </a:cubicBezTo>
                <a:cubicBezTo>
                  <a:pt x="5822667" y="1021437"/>
                  <a:pt x="5740006" y="1023064"/>
                  <a:pt x="5768479" y="1308044"/>
                </a:cubicBezTo>
                <a:cubicBezTo>
                  <a:pt x="5738568" y="1453459"/>
                  <a:pt x="5648461" y="1593319"/>
                  <a:pt x="5581190" y="1569660"/>
                </a:cubicBezTo>
                <a:cubicBezTo>
                  <a:pt x="5354448" y="1657253"/>
                  <a:pt x="5242270" y="1449529"/>
                  <a:pt x="5035807" y="1569660"/>
                </a:cubicBezTo>
                <a:cubicBezTo>
                  <a:pt x="4808668" y="1658535"/>
                  <a:pt x="4786384" y="1563864"/>
                  <a:pt x="4544362" y="1569660"/>
                </a:cubicBezTo>
                <a:cubicBezTo>
                  <a:pt x="4290826" y="1603619"/>
                  <a:pt x="4284171" y="1546005"/>
                  <a:pt x="4052918" y="1569660"/>
                </a:cubicBezTo>
                <a:cubicBezTo>
                  <a:pt x="3792862" y="1595252"/>
                  <a:pt x="3716125" y="1553306"/>
                  <a:pt x="3561474" y="1569660"/>
                </a:cubicBezTo>
                <a:cubicBezTo>
                  <a:pt x="3424331" y="1642359"/>
                  <a:pt x="3265784" y="1496982"/>
                  <a:pt x="3016090" y="1569660"/>
                </a:cubicBezTo>
                <a:cubicBezTo>
                  <a:pt x="2759578" y="1633338"/>
                  <a:pt x="2757487" y="1547344"/>
                  <a:pt x="2578585" y="1569660"/>
                </a:cubicBezTo>
                <a:cubicBezTo>
                  <a:pt x="2393326" y="1577536"/>
                  <a:pt x="2015800" y="1548744"/>
                  <a:pt x="1871385" y="1569660"/>
                </a:cubicBezTo>
                <a:cubicBezTo>
                  <a:pt x="1744348" y="1676990"/>
                  <a:pt x="1482640" y="1548596"/>
                  <a:pt x="1326001" y="1569660"/>
                </a:cubicBezTo>
                <a:cubicBezTo>
                  <a:pt x="1200377" y="1551998"/>
                  <a:pt x="577648" y="1424992"/>
                  <a:pt x="187289" y="1569660"/>
                </a:cubicBezTo>
                <a:cubicBezTo>
                  <a:pt x="103763" y="1569197"/>
                  <a:pt x="-20005" y="1416654"/>
                  <a:pt x="0" y="1308044"/>
                </a:cubicBezTo>
                <a:cubicBezTo>
                  <a:pt x="-8581" y="1059476"/>
                  <a:pt x="50236" y="972897"/>
                  <a:pt x="0" y="805759"/>
                </a:cubicBezTo>
                <a:cubicBezTo>
                  <a:pt x="-34061" y="628905"/>
                  <a:pt x="13684" y="536803"/>
                  <a:pt x="0" y="26161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6911"/>
          <a:stretch/>
        </p:blipFill>
        <p:spPr>
          <a:xfrm>
            <a:off x="1596834" y="0"/>
            <a:ext cx="10459600" cy="6858000"/>
          </a:xfrm>
          <a:prstGeom prst="rect">
            <a:avLst/>
          </a:prstGeom>
        </p:spPr>
      </p:pic>
      <p:grpSp>
        <p:nvGrpSpPr>
          <p:cNvPr id="4" name="Group 3"/>
          <p:cNvGrpSpPr/>
          <p:nvPr/>
        </p:nvGrpSpPr>
        <p:grpSpPr>
          <a:xfrm>
            <a:off x="-137545" y="893618"/>
            <a:ext cx="2203648" cy="5964382"/>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4887928" y="290456"/>
            <a:ext cx="4475714" cy="1207163"/>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rcRect l="12857" r="8572" b="19930"/>
          <a:stretch/>
        </p:blipFill>
        <p:spPr>
          <a:xfrm>
            <a:off x="3501736" y="1158785"/>
            <a:ext cx="6920346" cy="2454881"/>
          </a:xfrm>
          <a:prstGeom prst="rect">
            <a:avLst/>
          </a:prstGeom>
        </p:spPr>
      </p:pic>
      <p:sp>
        <p:nvSpPr>
          <p:cNvPr id="5" name="TextBox 4">
            <a:extLst>
              <a:ext uri="{FF2B5EF4-FFF2-40B4-BE49-F238E27FC236}">
                <a16:creationId xmlns:a16="http://schemas.microsoft.com/office/drawing/2014/main" id="{B33ACE0E-6F1D-0330-747F-44C1B72C3ED4}"/>
              </a:ext>
            </a:extLst>
          </p:cNvPr>
          <p:cNvSpPr txBox="1"/>
          <p:nvPr/>
        </p:nvSpPr>
        <p:spPr>
          <a:xfrm>
            <a:off x="4580417" y="3424386"/>
            <a:ext cx="50292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a:t>
            </a:r>
            <a:r>
              <a:rPr lang="en-US" sz="2800" b="1" dirty="0" err="1">
                <a:solidFill>
                  <a:srgbClr val="FF0000"/>
                </a:solidFill>
                <a:latin typeface="Segoe UI Black" panose="020B0A02040204020203" pitchFamily="34" charset="0"/>
                <a:ea typeface="Segoe UI Black" panose="020B0A02040204020203" pitchFamily="34" charset="0"/>
              </a:rPr>
              <a:t>Nguyễn</a:t>
            </a:r>
            <a:r>
              <a:rPr lang="en-US" sz="2800" b="1" dirty="0">
                <a:solidFill>
                  <a:srgbClr val="FF0000"/>
                </a:solidFill>
                <a:latin typeface="Segoe UI Black" panose="020B0A02040204020203" pitchFamily="34" charset="0"/>
                <a:ea typeface="Segoe UI Black" panose="020B0A02040204020203" pitchFamily="34" charset="0"/>
              </a:rPr>
              <a:t> </a:t>
            </a:r>
            <a:r>
              <a:rPr lang="en-US" sz="2800" b="1" dirty="0" err="1">
                <a:solidFill>
                  <a:srgbClr val="FF0000"/>
                </a:solidFill>
                <a:latin typeface="Segoe UI Black" panose="020B0A02040204020203" pitchFamily="34" charset="0"/>
                <a:ea typeface="Segoe UI Black" panose="020B0A02040204020203" pitchFamily="34" charset="0"/>
              </a:rPr>
              <a:t>Thị</a:t>
            </a:r>
            <a:r>
              <a:rPr lang="en-US" sz="2800" b="1" dirty="0">
                <a:solidFill>
                  <a:srgbClr val="FF0000"/>
                </a:solidFill>
                <a:latin typeface="Segoe UI Black" panose="020B0A02040204020203" pitchFamily="34" charset="0"/>
                <a:ea typeface="Segoe UI Black" panose="020B0A02040204020203" pitchFamily="34" charset="0"/>
              </a:rPr>
              <a:t> Thu Hoài</a:t>
            </a: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5A</a:t>
            </a:r>
          </a:p>
        </p:txBody>
      </p:sp>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id="{D0476CCD-12AA-5D0A-4F3B-263883F7D7DC}"/>
              </a:ext>
            </a:extLst>
          </p:cNvPr>
          <p:cNvPicPr>
            <a:picLocks noChangeAspect="1"/>
          </p:cNvPicPr>
          <p:nvPr/>
        </p:nvPicPr>
        <p:blipFill>
          <a:blip r:embed="rId3"/>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925" y="30161"/>
                    <a:pt x="24504" y="4303"/>
                    <a:pt x="82942" y="0"/>
                  </a:cubicBezTo>
                  <a:cubicBezTo>
                    <a:pt x="2430546" y="138694"/>
                    <a:pt x="8824574" y="-158229"/>
                    <a:pt x="11263432" y="0"/>
                  </a:cubicBezTo>
                  <a:cubicBezTo>
                    <a:pt x="11303839" y="6314"/>
                    <a:pt x="11352052" y="25708"/>
                    <a:pt x="11346374" y="82942"/>
                  </a:cubicBezTo>
                  <a:cubicBezTo>
                    <a:pt x="11335203" y="252108"/>
                    <a:pt x="11327300" y="395105"/>
                    <a:pt x="11346374" y="491531"/>
                  </a:cubicBezTo>
                  <a:cubicBezTo>
                    <a:pt x="11345890" y="544541"/>
                    <a:pt x="11300967" y="562029"/>
                    <a:pt x="11263432" y="574473"/>
                  </a:cubicBezTo>
                  <a:cubicBezTo>
                    <a:pt x="6682188" y="583546"/>
                    <a:pt x="1695908" y="745211"/>
                    <a:pt x="82942" y="574473"/>
                  </a:cubicBezTo>
                  <a:cubicBezTo>
                    <a:pt x="37856" y="560385"/>
                    <a:pt x="5578" y="547932"/>
                    <a:pt x="0" y="491531"/>
                  </a:cubicBezTo>
                  <a:cubicBezTo>
                    <a:pt x="25933" y="417098"/>
                    <a:pt x="-40308" y="186811"/>
                    <a:pt x="0" y="82942"/>
                  </a:cubicBezTo>
                  <a:close/>
                </a:path>
                <a:path w="11346374" h="574473" stroke="0" extrusionOk="0">
                  <a:moveTo>
                    <a:pt x="0" y="82942"/>
                  </a:moveTo>
                  <a:cubicBezTo>
                    <a:pt x="431" y="38840"/>
                    <a:pt x="32285" y="-2895"/>
                    <a:pt x="82942" y="0"/>
                  </a:cubicBezTo>
                  <a:cubicBezTo>
                    <a:pt x="3682128" y="-508488"/>
                    <a:pt x="8460063" y="-384920"/>
                    <a:pt x="11263432" y="0"/>
                  </a:cubicBezTo>
                  <a:cubicBezTo>
                    <a:pt x="11303899" y="4421"/>
                    <a:pt x="11350548" y="35256"/>
                    <a:pt x="11346374" y="82942"/>
                  </a:cubicBezTo>
                  <a:cubicBezTo>
                    <a:pt x="11340902" y="288572"/>
                    <a:pt x="11303729" y="428948"/>
                    <a:pt x="11346374" y="491531"/>
                  </a:cubicBezTo>
                  <a:cubicBezTo>
                    <a:pt x="11343226" y="546379"/>
                    <a:pt x="11310867" y="578428"/>
                    <a:pt x="11263432" y="574473"/>
                  </a:cubicBezTo>
                  <a:cubicBezTo>
                    <a:pt x="7213916" y="616199"/>
                    <a:pt x="2156994" y="564277"/>
                    <a:pt x="82942" y="574473"/>
                  </a:cubicBezTo>
                  <a:cubicBezTo>
                    <a:pt x="34983" y="582497"/>
                    <a:pt x="4376" y="544302"/>
                    <a:pt x="0" y="491531"/>
                  </a:cubicBezTo>
                  <a:cubicBezTo>
                    <a:pt x="-20652" y="362537"/>
                    <a:pt x="-4933" y="257878"/>
                    <a:pt x="0" y="82942"/>
                  </a:cubicBezTo>
                  <a:close/>
                </a:path>
                <a:path w="11346374" h="574473" fill="none" stroke="0" extrusionOk="0">
                  <a:moveTo>
                    <a:pt x="0" y="82942"/>
                  </a:moveTo>
                  <a:cubicBezTo>
                    <a:pt x="-3228" y="36386"/>
                    <a:pt x="27674" y="738"/>
                    <a:pt x="82942" y="0"/>
                  </a:cubicBezTo>
                  <a:cubicBezTo>
                    <a:pt x="1828215" y="156631"/>
                    <a:pt x="9089352" y="359658"/>
                    <a:pt x="11263432" y="0"/>
                  </a:cubicBezTo>
                  <a:cubicBezTo>
                    <a:pt x="11305725" y="4087"/>
                    <a:pt x="11357339" y="25748"/>
                    <a:pt x="11346374" y="82942"/>
                  </a:cubicBezTo>
                  <a:cubicBezTo>
                    <a:pt x="11340981" y="247267"/>
                    <a:pt x="11330663" y="387616"/>
                    <a:pt x="11346374" y="491531"/>
                  </a:cubicBezTo>
                  <a:cubicBezTo>
                    <a:pt x="11345085" y="544294"/>
                    <a:pt x="11308159" y="569298"/>
                    <a:pt x="11263432" y="574473"/>
                  </a:cubicBezTo>
                  <a:cubicBezTo>
                    <a:pt x="6918816" y="281588"/>
                    <a:pt x="1603184" y="646070"/>
                    <a:pt x="82942" y="574473"/>
                  </a:cubicBezTo>
                  <a:cubicBezTo>
                    <a:pt x="36841" y="568089"/>
                    <a:pt x="6186" y="547450"/>
                    <a:pt x="0" y="491531"/>
                  </a:cubicBezTo>
                  <a:cubicBezTo>
                    <a:pt x="31726" y="407431"/>
                    <a:pt x="-25630" y="178482"/>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925" y="30161"/>
                    <a:pt x="24504" y="4303"/>
                    <a:pt x="82942" y="0"/>
                  </a:cubicBezTo>
                  <a:cubicBezTo>
                    <a:pt x="2430546" y="138694"/>
                    <a:pt x="8824574" y="-158229"/>
                    <a:pt x="11263432" y="0"/>
                  </a:cubicBezTo>
                  <a:cubicBezTo>
                    <a:pt x="11303839" y="6314"/>
                    <a:pt x="11352052" y="25708"/>
                    <a:pt x="11346374" y="82942"/>
                  </a:cubicBezTo>
                  <a:cubicBezTo>
                    <a:pt x="11335203" y="252108"/>
                    <a:pt x="11327300" y="395105"/>
                    <a:pt x="11346374" y="491531"/>
                  </a:cubicBezTo>
                  <a:cubicBezTo>
                    <a:pt x="11345890" y="544541"/>
                    <a:pt x="11300967" y="562029"/>
                    <a:pt x="11263432" y="574473"/>
                  </a:cubicBezTo>
                  <a:cubicBezTo>
                    <a:pt x="6682188" y="583546"/>
                    <a:pt x="1695908" y="745211"/>
                    <a:pt x="82942" y="574473"/>
                  </a:cubicBezTo>
                  <a:cubicBezTo>
                    <a:pt x="37856" y="560385"/>
                    <a:pt x="5578" y="547932"/>
                    <a:pt x="0" y="491531"/>
                  </a:cubicBezTo>
                  <a:cubicBezTo>
                    <a:pt x="25933" y="417098"/>
                    <a:pt x="-40308" y="186811"/>
                    <a:pt x="0" y="82942"/>
                  </a:cubicBezTo>
                  <a:close/>
                </a:path>
                <a:path w="11346374" h="574473" stroke="0" extrusionOk="0">
                  <a:moveTo>
                    <a:pt x="0" y="82942"/>
                  </a:moveTo>
                  <a:cubicBezTo>
                    <a:pt x="431" y="38840"/>
                    <a:pt x="32285" y="-2895"/>
                    <a:pt x="82942" y="0"/>
                  </a:cubicBezTo>
                  <a:cubicBezTo>
                    <a:pt x="3682128" y="-508488"/>
                    <a:pt x="8460063" y="-384920"/>
                    <a:pt x="11263432" y="0"/>
                  </a:cubicBezTo>
                  <a:cubicBezTo>
                    <a:pt x="11303899" y="4421"/>
                    <a:pt x="11350548" y="35256"/>
                    <a:pt x="11346374" y="82942"/>
                  </a:cubicBezTo>
                  <a:cubicBezTo>
                    <a:pt x="11340902" y="288572"/>
                    <a:pt x="11303729" y="428948"/>
                    <a:pt x="11346374" y="491531"/>
                  </a:cubicBezTo>
                  <a:cubicBezTo>
                    <a:pt x="11343226" y="546379"/>
                    <a:pt x="11310867" y="578428"/>
                    <a:pt x="11263432" y="574473"/>
                  </a:cubicBezTo>
                  <a:cubicBezTo>
                    <a:pt x="7213916" y="616199"/>
                    <a:pt x="2156994" y="564277"/>
                    <a:pt x="82942" y="574473"/>
                  </a:cubicBezTo>
                  <a:cubicBezTo>
                    <a:pt x="34983" y="582497"/>
                    <a:pt x="4376" y="544302"/>
                    <a:pt x="0" y="491531"/>
                  </a:cubicBezTo>
                  <a:cubicBezTo>
                    <a:pt x="-20652" y="362537"/>
                    <a:pt x="-4933" y="257878"/>
                    <a:pt x="0" y="82942"/>
                  </a:cubicBezTo>
                  <a:close/>
                </a:path>
                <a:path w="11346374" h="574473" fill="none" stroke="0" extrusionOk="0">
                  <a:moveTo>
                    <a:pt x="0" y="82942"/>
                  </a:moveTo>
                  <a:cubicBezTo>
                    <a:pt x="-3228" y="36386"/>
                    <a:pt x="27674" y="738"/>
                    <a:pt x="82942" y="0"/>
                  </a:cubicBezTo>
                  <a:cubicBezTo>
                    <a:pt x="1828215" y="156631"/>
                    <a:pt x="9089352" y="359658"/>
                    <a:pt x="11263432" y="0"/>
                  </a:cubicBezTo>
                  <a:cubicBezTo>
                    <a:pt x="11305725" y="4087"/>
                    <a:pt x="11357339" y="25748"/>
                    <a:pt x="11346374" y="82942"/>
                  </a:cubicBezTo>
                  <a:cubicBezTo>
                    <a:pt x="11340981" y="247267"/>
                    <a:pt x="11330663" y="387616"/>
                    <a:pt x="11346374" y="491531"/>
                  </a:cubicBezTo>
                  <a:cubicBezTo>
                    <a:pt x="11345085" y="544294"/>
                    <a:pt x="11308159" y="569298"/>
                    <a:pt x="11263432" y="574473"/>
                  </a:cubicBezTo>
                  <a:cubicBezTo>
                    <a:pt x="6918816" y="281588"/>
                    <a:pt x="1603184" y="646070"/>
                    <a:pt x="82942" y="574473"/>
                  </a:cubicBezTo>
                  <a:cubicBezTo>
                    <a:pt x="36841" y="568089"/>
                    <a:pt x="6186" y="547450"/>
                    <a:pt x="0" y="491531"/>
                  </a:cubicBezTo>
                  <a:cubicBezTo>
                    <a:pt x="31726" y="407431"/>
                    <a:pt x="-25630" y="178482"/>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954107" fill="none" extrusionOk="0">
                <a:moveTo>
                  <a:pt x="0" y="159020"/>
                </a:moveTo>
                <a:cubicBezTo>
                  <a:pt x="-23986" y="70748"/>
                  <a:pt x="27726" y="20571"/>
                  <a:pt x="154358" y="0"/>
                </a:cubicBezTo>
                <a:cubicBezTo>
                  <a:pt x="411969" y="-63345"/>
                  <a:pt x="486987" y="10075"/>
                  <a:pt x="747638" y="0"/>
                </a:cubicBezTo>
                <a:cubicBezTo>
                  <a:pt x="979794" y="-55413"/>
                  <a:pt x="988366" y="23376"/>
                  <a:pt x="1143158" y="0"/>
                </a:cubicBezTo>
                <a:cubicBezTo>
                  <a:pt x="1339053" y="41507"/>
                  <a:pt x="1485472" y="6321"/>
                  <a:pt x="1736439" y="0"/>
                </a:cubicBezTo>
                <a:cubicBezTo>
                  <a:pt x="1962451" y="-52882"/>
                  <a:pt x="2032051" y="-13827"/>
                  <a:pt x="2230839" y="0"/>
                </a:cubicBezTo>
                <a:cubicBezTo>
                  <a:pt x="2458921" y="-8126"/>
                  <a:pt x="2520311" y="-1559"/>
                  <a:pt x="2675800" y="0"/>
                </a:cubicBezTo>
                <a:cubicBezTo>
                  <a:pt x="2805550" y="-82348"/>
                  <a:pt x="2966146" y="57751"/>
                  <a:pt x="3269080" y="0"/>
                </a:cubicBezTo>
                <a:cubicBezTo>
                  <a:pt x="3487452" y="-40391"/>
                  <a:pt x="3613913" y="7729"/>
                  <a:pt x="3812920" y="0"/>
                </a:cubicBezTo>
                <a:cubicBezTo>
                  <a:pt x="4012343" y="28837"/>
                  <a:pt x="4160616" y="-10592"/>
                  <a:pt x="4307320" y="0"/>
                </a:cubicBezTo>
                <a:cubicBezTo>
                  <a:pt x="4561198" y="30794"/>
                  <a:pt x="4850051" y="-82466"/>
                  <a:pt x="5098361" y="0"/>
                </a:cubicBezTo>
                <a:cubicBezTo>
                  <a:pt x="5164972" y="-15484"/>
                  <a:pt x="5212718" y="77902"/>
                  <a:pt x="5252720" y="159020"/>
                </a:cubicBezTo>
                <a:cubicBezTo>
                  <a:pt x="5252719" y="263725"/>
                  <a:pt x="5248586" y="333770"/>
                  <a:pt x="5252720" y="457971"/>
                </a:cubicBezTo>
                <a:cubicBezTo>
                  <a:pt x="5258778" y="568242"/>
                  <a:pt x="5256026" y="722173"/>
                  <a:pt x="5252720" y="795086"/>
                </a:cubicBezTo>
                <a:cubicBezTo>
                  <a:pt x="5250235" y="928869"/>
                  <a:pt x="5208434" y="962668"/>
                  <a:pt x="5098361" y="954107"/>
                </a:cubicBezTo>
                <a:cubicBezTo>
                  <a:pt x="4940457" y="985831"/>
                  <a:pt x="4902017" y="960060"/>
                  <a:pt x="4752281" y="954107"/>
                </a:cubicBezTo>
                <a:cubicBezTo>
                  <a:pt x="4644989" y="1026557"/>
                  <a:pt x="4422624" y="852569"/>
                  <a:pt x="4307320" y="954107"/>
                </a:cubicBezTo>
                <a:cubicBezTo>
                  <a:pt x="4124394" y="1001305"/>
                  <a:pt x="4018813" y="927583"/>
                  <a:pt x="3961240" y="954107"/>
                </a:cubicBezTo>
                <a:cubicBezTo>
                  <a:pt x="3902800" y="927579"/>
                  <a:pt x="3559707" y="1016002"/>
                  <a:pt x="3367960" y="954107"/>
                </a:cubicBezTo>
                <a:cubicBezTo>
                  <a:pt x="3122275" y="973364"/>
                  <a:pt x="3089803" y="910697"/>
                  <a:pt x="2923000" y="954107"/>
                </a:cubicBezTo>
                <a:cubicBezTo>
                  <a:pt x="2761291" y="960466"/>
                  <a:pt x="2473789" y="938685"/>
                  <a:pt x="2379159" y="954107"/>
                </a:cubicBezTo>
                <a:cubicBezTo>
                  <a:pt x="2265530" y="903441"/>
                  <a:pt x="2041314" y="894661"/>
                  <a:pt x="1785879" y="954107"/>
                </a:cubicBezTo>
                <a:cubicBezTo>
                  <a:pt x="1532900" y="973010"/>
                  <a:pt x="1498844" y="891663"/>
                  <a:pt x="1291479" y="954107"/>
                </a:cubicBezTo>
                <a:cubicBezTo>
                  <a:pt x="1171859" y="1014330"/>
                  <a:pt x="914668" y="925644"/>
                  <a:pt x="698198" y="954107"/>
                </a:cubicBezTo>
                <a:cubicBezTo>
                  <a:pt x="486432" y="958781"/>
                  <a:pt x="416756" y="896593"/>
                  <a:pt x="154358" y="954107"/>
                </a:cubicBezTo>
                <a:cubicBezTo>
                  <a:pt x="75951" y="939565"/>
                  <a:pt x="10941" y="850387"/>
                  <a:pt x="0" y="795086"/>
                </a:cubicBezTo>
                <a:cubicBezTo>
                  <a:pt x="-37691" y="729749"/>
                  <a:pt x="7118" y="564560"/>
                  <a:pt x="0" y="477053"/>
                </a:cubicBezTo>
                <a:cubicBezTo>
                  <a:pt x="-51570" y="391398"/>
                  <a:pt x="3657" y="214924"/>
                  <a:pt x="0" y="159020"/>
                </a:cubicBezTo>
                <a:close/>
              </a:path>
              <a:path w="5252720" h="954107" stroke="0" extrusionOk="0">
                <a:moveTo>
                  <a:pt x="0" y="159020"/>
                </a:moveTo>
                <a:cubicBezTo>
                  <a:pt x="9174" y="64255"/>
                  <a:pt x="92630" y="8687"/>
                  <a:pt x="154358" y="0"/>
                </a:cubicBezTo>
                <a:cubicBezTo>
                  <a:pt x="287257" y="-20038"/>
                  <a:pt x="407336" y="57287"/>
                  <a:pt x="648758" y="0"/>
                </a:cubicBezTo>
                <a:cubicBezTo>
                  <a:pt x="910206" y="-79172"/>
                  <a:pt x="995800" y="57090"/>
                  <a:pt x="1242038" y="0"/>
                </a:cubicBezTo>
                <a:cubicBezTo>
                  <a:pt x="1560897" y="-133809"/>
                  <a:pt x="1702999" y="18292"/>
                  <a:pt x="1835319" y="0"/>
                </a:cubicBezTo>
                <a:cubicBezTo>
                  <a:pt x="2025245" y="-80341"/>
                  <a:pt x="2093583" y="28161"/>
                  <a:pt x="2181399" y="0"/>
                </a:cubicBezTo>
                <a:cubicBezTo>
                  <a:pt x="2270665" y="-48259"/>
                  <a:pt x="2482368" y="40740"/>
                  <a:pt x="2576919" y="0"/>
                </a:cubicBezTo>
                <a:cubicBezTo>
                  <a:pt x="2659237" y="-76310"/>
                  <a:pt x="2865809" y="36018"/>
                  <a:pt x="3021880" y="0"/>
                </a:cubicBezTo>
                <a:cubicBezTo>
                  <a:pt x="3126264" y="-15254"/>
                  <a:pt x="3206943" y="47237"/>
                  <a:pt x="3466840" y="0"/>
                </a:cubicBezTo>
                <a:cubicBezTo>
                  <a:pt x="3686295" y="-31001"/>
                  <a:pt x="3657062" y="11506"/>
                  <a:pt x="3812920" y="0"/>
                </a:cubicBezTo>
                <a:cubicBezTo>
                  <a:pt x="3987940" y="-42148"/>
                  <a:pt x="4039975" y="13613"/>
                  <a:pt x="4208441" y="0"/>
                </a:cubicBezTo>
                <a:cubicBezTo>
                  <a:pt x="4260479" y="-45717"/>
                  <a:pt x="4828298" y="109433"/>
                  <a:pt x="5098361" y="0"/>
                </a:cubicBezTo>
                <a:cubicBezTo>
                  <a:pt x="5154401" y="4514"/>
                  <a:pt x="5221359" y="84042"/>
                  <a:pt x="5252720" y="159020"/>
                </a:cubicBezTo>
                <a:cubicBezTo>
                  <a:pt x="5237457" y="263187"/>
                  <a:pt x="5226028" y="355900"/>
                  <a:pt x="5252720" y="457971"/>
                </a:cubicBezTo>
                <a:cubicBezTo>
                  <a:pt x="5243846" y="547395"/>
                  <a:pt x="5202209" y="638712"/>
                  <a:pt x="5252720" y="795086"/>
                </a:cubicBezTo>
                <a:cubicBezTo>
                  <a:pt x="5226259" y="889322"/>
                  <a:pt x="5198558" y="947266"/>
                  <a:pt x="5098361" y="954107"/>
                </a:cubicBezTo>
                <a:cubicBezTo>
                  <a:pt x="5041830" y="997688"/>
                  <a:pt x="4817648" y="935527"/>
                  <a:pt x="4603961" y="954107"/>
                </a:cubicBezTo>
                <a:cubicBezTo>
                  <a:pt x="4455526" y="979326"/>
                  <a:pt x="4334144" y="965394"/>
                  <a:pt x="4257881" y="954107"/>
                </a:cubicBezTo>
                <a:cubicBezTo>
                  <a:pt x="4210863" y="1002504"/>
                  <a:pt x="4091497" y="930970"/>
                  <a:pt x="3911801" y="954107"/>
                </a:cubicBezTo>
                <a:cubicBezTo>
                  <a:pt x="3777879" y="1017810"/>
                  <a:pt x="3613564" y="967922"/>
                  <a:pt x="3466840" y="954107"/>
                </a:cubicBezTo>
                <a:cubicBezTo>
                  <a:pt x="3267461" y="978327"/>
                  <a:pt x="3273641" y="929853"/>
                  <a:pt x="3071320" y="954107"/>
                </a:cubicBezTo>
                <a:cubicBezTo>
                  <a:pt x="2937332" y="1028670"/>
                  <a:pt x="2721354" y="902853"/>
                  <a:pt x="2527480" y="954107"/>
                </a:cubicBezTo>
                <a:cubicBezTo>
                  <a:pt x="2275418" y="997041"/>
                  <a:pt x="2296879" y="936067"/>
                  <a:pt x="2181399" y="954107"/>
                </a:cubicBezTo>
                <a:cubicBezTo>
                  <a:pt x="2069072" y="935952"/>
                  <a:pt x="1922789" y="931123"/>
                  <a:pt x="1785879" y="954107"/>
                </a:cubicBezTo>
                <a:cubicBezTo>
                  <a:pt x="1689801" y="1045598"/>
                  <a:pt x="1543239" y="891594"/>
                  <a:pt x="1390359" y="954107"/>
                </a:cubicBezTo>
                <a:cubicBezTo>
                  <a:pt x="1262509" y="1019691"/>
                  <a:pt x="990821" y="873864"/>
                  <a:pt x="846518" y="954107"/>
                </a:cubicBezTo>
                <a:cubicBezTo>
                  <a:pt x="656568" y="1055776"/>
                  <a:pt x="409952" y="992057"/>
                  <a:pt x="154358" y="954107"/>
                </a:cubicBezTo>
                <a:cubicBezTo>
                  <a:pt x="99078" y="907483"/>
                  <a:pt x="1436" y="897483"/>
                  <a:pt x="0" y="795086"/>
                </a:cubicBezTo>
                <a:cubicBezTo>
                  <a:pt x="-55669" y="723661"/>
                  <a:pt x="71803" y="620478"/>
                  <a:pt x="0" y="464331"/>
                </a:cubicBezTo>
                <a:cubicBezTo>
                  <a:pt x="-66870" y="370274"/>
                  <a:pt x="15356" y="271543"/>
                  <a:pt x="0" y="159020"/>
                </a:cubicBezTo>
                <a:close/>
              </a:path>
              <a:path w="5252720" h="954107" fill="none" stroke="0" extrusionOk="0">
                <a:moveTo>
                  <a:pt x="0" y="159020"/>
                </a:moveTo>
                <a:cubicBezTo>
                  <a:pt x="24170" y="82686"/>
                  <a:pt x="75330" y="2626"/>
                  <a:pt x="154358" y="0"/>
                </a:cubicBezTo>
                <a:cubicBezTo>
                  <a:pt x="457276" y="-61716"/>
                  <a:pt x="500228" y="33260"/>
                  <a:pt x="747638" y="0"/>
                </a:cubicBezTo>
                <a:cubicBezTo>
                  <a:pt x="1004024" y="-54938"/>
                  <a:pt x="1024378" y="13430"/>
                  <a:pt x="1143158" y="0"/>
                </a:cubicBezTo>
                <a:cubicBezTo>
                  <a:pt x="1293661" y="35231"/>
                  <a:pt x="1503914" y="65986"/>
                  <a:pt x="1736439" y="0"/>
                </a:cubicBezTo>
                <a:cubicBezTo>
                  <a:pt x="1897785" y="-44722"/>
                  <a:pt x="2006846" y="-18035"/>
                  <a:pt x="2230839" y="0"/>
                </a:cubicBezTo>
                <a:cubicBezTo>
                  <a:pt x="2446321" y="-12045"/>
                  <a:pt x="2522878" y="22285"/>
                  <a:pt x="2675800" y="0"/>
                </a:cubicBezTo>
                <a:cubicBezTo>
                  <a:pt x="2886233" y="-36391"/>
                  <a:pt x="2994101" y="50782"/>
                  <a:pt x="3269080" y="0"/>
                </a:cubicBezTo>
                <a:cubicBezTo>
                  <a:pt x="3499090" y="-83353"/>
                  <a:pt x="3651280" y="38489"/>
                  <a:pt x="3812920" y="0"/>
                </a:cubicBezTo>
                <a:cubicBezTo>
                  <a:pt x="4038234" y="-28661"/>
                  <a:pt x="4184179" y="17297"/>
                  <a:pt x="4307320" y="0"/>
                </a:cubicBezTo>
                <a:cubicBezTo>
                  <a:pt x="4442873" y="-90629"/>
                  <a:pt x="4770043" y="10713"/>
                  <a:pt x="5098361" y="0"/>
                </a:cubicBezTo>
                <a:cubicBezTo>
                  <a:pt x="5170387" y="-10077"/>
                  <a:pt x="5241762" y="81000"/>
                  <a:pt x="5252720" y="159020"/>
                </a:cubicBezTo>
                <a:cubicBezTo>
                  <a:pt x="5274191" y="253314"/>
                  <a:pt x="5226422" y="330631"/>
                  <a:pt x="5252720" y="457971"/>
                </a:cubicBezTo>
                <a:cubicBezTo>
                  <a:pt x="5262162" y="601749"/>
                  <a:pt x="5214039" y="693801"/>
                  <a:pt x="5252720" y="795086"/>
                </a:cubicBezTo>
                <a:cubicBezTo>
                  <a:pt x="5280119" y="892990"/>
                  <a:pt x="5163227" y="921024"/>
                  <a:pt x="5098361" y="954107"/>
                </a:cubicBezTo>
                <a:cubicBezTo>
                  <a:pt x="4960882" y="1007634"/>
                  <a:pt x="4872734" y="923010"/>
                  <a:pt x="4752281" y="954107"/>
                </a:cubicBezTo>
                <a:cubicBezTo>
                  <a:pt x="4573487" y="975561"/>
                  <a:pt x="4480994" y="919456"/>
                  <a:pt x="4307320" y="954107"/>
                </a:cubicBezTo>
                <a:cubicBezTo>
                  <a:pt x="4124329" y="994419"/>
                  <a:pt x="4055953" y="953266"/>
                  <a:pt x="3961240" y="954107"/>
                </a:cubicBezTo>
                <a:cubicBezTo>
                  <a:pt x="3843586" y="1004035"/>
                  <a:pt x="3588818" y="896427"/>
                  <a:pt x="3367960" y="954107"/>
                </a:cubicBezTo>
                <a:cubicBezTo>
                  <a:pt x="3107146" y="963715"/>
                  <a:pt x="3096500" y="917570"/>
                  <a:pt x="2923000" y="954107"/>
                </a:cubicBezTo>
                <a:cubicBezTo>
                  <a:pt x="2736951" y="981933"/>
                  <a:pt x="2501673" y="941046"/>
                  <a:pt x="2379159" y="954107"/>
                </a:cubicBezTo>
                <a:cubicBezTo>
                  <a:pt x="2212240" y="996229"/>
                  <a:pt x="1969133" y="1004426"/>
                  <a:pt x="1785879" y="954107"/>
                </a:cubicBezTo>
                <a:cubicBezTo>
                  <a:pt x="1490437" y="967738"/>
                  <a:pt x="1493834" y="880255"/>
                  <a:pt x="1291479" y="954107"/>
                </a:cubicBezTo>
                <a:cubicBezTo>
                  <a:pt x="1083896" y="999327"/>
                  <a:pt x="896887" y="922975"/>
                  <a:pt x="698198" y="954107"/>
                </a:cubicBezTo>
                <a:cubicBezTo>
                  <a:pt x="402304" y="1021839"/>
                  <a:pt x="376647" y="907010"/>
                  <a:pt x="154358" y="954107"/>
                </a:cubicBezTo>
                <a:cubicBezTo>
                  <a:pt x="68393" y="958375"/>
                  <a:pt x="-37322" y="862143"/>
                  <a:pt x="0" y="795086"/>
                </a:cubicBezTo>
                <a:cubicBezTo>
                  <a:pt x="-19076" y="707595"/>
                  <a:pt x="4884" y="540698"/>
                  <a:pt x="0" y="477053"/>
                </a:cubicBezTo>
                <a:cubicBezTo>
                  <a:pt x="2024" y="405230"/>
                  <a:pt x="7478" y="236443"/>
                  <a:pt x="0" y="159020"/>
                </a:cubicBezTo>
                <a:close/>
              </a:path>
              <a:path w="5252720" h="954107" fill="none" stroke="0" extrusionOk="0">
                <a:moveTo>
                  <a:pt x="0" y="159020"/>
                </a:moveTo>
                <a:cubicBezTo>
                  <a:pt x="-1063" y="78014"/>
                  <a:pt x="44590" y="24308"/>
                  <a:pt x="154358" y="0"/>
                </a:cubicBezTo>
                <a:cubicBezTo>
                  <a:pt x="424029" y="-58879"/>
                  <a:pt x="491348" y="17644"/>
                  <a:pt x="747638" y="0"/>
                </a:cubicBezTo>
                <a:cubicBezTo>
                  <a:pt x="989921" y="-56627"/>
                  <a:pt x="998846" y="18654"/>
                  <a:pt x="1143158" y="0"/>
                </a:cubicBezTo>
                <a:cubicBezTo>
                  <a:pt x="1305745" y="-9251"/>
                  <a:pt x="1483251" y="34383"/>
                  <a:pt x="1736439" y="0"/>
                </a:cubicBezTo>
                <a:cubicBezTo>
                  <a:pt x="1928584" y="-50683"/>
                  <a:pt x="2019633" y="9684"/>
                  <a:pt x="2230839" y="0"/>
                </a:cubicBezTo>
                <a:cubicBezTo>
                  <a:pt x="2452166" y="-14605"/>
                  <a:pt x="2517414" y="10910"/>
                  <a:pt x="2675800" y="0"/>
                </a:cubicBezTo>
                <a:cubicBezTo>
                  <a:pt x="2833018" y="-71069"/>
                  <a:pt x="2999537" y="32231"/>
                  <a:pt x="3269080" y="0"/>
                </a:cubicBezTo>
                <a:cubicBezTo>
                  <a:pt x="3484621" y="-46228"/>
                  <a:pt x="3666076" y="19143"/>
                  <a:pt x="3812920" y="0"/>
                </a:cubicBezTo>
                <a:cubicBezTo>
                  <a:pt x="4024444" y="-13631"/>
                  <a:pt x="4185055" y="-27991"/>
                  <a:pt x="4307320" y="0"/>
                </a:cubicBezTo>
                <a:cubicBezTo>
                  <a:pt x="4475610" y="20906"/>
                  <a:pt x="4803558" y="-65201"/>
                  <a:pt x="5098361" y="0"/>
                </a:cubicBezTo>
                <a:cubicBezTo>
                  <a:pt x="5192226" y="-15535"/>
                  <a:pt x="5236655" y="87897"/>
                  <a:pt x="5252720" y="159020"/>
                </a:cubicBezTo>
                <a:cubicBezTo>
                  <a:pt x="5256302" y="253688"/>
                  <a:pt x="5226956" y="308503"/>
                  <a:pt x="5252720" y="457971"/>
                </a:cubicBezTo>
                <a:cubicBezTo>
                  <a:pt x="5242254" y="566157"/>
                  <a:pt x="5249728" y="699018"/>
                  <a:pt x="5252720" y="795086"/>
                </a:cubicBezTo>
                <a:cubicBezTo>
                  <a:pt x="5275161" y="921926"/>
                  <a:pt x="5199849" y="957367"/>
                  <a:pt x="5098361" y="954107"/>
                </a:cubicBezTo>
                <a:cubicBezTo>
                  <a:pt x="4941867" y="993559"/>
                  <a:pt x="4888110" y="943115"/>
                  <a:pt x="4752281" y="954107"/>
                </a:cubicBezTo>
                <a:cubicBezTo>
                  <a:pt x="4622206" y="995276"/>
                  <a:pt x="4446667" y="886068"/>
                  <a:pt x="4307320" y="954107"/>
                </a:cubicBezTo>
                <a:cubicBezTo>
                  <a:pt x="4127698" y="993840"/>
                  <a:pt x="4036404" y="935657"/>
                  <a:pt x="3961240" y="954107"/>
                </a:cubicBezTo>
                <a:cubicBezTo>
                  <a:pt x="3892372" y="955289"/>
                  <a:pt x="3615389" y="924245"/>
                  <a:pt x="3367960" y="954107"/>
                </a:cubicBezTo>
                <a:cubicBezTo>
                  <a:pt x="3116517" y="969091"/>
                  <a:pt x="3087313" y="928463"/>
                  <a:pt x="2923000" y="954107"/>
                </a:cubicBezTo>
                <a:cubicBezTo>
                  <a:pt x="2724974" y="974595"/>
                  <a:pt x="2492302" y="940720"/>
                  <a:pt x="2379159" y="954107"/>
                </a:cubicBezTo>
                <a:cubicBezTo>
                  <a:pt x="2277192" y="980106"/>
                  <a:pt x="2041807" y="970965"/>
                  <a:pt x="1785879" y="954107"/>
                </a:cubicBezTo>
                <a:cubicBezTo>
                  <a:pt x="1521227" y="985987"/>
                  <a:pt x="1496654" y="892202"/>
                  <a:pt x="1291479" y="954107"/>
                </a:cubicBezTo>
                <a:cubicBezTo>
                  <a:pt x="1119042" y="1006028"/>
                  <a:pt x="912101" y="887380"/>
                  <a:pt x="698198" y="954107"/>
                </a:cubicBezTo>
                <a:cubicBezTo>
                  <a:pt x="448905" y="969962"/>
                  <a:pt x="405396" y="898768"/>
                  <a:pt x="154358" y="954107"/>
                </a:cubicBezTo>
                <a:cubicBezTo>
                  <a:pt x="69448" y="951971"/>
                  <a:pt x="-8003" y="857691"/>
                  <a:pt x="0" y="795086"/>
                </a:cubicBezTo>
                <a:cubicBezTo>
                  <a:pt x="-18067" y="728588"/>
                  <a:pt x="20562" y="564510"/>
                  <a:pt x="0" y="477053"/>
                </a:cubicBezTo>
                <a:cubicBezTo>
                  <a:pt x="-21825" y="396780"/>
                  <a:pt x="11393" y="225732"/>
                  <a:pt x="0" y="159020"/>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830997" fill="none" extrusionOk="0">
                <a:moveTo>
                  <a:pt x="0" y="138502"/>
                </a:moveTo>
                <a:cubicBezTo>
                  <a:pt x="-25137" y="60933"/>
                  <a:pt x="51797" y="14133"/>
                  <a:pt x="154358" y="0"/>
                </a:cubicBezTo>
                <a:cubicBezTo>
                  <a:pt x="426274" y="-80512"/>
                  <a:pt x="486403" y="1190"/>
                  <a:pt x="747638" y="0"/>
                </a:cubicBezTo>
                <a:cubicBezTo>
                  <a:pt x="956192" y="-34057"/>
                  <a:pt x="993329" y="19179"/>
                  <a:pt x="1143158" y="0"/>
                </a:cubicBezTo>
                <a:cubicBezTo>
                  <a:pt x="1362374" y="60743"/>
                  <a:pt x="1492033" y="5749"/>
                  <a:pt x="1736439" y="0"/>
                </a:cubicBezTo>
                <a:cubicBezTo>
                  <a:pt x="1969600" y="-54951"/>
                  <a:pt x="2035949" y="-33616"/>
                  <a:pt x="2230839" y="0"/>
                </a:cubicBezTo>
                <a:cubicBezTo>
                  <a:pt x="2453891" y="-6820"/>
                  <a:pt x="2520074" y="-9700"/>
                  <a:pt x="2675800" y="0"/>
                </a:cubicBezTo>
                <a:cubicBezTo>
                  <a:pt x="2796052" y="-108448"/>
                  <a:pt x="2976786" y="48123"/>
                  <a:pt x="3269080" y="0"/>
                </a:cubicBezTo>
                <a:cubicBezTo>
                  <a:pt x="3472975" y="-59251"/>
                  <a:pt x="3596839" y="-3672"/>
                  <a:pt x="3812920" y="0"/>
                </a:cubicBezTo>
                <a:cubicBezTo>
                  <a:pt x="4000879" y="15850"/>
                  <a:pt x="4172028" y="-31942"/>
                  <a:pt x="4307320" y="0"/>
                </a:cubicBezTo>
                <a:cubicBezTo>
                  <a:pt x="4544971" y="24263"/>
                  <a:pt x="4851684" y="-106718"/>
                  <a:pt x="5098361" y="0"/>
                </a:cubicBezTo>
                <a:cubicBezTo>
                  <a:pt x="5161434" y="-14582"/>
                  <a:pt x="5232318" y="67162"/>
                  <a:pt x="5252720" y="138502"/>
                </a:cubicBezTo>
                <a:cubicBezTo>
                  <a:pt x="5252734" y="233891"/>
                  <a:pt x="5244400" y="290737"/>
                  <a:pt x="5252720" y="398878"/>
                </a:cubicBezTo>
                <a:cubicBezTo>
                  <a:pt x="5266794" y="496429"/>
                  <a:pt x="5255030" y="627241"/>
                  <a:pt x="5252720" y="692494"/>
                </a:cubicBezTo>
                <a:cubicBezTo>
                  <a:pt x="5260528" y="794828"/>
                  <a:pt x="5218471" y="844317"/>
                  <a:pt x="5098361" y="830997"/>
                </a:cubicBezTo>
                <a:cubicBezTo>
                  <a:pt x="4938736" y="857804"/>
                  <a:pt x="4901533" y="838473"/>
                  <a:pt x="4752281" y="830997"/>
                </a:cubicBezTo>
                <a:cubicBezTo>
                  <a:pt x="4638043" y="868868"/>
                  <a:pt x="4431187" y="746936"/>
                  <a:pt x="4307320" y="830997"/>
                </a:cubicBezTo>
                <a:cubicBezTo>
                  <a:pt x="4127023" y="872326"/>
                  <a:pt x="4021829" y="807404"/>
                  <a:pt x="3961240" y="830997"/>
                </a:cubicBezTo>
                <a:cubicBezTo>
                  <a:pt x="3911239" y="792491"/>
                  <a:pt x="3589660" y="862839"/>
                  <a:pt x="3367960" y="830997"/>
                </a:cubicBezTo>
                <a:cubicBezTo>
                  <a:pt x="3117608" y="844977"/>
                  <a:pt x="3097062" y="805083"/>
                  <a:pt x="2923000" y="830997"/>
                </a:cubicBezTo>
                <a:cubicBezTo>
                  <a:pt x="2753597" y="845253"/>
                  <a:pt x="2490640" y="805635"/>
                  <a:pt x="2379159" y="830997"/>
                </a:cubicBezTo>
                <a:cubicBezTo>
                  <a:pt x="2264532" y="786331"/>
                  <a:pt x="2039852" y="768574"/>
                  <a:pt x="1785879" y="830997"/>
                </a:cubicBezTo>
                <a:cubicBezTo>
                  <a:pt x="1536770" y="850112"/>
                  <a:pt x="1493086" y="780113"/>
                  <a:pt x="1291479" y="830997"/>
                </a:cubicBezTo>
                <a:cubicBezTo>
                  <a:pt x="1109231" y="879529"/>
                  <a:pt x="886343" y="862372"/>
                  <a:pt x="698198" y="830997"/>
                </a:cubicBezTo>
                <a:cubicBezTo>
                  <a:pt x="470963" y="861689"/>
                  <a:pt x="436751" y="775070"/>
                  <a:pt x="154358" y="830997"/>
                </a:cubicBezTo>
                <a:cubicBezTo>
                  <a:pt x="76540" y="821819"/>
                  <a:pt x="8119" y="741098"/>
                  <a:pt x="0" y="692494"/>
                </a:cubicBezTo>
                <a:cubicBezTo>
                  <a:pt x="-43150" y="645459"/>
                  <a:pt x="-186" y="498902"/>
                  <a:pt x="0" y="415498"/>
                </a:cubicBezTo>
                <a:cubicBezTo>
                  <a:pt x="-31699" y="344356"/>
                  <a:pt x="5956" y="188091"/>
                  <a:pt x="0" y="138502"/>
                </a:cubicBezTo>
                <a:close/>
              </a:path>
              <a:path w="5252720" h="830997" stroke="0" extrusionOk="0">
                <a:moveTo>
                  <a:pt x="0" y="138502"/>
                </a:moveTo>
                <a:cubicBezTo>
                  <a:pt x="7731" y="36277"/>
                  <a:pt x="91513" y="6624"/>
                  <a:pt x="154358" y="0"/>
                </a:cubicBezTo>
                <a:cubicBezTo>
                  <a:pt x="310031" y="-24060"/>
                  <a:pt x="403085" y="49435"/>
                  <a:pt x="648758" y="0"/>
                </a:cubicBezTo>
                <a:cubicBezTo>
                  <a:pt x="878727" y="-62261"/>
                  <a:pt x="1023446" y="3362"/>
                  <a:pt x="1242038" y="0"/>
                </a:cubicBezTo>
                <a:cubicBezTo>
                  <a:pt x="1516344" y="-80679"/>
                  <a:pt x="1692444" y="28950"/>
                  <a:pt x="1835319" y="0"/>
                </a:cubicBezTo>
                <a:cubicBezTo>
                  <a:pt x="2005628" y="-62661"/>
                  <a:pt x="2072377" y="20261"/>
                  <a:pt x="2181399" y="0"/>
                </a:cubicBezTo>
                <a:cubicBezTo>
                  <a:pt x="2275921" y="-50893"/>
                  <a:pt x="2489782" y="45565"/>
                  <a:pt x="2576919" y="0"/>
                </a:cubicBezTo>
                <a:cubicBezTo>
                  <a:pt x="2648065" y="-93139"/>
                  <a:pt x="2857458" y="50348"/>
                  <a:pt x="3021880" y="0"/>
                </a:cubicBezTo>
                <a:cubicBezTo>
                  <a:pt x="3118013" y="-15242"/>
                  <a:pt x="3217680" y="39935"/>
                  <a:pt x="3466840" y="0"/>
                </a:cubicBezTo>
                <a:cubicBezTo>
                  <a:pt x="3689803" y="-17422"/>
                  <a:pt x="3655725" y="5712"/>
                  <a:pt x="3812920" y="0"/>
                </a:cubicBezTo>
                <a:cubicBezTo>
                  <a:pt x="3992267" y="-43914"/>
                  <a:pt x="4047143" y="-12192"/>
                  <a:pt x="4208441" y="0"/>
                </a:cubicBezTo>
                <a:cubicBezTo>
                  <a:pt x="4229756" y="-46247"/>
                  <a:pt x="4845594" y="126327"/>
                  <a:pt x="5098361" y="0"/>
                </a:cubicBezTo>
                <a:cubicBezTo>
                  <a:pt x="5161830" y="4556"/>
                  <a:pt x="5219939" y="79241"/>
                  <a:pt x="5252720" y="138502"/>
                </a:cubicBezTo>
                <a:cubicBezTo>
                  <a:pt x="5248852" y="230454"/>
                  <a:pt x="5217079" y="299315"/>
                  <a:pt x="5252720" y="398878"/>
                </a:cubicBezTo>
                <a:cubicBezTo>
                  <a:pt x="5242271" y="479558"/>
                  <a:pt x="5200135" y="558906"/>
                  <a:pt x="5252720" y="692494"/>
                </a:cubicBezTo>
                <a:cubicBezTo>
                  <a:pt x="5232712" y="769814"/>
                  <a:pt x="5188392" y="823124"/>
                  <a:pt x="5098361" y="830997"/>
                </a:cubicBezTo>
                <a:cubicBezTo>
                  <a:pt x="4996015" y="874732"/>
                  <a:pt x="4835734" y="821840"/>
                  <a:pt x="4603961" y="830997"/>
                </a:cubicBezTo>
                <a:cubicBezTo>
                  <a:pt x="4459938" y="847767"/>
                  <a:pt x="4335168" y="839039"/>
                  <a:pt x="4257881" y="830997"/>
                </a:cubicBezTo>
                <a:cubicBezTo>
                  <a:pt x="4209735" y="876244"/>
                  <a:pt x="4125932" y="821177"/>
                  <a:pt x="3911801" y="830997"/>
                </a:cubicBezTo>
                <a:cubicBezTo>
                  <a:pt x="3763706" y="872878"/>
                  <a:pt x="3632456" y="829493"/>
                  <a:pt x="3466840" y="830997"/>
                </a:cubicBezTo>
                <a:cubicBezTo>
                  <a:pt x="3256846" y="845733"/>
                  <a:pt x="3282565" y="817853"/>
                  <a:pt x="3071320" y="830997"/>
                </a:cubicBezTo>
                <a:cubicBezTo>
                  <a:pt x="2915183" y="885485"/>
                  <a:pt x="2704598" y="778171"/>
                  <a:pt x="2527480" y="830997"/>
                </a:cubicBezTo>
                <a:cubicBezTo>
                  <a:pt x="2285547" y="865874"/>
                  <a:pt x="2294340" y="815133"/>
                  <a:pt x="2181399" y="830997"/>
                </a:cubicBezTo>
                <a:cubicBezTo>
                  <a:pt x="2069756" y="811881"/>
                  <a:pt x="1915787" y="806199"/>
                  <a:pt x="1785879" y="830997"/>
                </a:cubicBezTo>
                <a:cubicBezTo>
                  <a:pt x="1682447" y="899758"/>
                  <a:pt x="1540776" y="745659"/>
                  <a:pt x="1390359" y="830997"/>
                </a:cubicBezTo>
                <a:cubicBezTo>
                  <a:pt x="1282043" y="908771"/>
                  <a:pt x="1003764" y="725976"/>
                  <a:pt x="846518" y="830997"/>
                </a:cubicBezTo>
                <a:cubicBezTo>
                  <a:pt x="692488" y="893112"/>
                  <a:pt x="407878" y="874926"/>
                  <a:pt x="154358" y="830997"/>
                </a:cubicBezTo>
                <a:cubicBezTo>
                  <a:pt x="90673" y="793938"/>
                  <a:pt x="6172" y="802803"/>
                  <a:pt x="0" y="692494"/>
                </a:cubicBezTo>
                <a:cubicBezTo>
                  <a:pt x="-52160" y="629145"/>
                  <a:pt x="65121" y="538629"/>
                  <a:pt x="0" y="404418"/>
                </a:cubicBezTo>
                <a:cubicBezTo>
                  <a:pt x="-61253" y="320982"/>
                  <a:pt x="6863" y="231212"/>
                  <a:pt x="0" y="138502"/>
                </a:cubicBezTo>
                <a:close/>
              </a:path>
              <a:path w="5252720" h="830997" fill="none" stroke="0" extrusionOk="0">
                <a:moveTo>
                  <a:pt x="0" y="138502"/>
                </a:moveTo>
                <a:cubicBezTo>
                  <a:pt x="32761" y="78264"/>
                  <a:pt x="72537" y="-1526"/>
                  <a:pt x="154358" y="0"/>
                </a:cubicBezTo>
                <a:cubicBezTo>
                  <a:pt x="435015" y="-58689"/>
                  <a:pt x="508485" y="56772"/>
                  <a:pt x="747638" y="0"/>
                </a:cubicBezTo>
                <a:cubicBezTo>
                  <a:pt x="995234" y="-49068"/>
                  <a:pt x="1035401" y="16424"/>
                  <a:pt x="1143158" y="0"/>
                </a:cubicBezTo>
                <a:cubicBezTo>
                  <a:pt x="1277972" y="-15824"/>
                  <a:pt x="1535346" y="65382"/>
                  <a:pt x="1736439" y="0"/>
                </a:cubicBezTo>
                <a:cubicBezTo>
                  <a:pt x="1919168" y="-35174"/>
                  <a:pt x="2006068" y="-8807"/>
                  <a:pt x="2230839" y="0"/>
                </a:cubicBezTo>
                <a:cubicBezTo>
                  <a:pt x="2449008" y="-12235"/>
                  <a:pt x="2536533" y="17359"/>
                  <a:pt x="2675800" y="0"/>
                </a:cubicBezTo>
                <a:cubicBezTo>
                  <a:pt x="2886143" y="-45964"/>
                  <a:pt x="2988223" y="51680"/>
                  <a:pt x="3269080" y="0"/>
                </a:cubicBezTo>
                <a:cubicBezTo>
                  <a:pt x="3492677" y="-57496"/>
                  <a:pt x="3657857" y="50875"/>
                  <a:pt x="3812920" y="0"/>
                </a:cubicBezTo>
                <a:cubicBezTo>
                  <a:pt x="3999396" y="-18900"/>
                  <a:pt x="4173758" y="-8912"/>
                  <a:pt x="4307320" y="0"/>
                </a:cubicBezTo>
                <a:cubicBezTo>
                  <a:pt x="4435753" y="-418"/>
                  <a:pt x="4763407" y="39796"/>
                  <a:pt x="5098361" y="0"/>
                </a:cubicBezTo>
                <a:cubicBezTo>
                  <a:pt x="5177675" y="-10325"/>
                  <a:pt x="5244943" y="76491"/>
                  <a:pt x="5252720" y="138502"/>
                </a:cubicBezTo>
                <a:cubicBezTo>
                  <a:pt x="5280389" y="206040"/>
                  <a:pt x="5226773" y="281468"/>
                  <a:pt x="5252720" y="398878"/>
                </a:cubicBezTo>
                <a:cubicBezTo>
                  <a:pt x="5276122" y="512897"/>
                  <a:pt x="5233396" y="605655"/>
                  <a:pt x="5252720" y="692494"/>
                </a:cubicBezTo>
                <a:cubicBezTo>
                  <a:pt x="5263945" y="762239"/>
                  <a:pt x="5174876" y="813111"/>
                  <a:pt x="5098361" y="830997"/>
                </a:cubicBezTo>
                <a:cubicBezTo>
                  <a:pt x="4951392" y="879557"/>
                  <a:pt x="4869127" y="804735"/>
                  <a:pt x="4752281" y="830997"/>
                </a:cubicBezTo>
                <a:cubicBezTo>
                  <a:pt x="4596284" y="851333"/>
                  <a:pt x="4512531" y="812589"/>
                  <a:pt x="4307320" y="830997"/>
                </a:cubicBezTo>
                <a:cubicBezTo>
                  <a:pt x="4117076" y="856293"/>
                  <a:pt x="4070894" y="843733"/>
                  <a:pt x="3961240" y="830997"/>
                </a:cubicBezTo>
                <a:cubicBezTo>
                  <a:pt x="3816376" y="898265"/>
                  <a:pt x="3616402" y="786761"/>
                  <a:pt x="3367960" y="830997"/>
                </a:cubicBezTo>
                <a:cubicBezTo>
                  <a:pt x="3105856" y="835640"/>
                  <a:pt x="3096490" y="802222"/>
                  <a:pt x="2923000" y="830997"/>
                </a:cubicBezTo>
                <a:cubicBezTo>
                  <a:pt x="2744703" y="853768"/>
                  <a:pt x="2491367" y="810646"/>
                  <a:pt x="2379159" y="830997"/>
                </a:cubicBezTo>
                <a:cubicBezTo>
                  <a:pt x="2234032" y="863992"/>
                  <a:pt x="2017586" y="868788"/>
                  <a:pt x="1785879" y="830997"/>
                </a:cubicBezTo>
                <a:cubicBezTo>
                  <a:pt x="1504182" y="841814"/>
                  <a:pt x="1492073" y="753101"/>
                  <a:pt x="1291479" y="830997"/>
                </a:cubicBezTo>
                <a:cubicBezTo>
                  <a:pt x="1072458" y="877134"/>
                  <a:pt x="917139" y="790374"/>
                  <a:pt x="698198" y="830997"/>
                </a:cubicBezTo>
                <a:cubicBezTo>
                  <a:pt x="416338" y="893762"/>
                  <a:pt x="378254" y="794743"/>
                  <a:pt x="154358" y="830997"/>
                </a:cubicBezTo>
                <a:cubicBezTo>
                  <a:pt x="74837" y="829687"/>
                  <a:pt x="-25225" y="752550"/>
                  <a:pt x="0" y="692494"/>
                </a:cubicBezTo>
                <a:cubicBezTo>
                  <a:pt x="-18302" y="620242"/>
                  <a:pt x="14780" y="472733"/>
                  <a:pt x="0" y="415498"/>
                </a:cubicBezTo>
                <a:cubicBezTo>
                  <a:pt x="1306" y="353101"/>
                  <a:pt x="8819" y="181262"/>
                  <a:pt x="0" y="138502"/>
                </a:cubicBezTo>
                <a:close/>
              </a:path>
              <a:path w="5252720" h="830997" fill="none" stroke="0" extrusionOk="0">
                <a:moveTo>
                  <a:pt x="0" y="138502"/>
                </a:moveTo>
                <a:cubicBezTo>
                  <a:pt x="-5736" y="67037"/>
                  <a:pt x="63061" y="26556"/>
                  <a:pt x="154358" y="0"/>
                </a:cubicBezTo>
                <a:cubicBezTo>
                  <a:pt x="442477" y="-55450"/>
                  <a:pt x="493475" y="14668"/>
                  <a:pt x="747638" y="0"/>
                </a:cubicBezTo>
                <a:cubicBezTo>
                  <a:pt x="979701" y="-41054"/>
                  <a:pt x="999427" y="18157"/>
                  <a:pt x="1143158" y="0"/>
                </a:cubicBezTo>
                <a:cubicBezTo>
                  <a:pt x="1315092" y="10262"/>
                  <a:pt x="1493715" y="43857"/>
                  <a:pt x="1736439" y="0"/>
                </a:cubicBezTo>
                <a:cubicBezTo>
                  <a:pt x="1931337" y="-47057"/>
                  <a:pt x="2017207" y="2003"/>
                  <a:pt x="2230839" y="0"/>
                </a:cubicBezTo>
                <a:cubicBezTo>
                  <a:pt x="2440424" y="-6915"/>
                  <a:pt x="2508555" y="15428"/>
                  <a:pt x="2675800" y="0"/>
                </a:cubicBezTo>
                <a:cubicBezTo>
                  <a:pt x="2818418" y="-56872"/>
                  <a:pt x="2963390" y="65443"/>
                  <a:pt x="3269080" y="0"/>
                </a:cubicBezTo>
                <a:cubicBezTo>
                  <a:pt x="3475778" y="-57222"/>
                  <a:pt x="3679163" y="11151"/>
                  <a:pt x="3812920" y="0"/>
                </a:cubicBezTo>
                <a:cubicBezTo>
                  <a:pt x="4009563" y="-35036"/>
                  <a:pt x="4170222" y="-21239"/>
                  <a:pt x="4307320" y="0"/>
                </a:cubicBezTo>
                <a:cubicBezTo>
                  <a:pt x="4477875" y="19801"/>
                  <a:pt x="4792165" y="-88722"/>
                  <a:pt x="5098361" y="0"/>
                </a:cubicBezTo>
                <a:cubicBezTo>
                  <a:pt x="5185262" y="-12790"/>
                  <a:pt x="5233826" y="85951"/>
                  <a:pt x="5252720" y="138502"/>
                </a:cubicBezTo>
                <a:cubicBezTo>
                  <a:pt x="5259585" y="239050"/>
                  <a:pt x="5234561" y="278327"/>
                  <a:pt x="5252720" y="398878"/>
                </a:cubicBezTo>
                <a:cubicBezTo>
                  <a:pt x="5269043" y="498251"/>
                  <a:pt x="5241946" y="605557"/>
                  <a:pt x="5252720" y="692494"/>
                </a:cubicBezTo>
                <a:cubicBezTo>
                  <a:pt x="5269281" y="798636"/>
                  <a:pt x="5195932" y="830055"/>
                  <a:pt x="5098361" y="830997"/>
                </a:cubicBezTo>
                <a:cubicBezTo>
                  <a:pt x="4937201" y="865944"/>
                  <a:pt x="4890717" y="830178"/>
                  <a:pt x="4752281" y="830997"/>
                </a:cubicBezTo>
                <a:cubicBezTo>
                  <a:pt x="4610918" y="860134"/>
                  <a:pt x="4486219" y="784246"/>
                  <a:pt x="4307320" y="830997"/>
                </a:cubicBezTo>
                <a:cubicBezTo>
                  <a:pt x="4135647" y="861054"/>
                  <a:pt x="4034263" y="813130"/>
                  <a:pt x="3961240" y="830997"/>
                </a:cubicBezTo>
                <a:cubicBezTo>
                  <a:pt x="3887529" y="840398"/>
                  <a:pt x="3620030" y="788283"/>
                  <a:pt x="3367960" y="830997"/>
                </a:cubicBezTo>
                <a:cubicBezTo>
                  <a:pt x="3111462" y="840742"/>
                  <a:pt x="3095398" y="810454"/>
                  <a:pt x="2923000" y="830997"/>
                </a:cubicBezTo>
                <a:cubicBezTo>
                  <a:pt x="2719754" y="856913"/>
                  <a:pt x="2502470" y="819154"/>
                  <a:pt x="2379159" y="830997"/>
                </a:cubicBezTo>
                <a:cubicBezTo>
                  <a:pt x="2298761" y="883318"/>
                  <a:pt x="2030539" y="860849"/>
                  <a:pt x="1785879" y="830997"/>
                </a:cubicBezTo>
                <a:cubicBezTo>
                  <a:pt x="1522897" y="847044"/>
                  <a:pt x="1495255" y="773052"/>
                  <a:pt x="1291479" y="830997"/>
                </a:cubicBezTo>
                <a:cubicBezTo>
                  <a:pt x="1117813" y="870930"/>
                  <a:pt x="874702" y="778373"/>
                  <a:pt x="698198" y="830997"/>
                </a:cubicBezTo>
                <a:cubicBezTo>
                  <a:pt x="444551" y="847074"/>
                  <a:pt x="426010" y="776567"/>
                  <a:pt x="154358" y="830997"/>
                </a:cubicBezTo>
                <a:cubicBezTo>
                  <a:pt x="62884" y="835740"/>
                  <a:pt x="-1297" y="746869"/>
                  <a:pt x="0" y="692494"/>
                </a:cubicBezTo>
                <a:cubicBezTo>
                  <a:pt x="-19479" y="633184"/>
                  <a:pt x="27694" y="492137"/>
                  <a:pt x="0" y="415498"/>
                </a:cubicBezTo>
                <a:cubicBezTo>
                  <a:pt x="-14919" y="347521"/>
                  <a:pt x="8679" y="200532"/>
                  <a:pt x="0" y="138502"/>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1666</TotalTime>
  <Words>774</Words>
  <Application>Microsoft Office PowerPoint</Application>
  <PresentationFormat>Widescreen</PresentationFormat>
  <Paragraphs>43</Paragraphs>
  <Slides>20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Cambria</vt:lpstr>
      <vt:lpstr>LNTH-Dinomiko</vt:lpstr>
      <vt:lpstr>Segoe UI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55</cp:revision>
  <dcterms:created xsi:type="dcterms:W3CDTF">2022-07-21T07:34:23Z</dcterms:created>
  <dcterms:modified xsi:type="dcterms:W3CDTF">2024-12-23T03:56:30Z</dcterms:modified>
</cp:coreProperties>
</file>