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1021" r:id="rId2"/>
    <p:sldId id="510" r:id="rId3"/>
    <p:sldId id="1062" r:id="rId4"/>
    <p:sldId id="1024" r:id="rId5"/>
    <p:sldId id="1025" r:id="rId6"/>
    <p:sldId id="1026" r:id="rId7"/>
    <p:sldId id="1044" r:id="rId8"/>
    <p:sldId id="370" r:id="rId9"/>
    <p:sldId id="386" r:id="rId10"/>
    <p:sldId id="431" r:id="rId11"/>
    <p:sldId id="385" r:id="rId12"/>
    <p:sldId id="432" r:id="rId13"/>
    <p:sldId id="1054" r:id="rId14"/>
    <p:sldId id="1047" r:id="rId15"/>
    <p:sldId id="1049" r:id="rId16"/>
    <p:sldId id="1050" r:id="rId17"/>
    <p:sldId id="1051" r:id="rId18"/>
    <p:sldId id="1059" r:id="rId19"/>
    <p:sldId id="1060" r:id="rId20"/>
    <p:sldId id="1052" r:id="rId21"/>
    <p:sldId id="434" r:id="rId22"/>
    <p:sldId id="435" r:id="rId23"/>
    <p:sldId id="391" r:id="rId24"/>
    <p:sldId id="439" r:id="rId25"/>
    <p:sldId id="1053" r:id="rId26"/>
    <p:sldId id="1064" r:id="rId27"/>
    <p:sldId id="1063" r:id="rId28"/>
    <p:sldId id="415" r:id="rId29"/>
    <p:sldId id="436" r:id="rId30"/>
    <p:sldId id="438" r:id="rId31"/>
    <p:sldId id="424" r:id="rId32"/>
    <p:sldId id="43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66FF"/>
    <a:srgbClr val="FFCC66"/>
    <a:srgbClr val="FF99FF"/>
    <a:srgbClr val="000000"/>
    <a:srgbClr val="4D054F"/>
    <a:srgbClr val="FFFFFF"/>
    <a:srgbClr val="008A3E"/>
    <a:srgbClr val="00BFD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214" autoAdjust="0"/>
  </p:normalViewPr>
  <p:slideViewPr>
    <p:cSldViewPr snapToGrid="0">
      <p:cViewPr varScale="1">
        <p:scale>
          <a:sx n="74" d="100"/>
          <a:sy n="74" d="100"/>
        </p:scale>
        <p:origin x="10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C0366-78A7-4904-95CF-D1BC31A1D62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F34CB-2ABE-4CE2-B756-BDEBDDEE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2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84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03909-8535-4BAF-B82C-78FD5E7595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02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03909-8535-4BAF-B82C-78FD5E7595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33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03909-8535-4BAF-B82C-78FD5E7595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3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03909-8535-4BAF-B82C-78FD5E7595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16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03909-8535-4BAF-B82C-78FD5E7595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9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03909-8535-4BAF-B82C-78FD5E7595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41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4 groups.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 pupil from each group comes to the board, spin the wheel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look at the chosen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picture, then write the answer on the board.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95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02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41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Facebook: 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10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SPELL…?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four groups. Ask pupils to look at the letters and spell the words.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70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26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121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57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8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Wait</a:t>
            </a:r>
            <a:r>
              <a:rPr lang="en-US" baseline="0" dirty="0"/>
              <a:t> for the clock to count down.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anywhere to show the answer.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99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Wait</a:t>
            </a:r>
            <a:r>
              <a:rPr lang="en-US" baseline="0" dirty="0"/>
              <a:t> for the clock to count down.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anywhere to show the answer.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0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Wait</a:t>
            </a:r>
            <a:r>
              <a:rPr lang="en-US" baseline="0" dirty="0"/>
              <a:t> for the clock to count down.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anywhere to show the answer.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02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Wait</a:t>
            </a:r>
            <a:r>
              <a:rPr lang="en-US" baseline="0" dirty="0"/>
              <a:t> for the clock to count down.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anywhere to show the answer.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07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03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</a:pP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15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03909-8535-4BAF-B82C-78FD5E7595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437F-CB41-44C7-97D5-2DC7EE0A0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BA80C-1AA5-4291-B489-60E06B5A8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097BF-AF8F-4E71-A3DA-257C2D67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20D8-C8BA-42D3-A5B9-1E366E70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F31EB-2081-4961-9B93-D4790EBE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3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B6AC-5B65-469C-BD4F-0A560417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352FE-D3C5-45B0-9749-DC7FFF60B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7A332-D8C5-4CD1-92B9-AC2490DA6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12E59-7E39-4887-BDAE-035B2C28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22D5C-0594-4A8D-9F32-B955DFB8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5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DBED43-7CC1-4145-98FA-7526B94EB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FF74D-CD79-4F41-A01B-B59BF3FE4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86C97-EB0B-4E2D-9A0C-06A4710B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81E91-01CB-4D7B-8A2F-1D3F99EA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F92C4-FE69-470D-A0B1-BF993127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9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E276-4EEF-4DC7-A761-9583AB75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27729-367B-4ECC-945D-D15B69351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1A36C-94A5-4427-9BAD-6BE6F8A3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F0CB-CEB0-4102-8C3E-E13F7CE4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C81DE-2A9E-4055-94F7-BA8A87E9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14AE-BF42-45A6-8819-3A7D0A6B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C2451-DE12-4D19-8C15-16367FED9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902D0-952D-4BFE-B74B-9E9A24FD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6E9F2-75ED-4702-B506-1F148505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3F66D-724F-40A6-BDA7-9A9C41C6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9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5548-F82A-479A-8002-C52E6933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4F6B-E66A-4F59-976F-D6E3BAA92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EBFFA-443E-44CD-B411-53C9C2470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8248A-E9F3-43D6-AAA4-FC0722F5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4D5D3-F45D-4113-B857-9F2D7B45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80AFC-5781-404A-91EB-490B9B49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7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0C2F-7C09-4950-963E-86D890DC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0985B-C2BE-40A5-A4F1-8DAA8815B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4CA55-9A48-4095-A148-A15E44525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C61CE-891D-4DD5-BB5B-F2387D4D1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B004A-7393-43FE-9AF1-76EDB0ECF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25818-F9E3-451B-8CF9-D293853C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A0D23-09F4-423B-809F-809E8075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78AB7-0C14-4443-AE79-7B18EEB7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1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3101-CFC2-4843-BA8F-0F921BD3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54FC4-F380-4C58-8E19-05F3AFA7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0F0FB-1AC8-429A-9D57-53A7ED25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EA88-14AE-4529-82E8-2D224454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8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6F196-3D43-4521-AECB-6A0A273D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640B73-101A-4BF2-801E-61D1590A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02B14-FB69-47A2-8CE3-1CAD8D39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5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317B-DA4D-4047-B7DC-F44DFA19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A27BD-9524-44D1-B0D5-C13689C8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051FD-44E9-4534-B8B0-4625A43BE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1B269-6710-47AF-B147-2A7EFF4A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2CF70-BC05-469E-8473-45171E1C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CB416-2175-42DA-8E38-878913D8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05DF-4598-4AC8-B9A9-5CDE6363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E24C9-30D6-423A-BFA3-1745B2867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64E5-0CA3-4F20-AE2F-9E3C44575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B0299-BF2B-4A0D-A45E-15A1C2AA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A1143-813F-4D03-A85D-30AE8AD5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7574C-1076-4333-A12F-4F197246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6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A85DA2-38C3-481E-A87A-2660DDCC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5BE40-B39D-48B5-A759-DC4360933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39D6A-FF28-43AD-8F9B-2E139BA2B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1003-8139-4886-B7D4-613B447DE26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22B12-DD74-4058-9A65-C475DE535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A786A-B6BF-471B-A5BB-FD997CAC8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0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6.xml"/><Relationship Id="rId7" Type="http://schemas.microsoft.com/office/2007/relationships/hdphoto" Target="../media/hdphoto2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12" Type="http://schemas.openxmlformats.org/officeDocument/2006/relationships/image" Target="../media/image3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5.wav"/><Relationship Id="rId11" Type="http://schemas.microsoft.com/office/2007/relationships/hdphoto" Target="../media/hdphoto2.wdp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9.png"/><Relationship Id="rId1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12" Type="http://schemas.openxmlformats.org/officeDocument/2006/relationships/image" Target="../media/image3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4.wav"/><Relationship Id="rId11" Type="http://schemas.microsoft.com/office/2007/relationships/hdphoto" Target="../media/hdphoto2.wdp"/><Relationship Id="rId5" Type="http://schemas.openxmlformats.org/officeDocument/2006/relationships/audio" Target="../media/audio5.wav"/><Relationship Id="rId15" Type="http://schemas.openxmlformats.org/officeDocument/2006/relationships/image" Target="../media/image16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9.png"/><Relationship Id="rId1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12" Type="http://schemas.openxmlformats.org/officeDocument/2006/relationships/image" Target="../media/image3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4.wav"/><Relationship Id="rId11" Type="http://schemas.microsoft.com/office/2007/relationships/hdphoto" Target="../media/hdphoto2.wdp"/><Relationship Id="rId5" Type="http://schemas.openxmlformats.org/officeDocument/2006/relationships/audio" Target="../media/audio5.wav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12" Type="http://schemas.openxmlformats.org/officeDocument/2006/relationships/image" Target="../media/image3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5.wav"/><Relationship Id="rId11" Type="http://schemas.openxmlformats.org/officeDocument/2006/relationships/image" Target="../media/image29.png"/><Relationship Id="rId5" Type="http://schemas.openxmlformats.org/officeDocument/2006/relationships/audio" Target="../media/audio4.wav"/><Relationship Id="rId15" Type="http://schemas.openxmlformats.org/officeDocument/2006/relationships/image" Target="../media/image5.png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32.png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12" Type="http://schemas.openxmlformats.org/officeDocument/2006/relationships/image" Target="../media/image3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4.wav"/><Relationship Id="rId11" Type="http://schemas.microsoft.com/office/2007/relationships/hdphoto" Target="../media/hdphoto2.wdp"/><Relationship Id="rId5" Type="http://schemas.openxmlformats.org/officeDocument/2006/relationships/audio" Target="../media/audio5.wav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29.png"/><Relationship Id="rId1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12" Type="http://schemas.openxmlformats.org/officeDocument/2006/relationships/image" Target="../media/image3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4.wav"/><Relationship Id="rId11" Type="http://schemas.microsoft.com/office/2007/relationships/hdphoto" Target="../media/hdphoto2.wdp"/><Relationship Id="rId5" Type="http://schemas.openxmlformats.org/officeDocument/2006/relationships/audio" Target="../media/audio5.wav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29.png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6.wav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2.pn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6.png"/><Relationship Id="rId3" Type="http://schemas.microsoft.com/office/2007/relationships/media" Target="../media/media2.mp4"/><Relationship Id="rId7" Type="http://schemas.openxmlformats.org/officeDocument/2006/relationships/audio" Target="../media/audio1.wav"/><Relationship Id="rId12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microsoft.com/office/2007/relationships/hdphoto" Target="../media/hdphoto1.wdp"/><Relationship Id="rId4" Type="http://schemas.openxmlformats.org/officeDocument/2006/relationships/video" Target="../media/media2.mp4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6F7B39-4470-EDA9-2BE5-9A1CC5E44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051"/>
            <a:ext cx="12970718" cy="73069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8CB681-EC54-4185-8AD1-7C1062F8BA58}"/>
              </a:ext>
            </a:extLst>
          </p:cNvPr>
          <p:cNvSpPr/>
          <p:nvPr/>
        </p:nvSpPr>
        <p:spPr>
          <a:xfrm>
            <a:off x="1515226" y="1842160"/>
            <a:ext cx="9161547" cy="25237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9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WELCOME TO </a:t>
            </a:r>
          </a:p>
          <a:p>
            <a:pPr algn="ctr">
              <a:defRPr/>
            </a:pPr>
            <a:r>
              <a:rPr lang="en-US" sz="79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OUR CLASS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EF4A8F-A8E5-4467-BFB9-57B7056A732B}"/>
              </a:ext>
            </a:extLst>
          </p:cNvPr>
          <p:cNvSpPr/>
          <p:nvPr/>
        </p:nvSpPr>
        <p:spPr>
          <a:xfrm>
            <a:off x="1981199" y="4899688"/>
            <a:ext cx="8229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Teacher: Nguyen </a:t>
            </a:r>
            <a:r>
              <a:rPr lang="en-US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Thi</a:t>
            </a: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0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Canh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WordArt 7">
            <a:extLst>
              <a:ext uri="{FF2B5EF4-FFF2-40B4-BE49-F238E27FC236}">
                <a16:creationId xmlns:a16="http://schemas.microsoft.com/office/drawing/2014/main" id="{810538B6-F940-41BD-90C8-E1BAADEB73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93831" y="577140"/>
            <a:ext cx="70104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.VnTime"/>
              </a:rPr>
              <a:t>An Thang Primary School</a:t>
            </a:r>
          </a:p>
        </p:txBody>
      </p:sp>
    </p:spTree>
    <p:extLst>
      <p:ext uri="{BB962C8B-B14F-4D97-AF65-F5344CB8AC3E}">
        <p14:creationId xmlns:p14="http://schemas.microsoft.com/office/powerpoint/2010/main" val="184596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C87D4-11BD-41A6-8D17-82F3EEE77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16574" cy="50217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F51083-8B06-4FD8-81DF-15EE83D7DCD2}"/>
              </a:ext>
            </a:extLst>
          </p:cNvPr>
          <p:cNvSpPr/>
          <p:nvPr/>
        </p:nvSpPr>
        <p:spPr>
          <a:xfrm>
            <a:off x="7749051" y="2293496"/>
            <a:ext cx="1185087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11F2E3-AC80-4BE5-959D-D4543EA34C4C}"/>
              </a:ext>
            </a:extLst>
          </p:cNvPr>
          <p:cNvSpPr/>
          <p:nvPr/>
        </p:nvSpPr>
        <p:spPr>
          <a:xfrm>
            <a:off x="3341943" y="2895601"/>
            <a:ext cx="1185087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B9EE7B-4538-4CBC-A284-FCF8E675C161}"/>
              </a:ext>
            </a:extLst>
          </p:cNvPr>
          <p:cNvSpPr/>
          <p:nvPr/>
        </p:nvSpPr>
        <p:spPr>
          <a:xfrm>
            <a:off x="8934138" y="2895601"/>
            <a:ext cx="1696387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eraser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3D8D04-0EDD-4A78-B2B1-3C64F4EEF15A}"/>
              </a:ext>
            </a:extLst>
          </p:cNvPr>
          <p:cNvSpPr/>
          <p:nvPr/>
        </p:nvSpPr>
        <p:spPr>
          <a:xfrm>
            <a:off x="7276429" y="3552671"/>
            <a:ext cx="1185087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</a:p>
        </p:txBody>
      </p:sp>
    </p:spTree>
    <p:extLst>
      <p:ext uri="{BB962C8B-B14F-4D97-AF65-F5344CB8AC3E}">
        <p14:creationId xmlns:p14="http://schemas.microsoft.com/office/powerpoint/2010/main" val="5787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000E3F2-9591-4C1E-ABBC-6A81BDD6DB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3B4C3E9-E8E7-4817-8888-C8DA960E8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60" y="1599808"/>
            <a:ext cx="1641913" cy="139911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5B264F9-F33F-458B-AE53-AEAAD24105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712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</p:spPr>
      </p:pic>
      <p:pic>
        <p:nvPicPr>
          <p:cNvPr id="27" name="图片 1">
            <a:extLst>
              <a:ext uri="{FF2B5EF4-FFF2-40B4-BE49-F238E27FC236}">
                <a16:creationId xmlns:a16="http://schemas.microsoft.com/office/drawing/2014/main" id="{114AC61A-B28E-485E-A4C2-CBFDDCA0F31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57369"/>
            <a:ext cx="4906376" cy="3980824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6E14961-8C54-42D0-BE64-4DFF0C7CBD3D}"/>
              </a:ext>
            </a:extLst>
          </p:cNvPr>
          <p:cNvSpPr txBox="1">
            <a:spLocks/>
          </p:cNvSpPr>
          <p:nvPr/>
        </p:nvSpPr>
        <p:spPr>
          <a:xfrm>
            <a:off x="4594993" y="1246755"/>
            <a:ext cx="5897839" cy="9544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  <a:cs typeface="Leelawadee" panose="020B0502040204020203" pitchFamily="34" charset="-34"/>
              </a:rPr>
              <a:t>Let’s write.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3CAB7D-B6D3-4431-ACB0-83B0DA1671B7}"/>
              </a:ext>
            </a:extLst>
          </p:cNvPr>
          <p:cNvSpPr/>
          <p:nvPr/>
        </p:nvSpPr>
        <p:spPr>
          <a:xfrm>
            <a:off x="3616235" y="992812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en-US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244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3E1AB9-2B3F-4851-88C9-C597D91B1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538"/>
            <a:ext cx="12170253" cy="3674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51A3C2-CDAF-4BF9-B367-CFE6201A0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33" y="3429000"/>
            <a:ext cx="2886075" cy="5191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72E187-1F66-4909-B80A-E2E79AF42B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77473">
            <a:off x="9134755" y="5053532"/>
            <a:ext cx="1686723" cy="11244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73FE0A-789D-440C-AF74-EA8AA08377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5475">
            <a:off x="9132072" y="4820485"/>
            <a:ext cx="1542310" cy="14429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3768C6-EEBA-4EC5-8570-9A83E2092C37}"/>
              </a:ext>
            </a:extLst>
          </p:cNvPr>
          <p:cNvSpPr/>
          <p:nvPr/>
        </p:nvSpPr>
        <p:spPr>
          <a:xfrm>
            <a:off x="5065812" y="1726369"/>
            <a:ext cx="1185087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708EF4-644D-45D0-853C-4C1716778C71}"/>
              </a:ext>
            </a:extLst>
          </p:cNvPr>
          <p:cNvSpPr/>
          <p:nvPr/>
        </p:nvSpPr>
        <p:spPr>
          <a:xfrm>
            <a:off x="4081890" y="2248174"/>
            <a:ext cx="1561475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book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2CE65A-A92B-4B8F-9887-C127ACA44036}"/>
              </a:ext>
            </a:extLst>
          </p:cNvPr>
          <p:cNvSpPr/>
          <p:nvPr/>
        </p:nvSpPr>
        <p:spPr>
          <a:xfrm>
            <a:off x="6794058" y="2248174"/>
            <a:ext cx="18246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pencil</a:t>
            </a:r>
          </a:p>
        </p:txBody>
      </p:sp>
    </p:spTree>
    <p:extLst>
      <p:ext uri="{BB962C8B-B14F-4D97-AF65-F5344CB8AC3E}">
        <p14:creationId xmlns:p14="http://schemas.microsoft.com/office/powerpoint/2010/main" val="178590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MsPham-09360827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2400"/>
            <a:ext cx="10515600" cy="187036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MsPham-093608278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169"/>
          <a:stretch/>
        </p:blipFill>
        <p:spPr>
          <a:xfrm>
            <a:off x="3899583" y="1649044"/>
            <a:ext cx="4718485" cy="4704626"/>
          </a:xfrm>
          <a:prstGeom prst="ellipse">
            <a:avLst/>
          </a:prstGeom>
        </p:spPr>
      </p:pic>
      <p:pic>
        <p:nvPicPr>
          <p:cNvPr id="5" name="MsPham-093608278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5652264" flipH="1">
            <a:off x="5726722" y="4131428"/>
            <a:ext cx="1352842" cy="994474"/>
          </a:xfrm>
          <a:prstGeom prst="rect">
            <a:avLst/>
          </a:prstGeom>
        </p:spPr>
      </p:pic>
      <p:pic>
        <p:nvPicPr>
          <p:cNvPr id="6" name="MsPham-0936082789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4621643">
            <a:off x="3415104" y="3350448"/>
            <a:ext cx="1352842" cy="994474"/>
          </a:xfrm>
          <a:prstGeom prst="rect">
            <a:avLst/>
          </a:prstGeom>
        </p:spPr>
      </p:pic>
      <p:pic>
        <p:nvPicPr>
          <p:cNvPr id="7" name="MsPham-0936082789"/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7014384">
            <a:off x="4272816" y="5275708"/>
            <a:ext cx="1352842" cy="994474"/>
          </a:xfrm>
          <a:prstGeom prst="rect">
            <a:avLst/>
          </a:prstGeom>
        </p:spPr>
      </p:pic>
      <p:pic>
        <p:nvPicPr>
          <p:cNvPr id="8" name="MsPham-0936082789"/>
          <p:cNvPicPr>
            <a:picLocks noChangeAspect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6630209">
            <a:off x="7515546" y="4315016"/>
            <a:ext cx="1352842" cy="994474"/>
          </a:xfrm>
          <a:prstGeom prst="rect">
            <a:avLst/>
          </a:prstGeom>
        </p:spPr>
      </p:pic>
      <p:sp>
        <p:nvSpPr>
          <p:cNvPr id="9" name="MsPham-0936082789">
            <a:hlinkClick r:id="" action="ppaction://hlinkshowjump?jump=nextslide"/>
          </p:cNvPr>
          <p:cNvSpPr/>
          <p:nvPr/>
        </p:nvSpPr>
        <p:spPr>
          <a:xfrm>
            <a:off x="10115550" y="5696806"/>
            <a:ext cx="1276350" cy="47539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/>
          <a:scene3d>
            <a:camera prst="perspectiveLeft"/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PLAY</a:t>
            </a:r>
          </a:p>
        </p:txBody>
      </p:sp>
      <p:pic>
        <p:nvPicPr>
          <p:cNvPr id="10" name="audiotts-chatgpt-309c24bf-360a-4cb4-9a59-3d83b55691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8033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1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53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MsPham-0936082789">
            <a:extLst>
              <a:ext uri="{FF2B5EF4-FFF2-40B4-BE49-F238E27FC236}">
                <a16:creationId xmlns:a16="http://schemas.microsoft.com/office/drawing/2014/main" id="{18F5E438-6A31-ABD3-8A39-01F094E40A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MsPham-0936082789">
            <a:extLst>
              <a:ext uri="{FF2B5EF4-FFF2-40B4-BE49-F238E27FC236}">
                <a16:creationId xmlns:a16="http://schemas.microsoft.com/office/drawing/2014/main" id="{BDCC1C2A-F994-4F3F-AD0F-DDDD3F8ACD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5656" y="5550820"/>
            <a:ext cx="2191078" cy="1081530"/>
          </a:xfrm>
          <a:prstGeom prst="rect">
            <a:avLst/>
          </a:prstGeom>
        </p:spPr>
      </p:pic>
      <p:sp>
        <p:nvSpPr>
          <p:cNvPr id="14" name="MsPham-0936082789"/>
          <p:cNvSpPr/>
          <p:nvPr/>
        </p:nvSpPr>
        <p:spPr>
          <a:xfrm>
            <a:off x="4981729" y="3015590"/>
            <a:ext cx="3372562" cy="1344251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 school bag and a pencil</a:t>
            </a:r>
          </a:p>
        </p:txBody>
      </p:sp>
      <p:sp>
        <p:nvSpPr>
          <p:cNvPr id="15" name="MsPham-0936082789"/>
          <p:cNvSpPr/>
          <p:nvPr/>
        </p:nvSpPr>
        <p:spPr>
          <a:xfrm>
            <a:off x="8577404" y="2893748"/>
            <a:ext cx="2941186" cy="1585708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 pencil</a:t>
            </a:r>
          </a:p>
        </p:txBody>
      </p:sp>
      <p:sp>
        <p:nvSpPr>
          <p:cNvPr id="18" name="MsPham-0936082789"/>
          <p:cNvSpPr/>
          <p:nvPr/>
        </p:nvSpPr>
        <p:spPr>
          <a:xfrm>
            <a:off x="6901628" y="4757965"/>
            <a:ext cx="2941186" cy="1585708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505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an school bag</a:t>
            </a:r>
          </a:p>
        </p:txBody>
      </p:sp>
      <p:pic>
        <p:nvPicPr>
          <p:cNvPr id="13" name="MsPham-093608278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169"/>
          <a:stretch/>
        </p:blipFill>
        <p:spPr>
          <a:xfrm>
            <a:off x="418006" y="1413496"/>
            <a:ext cx="4718485" cy="4704626"/>
          </a:xfrm>
          <a:prstGeom prst="ellipse">
            <a:avLst/>
          </a:prstGeom>
        </p:spPr>
      </p:pic>
      <p:sp>
        <p:nvSpPr>
          <p:cNvPr id="21" name="MsPham-0936082789"/>
          <p:cNvSpPr txBox="1"/>
          <p:nvPr/>
        </p:nvSpPr>
        <p:spPr>
          <a:xfrm>
            <a:off x="5908909" y="6991473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Abc.xyz789</a:t>
            </a:r>
          </a:p>
        </p:txBody>
      </p:sp>
      <p:sp>
        <p:nvSpPr>
          <p:cNvPr id="2" name="MsPham-0936082789"/>
          <p:cNvSpPr/>
          <p:nvPr/>
        </p:nvSpPr>
        <p:spPr>
          <a:xfrm>
            <a:off x="4907281" y="711964"/>
            <a:ext cx="7079023" cy="1859402"/>
          </a:xfrm>
          <a:prstGeom prst="roundRect">
            <a:avLst/>
          </a:prstGeom>
          <a:ln w="38100">
            <a:solidFill>
              <a:srgbClr val="2C7C84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82889"/>
            <a:r>
              <a:rPr lang="en-US"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 I have  _______.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sPham-093608278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6298950" y="5042305"/>
            <a:ext cx="1344251" cy="988159"/>
          </a:xfrm>
          <a:prstGeom prst="rect">
            <a:avLst/>
          </a:prstGeom>
          <a:effectLst>
            <a:glow rad="50800">
              <a:srgbClr val="FF5050"/>
            </a:glow>
          </a:effectLst>
        </p:spPr>
      </p:pic>
      <p:pic>
        <p:nvPicPr>
          <p:cNvPr id="19" name="MsPham-0936082789"/>
          <p:cNvPicPr>
            <a:picLocks noChangeAspect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7974725" y="3128285"/>
            <a:ext cx="1344251" cy="988159"/>
          </a:xfrm>
          <a:prstGeom prst="rect">
            <a:avLst/>
          </a:prstGeom>
          <a:effectLst>
            <a:glow rad="50800">
              <a:srgbClr val="FFFF99"/>
            </a:glow>
          </a:effectLst>
        </p:spPr>
      </p:pic>
      <p:pic>
        <p:nvPicPr>
          <p:cNvPr id="22" name="MsPham-0936082789"/>
          <p:cNvPicPr>
            <a:picLocks noChangeAspect="1"/>
          </p:cNvPicPr>
          <p:nvPr/>
        </p:nvPicPr>
        <p:blipFill rotWithShape="1"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4618534" y="3241791"/>
            <a:ext cx="1344251" cy="988159"/>
          </a:xfrm>
          <a:prstGeom prst="rect">
            <a:avLst/>
          </a:prstGeom>
          <a:effectLst>
            <a:glow rad="50800">
              <a:srgbClr val="99FF99"/>
            </a:glow>
          </a:effectLst>
        </p:spPr>
      </p:pic>
      <p:pic>
        <p:nvPicPr>
          <p:cNvPr id="23" name="MsPham-093608278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8144995" flipH="1">
            <a:off x="1612492" y="7529839"/>
            <a:ext cx="1352842" cy="994474"/>
          </a:xfrm>
          <a:prstGeom prst="rect">
            <a:avLst/>
          </a:prstGeom>
          <a:effectLst>
            <a:glow rad="50800">
              <a:srgbClr val="FF5050"/>
            </a:glow>
          </a:effectLst>
        </p:spPr>
      </p:pic>
      <p:pic>
        <p:nvPicPr>
          <p:cNvPr id="24" name="MsPham-0936082789"/>
          <p:cNvPicPr>
            <a:picLocks noChangeAspect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4623249">
            <a:off x="755602" y="7462895"/>
            <a:ext cx="1352842" cy="994474"/>
          </a:xfrm>
          <a:prstGeom prst="rect">
            <a:avLst/>
          </a:prstGeom>
          <a:effectLst>
            <a:glow rad="50800">
              <a:srgbClr val="FFFF99"/>
            </a:glow>
          </a:effectLst>
        </p:spPr>
      </p:pic>
      <p:pic>
        <p:nvPicPr>
          <p:cNvPr id="27" name="MsPham-0936082789"/>
          <p:cNvPicPr>
            <a:picLocks noChangeAspect="1"/>
          </p:cNvPicPr>
          <p:nvPr/>
        </p:nvPicPr>
        <p:blipFill rotWithShape="1"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7015235" flipH="1">
            <a:off x="2339028" y="7466574"/>
            <a:ext cx="1352842" cy="994474"/>
          </a:xfrm>
          <a:prstGeom prst="rect">
            <a:avLst/>
          </a:prstGeom>
          <a:effectLst>
            <a:glow rad="50800">
              <a:srgbClr val="99FF99"/>
            </a:glow>
          </a:effectLst>
        </p:spPr>
      </p:pic>
      <p:sp>
        <p:nvSpPr>
          <p:cNvPr id="6" name="MsPham-0936082789"/>
          <p:cNvSpPr txBox="1"/>
          <p:nvPr/>
        </p:nvSpPr>
        <p:spPr>
          <a:xfrm>
            <a:off x="2250065" y="2791367"/>
            <a:ext cx="899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+</a:t>
            </a:r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5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8" name="MsPham-0936082789">
            <a:extLst>
              <a:ext uri="{FF2B5EF4-FFF2-40B4-BE49-F238E27FC236}">
                <a16:creationId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6" y="136824"/>
            <a:ext cx="1442802" cy="1859402"/>
          </a:xfrm>
          <a:prstGeom prst="rect">
            <a:avLst/>
          </a:prstGeom>
        </p:spPr>
      </p:pic>
      <p:sp>
        <p:nvSpPr>
          <p:cNvPr id="30" name="MsPham-0936082789">
            <a:hlinkClick r:id="" action="ppaction://hlinkshowjump?jump=nextslide"/>
          </p:cNvPr>
          <p:cNvSpPr/>
          <p:nvPr/>
        </p:nvSpPr>
        <p:spPr>
          <a:xfrm>
            <a:off x="10964522" y="5804453"/>
            <a:ext cx="1046922" cy="817117"/>
          </a:xfrm>
          <a:prstGeom prst="rightArrow">
            <a:avLst>
              <a:gd name="adj1" fmla="val 56488"/>
              <a:gd name="adj2" fmla="val 41891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/>
          <a:scene3d>
            <a:camera prst="perspectiveLeft"/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Next</a:t>
            </a:r>
          </a:p>
        </p:txBody>
      </p:sp>
      <p:pic>
        <p:nvPicPr>
          <p:cNvPr id="32" name="MsPham-0936082789">
            <a:extLst>
              <a:ext uri="{FF2B5EF4-FFF2-40B4-BE49-F238E27FC236}">
                <a16:creationId xmlns:a16="http://schemas.microsoft.com/office/drawing/2014/main" id="{5C7B66A2-E130-5B25-E47F-EA253F37A3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87456" y="651292"/>
            <a:ext cx="968371" cy="1893209"/>
          </a:xfrm>
          <a:prstGeom prst="rect">
            <a:avLst/>
          </a:prstGeom>
        </p:spPr>
      </p:pic>
      <p:pic>
        <p:nvPicPr>
          <p:cNvPr id="26" name="count down 5 seconds">
            <a:hlinkClick r:id="" action="ppaction://media"/>
            <a:extLst>
              <a:ext uri="{FF2B5EF4-FFF2-40B4-BE49-F238E27FC236}">
                <a16:creationId xmlns:a16="http://schemas.microsoft.com/office/drawing/2014/main" id="{8E0A79C8-5A25-4B76-87E1-F7C83C4E91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4"/>
          <a:srcRect l="28397" t="9375" r="23827" b="4856"/>
          <a:stretch/>
        </p:blipFill>
        <p:spPr>
          <a:xfrm>
            <a:off x="11241092" y="-150693"/>
            <a:ext cx="1063042" cy="10726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05A035-0F8A-20C4-AEE8-59C7DDBAB9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6027262">
            <a:off x="10001803" y="998183"/>
            <a:ext cx="1338524" cy="120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2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18073 0.54467 " pathEditMode="relative" rAng="0" ptsTypes="AA">
                                      <p:cBhvr>
                                        <p:cTn id="1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2939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0.12826 0.1342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00651 -0.5011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-0.2375 0.68704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3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81481E-6 L 0.08151 -0.58426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-2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13346 0.46204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05833 -0.64375 " pathEditMode="relative" rAng="0" ptsTypes="AA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9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60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14" grpId="0" animBg="1"/>
      <p:bldP spid="15" grpId="0" animBg="1"/>
      <p:bldP spid="18" grpId="0" animBg="1"/>
      <p:bldP spid="6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MsPham-0936082789">
            <a:extLst>
              <a:ext uri="{FF2B5EF4-FFF2-40B4-BE49-F238E27FC236}">
                <a16:creationId xmlns:a16="http://schemas.microsoft.com/office/drawing/2014/main" id="{1EFBD50A-DE1B-8771-F298-ABFE20AE1B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MsPham-0936082789">
            <a:extLst>
              <a:ext uri="{FF2B5EF4-FFF2-40B4-BE49-F238E27FC236}">
                <a16:creationId xmlns:a16="http://schemas.microsoft.com/office/drawing/2014/main" id="{BDCC1C2A-F994-4F3F-AD0F-DDDD3F8ACD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5656" y="5550820"/>
            <a:ext cx="2191078" cy="1081530"/>
          </a:xfrm>
          <a:prstGeom prst="rect">
            <a:avLst/>
          </a:prstGeom>
        </p:spPr>
      </p:pic>
      <p:sp>
        <p:nvSpPr>
          <p:cNvPr id="15" name="MsPham-0936082789"/>
          <p:cNvSpPr/>
          <p:nvPr/>
        </p:nvSpPr>
        <p:spPr>
          <a:xfrm>
            <a:off x="8577404" y="2893748"/>
            <a:ext cx="2941186" cy="1585708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an pen</a:t>
            </a:r>
            <a:endParaRPr lang="en-US" sz="2933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sPham-0936082789"/>
          <p:cNvSpPr/>
          <p:nvPr/>
        </p:nvSpPr>
        <p:spPr>
          <a:xfrm>
            <a:off x="6901628" y="4757965"/>
            <a:ext cx="2941186" cy="1585708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505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 ruler and a pen</a:t>
            </a:r>
          </a:p>
        </p:txBody>
      </p:sp>
      <p:pic>
        <p:nvPicPr>
          <p:cNvPr id="13" name="MsPham-093608278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169"/>
          <a:stretch/>
        </p:blipFill>
        <p:spPr>
          <a:xfrm>
            <a:off x="418006" y="1413496"/>
            <a:ext cx="4718485" cy="4704626"/>
          </a:xfrm>
          <a:prstGeom prst="ellipse">
            <a:avLst/>
          </a:prstGeom>
        </p:spPr>
      </p:pic>
      <p:sp>
        <p:nvSpPr>
          <p:cNvPr id="21" name="MsPham-0936082789"/>
          <p:cNvSpPr txBox="1"/>
          <p:nvPr/>
        </p:nvSpPr>
        <p:spPr>
          <a:xfrm>
            <a:off x="5908909" y="6991473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Abc.xyz789</a:t>
            </a:r>
          </a:p>
        </p:txBody>
      </p:sp>
      <p:sp>
        <p:nvSpPr>
          <p:cNvPr id="2" name="MsPham-0936082789"/>
          <p:cNvSpPr/>
          <p:nvPr/>
        </p:nvSpPr>
        <p:spPr>
          <a:xfrm>
            <a:off x="4802777" y="711964"/>
            <a:ext cx="6611309" cy="1859402"/>
          </a:xfrm>
          <a:prstGeom prst="roundRect">
            <a:avLst/>
          </a:prstGeom>
          <a:ln w="38100">
            <a:solidFill>
              <a:srgbClr val="2C7C84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82889"/>
            <a:r>
              <a:rPr lang="en-US"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 have _______.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sPham-093608278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6298950" y="5042305"/>
            <a:ext cx="1344251" cy="988159"/>
          </a:xfrm>
          <a:prstGeom prst="rect">
            <a:avLst/>
          </a:prstGeom>
          <a:effectLst>
            <a:glow rad="50800">
              <a:srgbClr val="FF5050"/>
            </a:glow>
          </a:effectLst>
        </p:spPr>
      </p:pic>
      <p:pic>
        <p:nvPicPr>
          <p:cNvPr id="19" name="MsPham-0936082789"/>
          <p:cNvPicPr>
            <a:picLocks noChangeAspect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7974725" y="3128285"/>
            <a:ext cx="1344251" cy="988159"/>
          </a:xfrm>
          <a:prstGeom prst="rect">
            <a:avLst/>
          </a:prstGeom>
          <a:effectLst>
            <a:glow rad="50800">
              <a:srgbClr val="FFFF99"/>
            </a:glow>
          </a:effectLst>
        </p:spPr>
      </p:pic>
      <p:pic>
        <p:nvPicPr>
          <p:cNvPr id="23" name="MsPham-093608278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8144995" flipH="1">
            <a:off x="1612492" y="7529839"/>
            <a:ext cx="1352842" cy="994474"/>
          </a:xfrm>
          <a:prstGeom prst="rect">
            <a:avLst/>
          </a:prstGeom>
          <a:effectLst>
            <a:glow rad="50800">
              <a:srgbClr val="FF5050"/>
            </a:glow>
          </a:effectLst>
        </p:spPr>
      </p:pic>
      <p:pic>
        <p:nvPicPr>
          <p:cNvPr id="24" name="MsPham-0936082789"/>
          <p:cNvPicPr>
            <a:picLocks noChangeAspect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4623249">
            <a:off x="755602" y="7462895"/>
            <a:ext cx="1352842" cy="994474"/>
          </a:xfrm>
          <a:prstGeom prst="rect">
            <a:avLst/>
          </a:prstGeom>
          <a:effectLst>
            <a:glow rad="50800">
              <a:srgbClr val="FFFF99"/>
            </a:glow>
          </a:effectLst>
        </p:spPr>
      </p:pic>
      <p:pic>
        <p:nvPicPr>
          <p:cNvPr id="27" name="MsPham-0936082789"/>
          <p:cNvPicPr>
            <a:picLocks noChangeAspect="1"/>
          </p:cNvPicPr>
          <p:nvPr/>
        </p:nvPicPr>
        <p:blipFill rotWithShape="1"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7015235" flipH="1">
            <a:off x="2339028" y="7466574"/>
            <a:ext cx="1352842" cy="994474"/>
          </a:xfrm>
          <a:prstGeom prst="rect">
            <a:avLst/>
          </a:prstGeom>
          <a:effectLst>
            <a:glow rad="50800">
              <a:srgbClr val="99FF99"/>
            </a:glow>
          </a:effectLst>
        </p:spPr>
      </p:pic>
      <p:sp>
        <p:nvSpPr>
          <p:cNvPr id="6" name="MsPham-0936082789"/>
          <p:cNvSpPr txBox="1"/>
          <p:nvPr/>
        </p:nvSpPr>
        <p:spPr>
          <a:xfrm>
            <a:off x="2250065" y="2791367"/>
            <a:ext cx="899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+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1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8" name="MsPham-0936082789">
            <a:extLst>
              <a:ext uri="{FF2B5EF4-FFF2-40B4-BE49-F238E27FC236}">
                <a16:creationId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6" y="136824"/>
            <a:ext cx="1442802" cy="1859402"/>
          </a:xfrm>
          <a:prstGeom prst="rect">
            <a:avLst/>
          </a:prstGeom>
        </p:spPr>
      </p:pic>
      <p:sp>
        <p:nvSpPr>
          <p:cNvPr id="30" name="MsPham-0936082789">
            <a:hlinkClick r:id="" action="ppaction://hlinkshowjump?jump=nextslide"/>
          </p:cNvPr>
          <p:cNvSpPr/>
          <p:nvPr/>
        </p:nvSpPr>
        <p:spPr>
          <a:xfrm>
            <a:off x="10964522" y="5804453"/>
            <a:ext cx="1046922" cy="817117"/>
          </a:xfrm>
          <a:prstGeom prst="rightArrow">
            <a:avLst>
              <a:gd name="adj1" fmla="val 56488"/>
              <a:gd name="adj2" fmla="val 41891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/>
          <a:scene3d>
            <a:camera prst="perspectiveLeft"/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Next</a:t>
            </a:r>
          </a:p>
        </p:txBody>
      </p:sp>
      <p:sp>
        <p:nvSpPr>
          <p:cNvPr id="14" name="MsPham-0936082789"/>
          <p:cNvSpPr/>
          <p:nvPr/>
        </p:nvSpPr>
        <p:spPr>
          <a:xfrm>
            <a:off x="5561123" y="2999619"/>
            <a:ext cx="2674304" cy="1585708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 ruler</a:t>
            </a:r>
          </a:p>
        </p:txBody>
      </p:sp>
      <p:pic>
        <p:nvPicPr>
          <p:cNvPr id="22" name="MsPham-0936082789"/>
          <p:cNvPicPr>
            <a:picLocks noChangeAspect="1"/>
          </p:cNvPicPr>
          <p:nvPr/>
        </p:nvPicPr>
        <p:blipFill rotWithShape="1"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4909482" y="3241791"/>
            <a:ext cx="1344251" cy="988159"/>
          </a:xfrm>
          <a:prstGeom prst="rect">
            <a:avLst/>
          </a:prstGeom>
          <a:effectLst>
            <a:glow rad="50800">
              <a:srgbClr val="99FF99"/>
            </a:glow>
          </a:effectLst>
        </p:spPr>
      </p:pic>
      <p:pic>
        <p:nvPicPr>
          <p:cNvPr id="25" name="MsPham-0936082789">
            <a:extLst>
              <a:ext uri="{FF2B5EF4-FFF2-40B4-BE49-F238E27FC236}">
                <a16:creationId xmlns:a16="http://schemas.microsoft.com/office/drawing/2014/main" id="{2667D816-B478-2B08-3A25-B992F0F0E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344" y="984356"/>
            <a:ext cx="525963" cy="139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count down 5 seconds">
            <a:hlinkClick r:id="" action="ppaction://media"/>
            <a:extLst>
              <a:ext uri="{FF2B5EF4-FFF2-40B4-BE49-F238E27FC236}">
                <a16:creationId xmlns:a16="http://schemas.microsoft.com/office/drawing/2014/main" id="{8E0A79C8-5A25-4B76-87E1-F7C83C4E91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4"/>
          <a:srcRect l="28397" t="9375" r="23827" b="4856"/>
          <a:stretch/>
        </p:blipFill>
        <p:spPr>
          <a:xfrm>
            <a:off x="11097399" y="-150693"/>
            <a:ext cx="1063042" cy="10726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MsPham-0936082789">
            <a:extLst>
              <a:ext uri="{FF2B5EF4-FFF2-40B4-BE49-F238E27FC236}">
                <a16:creationId xmlns:a16="http://schemas.microsoft.com/office/drawing/2014/main" id="{D71FF018-3031-585A-CBA1-354F6E9EB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648" y="921968"/>
            <a:ext cx="779317" cy="156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85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59166 0.6324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1" y="3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05833 -0.64375 " pathEditMode="relative" rAng="0" ptsTypes="AA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11393 0.63472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3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05833 -0.64375 " pathEditMode="relative" rAng="0" ptsTypes="AA">
                                      <p:cBhvr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59166 0.6324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1" y="3157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00404 -0.183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path" presetSubtype="0" accel="48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4857 -0.55417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-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61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15" grpId="0" animBg="1"/>
      <p:bldP spid="18" grpId="0" animBg="1"/>
      <p:bldP spid="6" grpId="0"/>
      <p:bldP spid="30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MsPham-0936082789">
            <a:extLst>
              <a:ext uri="{FF2B5EF4-FFF2-40B4-BE49-F238E27FC236}">
                <a16:creationId xmlns:a16="http://schemas.microsoft.com/office/drawing/2014/main" id="{0366E527-E1B2-F35D-5F78-88B691997E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MsPham-0936082789">
            <a:extLst>
              <a:ext uri="{FF2B5EF4-FFF2-40B4-BE49-F238E27FC236}">
                <a16:creationId xmlns:a16="http://schemas.microsoft.com/office/drawing/2014/main" id="{BDCC1C2A-F994-4F3F-AD0F-DDDD3F8ACD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5656" y="5550820"/>
            <a:ext cx="2191078" cy="1081530"/>
          </a:xfrm>
          <a:prstGeom prst="rect">
            <a:avLst/>
          </a:prstGeom>
        </p:spPr>
      </p:pic>
      <p:sp>
        <p:nvSpPr>
          <p:cNvPr id="15" name="MsPham-0936082789"/>
          <p:cNvSpPr/>
          <p:nvPr/>
        </p:nvSpPr>
        <p:spPr>
          <a:xfrm>
            <a:off x="8577404" y="2893748"/>
            <a:ext cx="2941186" cy="1585708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</a:t>
            </a:r>
            <a:endParaRPr lang="en-US" sz="2933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sPham-0936082789"/>
          <p:cNvSpPr/>
          <p:nvPr/>
        </p:nvSpPr>
        <p:spPr>
          <a:xfrm>
            <a:off x="6901628" y="4757965"/>
            <a:ext cx="2941186" cy="1585708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5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an</a:t>
            </a:r>
            <a:endParaRPr lang="en-US" sz="2933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MsPham-093608278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169"/>
          <a:stretch/>
        </p:blipFill>
        <p:spPr>
          <a:xfrm>
            <a:off x="418006" y="1413496"/>
            <a:ext cx="4718485" cy="4704626"/>
          </a:xfrm>
          <a:prstGeom prst="ellipse">
            <a:avLst/>
          </a:prstGeom>
        </p:spPr>
      </p:pic>
      <p:sp>
        <p:nvSpPr>
          <p:cNvPr id="21" name="MsPham-0936082789"/>
          <p:cNvSpPr txBox="1"/>
          <p:nvPr/>
        </p:nvSpPr>
        <p:spPr>
          <a:xfrm>
            <a:off x="5908909" y="6991473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Abc.xyz789</a:t>
            </a:r>
          </a:p>
        </p:txBody>
      </p:sp>
      <p:sp>
        <p:nvSpPr>
          <p:cNvPr id="2" name="MsPham-0936082789"/>
          <p:cNvSpPr/>
          <p:nvPr/>
        </p:nvSpPr>
        <p:spPr>
          <a:xfrm>
            <a:off x="5226627" y="711964"/>
            <a:ext cx="6122144" cy="1859402"/>
          </a:xfrm>
          <a:prstGeom prst="roundRect">
            <a:avLst/>
          </a:prstGeom>
          <a:ln w="38100">
            <a:solidFill>
              <a:srgbClr val="2C7C84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82889" algn="ctr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 have ___ book and a notebook.</a:t>
            </a:r>
          </a:p>
        </p:txBody>
      </p:sp>
      <p:pic>
        <p:nvPicPr>
          <p:cNvPr id="3" name="MsPham-093608278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6298950" y="5042305"/>
            <a:ext cx="1344251" cy="988159"/>
          </a:xfrm>
          <a:prstGeom prst="rect">
            <a:avLst/>
          </a:prstGeom>
          <a:effectLst>
            <a:glow rad="50800">
              <a:srgbClr val="FF5050"/>
            </a:glow>
          </a:effectLst>
        </p:spPr>
      </p:pic>
      <p:pic>
        <p:nvPicPr>
          <p:cNvPr id="19" name="MsPham-0936082789"/>
          <p:cNvPicPr>
            <a:picLocks noChangeAspect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7974725" y="3128285"/>
            <a:ext cx="1344251" cy="988159"/>
          </a:xfrm>
          <a:prstGeom prst="rect">
            <a:avLst/>
          </a:prstGeom>
          <a:effectLst>
            <a:glow rad="50800">
              <a:srgbClr val="FFFF99"/>
            </a:glow>
          </a:effectLst>
        </p:spPr>
      </p:pic>
      <p:pic>
        <p:nvPicPr>
          <p:cNvPr id="23" name="MsPham-093608278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8144995" flipH="1">
            <a:off x="1612492" y="7529839"/>
            <a:ext cx="1352842" cy="994474"/>
          </a:xfrm>
          <a:prstGeom prst="rect">
            <a:avLst/>
          </a:prstGeom>
          <a:effectLst>
            <a:glow rad="50800">
              <a:srgbClr val="FF5050"/>
            </a:glow>
          </a:effectLst>
        </p:spPr>
      </p:pic>
      <p:pic>
        <p:nvPicPr>
          <p:cNvPr id="24" name="MsPham-0936082789"/>
          <p:cNvPicPr>
            <a:picLocks noChangeAspect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4623249">
            <a:off x="755602" y="7462895"/>
            <a:ext cx="1352842" cy="994474"/>
          </a:xfrm>
          <a:prstGeom prst="rect">
            <a:avLst/>
          </a:prstGeom>
          <a:effectLst>
            <a:glow rad="50800">
              <a:srgbClr val="FFFF99"/>
            </a:glow>
          </a:effectLst>
        </p:spPr>
      </p:pic>
      <p:pic>
        <p:nvPicPr>
          <p:cNvPr id="27" name="MsPham-0936082789"/>
          <p:cNvPicPr>
            <a:picLocks noChangeAspect="1"/>
          </p:cNvPicPr>
          <p:nvPr/>
        </p:nvPicPr>
        <p:blipFill rotWithShape="1"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7015235" flipH="1">
            <a:off x="2339028" y="7466574"/>
            <a:ext cx="1352842" cy="994474"/>
          </a:xfrm>
          <a:prstGeom prst="rect">
            <a:avLst/>
          </a:prstGeom>
          <a:effectLst>
            <a:glow rad="50800">
              <a:srgbClr val="99FF99"/>
            </a:glow>
          </a:effectLst>
        </p:spPr>
      </p:pic>
      <p:sp>
        <p:nvSpPr>
          <p:cNvPr id="6" name="MsPham-0936082789"/>
          <p:cNvSpPr txBox="1"/>
          <p:nvPr/>
        </p:nvSpPr>
        <p:spPr>
          <a:xfrm>
            <a:off x="2250065" y="2791367"/>
            <a:ext cx="899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+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1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8" name="MsPham-0936082789">
            <a:extLst>
              <a:ext uri="{FF2B5EF4-FFF2-40B4-BE49-F238E27FC236}">
                <a16:creationId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6" y="136824"/>
            <a:ext cx="1442802" cy="1859402"/>
          </a:xfrm>
          <a:prstGeom prst="rect">
            <a:avLst/>
          </a:prstGeom>
        </p:spPr>
      </p:pic>
      <p:sp>
        <p:nvSpPr>
          <p:cNvPr id="30" name="MsPham-0936082789">
            <a:hlinkClick r:id="" action="ppaction://hlinkshowjump?jump=nextslide"/>
          </p:cNvPr>
          <p:cNvSpPr/>
          <p:nvPr/>
        </p:nvSpPr>
        <p:spPr>
          <a:xfrm>
            <a:off x="10964522" y="5804453"/>
            <a:ext cx="1046922" cy="817117"/>
          </a:xfrm>
          <a:prstGeom prst="rightArrow">
            <a:avLst>
              <a:gd name="adj1" fmla="val 56488"/>
              <a:gd name="adj2" fmla="val 41891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/>
          <a:scene3d>
            <a:camera prst="perspectiveLeft"/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Next</a:t>
            </a:r>
          </a:p>
        </p:txBody>
      </p:sp>
      <p:sp>
        <p:nvSpPr>
          <p:cNvPr id="14" name="MsPham-0936082789"/>
          <p:cNvSpPr/>
          <p:nvPr/>
        </p:nvSpPr>
        <p:spPr>
          <a:xfrm>
            <a:off x="5561123" y="2999619"/>
            <a:ext cx="2674304" cy="1585708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is</a:t>
            </a:r>
            <a:endParaRPr lang="en-US" sz="2933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MsPham-0936082789"/>
          <p:cNvPicPr>
            <a:picLocks noChangeAspect="1"/>
          </p:cNvPicPr>
          <p:nvPr/>
        </p:nvPicPr>
        <p:blipFill rotWithShape="1"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4909482" y="3241791"/>
            <a:ext cx="1344251" cy="988159"/>
          </a:xfrm>
          <a:prstGeom prst="rect">
            <a:avLst/>
          </a:prstGeom>
          <a:effectLst>
            <a:glow rad="50800">
              <a:srgbClr val="99FF99"/>
            </a:glow>
          </a:effectLst>
        </p:spPr>
      </p:pic>
      <p:pic>
        <p:nvPicPr>
          <p:cNvPr id="25" name="count down 5 seconds">
            <a:hlinkClick r:id="" action="ppaction://media"/>
            <a:extLst>
              <a:ext uri="{FF2B5EF4-FFF2-40B4-BE49-F238E27FC236}">
                <a16:creationId xmlns:a16="http://schemas.microsoft.com/office/drawing/2014/main" id="{8E0A79C8-5A25-4B76-87E1-F7C83C4E91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3"/>
          <a:srcRect l="28397" t="9375" r="23827" b="4856"/>
          <a:stretch/>
        </p:blipFill>
        <p:spPr>
          <a:xfrm>
            <a:off x="11071273" y="-150693"/>
            <a:ext cx="1063042" cy="10726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1909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13346 0.46204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05833 -0.64375 " pathEditMode="relative" rAng="0" ptsTypes="AA">
                                      <p:cBhvr>
                                        <p:cTn id="1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59166 0.632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1" y="3157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-0.15534 0.13843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3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path" presetSubtype="0" accel="48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0.14505 -0.6243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3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11393 0.63472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3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05833 -0.64375 " pathEditMode="relative" rAng="0" ptsTypes="AA">
                                      <p:cBhvr>
                                        <p:cTn id="5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9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60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15" grpId="0" animBg="1"/>
      <p:bldP spid="18" grpId="0" animBg="1"/>
      <p:bldP spid="6" grpId="0"/>
      <p:bldP spid="30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MsPham0936082789">
            <a:extLst>
              <a:ext uri="{FF2B5EF4-FFF2-40B4-BE49-F238E27FC236}">
                <a16:creationId xmlns:a16="http://schemas.microsoft.com/office/drawing/2014/main" id="{251D8DFA-8944-25C1-C91B-0E7F2FB21C85}"/>
              </a:ext>
            </a:extLst>
          </p:cNvPr>
          <p:cNvGrpSpPr/>
          <p:nvPr/>
        </p:nvGrpSpPr>
        <p:grpSpPr>
          <a:xfrm>
            <a:off x="-56540400" y="-27432000"/>
            <a:ext cx="125272800" cy="61722000"/>
            <a:chOff x="-56540400" y="-27432000"/>
            <a:chExt cx="125272800" cy="61722000"/>
          </a:xfrm>
        </p:grpSpPr>
        <p:pic>
          <p:nvPicPr>
            <p:cNvPr id="26" name="MsPham0936082789" descr="Qr code&#10;&#10;Description automatically generated">
              <a:extLst>
                <a:ext uri="{FF2B5EF4-FFF2-40B4-BE49-F238E27FC236}">
                  <a16:creationId xmlns:a16="http://schemas.microsoft.com/office/drawing/2014/main" id="{E61DEA6A-E107-DCCB-668C-2B968AC7BB9F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288614" y="-415101"/>
              <a:ext cx="6477000" cy="7688199"/>
            </a:xfrm>
            <a:prstGeom prst="rect">
              <a:avLst/>
            </a:prstGeom>
          </p:spPr>
        </p:pic>
        <p:pic>
          <p:nvPicPr>
            <p:cNvPr id="31" name="MsPham0936082789">
              <a:extLst>
                <a:ext uri="{FF2B5EF4-FFF2-40B4-BE49-F238E27FC236}">
                  <a16:creationId xmlns:a16="http://schemas.microsoft.com/office/drawing/2014/main" id="{D3217457-1F3C-07EA-BBF1-30D866A180DE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73600" y="-415100"/>
              <a:ext cx="6477000" cy="7688199"/>
            </a:xfrm>
            <a:prstGeom prst="rect">
              <a:avLst/>
            </a:prstGeom>
          </p:spPr>
        </p:pic>
        <p:pic>
          <p:nvPicPr>
            <p:cNvPr id="32" name="MsPham093608278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6738A594-3CB2-2BF4-C838-CAA9AAE89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3750" t="-400000" r="-463750" b="-400000"/>
            <a:stretch>
              <a:fillRect/>
            </a:stretch>
          </p:blipFill>
          <p:spPr>
            <a:xfrm>
              <a:off x="-56540400" y="-27432000"/>
              <a:ext cx="125272800" cy="61722000"/>
            </a:xfrm>
            <a:custGeom>
              <a:avLst/>
              <a:gdLst>
                <a:gd name="connsiteX0" fmla="*/ 0 w 125272800"/>
                <a:gd name="connsiteY0" fmla="*/ 0 h 61722000"/>
                <a:gd name="connsiteX1" fmla="*/ 125272800 w 125272800"/>
                <a:gd name="connsiteY1" fmla="*/ 0 h 61722000"/>
                <a:gd name="connsiteX2" fmla="*/ 125272800 w 125272800"/>
                <a:gd name="connsiteY2" fmla="*/ 61722000 h 61722000"/>
                <a:gd name="connsiteX3" fmla="*/ 0 w 125272800"/>
                <a:gd name="connsiteY3" fmla="*/ 61722000 h 6172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272800" h="61722000">
                  <a:moveTo>
                    <a:pt x="0" y="0"/>
                  </a:moveTo>
                  <a:lnTo>
                    <a:pt x="125272800" y="0"/>
                  </a:lnTo>
                  <a:lnTo>
                    <a:pt x="125272800" y="61722000"/>
                  </a:lnTo>
                  <a:lnTo>
                    <a:pt x="0" y="61722000"/>
                  </a:lnTo>
                  <a:close/>
                </a:path>
              </a:pathLst>
            </a:custGeom>
          </p:spPr>
        </p:pic>
      </p:grpSp>
      <p:grpSp>
        <p:nvGrpSpPr>
          <p:cNvPr id="33" name="MsPham0936082789">
            <a:extLst>
              <a:ext uri="{FF2B5EF4-FFF2-40B4-BE49-F238E27FC236}">
                <a16:creationId xmlns:a16="http://schemas.microsoft.com/office/drawing/2014/main" id="{4B6161AB-4595-90BC-E1EF-B03A1B38E45D}"/>
              </a:ext>
            </a:extLst>
          </p:cNvPr>
          <p:cNvGrpSpPr/>
          <p:nvPr/>
        </p:nvGrpSpPr>
        <p:grpSpPr>
          <a:xfrm>
            <a:off x="-56540400" y="-27432000"/>
            <a:ext cx="125272800" cy="61722000"/>
            <a:chOff x="-56540400" y="-27432000"/>
            <a:chExt cx="125272800" cy="61722000"/>
          </a:xfrm>
        </p:grpSpPr>
        <p:pic>
          <p:nvPicPr>
            <p:cNvPr id="34" name="MsPham0936082789" descr="Qr code&#10;&#10;Description automatically generated">
              <a:extLst>
                <a:ext uri="{FF2B5EF4-FFF2-40B4-BE49-F238E27FC236}">
                  <a16:creationId xmlns:a16="http://schemas.microsoft.com/office/drawing/2014/main" id="{0486B21F-0D9B-410D-685D-F460573A5F76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288614" y="-415101"/>
              <a:ext cx="6477000" cy="7688199"/>
            </a:xfrm>
            <a:prstGeom prst="rect">
              <a:avLst/>
            </a:prstGeom>
          </p:spPr>
        </p:pic>
        <p:pic>
          <p:nvPicPr>
            <p:cNvPr id="35" name="MsPham0936082789">
              <a:extLst>
                <a:ext uri="{FF2B5EF4-FFF2-40B4-BE49-F238E27FC236}">
                  <a16:creationId xmlns:a16="http://schemas.microsoft.com/office/drawing/2014/main" id="{5716C132-221D-79B2-1DFC-F9C9664569E7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73600" y="-415100"/>
              <a:ext cx="6477000" cy="7688199"/>
            </a:xfrm>
            <a:prstGeom prst="rect">
              <a:avLst/>
            </a:prstGeom>
          </p:spPr>
        </p:pic>
        <p:pic>
          <p:nvPicPr>
            <p:cNvPr id="36" name="MsPham093608278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846D8F66-48C6-C44D-9D39-D78CD4F88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3750" t="-400000" r="-463750" b="-400000"/>
            <a:stretch>
              <a:fillRect/>
            </a:stretch>
          </p:blipFill>
          <p:spPr>
            <a:xfrm>
              <a:off x="-56540400" y="-27432000"/>
              <a:ext cx="125272800" cy="61722000"/>
            </a:xfrm>
            <a:custGeom>
              <a:avLst/>
              <a:gdLst>
                <a:gd name="connsiteX0" fmla="*/ 0 w 125272800"/>
                <a:gd name="connsiteY0" fmla="*/ 0 h 61722000"/>
                <a:gd name="connsiteX1" fmla="*/ 125272800 w 125272800"/>
                <a:gd name="connsiteY1" fmla="*/ 0 h 61722000"/>
                <a:gd name="connsiteX2" fmla="*/ 125272800 w 125272800"/>
                <a:gd name="connsiteY2" fmla="*/ 61722000 h 61722000"/>
                <a:gd name="connsiteX3" fmla="*/ 0 w 125272800"/>
                <a:gd name="connsiteY3" fmla="*/ 61722000 h 6172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272800" h="61722000">
                  <a:moveTo>
                    <a:pt x="0" y="0"/>
                  </a:moveTo>
                  <a:lnTo>
                    <a:pt x="125272800" y="0"/>
                  </a:lnTo>
                  <a:lnTo>
                    <a:pt x="125272800" y="61722000"/>
                  </a:lnTo>
                  <a:lnTo>
                    <a:pt x="0" y="61722000"/>
                  </a:lnTo>
                  <a:close/>
                </a:path>
              </a:pathLst>
            </a:custGeom>
          </p:spPr>
        </p:pic>
      </p:grpSp>
      <p:grpSp>
        <p:nvGrpSpPr>
          <p:cNvPr id="37" name="MsPham0936082789">
            <a:extLst>
              <a:ext uri="{FF2B5EF4-FFF2-40B4-BE49-F238E27FC236}">
                <a16:creationId xmlns:a16="http://schemas.microsoft.com/office/drawing/2014/main" id="{CAEE88CC-F389-750B-5350-45CC1D0FDED4}"/>
              </a:ext>
            </a:extLst>
          </p:cNvPr>
          <p:cNvGrpSpPr/>
          <p:nvPr/>
        </p:nvGrpSpPr>
        <p:grpSpPr>
          <a:xfrm>
            <a:off x="-56540400" y="-27432000"/>
            <a:ext cx="125272800" cy="61722000"/>
            <a:chOff x="-56540400" y="-27432000"/>
            <a:chExt cx="125272800" cy="61722000"/>
          </a:xfrm>
        </p:grpSpPr>
        <p:pic>
          <p:nvPicPr>
            <p:cNvPr id="38" name="MsPham0936082789" descr="Qr code&#10;&#10;Description automatically generated">
              <a:extLst>
                <a:ext uri="{FF2B5EF4-FFF2-40B4-BE49-F238E27FC236}">
                  <a16:creationId xmlns:a16="http://schemas.microsoft.com/office/drawing/2014/main" id="{6F473996-7DB1-3928-BD6F-E419757CD050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288614" y="-415101"/>
              <a:ext cx="6477000" cy="7688199"/>
            </a:xfrm>
            <a:prstGeom prst="rect">
              <a:avLst/>
            </a:prstGeom>
          </p:spPr>
        </p:pic>
        <p:pic>
          <p:nvPicPr>
            <p:cNvPr id="39" name="MsPham0936082789">
              <a:extLst>
                <a:ext uri="{FF2B5EF4-FFF2-40B4-BE49-F238E27FC236}">
                  <a16:creationId xmlns:a16="http://schemas.microsoft.com/office/drawing/2014/main" id="{E90310FB-A749-77AE-FDD3-724DA4C4AF8F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73600" y="-415100"/>
              <a:ext cx="6477000" cy="7688199"/>
            </a:xfrm>
            <a:prstGeom prst="rect">
              <a:avLst/>
            </a:prstGeom>
          </p:spPr>
        </p:pic>
        <p:pic>
          <p:nvPicPr>
            <p:cNvPr id="40" name="MsPham093608278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3A286BEA-F5BC-02D1-876C-3544D205E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3750" t="-400000" r="-463750" b="-400000"/>
            <a:stretch>
              <a:fillRect/>
            </a:stretch>
          </p:blipFill>
          <p:spPr>
            <a:xfrm>
              <a:off x="-56540400" y="-27432000"/>
              <a:ext cx="125272800" cy="61722000"/>
            </a:xfrm>
            <a:custGeom>
              <a:avLst/>
              <a:gdLst>
                <a:gd name="connsiteX0" fmla="*/ 0 w 125272800"/>
                <a:gd name="connsiteY0" fmla="*/ 0 h 61722000"/>
                <a:gd name="connsiteX1" fmla="*/ 125272800 w 125272800"/>
                <a:gd name="connsiteY1" fmla="*/ 0 h 61722000"/>
                <a:gd name="connsiteX2" fmla="*/ 125272800 w 125272800"/>
                <a:gd name="connsiteY2" fmla="*/ 61722000 h 61722000"/>
                <a:gd name="connsiteX3" fmla="*/ 0 w 125272800"/>
                <a:gd name="connsiteY3" fmla="*/ 61722000 h 6172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272800" h="61722000">
                  <a:moveTo>
                    <a:pt x="0" y="0"/>
                  </a:moveTo>
                  <a:lnTo>
                    <a:pt x="125272800" y="0"/>
                  </a:lnTo>
                  <a:lnTo>
                    <a:pt x="125272800" y="61722000"/>
                  </a:lnTo>
                  <a:lnTo>
                    <a:pt x="0" y="61722000"/>
                  </a:lnTo>
                  <a:close/>
                </a:path>
              </a:pathLst>
            </a:custGeom>
          </p:spPr>
        </p:pic>
      </p:grpSp>
      <p:grpSp>
        <p:nvGrpSpPr>
          <p:cNvPr id="41" name="MsPham0936082789">
            <a:extLst>
              <a:ext uri="{FF2B5EF4-FFF2-40B4-BE49-F238E27FC236}">
                <a16:creationId xmlns:a16="http://schemas.microsoft.com/office/drawing/2014/main" id="{686F80E5-D663-FEE5-83DE-B39D6EB8637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56540400" y="-27432000"/>
            <a:ext cx="125272800" cy="61722000"/>
            <a:chOff x="-56540400" y="-27432000"/>
            <a:chExt cx="125272800" cy="61722000"/>
          </a:xfrm>
        </p:grpSpPr>
        <p:pic>
          <p:nvPicPr>
            <p:cNvPr id="42" name="MsPham0936082789" descr="Qr code&#10;&#10;Description automatically generated">
              <a:extLst>
                <a:ext uri="{FF2B5EF4-FFF2-40B4-BE49-F238E27FC236}">
                  <a16:creationId xmlns:a16="http://schemas.microsoft.com/office/drawing/2014/main" id="{E0D9EFB5-CB01-F266-ABC4-FC91E4FBE28D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288614" y="-415101"/>
              <a:ext cx="6477000" cy="7688199"/>
            </a:xfrm>
            <a:prstGeom prst="rect">
              <a:avLst/>
            </a:prstGeom>
          </p:spPr>
        </p:pic>
        <p:pic>
          <p:nvPicPr>
            <p:cNvPr id="43" name="MsPham0936082789">
              <a:extLst>
                <a:ext uri="{FF2B5EF4-FFF2-40B4-BE49-F238E27FC236}">
                  <a16:creationId xmlns:a16="http://schemas.microsoft.com/office/drawing/2014/main" id="{0DF97778-16F7-BABC-B132-F87D68196BA7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73600" y="-415100"/>
              <a:ext cx="6477000" cy="7688199"/>
            </a:xfrm>
            <a:prstGeom prst="rect">
              <a:avLst/>
            </a:prstGeom>
          </p:spPr>
        </p:pic>
        <p:pic>
          <p:nvPicPr>
            <p:cNvPr id="44" name="MsPham093608278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08E21582-224B-2157-59DB-4C44DA29C65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3750" t="-400000" r="-463750" b="-400000"/>
            <a:stretch>
              <a:fillRect/>
            </a:stretch>
          </p:blipFill>
          <p:spPr>
            <a:xfrm>
              <a:off x="-56540400" y="-27432000"/>
              <a:ext cx="125272800" cy="61722000"/>
            </a:xfrm>
            <a:custGeom>
              <a:avLst/>
              <a:gdLst>
                <a:gd name="connsiteX0" fmla="*/ 0 w 125272800"/>
                <a:gd name="connsiteY0" fmla="*/ 0 h 61722000"/>
                <a:gd name="connsiteX1" fmla="*/ 125272800 w 125272800"/>
                <a:gd name="connsiteY1" fmla="*/ 0 h 61722000"/>
                <a:gd name="connsiteX2" fmla="*/ 125272800 w 125272800"/>
                <a:gd name="connsiteY2" fmla="*/ 61722000 h 61722000"/>
                <a:gd name="connsiteX3" fmla="*/ 0 w 125272800"/>
                <a:gd name="connsiteY3" fmla="*/ 61722000 h 6172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272800" h="61722000">
                  <a:moveTo>
                    <a:pt x="0" y="0"/>
                  </a:moveTo>
                  <a:lnTo>
                    <a:pt x="125272800" y="0"/>
                  </a:lnTo>
                  <a:lnTo>
                    <a:pt x="125272800" y="61722000"/>
                  </a:lnTo>
                  <a:lnTo>
                    <a:pt x="0" y="61722000"/>
                  </a:lnTo>
                  <a:close/>
                </a:path>
              </a:pathLst>
            </a:custGeom>
          </p:spPr>
        </p:pic>
      </p:grpSp>
      <p:grpSp>
        <p:nvGrpSpPr>
          <p:cNvPr id="45" name="MsPham0936082789">
            <a:extLst>
              <a:ext uri="{FF2B5EF4-FFF2-40B4-BE49-F238E27FC236}">
                <a16:creationId xmlns:a16="http://schemas.microsoft.com/office/drawing/2014/main" id="{DBD26CA9-AEDE-AD3B-445D-83EB9AEAB11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2288614" y="-415101"/>
            <a:ext cx="36139214" cy="7688200"/>
            <a:chOff x="-12288614" y="-415101"/>
            <a:chExt cx="36139214" cy="7688200"/>
          </a:xfrm>
        </p:grpSpPr>
        <p:pic>
          <p:nvPicPr>
            <p:cNvPr id="46" name="MsPham0936082789" descr="Qr code&#10;&#10;Description automatically generated">
              <a:extLst>
                <a:ext uri="{FF2B5EF4-FFF2-40B4-BE49-F238E27FC236}">
                  <a16:creationId xmlns:a16="http://schemas.microsoft.com/office/drawing/2014/main" id="{555B6386-D41F-3D82-47D0-ED687BD1748D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288614" y="-415101"/>
              <a:ext cx="6477000" cy="7688199"/>
            </a:xfrm>
            <a:prstGeom prst="rect">
              <a:avLst/>
            </a:prstGeom>
          </p:spPr>
        </p:pic>
        <p:pic>
          <p:nvPicPr>
            <p:cNvPr id="47" name="MsPham0936082789">
              <a:extLst>
                <a:ext uri="{FF2B5EF4-FFF2-40B4-BE49-F238E27FC236}">
                  <a16:creationId xmlns:a16="http://schemas.microsoft.com/office/drawing/2014/main" id="{EA60E743-7398-9362-D8BA-F9F1460D37E5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73600" y="-415100"/>
              <a:ext cx="6477000" cy="7688199"/>
            </a:xfrm>
            <a:prstGeom prst="rect">
              <a:avLst/>
            </a:prstGeom>
          </p:spPr>
        </p:pic>
      </p:grpSp>
      <p:pic>
        <p:nvPicPr>
          <p:cNvPr id="20" name="MsPham-0936082789">
            <a:extLst>
              <a:ext uri="{FF2B5EF4-FFF2-40B4-BE49-F238E27FC236}">
                <a16:creationId xmlns:a16="http://schemas.microsoft.com/office/drawing/2014/main" id="{94DD18A1-57B1-4D54-358A-636549B4BC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MsPham-0936082789">
            <a:extLst>
              <a:ext uri="{FF2B5EF4-FFF2-40B4-BE49-F238E27FC236}">
                <a16:creationId xmlns:a16="http://schemas.microsoft.com/office/drawing/2014/main" id="{BDCC1C2A-F994-4F3F-AD0F-DDDD3F8ACD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5656" y="5550820"/>
            <a:ext cx="2191078" cy="1081530"/>
          </a:xfrm>
          <a:prstGeom prst="rect">
            <a:avLst/>
          </a:prstGeom>
        </p:spPr>
      </p:pic>
      <p:sp>
        <p:nvSpPr>
          <p:cNvPr id="14" name="MsPham-0936082789"/>
          <p:cNvSpPr/>
          <p:nvPr/>
        </p:nvSpPr>
        <p:spPr>
          <a:xfrm>
            <a:off x="5561123" y="2999619"/>
            <a:ext cx="2674304" cy="1585708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</a:t>
            </a:r>
            <a:endParaRPr lang="en-US" sz="2933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sPham-0936082789"/>
          <p:cNvSpPr/>
          <p:nvPr/>
        </p:nvSpPr>
        <p:spPr>
          <a:xfrm>
            <a:off x="8577404" y="2893748"/>
            <a:ext cx="2941186" cy="1585708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my</a:t>
            </a:r>
            <a:endParaRPr lang="en-US" sz="2933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sPham-0936082789"/>
          <p:cNvSpPr/>
          <p:nvPr/>
        </p:nvSpPr>
        <p:spPr>
          <a:xfrm>
            <a:off x="6901628" y="4757965"/>
            <a:ext cx="2941186" cy="1585708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505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I’m</a:t>
            </a:r>
            <a:endParaRPr lang="en-US" sz="2933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MsPham-093608278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169"/>
          <a:stretch/>
        </p:blipFill>
        <p:spPr>
          <a:xfrm>
            <a:off x="418006" y="1413496"/>
            <a:ext cx="4718485" cy="4704626"/>
          </a:xfrm>
          <a:prstGeom prst="ellipse">
            <a:avLst/>
          </a:prstGeom>
        </p:spPr>
      </p:pic>
      <p:sp>
        <p:nvSpPr>
          <p:cNvPr id="21" name="MsPham-0936082789"/>
          <p:cNvSpPr txBox="1"/>
          <p:nvPr/>
        </p:nvSpPr>
        <p:spPr>
          <a:xfrm>
            <a:off x="5908909" y="6991473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Abc.xyz789</a:t>
            </a:r>
          </a:p>
        </p:txBody>
      </p:sp>
      <p:sp>
        <p:nvSpPr>
          <p:cNvPr id="2" name="MsPham-0936082789"/>
          <p:cNvSpPr/>
          <p:nvPr/>
        </p:nvSpPr>
        <p:spPr>
          <a:xfrm>
            <a:off x="4907281" y="711964"/>
            <a:ext cx="6611309" cy="1859402"/>
          </a:xfrm>
          <a:prstGeom prst="roundRect">
            <a:avLst/>
          </a:prstGeom>
          <a:ln w="38100">
            <a:solidFill>
              <a:srgbClr val="2C7C84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82889" algn="ctr"/>
            <a:r>
              <a:rPr lang="en-US"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  ______ have a school bag.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sPham-093608278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6298950" y="5042305"/>
            <a:ext cx="1344251" cy="988159"/>
          </a:xfrm>
          <a:prstGeom prst="rect">
            <a:avLst/>
          </a:prstGeom>
          <a:effectLst>
            <a:glow rad="50800">
              <a:srgbClr val="FF5050"/>
            </a:glow>
          </a:effectLst>
        </p:spPr>
      </p:pic>
      <p:pic>
        <p:nvPicPr>
          <p:cNvPr id="19" name="MsPham-0936082789"/>
          <p:cNvPicPr>
            <a:picLocks noChangeAspect="1"/>
          </p:cNvPicPr>
          <p:nvPr/>
        </p:nvPicPr>
        <p:blipFill rotWithShape="1"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7974725" y="3128285"/>
            <a:ext cx="1344251" cy="988159"/>
          </a:xfrm>
          <a:prstGeom prst="rect">
            <a:avLst/>
          </a:prstGeom>
          <a:effectLst>
            <a:glow rad="50800">
              <a:srgbClr val="FFFF99"/>
            </a:glow>
          </a:effectLst>
        </p:spPr>
      </p:pic>
      <p:pic>
        <p:nvPicPr>
          <p:cNvPr id="22" name="MsPham-0936082789"/>
          <p:cNvPicPr>
            <a:picLocks noChangeAspect="1"/>
          </p:cNvPicPr>
          <p:nvPr/>
        </p:nvPicPr>
        <p:blipFill rotWithShape="1"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4909482" y="3241791"/>
            <a:ext cx="1344251" cy="988159"/>
          </a:xfrm>
          <a:prstGeom prst="rect">
            <a:avLst/>
          </a:prstGeom>
          <a:effectLst>
            <a:glow rad="50800">
              <a:srgbClr val="99FF99"/>
            </a:glow>
          </a:effectLst>
        </p:spPr>
      </p:pic>
      <p:pic>
        <p:nvPicPr>
          <p:cNvPr id="23" name="MsPham-093608278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8144995" flipH="1">
            <a:off x="1612492" y="7529839"/>
            <a:ext cx="1352842" cy="994474"/>
          </a:xfrm>
          <a:prstGeom prst="rect">
            <a:avLst/>
          </a:prstGeom>
          <a:effectLst>
            <a:glow rad="50800">
              <a:srgbClr val="FF5050"/>
            </a:glow>
          </a:effectLst>
        </p:spPr>
      </p:pic>
      <p:pic>
        <p:nvPicPr>
          <p:cNvPr id="24" name="MsPham-0936082789"/>
          <p:cNvPicPr>
            <a:picLocks noChangeAspect="1"/>
          </p:cNvPicPr>
          <p:nvPr/>
        </p:nvPicPr>
        <p:blipFill rotWithShape="1"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4623249">
            <a:off x="755602" y="7462895"/>
            <a:ext cx="1352842" cy="994474"/>
          </a:xfrm>
          <a:prstGeom prst="rect">
            <a:avLst/>
          </a:prstGeom>
          <a:effectLst>
            <a:glow rad="50800">
              <a:srgbClr val="FFFF99"/>
            </a:glow>
          </a:effectLst>
        </p:spPr>
      </p:pic>
      <p:pic>
        <p:nvPicPr>
          <p:cNvPr id="27" name="MsPham-0936082789"/>
          <p:cNvPicPr>
            <a:picLocks noChangeAspect="1"/>
          </p:cNvPicPr>
          <p:nvPr/>
        </p:nvPicPr>
        <p:blipFill rotWithShape="1"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7015235" flipH="1">
            <a:off x="2339028" y="7466574"/>
            <a:ext cx="1352842" cy="994474"/>
          </a:xfrm>
          <a:prstGeom prst="rect">
            <a:avLst/>
          </a:prstGeom>
          <a:effectLst>
            <a:glow rad="50800">
              <a:srgbClr val="99FF99"/>
            </a:glow>
          </a:effectLst>
        </p:spPr>
      </p:pic>
      <p:sp>
        <p:nvSpPr>
          <p:cNvPr id="6" name="MsPham-0936082789"/>
          <p:cNvSpPr txBox="1"/>
          <p:nvPr/>
        </p:nvSpPr>
        <p:spPr>
          <a:xfrm>
            <a:off x="2250065" y="2791367"/>
            <a:ext cx="899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+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1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8" name="MsPham-0936082789">
            <a:extLst>
              <a:ext uri="{FF2B5EF4-FFF2-40B4-BE49-F238E27FC236}">
                <a16:creationId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6" y="136824"/>
            <a:ext cx="1442802" cy="1859402"/>
          </a:xfrm>
          <a:prstGeom prst="rect">
            <a:avLst/>
          </a:prstGeom>
        </p:spPr>
      </p:pic>
      <p:sp>
        <p:nvSpPr>
          <p:cNvPr id="30" name="MsPham-0936082789">
            <a:hlinkClick r:id="" action="ppaction://hlinkshowjump?jump=nextslide"/>
          </p:cNvPr>
          <p:cNvSpPr/>
          <p:nvPr/>
        </p:nvSpPr>
        <p:spPr>
          <a:xfrm>
            <a:off x="10964522" y="5804453"/>
            <a:ext cx="1046922" cy="817117"/>
          </a:xfrm>
          <a:prstGeom prst="rightArrow">
            <a:avLst>
              <a:gd name="adj1" fmla="val 56488"/>
              <a:gd name="adj2" fmla="val 41891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/>
          <a:scene3d>
            <a:camera prst="perspectiveLeft"/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Next</a:t>
            </a:r>
          </a:p>
        </p:txBody>
      </p:sp>
      <p:pic>
        <p:nvPicPr>
          <p:cNvPr id="48" name="count down 5 seconds">
            <a:hlinkClick r:id="" action="ppaction://media"/>
            <a:extLst>
              <a:ext uri="{FF2B5EF4-FFF2-40B4-BE49-F238E27FC236}">
                <a16:creationId xmlns:a16="http://schemas.microsoft.com/office/drawing/2014/main" id="{8E0A79C8-5A25-4B76-87E1-F7C83C4E91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5"/>
          <a:srcRect l="28397" t="9375" r="23827" b="4856"/>
          <a:stretch/>
        </p:blipFill>
        <p:spPr>
          <a:xfrm>
            <a:off x="11241092" y="-150693"/>
            <a:ext cx="1063042" cy="10726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624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18073 0.54467 " pathEditMode="relative" rAng="0" ptsTypes="AA">
                                      <p:cBhvr>
                                        <p:cTn id="1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2939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0.12826 0.1342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00638 -0.6530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3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-0.2375 0.68704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3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81481E-6 L 0.08151 -0.58426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-2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13346 0.46204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05833 -0.64375 " pathEditMode="relative" rAng="0" ptsTypes="AA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9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video>
              <p:cMediaNode vol="80000">
                <p:cTn id="60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</p:childTnLst>
        </p:cTn>
      </p:par>
    </p:tnLst>
    <p:bldLst>
      <p:bldP spid="14" grpId="0" animBg="1"/>
      <p:bldP spid="15" grpId="0" animBg="1"/>
      <p:bldP spid="18" grpId="0" animBg="1"/>
      <p:bldP spid="6" grpId="0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MsPham-0936082789">
            <a:extLst>
              <a:ext uri="{FF2B5EF4-FFF2-40B4-BE49-F238E27FC236}">
                <a16:creationId xmlns:a16="http://schemas.microsoft.com/office/drawing/2014/main" id="{1EFBD50A-DE1B-8771-F298-ABFE20AE1B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MsPham-0936082789">
            <a:extLst>
              <a:ext uri="{FF2B5EF4-FFF2-40B4-BE49-F238E27FC236}">
                <a16:creationId xmlns:a16="http://schemas.microsoft.com/office/drawing/2014/main" id="{BDCC1C2A-F994-4F3F-AD0F-DDDD3F8ACD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5656" y="5550820"/>
            <a:ext cx="2191078" cy="1081530"/>
          </a:xfrm>
          <a:prstGeom prst="rect">
            <a:avLst/>
          </a:prstGeom>
        </p:spPr>
      </p:pic>
      <p:sp>
        <p:nvSpPr>
          <p:cNvPr id="15" name="MsPham-0936082789"/>
          <p:cNvSpPr/>
          <p:nvPr/>
        </p:nvSpPr>
        <p:spPr>
          <a:xfrm>
            <a:off x="8577404" y="2893748"/>
            <a:ext cx="2941186" cy="1585708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am</a:t>
            </a:r>
            <a:endParaRPr lang="en-US" sz="2933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sPham-0936082789"/>
          <p:cNvSpPr/>
          <p:nvPr/>
        </p:nvSpPr>
        <p:spPr>
          <a:xfrm>
            <a:off x="6901628" y="4757965"/>
            <a:ext cx="2941186" cy="1585708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505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have</a:t>
            </a:r>
            <a:endParaRPr lang="en-US" sz="2933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MsPham-093608278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169"/>
          <a:stretch/>
        </p:blipFill>
        <p:spPr>
          <a:xfrm>
            <a:off x="418006" y="1413496"/>
            <a:ext cx="4718485" cy="4704626"/>
          </a:xfrm>
          <a:prstGeom prst="ellipse">
            <a:avLst/>
          </a:prstGeom>
        </p:spPr>
      </p:pic>
      <p:sp>
        <p:nvSpPr>
          <p:cNvPr id="21" name="MsPham-0936082789"/>
          <p:cNvSpPr txBox="1"/>
          <p:nvPr/>
        </p:nvSpPr>
        <p:spPr>
          <a:xfrm>
            <a:off x="5908909" y="6991473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Abc.xyz789</a:t>
            </a:r>
          </a:p>
        </p:txBody>
      </p:sp>
      <p:sp>
        <p:nvSpPr>
          <p:cNvPr id="2" name="MsPham-0936082789"/>
          <p:cNvSpPr/>
          <p:nvPr/>
        </p:nvSpPr>
        <p:spPr>
          <a:xfrm>
            <a:off x="4672147" y="711964"/>
            <a:ext cx="6611309" cy="1859402"/>
          </a:xfrm>
          <a:prstGeom prst="roundRect">
            <a:avLst/>
          </a:prstGeom>
          <a:ln w="38100">
            <a:solidFill>
              <a:srgbClr val="2C7C84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82889"/>
            <a:r>
              <a:rPr lang="en-US"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 _______two pens .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sPham-093608278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6298950" y="5042305"/>
            <a:ext cx="1344251" cy="988159"/>
          </a:xfrm>
          <a:prstGeom prst="rect">
            <a:avLst/>
          </a:prstGeom>
          <a:effectLst>
            <a:glow rad="50800">
              <a:srgbClr val="FF5050"/>
            </a:glow>
          </a:effectLst>
        </p:spPr>
      </p:pic>
      <p:pic>
        <p:nvPicPr>
          <p:cNvPr id="19" name="MsPham-0936082789"/>
          <p:cNvPicPr>
            <a:picLocks noChangeAspect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7974725" y="3128285"/>
            <a:ext cx="1344251" cy="988159"/>
          </a:xfrm>
          <a:prstGeom prst="rect">
            <a:avLst/>
          </a:prstGeom>
          <a:effectLst>
            <a:glow rad="50800">
              <a:srgbClr val="FFFF99"/>
            </a:glow>
          </a:effectLst>
        </p:spPr>
      </p:pic>
      <p:pic>
        <p:nvPicPr>
          <p:cNvPr id="23" name="MsPham-093608278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8144995" flipH="1">
            <a:off x="1612492" y="7529839"/>
            <a:ext cx="1352842" cy="994474"/>
          </a:xfrm>
          <a:prstGeom prst="rect">
            <a:avLst/>
          </a:prstGeom>
          <a:effectLst>
            <a:glow rad="50800">
              <a:srgbClr val="FF5050"/>
            </a:glow>
          </a:effectLst>
        </p:spPr>
      </p:pic>
      <p:pic>
        <p:nvPicPr>
          <p:cNvPr id="24" name="MsPham-0936082789"/>
          <p:cNvPicPr>
            <a:picLocks noChangeAspect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4623249">
            <a:off x="755602" y="7462895"/>
            <a:ext cx="1352842" cy="994474"/>
          </a:xfrm>
          <a:prstGeom prst="rect">
            <a:avLst/>
          </a:prstGeom>
          <a:effectLst>
            <a:glow rad="50800">
              <a:srgbClr val="FFFF99"/>
            </a:glow>
          </a:effectLst>
        </p:spPr>
      </p:pic>
      <p:pic>
        <p:nvPicPr>
          <p:cNvPr id="27" name="MsPham-0936082789"/>
          <p:cNvPicPr>
            <a:picLocks noChangeAspect="1"/>
          </p:cNvPicPr>
          <p:nvPr/>
        </p:nvPicPr>
        <p:blipFill rotWithShape="1"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7015235" flipH="1">
            <a:off x="2339028" y="7466574"/>
            <a:ext cx="1352842" cy="994474"/>
          </a:xfrm>
          <a:prstGeom prst="rect">
            <a:avLst/>
          </a:prstGeom>
          <a:effectLst>
            <a:glow rad="50800">
              <a:srgbClr val="99FF99"/>
            </a:glow>
          </a:effectLst>
        </p:spPr>
      </p:pic>
      <p:sp>
        <p:nvSpPr>
          <p:cNvPr id="6" name="MsPham-0936082789"/>
          <p:cNvSpPr txBox="1"/>
          <p:nvPr/>
        </p:nvSpPr>
        <p:spPr>
          <a:xfrm>
            <a:off x="2250065" y="2791367"/>
            <a:ext cx="899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+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1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8" name="MsPham-0936082789">
            <a:extLst>
              <a:ext uri="{FF2B5EF4-FFF2-40B4-BE49-F238E27FC236}">
                <a16:creationId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6" y="136824"/>
            <a:ext cx="1442802" cy="1859402"/>
          </a:xfrm>
          <a:prstGeom prst="rect">
            <a:avLst/>
          </a:prstGeom>
        </p:spPr>
      </p:pic>
      <p:sp>
        <p:nvSpPr>
          <p:cNvPr id="30" name="MsPham-0936082789">
            <a:hlinkClick r:id="" action="ppaction://hlinkshowjump?jump=nextslide"/>
          </p:cNvPr>
          <p:cNvSpPr/>
          <p:nvPr/>
        </p:nvSpPr>
        <p:spPr>
          <a:xfrm>
            <a:off x="10964522" y="5804453"/>
            <a:ext cx="1046922" cy="817117"/>
          </a:xfrm>
          <a:prstGeom prst="rightArrow">
            <a:avLst>
              <a:gd name="adj1" fmla="val 56488"/>
              <a:gd name="adj2" fmla="val 41891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/>
          <a:scene3d>
            <a:camera prst="perspectiveLeft"/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Next</a:t>
            </a:r>
          </a:p>
        </p:txBody>
      </p:sp>
      <p:sp>
        <p:nvSpPr>
          <p:cNvPr id="14" name="MsPham-0936082789"/>
          <p:cNvSpPr/>
          <p:nvPr/>
        </p:nvSpPr>
        <p:spPr>
          <a:xfrm>
            <a:off x="5561123" y="2999619"/>
            <a:ext cx="2674304" cy="1585708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do</a:t>
            </a:r>
            <a:endParaRPr lang="en-US" sz="2933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MsPham-0936082789"/>
          <p:cNvPicPr>
            <a:picLocks noChangeAspect="1"/>
          </p:cNvPicPr>
          <p:nvPr/>
        </p:nvPicPr>
        <p:blipFill rotWithShape="1"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4909482" y="3241791"/>
            <a:ext cx="1344251" cy="988159"/>
          </a:xfrm>
          <a:prstGeom prst="rect">
            <a:avLst/>
          </a:prstGeom>
          <a:effectLst>
            <a:glow rad="50800">
              <a:srgbClr val="99FF99"/>
            </a:glow>
          </a:effectLst>
        </p:spPr>
      </p:pic>
      <p:pic>
        <p:nvPicPr>
          <p:cNvPr id="25" name="MsPham-0936082789">
            <a:extLst>
              <a:ext uri="{FF2B5EF4-FFF2-40B4-BE49-F238E27FC236}">
                <a16:creationId xmlns:a16="http://schemas.microsoft.com/office/drawing/2014/main" id="{2667D816-B478-2B08-3A25-B992F0F0E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984356"/>
            <a:ext cx="1121708" cy="139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MsPham-0936082789">
            <a:extLst>
              <a:ext uri="{FF2B5EF4-FFF2-40B4-BE49-F238E27FC236}">
                <a16:creationId xmlns:a16="http://schemas.microsoft.com/office/drawing/2014/main" id="{2667D816-B478-2B08-3A25-B992F0F0E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130" y="1136756"/>
            <a:ext cx="1121708" cy="139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count down 5 seconds">
            <a:hlinkClick r:id="" action="ppaction://media"/>
            <a:extLst>
              <a:ext uri="{FF2B5EF4-FFF2-40B4-BE49-F238E27FC236}">
                <a16:creationId xmlns:a16="http://schemas.microsoft.com/office/drawing/2014/main" id="{8E0A79C8-5A25-4B76-87E1-F7C83C4E91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4"/>
          <a:srcRect l="28397" t="9375" r="23827" b="4856"/>
          <a:stretch/>
        </p:blipFill>
        <p:spPr>
          <a:xfrm>
            <a:off x="11136588" y="-59252"/>
            <a:ext cx="1063042" cy="10726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7556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59166 0.6324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1" y="3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05833 -0.64375 " pathEditMode="relative" rAng="0" ptsTypes="AA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11393 0.63472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3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05833 -0.64375 " pathEditMode="relative" rAng="0" ptsTypes="AA">
                                      <p:cBhvr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59166 0.6324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1" y="3157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00404 -0.183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path" presetSubtype="0" accel="48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4857 -0.55417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-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61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  <p:bldLst>
      <p:bldP spid="15" grpId="0" animBg="1"/>
      <p:bldP spid="18" grpId="0" animBg="1"/>
      <p:bldP spid="6" grpId="0"/>
      <p:bldP spid="30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MsPham-0936082789">
            <a:extLst>
              <a:ext uri="{FF2B5EF4-FFF2-40B4-BE49-F238E27FC236}">
                <a16:creationId xmlns:a16="http://schemas.microsoft.com/office/drawing/2014/main" id="{DB53AEBA-7C0D-89F5-BBE7-BCBAEA6267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MsPham-0936082789">
            <a:extLst>
              <a:ext uri="{FF2B5EF4-FFF2-40B4-BE49-F238E27FC236}">
                <a16:creationId xmlns:a16="http://schemas.microsoft.com/office/drawing/2014/main" id="{BDCC1C2A-F994-4F3F-AD0F-DDDD3F8ACD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5656" y="5550820"/>
            <a:ext cx="2191078" cy="1081530"/>
          </a:xfrm>
          <a:prstGeom prst="rect">
            <a:avLst/>
          </a:prstGeom>
        </p:spPr>
      </p:pic>
      <p:sp>
        <p:nvSpPr>
          <p:cNvPr id="15" name="MsPham-0936082789"/>
          <p:cNvSpPr/>
          <p:nvPr/>
        </p:nvSpPr>
        <p:spPr>
          <a:xfrm>
            <a:off x="8577404" y="2893748"/>
            <a:ext cx="3254378" cy="1585708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have a pen and book</a:t>
            </a:r>
          </a:p>
        </p:txBody>
      </p:sp>
      <p:sp>
        <p:nvSpPr>
          <p:cNvPr id="18" name="MsPham-0936082789"/>
          <p:cNvSpPr/>
          <p:nvPr/>
        </p:nvSpPr>
        <p:spPr>
          <a:xfrm>
            <a:off x="6901628" y="4757965"/>
            <a:ext cx="2941186" cy="1585708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505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 book and a pen</a:t>
            </a:r>
          </a:p>
        </p:txBody>
      </p:sp>
      <p:pic>
        <p:nvPicPr>
          <p:cNvPr id="13" name="MsPham-093608278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169"/>
          <a:stretch/>
        </p:blipFill>
        <p:spPr>
          <a:xfrm>
            <a:off x="418006" y="1413496"/>
            <a:ext cx="4718485" cy="4704626"/>
          </a:xfrm>
          <a:prstGeom prst="ellipse">
            <a:avLst/>
          </a:prstGeom>
        </p:spPr>
      </p:pic>
      <p:sp>
        <p:nvSpPr>
          <p:cNvPr id="21" name="MsPham-0936082789"/>
          <p:cNvSpPr txBox="1"/>
          <p:nvPr/>
        </p:nvSpPr>
        <p:spPr>
          <a:xfrm>
            <a:off x="5908909" y="6991473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Abc.xyz789</a:t>
            </a:r>
          </a:p>
        </p:txBody>
      </p:sp>
      <p:sp>
        <p:nvSpPr>
          <p:cNvPr id="2" name="MsPham-0936082789"/>
          <p:cNvSpPr/>
          <p:nvPr/>
        </p:nvSpPr>
        <p:spPr>
          <a:xfrm>
            <a:off x="4646021" y="711964"/>
            <a:ext cx="6611309" cy="1859402"/>
          </a:xfrm>
          <a:prstGeom prst="roundRect">
            <a:avLst/>
          </a:prstGeom>
          <a:ln w="38100">
            <a:solidFill>
              <a:srgbClr val="2C7C84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82889"/>
            <a:r>
              <a:rPr lang="en-US"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   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_______.</a:t>
            </a:r>
          </a:p>
        </p:txBody>
      </p:sp>
      <p:pic>
        <p:nvPicPr>
          <p:cNvPr id="3" name="MsPham-093608278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6298950" y="5042305"/>
            <a:ext cx="1344251" cy="988159"/>
          </a:xfrm>
          <a:prstGeom prst="rect">
            <a:avLst/>
          </a:prstGeom>
          <a:effectLst>
            <a:glow rad="50800">
              <a:srgbClr val="FF5050"/>
            </a:glow>
          </a:effectLst>
        </p:spPr>
      </p:pic>
      <p:pic>
        <p:nvPicPr>
          <p:cNvPr id="19" name="MsPham-0936082789"/>
          <p:cNvPicPr>
            <a:picLocks noChangeAspect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7974725" y="3128285"/>
            <a:ext cx="1344251" cy="988159"/>
          </a:xfrm>
          <a:prstGeom prst="rect">
            <a:avLst/>
          </a:prstGeom>
          <a:effectLst>
            <a:glow rad="50800">
              <a:srgbClr val="FFFF99"/>
            </a:glow>
          </a:effectLst>
        </p:spPr>
      </p:pic>
      <p:pic>
        <p:nvPicPr>
          <p:cNvPr id="23" name="MsPham-093608278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8144995" flipH="1">
            <a:off x="1612492" y="7529839"/>
            <a:ext cx="1352842" cy="994474"/>
          </a:xfrm>
          <a:prstGeom prst="rect">
            <a:avLst/>
          </a:prstGeom>
          <a:effectLst>
            <a:glow rad="50800">
              <a:srgbClr val="FF5050"/>
            </a:glow>
          </a:effectLst>
        </p:spPr>
      </p:pic>
      <p:pic>
        <p:nvPicPr>
          <p:cNvPr id="24" name="MsPham-0936082789"/>
          <p:cNvPicPr>
            <a:picLocks noChangeAspect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4623249">
            <a:off x="755602" y="7462895"/>
            <a:ext cx="1352842" cy="994474"/>
          </a:xfrm>
          <a:prstGeom prst="rect">
            <a:avLst/>
          </a:prstGeom>
          <a:effectLst>
            <a:glow rad="50800">
              <a:srgbClr val="FFFF99"/>
            </a:glow>
          </a:effectLst>
        </p:spPr>
      </p:pic>
      <p:pic>
        <p:nvPicPr>
          <p:cNvPr id="27" name="MsPham-0936082789"/>
          <p:cNvPicPr>
            <a:picLocks noChangeAspect="1"/>
          </p:cNvPicPr>
          <p:nvPr/>
        </p:nvPicPr>
        <p:blipFill rotWithShape="1"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7015235" flipH="1">
            <a:off x="2339028" y="7466574"/>
            <a:ext cx="1352842" cy="994474"/>
          </a:xfrm>
          <a:prstGeom prst="rect">
            <a:avLst/>
          </a:prstGeom>
          <a:effectLst>
            <a:glow rad="50800">
              <a:srgbClr val="99FF99"/>
            </a:glow>
          </a:effectLst>
        </p:spPr>
      </p:pic>
      <p:sp>
        <p:nvSpPr>
          <p:cNvPr id="6" name="MsPham-0936082789"/>
          <p:cNvSpPr txBox="1"/>
          <p:nvPr/>
        </p:nvSpPr>
        <p:spPr>
          <a:xfrm>
            <a:off x="2250065" y="2791367"/>
            <a:ext cx="899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+</a:t>
            </a:r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5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8" name="MsPham-0936082789">
            <a:extLst>
              <a:ext uri="{FF2B5EF4-FFF2-40B4-BE49-F238E27FC236}">
                <a16:creationId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6" y="136824"/>
            <a:ext cx="1442802" cy="1859402"/>
          </a:xfrm>
          <a:prstGeom prst="rect">
            <a:avLst/>
          </a:prstGeom>
        </p:spPr>
      </p:pic>
      <p:sp>
        <p:nvSpPr>
          <p:cNvPr id="30" name="MsPham-0936082789">
            <a:hlinkClick r:id="" action="ppaction://hlinkshowjump?jump=nextslide"/>
          </p:cNvPr>
          <p:cNvSpPr/>
          <p:nvPr/>
        </p:nvSpPr>
        <p:spPr>
          <a:xfrm>
            <a:off x="10964522" y="5804453"/>
            <a:ext cx="1046922" cy="817117"/>
          </a:xfrm>
          <a:prstGeom prst="rightArrow">
            <a:avLst>
              <a:gd name="adj1" fmla="val 56488"/>
              <a:gd name="adj2" fmla="val 41891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/>
          <a:scene3d>
            <a:camera prst="perspectiveLeft"/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Next</a:t>
            </a:r>
          </a:p>
        </p:txBody>
      </p:sp>
      <p:sp>
        <p:nvSpPr>
          <p:cNvPr id="14" name="MsPham-0936082789"/>
          <p:cNvSpPr/>
          <p:nvPr/>
        </p:nvSpPr>
        <p:spPr>
          <a:xfrm>
            <a:off x="5561123" y="2999619"/>
            <a:ext cx="2674304" cy="1585708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have a book</a:t>
            </a:r>
          </a:p>
        </p:txBody>
      </p:sp>
      <p:pic>
        <p:nvPicPr>
          <p:cNvPr id="22" name="MsPham-0936082789"/>
          <p:cNvPicPr>
            <a:picLocks noChangeAspect="1"/>
          </p:cNvPicPr>
          <p:nvPr/>
        </p:nvPicPr>
        <p:blipFill rotWithShape="1"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4909482" y="3241791"/>
            <a:ext cx="1344251" cy="988159"/>
          </a:xfrm>
          <a:prstGeom prst="rect">
            <a:avLst/>
          </a:prstGeom>
          <a:effectLst>
            <a:glow rad="50800">
              <a:srgbClr val="99FF99"/>
            </a:glow>
          </a:effectLst>
        </p:spPr>
      </p:pic>
      <p:pic>
        <p:nvPicPr>
          <p:cNvPr id="31" name="MsPham-0936082789">
            <a:extLst>
              <a:ext uri="{FF2B5EF4-FFF2-40B4-BE49-F238E27FC236}">
                <a16:creationId xmlns:a16="http://schemas.microsoft.com/office/drawing/2014/main" id="{4813D47B-4FDB-9819-FBED-0358E1C7A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585" y="1174086"/>
            <a:ext cx="1857535" cy="111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count down 5 seconds">
            <a:hlinkClick r:id="" action="ppaction://media"/>
            <a:extLst>
              <a:ext uri="{FF2B5EF4-FFF2-40B4-BE49-F238E27FC236}">
                <a16:creationId xmlns:a16="http://schemas.microsoft.com/office/drawing/2014/main" id="{8E0A79C8-5A25-4B76-87E1-F7C83C4E91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4"/>
          <a:srcRect l="28397" t="9375" r="23827" b="4856"/>
          <a:stretch/>
        </p:blipFill>
        <p:spPr>
          <a:xfrm>
            <a:off x="11032084" y="-72315"/>
            <a:ext cx="1063042" cy="10726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MsPham-0936082789">
            <a:extLst>
              <a:ext uri="{FF2B5EF4-FFF2-40B4-BE49-F238E27FC236}">
                <a16:creationId xmlns:a16="http://schemas.microsoft.com/office/drawing/2014/main" id="{11EA2884-E4F3-1AD4-5E7F-45B2ADD33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44" y="1001673"/>
            <a:ext cx="1121708" cy="139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7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13346 0.46204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05833 -0.64375 " pathEditMode="relative" rAng="0" ptsTypes="AA">
                                      <p:cBhvr>
                                        <p:cTn id="1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59166 0.632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1" y="3157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15534 0.13843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3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path" presetSubtype="0" accel="48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0.09375 -0.49954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11393 0.63472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3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05833 -0.64375 " pathEditMode="relative" rAng="0" ptsTypes="AA">
                                      <p:cBhvr>
                                        <p:cTn id="5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9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60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15" grpId="0" animBg="1"/>
      <p:bldP spid="18" grpId="0" animBg="1"/>
      <p:bldP spid="6" grpId="0"/>
      <p:bldP spid="30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6388" name="Picture 2" descr="C:\Users\Administrator\Documents\HINH NEN POWER POINT\hinh-nen-powerpoint-hoa-la-canh_0927212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WordArt 2"/>
          <p:cNvSpPr>
            <a:spLocks noChangeArrowheads="1" noChangeShapeType="1" noTextEdit="1"/>
          </p:cNvSpPr>
          <p:nvPr/>
        </p:nvSpPr>
        <p:spPr bwMode="auto">
          <a:xfrm>
            <a:off x="3133725" y="1282700"/>
            <a:ext cx="6191250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B781B6-31FA-701D-757F-24D541C076F0}"/>
              </a:ext>
            </a:extLst>
          </p:cNvPr>
          <p:cNvSpPr/>
          <p:nvPr/>
        </p:nvSpPr>
        <p:spPr>
          <a:xfrm>
            <a:off x="838200" y="2489957"/>
            <a:ext cx="10287000" cy="2101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557727B-355D-E594-27AE-9D1055767C19}"/>
              </a:ext>
            </a:extLst>
          </p:cNvPr>
          <p:cNvSpPr txBox="1">
            <a:spLocks/>
          </p:cNvSpPr>
          <p:nvPr/>
        </p:nvSpPr>
        <p:spPr>
          <a:xfrm>
            <a:off x="3743661" y="1706302"/>
            <a:ext cx="4722607" cy="9548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 a song</a:t>
            </a:r>
          </a:p>
        </p:txBody>
      </p:sp>
    </p:spTree>
    <p:extLst>
      <p:ext uri="{BB962C8B-B14F-4D97-AF65-F5344CB8AC3E}">
        <p14:creationId xmlns:p14="http://schemas.microsoft.com/office/powerpoint/2010/main" val="112209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-09360827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MsPham-0936082789">
            <a:hlinkClick r:id="" action="ppaction://hlinkshowjump?jump=nextslide"/>
          </p:cNvPr>
          <p:cNvSpPr/>
          <p:nvPr/>
        </p:nvSpPr>
        <p:spPr>
          <a:xfrm>
            <a:off x="6406113" y="929913"/>
            <a:ext cx="5194341" cy="3804889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Up">
              <a:avLst/>
            </a:prstTxWarp>
          </a:bodyPr>
          <a:lstStyle/>
          <a:p>
            <a:pPr algn="ctr"/>
            <a:r>
              <a:rPr lang="en-US" sz="9600" b="1" dirty="0">
                <a:ln w="6600">
                  <a:solidFill>
                    <a:srgbClr val="46B6C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WELL DONE!</a:t>
            </a:r>
          </a:p>
        </p:txBody>
      </p:sp>
      <p:pic>
        <p:nvPicPr>
          <p:cNvPr id="6" name="MsPham-093608278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169"/>
          <a:stretch/>
        </p:blipFill>
        <p:spPr>
          <a:xfrm>
            <a:off x="1255771" y="1090252"/>
            <a:ext cx="4718485" cy="4704626"/>
          </a:xfrm>
          <a:prstGeom prst="ellipse">
            <a:avLst/>
          </a:prstGeom>
        </p:spPr>
      </p:pic>
      <p:pic>
        <p:nvPicPr>
          <p:cNvPr id="7" name="MsPham-093608278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5652264" flipH="1">
            <a:off x="5729692" y="5517436"/>
            <a:ext cx="1352842" cy="994474"/>
          </a:xfrm>
          <a:prstGeom prst="rect">
            <a:avLst/>
          </a:prstGeom>
        </p:spPr>
      </p:pic>
      <p:pic>
        <p:nvPicPr>
          <p:cNvPr id="8" name="MsPham-0936082789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4621643">
            <a:off x="3339228" y="3653758"/>
            <a:ext cx="1352842" cy="994474"/>
          </a:xfrm>
          <a:prstGeom prst="rect">
            <a:avLst/>
          </a:prstGeom>
        </p:spPr>
      </p:pic>
      <p:pic>
        <p:nvPicPr>
          <p:cNvPr id="9" name="MsPham-0936082789"/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7014384">
            <a:off x="4980178" y="3036368"/>
            <a:ext cx="1352842" cy="994474"/>
          </a:xfrm>
          <a:prstGeom prst="rect">
            <a:avLst/>
          </a:prstGeom>
        </p:spPr>
      </p:pic>
      <p:pic>
        <p:nvPicPr>
          <p:cNvPr id="10" name="MsPham-0936082789"/>
          <p:cNvPicPr>
            <a:picLocks noChangeAspect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6630209">
            <a:off x="896740" y="5297642"/>
            <a:ext cx="1352842" cy="994474"/>
          </a:xfrm>
          <a:prstGeom prst="rect">
            <a:avLst/>
          </a:prstGeom>
        </p:spPr>
      </p:pic>
      <p:pic>
        <p:nvPicPr>
          <p:cNvPr id="11" name="MsPham-0936082789">
            <a:extLst>
              <a:ext uri="{FF2B5EF4-FFF2-40B4-BE49-F238E27FC236}">
                <a16:creationId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5" y="136823"/>
            <a:ext cx="1993079" cy="2568568"/>
          </a:xfrm>
          <a:prstGeom prst="rect">
            <a:avLst/>
          </a:prstGeom>
        </p:spPr>
      </p:pic>
      <p:pic>
        <p:nvPicPr>
          <p:cNvPr id="12" name="MsPham-0936082789">
            <a:extLst>
              <a:ext uri="{FF2B5EF4-FFF2-40B4-BE49-F238E27FC236}">
                <a16:creationId xmlns:a16="http://schemas.microsoft.com/office/drawing/2014/main" id="{BDCC1C2A-F994-4F3F-AD0F-DDDD3F8ACD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0366" y="86788"/>
            <a:ext cx="2191078" cy="1081530"/>
          </a:xfrm>
          <a:prstGeom prst="rect">
            <a:avLst/>
          </a:prstGeom>
        </p:spPr>
      </p:pic>
      <p:sp>
        <p:nvSpPr>
          <p:cNvPr id="13" name="MsPham-0936082789">
            <a:hlinkClick r:id="" action="ppaction://hlinkshowjump?jump=endshow"/>
          </p:cNvPr>
          <p:cNvSpPr/>
          <p:nvPr/>
        </p:nvSpPr>
        <p:spPr>
          <a:xfrm>
            <a:off x="10160000" y="5810446"/>
            <a:ext cx="1276350" cy="47539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/>
          <a:scene3d>
            <a:camera prst="perspectiveLeft"/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EXIT</a:t>
            </a:r>
          </a:p>
        </p:txBody>
      </p:sp>
    </p:spTree>
    <p:extLst>
      <p:ext uri="{BB962C8B-B14F-4D97-AF65-F5344CB8AC3E}">
        <p14:creationId xmlns:p14="http://schemas.microsoft.com/office/powerpoint/2010/main" val="109522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9440CE-9A1A-476A-AA15-9A7490159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852" y="2472627"/>
            <a:ext cx="8327300" cy="3693928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F34CE572-4C6A-478E-9469-0DDD03C41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" y="208466"/>
            <a:ext cx="943195" cy="479871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D3F20BC-8679-4F5A-A33D-02506E776912}"/>
              </a:ext>
            </a:extLst>
          </p:cNvPr>
          <p:cNvSpPr txBox="1"/>
          <p:nvPr/>
        </p:nvSpPr>
        <p:spPr>
          <a:xfrm>
            <a:off x="1354858" y="941256"/>
            <a:ext cx="10025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Game: Spin the wheel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542FD9-950E-448E-B9C8-6A68F02BF2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9" b="7277"/>
          <a:stretch/>
        </p:blipFill>
        <p:spPr>
          <a:xfrm>
            <a:off x="-14177" y="5773003"/>
            <a:ext cx="4581525" cy="10986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50ECFE-DDD7-4A2B-A7E0-01ED1442CD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9" b="7277"/>
          <a:stretch/>
        </p:blipFill>
        <p:spPr>
          <a:xfrm flipH="1">
            <a:off x="4553700" y="5773003"/>
            <a:ext cx="4581525" cy="10986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100926-127F-434B-A6E6-C1371644F0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9" b="7277"/>
          <a:stretch/>
        </p:blipFill>
        <p:spPr>
          <a:xfrm>
            <a:off x="9135225" y="5773003"/>
            <a:ext cx="4581525" cy="10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39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9440CE-9A1A-476A-AA15-9A7490159A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64"/>
          <a:stretch/>
        </p:blipFill>
        <p:spPr>
          <a:xfrm>
            <a:off x="-557716" y="3177720"/>
            <a:ext cx="2834301" cy="3693928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F34CE572-4C6A-478E-9469-0DDD03C41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" y="208466"/>
            <a:ext cx="943195" cy="479871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D3F20BC-8679-4F5A-A33D-02506E776912}"/>
              </a:ext>
            </a:extLst>
          </p:cNvPr>
          <p:cNvSpPr txBox="1"/>
          <p:nvPr/>
        </p:nvSpPr>
        <p:spPr>
          <a:xfrm>
            <a:off x="3420649" y="63178"/>
            <a:ext cx="9524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have ……… and ……… 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542FD9-950E-448E-B9C8-6A68F02BF2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9" b="7277"/>
          <a:stretch/>
        </p:blipFill>
        <p:spPr>
          <a:xfrm>
            <a:off x="-14177" y="5773003"/>
            <a:ext cx="4581525" cy="10986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50ECFE-DDD7-4A2B-A7E0-01ED1442CD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9" b="7277"/>
          <a:stretch/>
        </p:blipFill>
        <p:spPr>
          <a:xfrm flipH="1">
            <a:off x="4553700" y="5773003"/>
            <a:ext cx="4581525" cy="10986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100926-127F-434B-A6E6-C1371644F0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9" b="7277"/>
          <a:stretch/>
        </p:blipFill>
        <p:spPr>
          <a:xfrm>
            <a:off x="9135225" y="5773003"/>
            <a:ext cx="4581525" cy="10986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A3865E-A6A3-4256-B6B4-63E611B175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6" r="10548"/>
          <a:stretch/>
        </p:blipFill>
        <p:spPr>
          <a:xfrm>
            <a:off x="9513001" y="2982308"/>
            <a:ext cx="2834301" cy="3693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3B81F8-A524-4330-BA16-63C1F94AD0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3" t="4694" r="24293" b="5010"/>
          <a:stretch/>
        </p:blipFill>
        <p:spPr>
          <a:xfrm rot="1814107">
            <a:off x="4297366" y="721116"/>
            <a:ext cx="5252680" cy="5180395"/>
          </a:xfrm>
          <a:prstGeom prst="rect">
            <a:avLst/>
          </a:prstGeom>
        </p:spPr>
      </p:pic>
      <p:sp>
        <p:nvSpPr>
          <p:cNvPr id="12" name="Text Box 1">
            <a:extLst>
              <a:ext uri="{FF2B5EF4-FFF2-40B4-BE49-F238E27FC236}">
                <a16:creationId xmlns:a16="http://schemas.microsoft.com/office/drawing/2014/main" id="{6A765190-A6E7-4553-B5A6-ABBB4D8A4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177" y="0"/>
            <a:ext cx="4023054" cy="432419"/>
          </a:xfrm>
          <a:prstGeom prst="rect">
            <a:avLst/>
          </a:prstGeom>
          <a:noFill/>
          <a:ln>
            <a:noFill/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50000" endPos="50000" dist="5000" dir="5400000" sy="-100000" rotWithShape="0"/>
                </a:effectLst>
              </a:rPr>
              <a:t>SPIN THE WHEEL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Start Button">
            <a:extLst>
              <a:ext uri="{FF2B5EF4-FFF2-40B4-BE49-F238E27FC236}">
                <a16:creationId xmlns:a16="http://schemas.microsoft.com/office/drawing/2014/main" id="{E1A51034-13A6-4CF3-B674-132EC01AD1F5}"/>
              </a:ext>
            </a:extLst>
          </p:cNvPr>
          <p:cNvSpPr/>
          <p:nvPr/>
        </p:nvSpPr>
        <p:spPr>
          <a:xfrm>
            <a:off x="6426552" y="2848647"/>
            <a:ext cx="838244" cy="838244"/>
          </a:xfrm>
          <a:prstGeom prst="ellipse">
            <a:avLst/>
          </a:prstGeom>
          <a:solidFill>
            <a:schemeClr val="bg1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ker">
            <a:extLst>
              <a:ext uri="{FF2B5EF4-FFF2-40B4-BE49-F238E27FC236}">
                <a16:creationId xmlns:a16="http://schemas.microsoft.com/office/drawing/2014/main" id="{93384DC5-5E3E-47D3-B788-34909A026F5E}"/>
              </a:ext>
            </a:extLst>
          </p:cNvPr>
          <p:cNvSpPr/>
          <p:nvPr/>
        </p:nvSpPr>
        <p:spPr>
          <a:xfrm rot="9207059" flipV="1">
            <a:off x="6690717" y="5667755"/>
            <a:ext cx="435865" cy="719275"/>
          </a:xfrm>
          <a:prstGeom prst="triangle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DD3BC4-6ADF-4945-B4BD-616CF6505742}"/>
              </a:ext>
            </a:extLst>
          </p:cNvPr>
          <p:cNvSpPr/>
          <p:nvPr/>
        </p:nvSpPr>
        <p:spPr>
          <a:xfrm>
            <a:off x="6243632" y="6141027"/>
            <a:ext cx="1436914" cy="560721"/>
          </a:xfrm>
          <a:prstGeom prst="rect">
            <a:avLst/>
          </a:prstGeom>
          <a:solidFill>
            <a:schemeClr val="tx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4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F5C89D-152F-4713-9303-8DB721538E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86AAEE-203D-4EFA-B82C-7E1DD87946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60" y="1599808"/>
            <a:ext cx="1641913" cy="13991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FA2E13-CB81-48A7-B5C7-5F7F941F24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712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DAA6E229-C055-46C5-BDD1-3B0CF381D3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57369"/>
            <a:ext cx="4906376" cy="39808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2F342C-B599-4CB2-963B-026EC1967324}"/>
              </a:ext>
            </a:extLst>
          </p:cNvPr>
          <p:cNvSpPr/>
          <p:nvPr/>
        </p:nvSpPr>
        <p:spPr>
          <a:xfrm>
            <a:off x="3539539" y="837644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</a:t>
            </a:r>
            <a:endParaRPr lang="en-US" sz="8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8D859B4-54AF-4814-B500-82C389CAEC68}"/>
              </a:ext>
            </a:extLst>
          </p:cNvPr>
          <p:cNvSpPr txBox="1">
            <a:spLocks/>
          </p:cNvSpPr>
          <p:nvPr/>
        </p:nvSpPr>
        <p:spPr>
          <a:xfrm>
            <a:off x="4665168" y="1155611"/>
            <a:ext cx="7061414" cy="8883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  <a:cs typeface="Leelawadee" panose="020B0502040204020203" pitchFamily="34" charset="-34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281726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57"/>
          <a:stretch/>
        </p:blipFill>
        <p:spPr>
          <a:xfrm>
            <a:off x="2217906" y="1232454"/>
            <a:ext cx="8460834" cy="5434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515732" cy="163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5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fg3.jpg">
            <a:extLst>
              <a:ext uri="{FF2B5EF4-FFF2-40B4-BE49-F238E27FC236}">
                <a16:creationId xmlns:a16="http://schemas.microsoft.com/office/drawing/2014/main" id="{8F9F2BD8-5ABA-667A-EF3F-54F0C1086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" y="79521"/>
            <a:ext cx="10868297" cy="6543347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820D83-8884-7F15-13ED-B344F1C3BA6C}"/>
              </a:ext>
            </a:extLst>
          </p:cNvPr>
          <p:cNvSpPr/>
          <p:nvPr/>
        </p:nvSpPr>
        <p:spPr>
          <a:xfrm>
            <a:off x="1524000" y="1943108"/>
            <a:ext cx="91440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59951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1C123-9F97-7861-2941-E6DBC9B12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fg3.jpg">
            <a:extLst>
              <a:ext uri="{FF2B5EF4-FFF2-40B4-BE49-F238E27FC236}">
                <a16:creationId xmlns:a16="http://schemas.microsoft.com/office/drawing/2014/main" id="{1083AA32-B693-E594-E812-05CA40F45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" y="79521"/>
            <a:ext cx="10868297" cy="6543347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7A55FB-1DEC-649C-52C6-FC52020C1FB0}"/>
              </a:ext>
            </a:extLst>
          </p:cNvPr>
          <p:cNvSpPr/>
          <p:nvPr/>
        </p:nvSpPr>
        <p:spPr>
          <a:xfrm>
            <a:off x="627017" y="1943108"/>
            <a:ext cx="108682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PASSING BALL</a:t>
            </a:r>
          </a:p>
        </p:txBody>
      </p:sp>
    </p:spTree>
    <p:extLst>
      <p:ext uri="{BB962C8B-B14F-4D97-AF65-F5344CB8AC3E}">
        <p14:creationId xmlns:p14="http://schemas.microsoft.com/office/powerpoint/2010/main" val="84183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159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A34FA1-D8D1-4E97-B966-F26422CE9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0" y="1441366"/>
            <a:ext cx="1641913" cy="1399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A17357-3920-4566-B6DD-82AAB9863B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712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12644D41-910C-4BC5-B973-D4A6B6DCCF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57369"/>
            <a:ext cx="4906376" cy="3980824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DDB09D5-E1BF-460C-AF31-CF8372D4FEB3}"/>
              </a:ext>
            </a:extLst>
          </p:cNvPr>
          <p:cNvSpPr txBox="1">
            <a:spLocks/>
          </p:cNvSpPr>
          <p:nvPr/>
        </p:nvSpPr>
        <p:spPr>
          <a:xfrm>
            <a:off x="1407181" y="647252"/>
            <a:ext cx="11121464" cy="9544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masis MT Pro Black" panose="02040A04050005020304" pitchFamily="18" charset="0"/>
                <a:cs typeface="Leelawadee" panose="020B0502040204020203" pitchFamily="34" charset="-34"/>
              </a:rPr>
              <a:t>Game: HOW DO YOU SPELL…?</a:t>
            </a:r>
          </a:p>
          <a:p>
            <a:pPr marL="0" indent="0">
              <a:buNone/>
            </a:pPr>
            <a:endParaRPr lang="en-US" sz="54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masis MT Pro Black" panose="02040A04050005020304" pitchFamily="18" charset="0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1714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6E3699-011B-423D-8E55-116BBEA5AC99}"/>
              </a:ext>
            </a:extLst>
          </p:cNvPr>
          <p:cNvSpPr/>
          <p:nvPr/>
        </p:nvSpPr>
        <p:spPr>
          <a:xfrm>
            <a:off x="1611984" y="209145"/>
            <a:ext cx="89680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HOW DO YOU SPELL…?</a:t>
            </a:r>
          </a:p>
        </p:txBody>
      </p:sp>
      <p:pic>
        <p:nvPicPr>
          <p:cNvPr id="10" name="图片 5">
            <a:extLst>
              <a:ext uri="{FF2B5EF4-FFF2-40B4-BE49-F238E27FC236}">
                <a16:creationId xmlns:a16="http://schemas.microsoft.com/office/drawing/2014/main" id="{3DC082E7-01F3-49A3-B260-E76874E0BB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934" y="1580606"/>
            <a:ext cx="11696131" cy="50794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29F148-D17B-4FA8-A625-DC9491660F1C}"/>
              </a:ext>
            </a:extLst>
          </p:cNvPr>
          <p:cNvSpPr/>
          <p:nvPr/>
        </p:nvSpPr>
        <p:spPr>
          <a:xfrm>
            <a:off x="1020817" y="2370439"/>
            <a:ext cx="11859246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BOOK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3B335-5675-4A21-96CC-A21A6179C0AC}"/>
              </a:ext>
            </a:extLst>
          </p:cNvPr>
          <p:cNvSpPr/>
          <p:nvPr/>
        </p:nvSpPr>
        <p:spPr>
          <a:xfrm>
            <a:off x="3228609" y="2993512"/>
            <a:ext cx="2017950" cy="19085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002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B31383C2-95B8-482C-A2CE-568DE16F4F39}"/>
              </a:ext>
            </a:extLst>
          </p:cNvPr>
          <p:cNvSpPr txBox="1">
            <a:spLocks/>
          </p:cNvSpPr>
          <p:nvPr/>
        </p:nvSpPr>
        <p:spPr>
          <a:xfrm>
            <a:off x="2769359" y="329320"/>
            <a:ext cx="6680905" cy="9548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Sentence puzzle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F1A5F3-6C1D-4837-8C3D-6A6B1BF515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167"/>
            <a:ext cx="1641913" cy="139911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28B651-7320-4520-9C87-7AD23B293ECF}"/>
              </a:ext>
            </a:extLst>
          </p:cNvPr>
          <p:cNvSpPr/>
          <p:nvPr/>
        </p:nvSpPr>
        <p:spPr>
          <a:xfrm>
            <a:off x="1616959" y="795806"/>
            <a:ext cx="1758462" cy="1582615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B0C9F8-A514-4B2F-A9CF-99CC01BC5C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6697">
            <a:off x="1672199" y="1093994"/>
            <a:ext cx="1833115" cy="1590318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024FF48F-9C11-4AC1-9FFF-C1D35367AF14}"/>
              </a:ext>
            </a:extLst>
          </p:cNvPr>
          <p:cNvSpPr/>
          <p:nvPr/>
        </p:nvSpPr>
        <p:spPr>
          <a:xfrm>
            <a:off x="8333206" y="3041567"/>
            <a:ext cx="1635369" cy="79130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78F5F01D-2215-41CF-9375-7554342558ED}"/>
              </a:ext>
            </a:extLst>
          </p:cNvPr>
          <p:cNvSpPr/>
          <p:nvPr/>
        </p:nvSpPr>
        <p:spPr>
          <a:xfrm>
            <a:off x="6466936" y="2040632"/>
            <a:ext cx="2050047" cy="7913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have</a:t>
            </a: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94CED84D-802D-4EA9-9FB1-BE1065F1A890}"/>
              </a:ext>
            </a:extLst>
          </p:cNvPr>
          <p:cNvSpPr/>
          <p:nvPr/>
        </p:nvSpPr>
        <p:spPr>
          <a:xfrm>
            <a:off x="5571611" y="3267808"/>
            <a:ext cx="1635370" cy="7913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284C7F7B-C1D8-4B02-9AC9-BF3A8C8A878B}"/>
              </a:ext>
            </a:extLst>
          </p:cNvPr>
          <p:cNvSpPr/>
          <p:nvPr/>
        </p:nvSpPr>
        <p:spPr>
          <a:xfrm>
            <a:off x="8685337" y="1606186"/>
            <a:ext cx="2026205" cy="7913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pen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CBD084CF-62EF-480C-95F1-7FBD78359B24}"/>
              </a:ext>
            </a:extLst>
          </p:cNvPr>
          <p:cNvSpPr/>
          <p:nvPr/>
        </p:nvSpPr>
        <p:spPr>
          <a:xfrm>
            <a:off x="3187370" y="5185110"/>
            <a:ext cx="1635369" cy="79130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I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DE5C1299-6F0E-4D35-8FEF-908514A51A63}"/>
              </a:ext>
            </a:extLst>
          </p:cNvPr>
          <p:cNvSpPr/>
          <p:nvPr/>
        </p:nvSpPr>
        <p:spPr>
          <a:xfrm>
            <a:off x="4580844" y="5185110"/>
            <a:ext cx="2068153" cy="7913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have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9995AF44-CB1B-4FE3-8E41-F1FAD2522574}"/>
              </a:ext>
            </a:extLst>
          </p:cNvPr>
          <p:cNvSpPr/>
          <p:nvPr/>
        </p:nvSpPr>
        <p:spPr>
          <a:xfrm>
            <a:off x="6434005" y="5185110"/>
            <a:ext cx="1635370" cy="7913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8DD01217-55B1-4437-8021-6C6C7A8BA5E8}"/>
              </a:ext>
            </a:extLst>
          </p:cNvPr>
          <p:cNvSpPr/>
          <p:nvPr/>
        </p:nvSpPr>
        <p:spPr>
          <a:xfrm>
            <a:off x="7861342" y="5185110"/>
            <a:ext cx="2131744" cy="7913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pen.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" name="count down 5 seconds">
            <a:hlinkClick r:id="" action="ppaction://media"/>
            <a:extLst>
              <a:ext uri="{FF2B5EF4-FFF2-40B4-BE49-F238E27FC236}">
                <a16:creationId xmlns:a16="http://schemas.microsoft.com/office/drawing/2014/main" id="{8E0A79C8-5A25-4B76-87E1-F7C83C4E91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2"/>
          <a:srcRect l="28397" t="9375" r="23827" b="4856"/>
          <a:stretch/>
        </p:blipFill>
        <p:spPr>
          <a:xfrm>
            <a:off x="10483446" y="4460507"/>
            <a:ext cx="1063042" cy="10726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Untitled video (1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" y="2436286"/>
            <a:ext cx="3454619" cy="442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0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0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5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6E3699-011B-423D-8E55-116BBEA5AC99}"/>
              </a:ext>
            </a:extLst>
          </p:cNvPr>
          <p:cNvSpPr/>
          <p:nvPr/>
        </p:nvSpPr>
        <p:spPr>
          <a:xfrm>
            <a:off x="1611984" y="209145"/>
            <a:ext cx="89680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HOW DO YOU SPELL…?</a:t>
            </a:r>
          </a:p>
        </p:txBody>
      </p:sp>
      <p:pic>
        <p:nvPicPr>
          <p:cNvPr id="10" name="图片 5">
            <a:extLst>
              <a:ext uri="{FF2B5EF4-FFF2-40B4-BE49-F238E27FC236}">
                <a16:creationId xmlns:a16="http://schemas.microsoft.com/office/drawing/2014/main" id="{3DC082E7-01F3-49A3-B260-E76874E0BB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934" y="1580606"/>
            <a:ext cx="11696131" cy="50794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29F148-D17B-4FA8-A625-DC9491660F1C}"/>
              </a:ext>
            </a:extLst>
          </p:cNvPr>
          <p:cNvSpPr/>
          <p:nvPr/>
        </p:nvSpPr>
        <p:spPr>
          <a:xfrm>
            <a:off x="1020817" y="2370439"/>
            <a:ext cx="11859246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3B335-5675-4A21-96CC-A21A6179C0AC}"/>
              </a:ext>
            </a:extLst>
          </p:cNvPr>
          <p:cNvSpPr/>
          <p:nvPr/>
        </p:nvSpPr>
        <p:spPr>
          <a:xfrm>
            <a:off x="4187979" y="2993512"/>
            <a:ext cx="2017950" cy="19085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262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6E3699-011B-423D-8E55-116BBEA5AC99}"/>
              </a:ext>
            </a:extLst>
          </p:cNvPr>
          <p:cNvSpPr/>
          <p:nvPr/>
        </p:nvSpPr>
        <p:spPr>
          <a:xfrm>
            <a:off x="1611984" y="209145"/>
            <a:ext cx="89680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HOW DO YOU SPELL…?</a:t>
            </a:r>
          </a:p>
        </p:txBody>
      </p:sp>
      <p:pic>
        <p:nvPicPr>
          <p:cNvPr id="10" name="图片 5">
            <a:extLst>
              <a:ext uri="{FF2B5EF4-FFF2-40B4-BE49-F238E27FC236}">
                <a16:creationId xmlns:a16="http://schemas.microsoft.com/office/drawing/2014/main" id="{3DC082E7-01F3-49A3-B260-E76874E0BB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934" y="1580606"/>
            <a:ext cx="11696131" cy="50794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29F148-D17B-4FA8-A625-DC9491660F1C}"/>
              </a:ext>
            </a:extLst>
          </p:cNvPr>
          <p:cNvSpPr/>
          <p:nvPr/>
        </p:nvSpPr>
        <p:spPr>
          <a:xfrm>
            <a:off x="556121" y="2706020"/>
            <a:ext cx="1185924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spc="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PENCIL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3B335-5675-4A21-96CC-A21A6179C0AC}"/>
              </a:ext>
            </a:extLst>
          </p:cNvPr>
          <p:cNvSpPr/>
          <p:nvPr/>
        </p:nvSpPr>
        <p:spPr>
          <a:xfrm>
            <a:off x="6893937" y="3075177"/>
            <a:ext cx="1252987" cy="19085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69505C-6B94-4BA2-A7D7-251A02B4D959}"/>
              </a:ext>
            </a:extLst>
          </p:cNvPr>
          <p:cNvSpPr/>
          <p:nvPr/>
        </p:nvSpPr>
        <p:spPr>
          <a:xfrm>
            <a:off x="4288147" y="3143652"/>
            <a:ext cx="1252987" cy="19085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067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1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6E3699-011B-423D-8E55-116BBEA5AC99}"/>
              </a:ext>
            </a:extLst>
          </p:cNvPr>
          <p:cNvSpPr/>
          <p:nvPr/>
        </p:nvSpPr>
        <p:spPr>
          <a:xfrm>
            <a:off x="1611984" y="209145"/>
            <a:ext cx="89680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HOW DO YOU SPELL…?</a:t>
            </a:r>
          </a:p>
        </p:txBody>
      </p:sp>
      <p:pic>
        <p:nvPicPr>
          <p:cNvPr id="10" name="图片 5">
            <a:extLst>
              <a:ext uri="{FF2B5EF4-FFF2-40B4-BE49-F238E27FC236}">
                <a16:creationId xmlns:a16="http://schemas.microsoft.com/office/drawing/2014/main" id="{3DC082E7-01F3-49A3-B260-E76874E0BB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934" y="1580606"/>
            <a:ext cx="11696131" cy="50794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29F148-D17B-4FA8-A625-DC9491660F1C}"/>
              </a:ext>
            </a:extLst>
          </p:cNvPr>
          <p:cNvSpPr/>
          <p:nvPr/>
        </p:nvSpPr>
        <p:spPr>
          <a:xfrm>
            <a:off x="556121" y="2706020"/>
            <a:ext cx="1185924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spc="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ERASER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3B335-5675-4A21-96CC-A21A6179C0AC}"/>
              </a:ext>
            </a:extLst>
          </p:cNvPr>
          <p:cNvSpPr/>
          <p:nvPr/>
        </p:nvSpPr>
        <p:spPr>
          <a:xfrm>
            <a:off x="8733105" y="3075177"/>
            <a:ext cx="1252987" cy="19085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69505C-6B94-4BA2-A7D7-251A02B4D959}"/>
              </a:ext>
            </a:extLst>
          </p:cNvPr>
          <p:cNvSpPr/>
          <p:nvPr/>
        </p:nvSpPr>
        <p:spPr>
          <a:xfrm>
            <a:off x="3988343" y="3097595"/>
            <a:ext cx="1252987" cy="19085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465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0F1A5F3-6C1D-4837-8C3D-6A6B1BF515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167"/>
            <a:ext cx="1641913" cy="139911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28B651-7320-4520-9C87-7AD23B293ECF}"/>
              </a:ext>
            </a:extLst>
          </p:cNvPr>
          <p:cNvSpPr/>
          <p:nvPr/>
        </p:nvSpPr>
        <p:spPr>
          <a:xfrm>
            <a:off x="1625900" y="2046443"/>
            <a:ext cx="1758462" cy="1582615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024FF48F-9C11-4AC1-9FFF-C1D35367AF14}"/>
              </a:ext>
            </a:extLst>
          </p:cNvPr>
          <p:cNvSpPr/>
          <p:nvPr/>
        </p:nvSpPr>
        <p:spPr>
          <a:xfrm>
            <a:off x="5780863" y="3085094"/>
            <a:ext cx="1635369" cy="79130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78F5F01D-2215-41CF-9375-7554342558ED}"/>
              </a:ext>
            </a:extLst>
          </p:cNvPr>
          <p:cNvSpPr/>
          <p:nvPr/>
        </p:nvSpPr>
        <p:spPr>
          <a:xfrm>
            <a:off x="4294745" y="1791612"/>
            <a:ext cx="2092992" cy="7913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have</a:t>
            </a: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94CED84D-802D-4EA9-9FB1-BE1065F1A890}"/>
              </a:ext>
            </a:extLst>
          </p:cNvPr>
          <p:cNvSpPr/>
          <p:nvPr/>
        </p:nvSpPr>
        <p:spPr>
          <a:xfrm>
            <a:off x="8162496" y="2820490"/>
            <a:ext cx="1635370" cy="7913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284C7F7B-C1D8-4B02-9AC9-BF3A8C8A878B}"/>
              </a:ext>
            </a:extLst>
          </p:cNvPr>
          <p:cNvSpPr/>
          <p:nvPr/>
        </p:nvSpPr>
        <p:spPr>
          <a:xfrm>
            <a:off x="7182074" y="1410789"/>
            <a:ext cx="2268190" cy="8923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book.</a:t>
            </a: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CBD084CF-62EF-480C-95F1-7FBD78359B24}"/>
              </a:ext>
            </a:extLst>
          </p:cNvPr>
          <p:cNvSpPr/>
          <p:nvPr/>
        </p:nvSpPr>
        <p:spPr>
          <a:xfrm>
            <a:off x="2769359" y="5185110"/>
            <a:ext cx="1393471" cy="79130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DE5C1299-6F0E-4D35-8FEF-908514A51A63}"/>
              </a:ext>
            </a:extLst>
          </p:cNvPr>
          <p:cNvSpPr/>
          <p:nvPr/>
        </p:nvSpPr>
        <p:spPr>
          <a:xfrm>
            <a:off x="3938576" y="5185110"/>
            <a:ext cx="2085018" cy="7913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have</a:t>
            </a: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9995AF44-CB1B-4FE3-8E41-F1FAD2522574}"/>
              </a:ext>
            </a:extLst>
          </p:cNvPr>
          <p:cNvSpPr/>
          <p:nvPr/>
        </p:nvSpPr>
        <p:spPr>
          <a:xfrm>
            <a:off x="5780862" y="5185110"/>
            <a:ext cx="1635370" cy="7913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8DD01217-55B1-4437-8021-6C6C7A8BA5E8}"/>
              </a:ext>
            </a:extLst>
          </p:cNvPr>
          <p:cNvSpPr/>
          <p:nvPr/>
        </p:nvSpPr>
        <p:spPr>
          <a:xfrm>
            <a:off x="7182072" y="5185110"/>
            <a:ext cx="2268191" cy="7913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book.</a:t>
            </a:r>
          </a:p>
        </p:txBody>
      </p:sp>
      <p:pic>
        <p:nvPicPr>
          <p:cNvPr id="10" name="count down 5 seconds">
            <a:hlinkClick r:id="" action="ppaction://media"/>
            <a:extLst>
              <a:ext uri="{FF2B5EF4-FFF2-40B4-BE49-F238E27FC236}">
                <a16:creationId xmlns:a16="http://schemas.microsoft.com/office/drawing/2014/main" id="{8E0A79C8-5A25-4B76-87E1-F7C83C4E91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/>
          <a:srcRect l="28397" t="9375" r="23827" b="4856"/>
          <a:stretch/>
        </p:blipFill>
        <p:spPr>
          <a:xfrm>
            <a:off x="10483446" y="4460507"/>
            <a:ext cx="1063042" cy="10726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CA43D6-FFE4-432D-81D2-4B1A2430D2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33" y="2207299"/>
            <a:ext cx="1857395" cy="1238263"/>
          </a:xfrm>
          <a:prstGeom prst="rect">
            <a:avLst/>
          </a:prstGeom>
        </p:spPr>
      </p:pic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31383C2-95B8-482C-A2CE-568DE16F4F39}"/>
              </a:ext>
            </a:extLst>
          </p:cNvPr>
          <p:cNvSpPr txBox="1">
            <a:spLocks/>
          </p:cNvSpPr>
          <p:nvPr/>
        </p:nvSpPr>
        <p:spPr>
          <a:xfrm>
            <a:off x="2769359" y="329320"/>
            <a:ext cx="6680905" cy="9548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 puzzle</a:t>
            </a:r>
          </a:p>
        </p:txBody>
      </p:sp>
    </p:spTree>
    <p:extLst>
      <p:ext uri="{BB962C8B-B14F-4D97-AF65-F5344CB8AC3E}">
        <p14:creationId xmlns:p14="http://schemas.microsoft.com/office/powerpoint/2010/main" val="7397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0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B31383C2-95B8-482C-A2CE-568DE16F4F39}"/>
              </a:ext>
            </a:extLst>
          </p:cNvPr>
          <p:cNvSpPr txBox="1">
            <a:spLocks/>
          </p:cNvSpPr>
          <p:nvPr/>
        </p:nvSpPr>
        <p:spPr>
          <a:xfrm>
            <a:off x="2769359" y="329320"/>
            <a:ext cx="6680905" cy="9548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 puzzle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F1A5F3-6C1D-4837-8C3D-6A6B1BF515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167"/>
            <a:ext cx="1641913" cy="139911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28B651-7320-4520-9C87-7AD23B293ECF}"/>
              </a:ext>
            </a:extLst>
          </p:cNvPr>
          <p:cNvSpPr/>
          <p:nvPr/>
        </p:nvSpPr>
        <p:spPr>
          <a:xfrm>
            <a:off x="1616959" y="2219658"/>
            <a:ext cx="1758462" cy="1582615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024FF48F-9C11-4AC1-9FFF-C1D35367AF14}"/>
              </a:ext>
            </a:extLst>
          </p:cNvPr>
          <p:cNvSpPr/>
          <p:nvPr/>
        </p:nvSpPr>
        <p:spPr>
          <a:xfrm>
            <a:off x="8333206" y="3041567"/>
            <a:ext cx="1635369" cy="79130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78F5F01D-2215-41CF-9375-7554342558ED}"/>
              </a:ext>
            </a:extLst>
          </p:cNvPr>
          <p:cNvSpPr/>
          <p:nvPr/>
        </p:nvSpPr>
        <p:spPr>
          <a:xfrm>
            <a:off x="6126480" y="2040632"/>
            <a:ext cx="2201219" cy="7913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have</a:t>
            </a: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94CED84D-802D-4EA9-9FB1-BE1065F1A890}"/>
              </a:ext>
            </a:extLst>
          </p:cNvPr>
          <p:cNvSpPr/>
          <p:nvPr/>
        </p:nvSpPr>
        <p:spPr>
          <a:xfrm>
            <a:off x="5571611" y="3267808"/>
            <a:ext cx="1635370" cy="7913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284C7F7B-C1D8-4B02-9AC9-BF3A8C8A878B}"/>
              </a:ext>
            </a:extLst>
          </p:cNvPr>
          <p:cNvSpPr/>
          <p:nvPr/>
        </p:nvSpPr>
        <p:spPr>
          <a:xfrm>
            <a:off x="8685338" y="1606186"/>
            <a:ext cx="3136548" cy="7913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schoolbag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CBD084CF-62EF-480C-95F1-7FBD78359B24}"/>
              </a:ext>
            </a:extLst>
          </p:cNvPr>
          <p:cNvSpPr/>
          <p:nvPr/>
        </p:nvSpPr>
        <p:spPr>
          <a:xfrm>
            <a:off x="2769359" y="5185110"/>
            <a:ext cx="1165373" cy="79130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DE5C1299-6F0E-4D35-8FEF-908514A51A63}"/>
              </a:ext>
            </a:extLst>
          </p:cNvPr>
          <p:cNvSpPr/>
          <p:nvPr/>
        </p:nvSpPr>
        <p:spPr>
          <a:xfrm>
            <a:off x="3657601" y="5185110"/>
            <a:ext cx="2123262" cy="7913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have</a:t>
            </a: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9995AF44-CB1B-4FE3-8E41-F1FAD2522574}"/>
              </a:ext>
            </a:extLst>
          </p:cNvPr>
          <p:cNvSpPr/>
          <p:nvPr/>
        </p:nvSpPr>
        <p:spPr>
          <a:xfrm>
            <a:off x="5571611" y="5185110"/>
            <a:ext cx="1382363" cy="7913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8DD01217-55B1-4437-8021-6C6C7A8BA5E8}"/>
              </a:ext>
            </a:extLst>
          </p:cNvPr>
          <p:cNvSpPr/>
          <p:nvPr/>
        </p:nvSpPr>
        <p:spPr>
          <a:xfrm>
            <a:off x="6669105" y="5185110"/>
            <a:ext cx="3814341" cy="7913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schoolbag.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count down 5 seconds">
            <a:hlinkClick r:id="" action="ppaction://media"/>
            <a:extLst>
              <a:ext uri="{FF2B5EF4-FFF2-40B4-BE49-F238E27FC236}">
                <a16:creationId xmlns:a16="http://schemas.microsoft.com/office/drawing/2014/main" id="{8E0A79C8-5A25-4B76-87E1-F7C83C4E91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/>
          <a:srcRect l="28397" t="9375" r="23827" b="4856"/>
          <a:stretch/>
        </p:blipFill>
        <p:spPr>
          <a:xfrm>
            <a:off x="10483446" y="4460507"/>
            <a:ext cx="1063042" cy="10726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5874" y="2314951"/>
            <a:ext cx="1790064" cy="131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5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0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0F1A5F3-6C1D-4837-8C3D-6A6B1BF515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167"/>
            <a:ext cx="1641913" cy="139911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28B651-7320-4520-9C87-7AD23B293ECF}"/>
              </a:ext>
            </a:extLst>
          </p:cNvPr>
          <p:cNvSpPr/>
          <p:nvPr/>
        </p:nvSpPr>
        <p:spPr>
          <a:xfrm>
            <a:off x="2055347" y="2272581"/>
            <a:ext cx="1758462" cy="1582615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024FF48F-9C11-4AC1-9FFF-C1D35367AF14}"/>
              </a:ext>
            </a:extLst>
          </p:cNvPr>
          <p:cNvSpPr/>
          <p:nvPr/>
        </p:nvSpPr>
        <p:spPr>
          <a:xfrm>
            <a:off x="7032185" y="1536477"/>
            <a:ext cx="1635369" cy="79130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78F5F01D-2215-41CF-9375-7554342558ED}"/>
              </a:ext>
            </a:extLst>
          </p:cNvPr>
          <p:cNvSpPr/>
          <p:nvPr/>
        </p:nvSpPr>
        <p:spPr>
          <a:xfrm>
            <a:off x="4348208" y="2083557"/>
            <a:ext cx="2144032" cy="7913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have</a:t>
            </a: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94CED84D-802D-4EA9-9FB1-BE1065F1A890}"/>
              </a:ext>
            </a:extLst>
          </p:cNvPr>
          <p:cNvSpPr/>
          <p:nvPr/>
        </p:nvSpPr>
        <p:spPr>
          <a:xfrm>
            <a:off x="8466976" y="2668235"/>
            <a:ext cx="1635370" cy="7913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an</a:t>
            </a: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284C7F7B-C1D8-4B02-9AC9-BF3A8C8A878B}"/>
              </a:ext>
            </a:extLst>
          </p:cNvPr>
          <p:cNvSpPr/>
          <p:nvPr/>
        </p:nvSpPr>
        <p:spPr>
          <a:xfrm>
            <a:off x="5780862" y="3360793"/>
            <a:ext cx="2209784" cy="7913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eraser.</a:t>
            </a: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CBD084CF-62EF-480C-95F1-7FBD78359B24}"/>
              </a:ext>
            </a:extLst>
          </p:cNvPr>
          <p:cNvSpPr/>
          <p:nvPr/>
        </p:nvSpPr>
        <p:spPr>
          <a:xfrm>
            <a:off x="2769359" y="5185110"/>
            <a:ext cx="1293189" cy="79130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DE5C1299-6F0E-4D35-8FEF-908514A51A63}"/>
              </a:ext>
            </a:extLst>
          </p:cNvPr>
          <p:cNvSpPr/>
          <p:nvPr/>
        </p:nvSpPr>
        <p:spPr>
          <a:xfrm>
            <a:off x="3813810" y="5185110"/>
            <a:ext cx="2209784" cy="7913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have</a:t>
            </a: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9995AF44-CB1B-4FE3-8E41-F1FAD2522574}"/>
              </a:ext>
            </a:extLst>
          </p:cNvPr>
          <p:cNvSpPr/>
          <p:nvPr/>
        </p:nvSpPr>
        <p:spPr>
          <a:xfrm>
            <a:off x="5780862" y="5185110"/>
            <a:ext cx="1635370" cy="7913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an</a:t>
            </a: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8DD01217-55B1-4437-8021-6C6C7A8BA5E8}"/>
              </a:ext>
            </a:extLst>
          </p:cNvPr>
          <p:cNvSpPr/>
          <p:nvPr/>
        </p:nvSpPr>
        <p:spPr>
          <a:xfrm>
            <a:off x="7182073" y="5185110"/>
            <a:ext cx="2209784" cy="7913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eraser.</a:t>
            </a:r>
          </a:p>
        </p:txBody>
      </p:sp>
      <p:pic>
        <p:nvPicPr>
          <p:cNvPr id="10" name="count down 5 seconds">
            <a:hlinkClick r:id="" action="ppaction://media"/>
            <a:extLst>
              <a:ext uri="{FF2B5EF4-FFF2-40B4-BE49-F238E27FC236}">
                <a16:creationId xmlns:a16="http://schemas.microsoft.com/office/drawing/2014/main" id="{8E0A79C8-5A25-4B76-87E1-F7C83C4E91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/>
          <a:srcRect l="28397" t="9375" r="23827" b="4856"/>
          <a:stretch/>
        </p:blipFill>
        <p:spPr>
          <a:xfrm>
            <a:off x="10483446" y="4460507"/>
            <a:ext cx="1063042" cy="10726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B31383C2-95B8-482C-A2CE-568DE16F4F39}"/>
              </a:ext>
            </a:extLst>
          </p:cNvPr>
          <p:cNvSpPr txBox="1">
            <a:spLocks/>
          </p:cNvSpPr>
          <p:nvPr/>
        </p:nvSpPr>
        <p:spPr>
          <a:xfrm>
            <a:off x="2769359" y="329320"/>
            <a:ext cx="6680905" cy="9548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 </a:t>
            </a:r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puzzle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C7E5E-18EC-B4AE-B489-7A6CF7136E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99" y="2220964"/>
            <a:ext cx="1844940" cy="155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0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75821 -0.4486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17" y="-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297719" y="1030477"/>
            <a:ext cx="3026347" cy="2005374"/>
          </a:xfrm>
          <a:prstGeom prst="roundRect">
            <a:avLst>
              <a:gd name="adj" fmla="val 10275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303181" y="3856156"/>
            <a:ext cx="2222180" cy="2005374"/>
          </a:xfrm>
          <a:prstGeom prst="roundRect">
            <a:avLst>
              <a:gd name="adj" fmla="val 10275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603729" y="1030477"/>
            <a:ext cx="3026347" cy="2005374"/>
          </a:xfrm>
          <a:prstGeom prst="roundRect">
            <a:avLst>
              <a:gd name="adj" fmla="val 10275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916542" y="1038664"/>
            <a:ext cx="2978713" cy="2005374"/>
          </a:xfrm>
          <a:prstGeom prst="roundRect">
            <a:avLst>
              <a:gd name="adj" fmla="val 10275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597215" y="3850642"/>
            <a:ext cx="2221671" cy="2005374"/>
          </a:xfrm>
          <a:prstGeom prst="roundRect">
            <a:avLst>
              <a:gd name="adj" fmla="val 10275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8465425" y="3856156"/>
            <a:ext cx="2514915" cy="2005374"/>
          </a:xfrm>
          <a:prstGeom prst="roundRect">
            <a:avLst>
              <a:gd name="adj" fmla="val 10275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287449" y="249382"/>
            <a:ext cx="5695950" cy="640080"/>
          </a:xfrm>
          <a:prstGeom prst="roundRect">
            <a:avLst>
              <a:gd name="adj" fmla="val 50000"/>
            </a:avLst>
          </a:prstGeom>
          <a:solidFill>
            <a:srgbClr val="6DC1B5"/>
          </a:solidFill>
          <a:ln>
            <a:solidFill>
              <a:srgbClr val="6DC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SCHOOL THINGS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oundMsPham"/>
          <p:cNvPicPr>
            <a:picLocks noChangeAspect="1"/>
          </p:cNvPicPr>
          <p:nvPr/>
        </p:nvPicPr>
        <p:blipFill rotWithShape="1">
          <a:blip r:embed="rId3"/>
          <a:srcRect l="14414" t="15022" r="14612" b="15187"/>
          <a:stretch/>
        </p:blipFill>
        <p:spPr>
          <a:xfrm>
            <a:off x="11374326" y="7327235"/>
            <a:ext cx="457199" cy="457200"/>
          </a:xfrm>
          <a:prstGeom prst="ellipse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9062" t="5937" r="19375" b="5937"/>
          <a:stretch/>
        </p:blipFill>
        <p:spPr>
          <a:xfrm rot="900000">
            <a:off x="8921517" y="1361615"/>
            <a:ext cx="1161730" cy="15383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27262">
            <a:off x="4016649" y="4292107"/>
            <a:ext cx="1338524" cy="12008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9324" y="4122696"/>
            <a:ext cx="1790064" cy="1317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1077" y="1307665"/>
            <a:ext cx="1892827" cy="13095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63" y="4198406"/>
            <a:ext cx="1765184" cy="1166557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879901" y="3850642"/>
            <a:ext cx="2514915" cy="2005374"/>
          </a:xfrm>
          <a:prstGeom prst="roundRect">
            <a:avLst>
              <a:gd name="adj" fmla="val 10275"/>
            </a:avLst>
          </a:prstGeom>
          <a:ln>
            <a:solidFill>
              <a:srgbClr val="6DC1B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/>
          <a:srcRect l="7492" t="15302" r="6013" b="12134"/>
          <a:stretch/>
        </p:blipFill>
        <p:spPr>
          <a:xfrm>
            <a:off x="6076378" y="4116229"/>
            <a:ext cx="2037029" cy="1324442"/>
          </a:xfrm>
          <a:prstGeom prst="rect">
            <a:avLst/>
          </a:prstGeom>
        </p:spPr>
      </p:pic>
      <p:pic>
        <p:nvPicPr>
          <p:cNvPr id="19" name="MsPham-0936082789">
            <a:extLst>
              <a:ext uri="{FF2B5EF4-FFF2-40B4-BE49-F238E27FC236}">
                <a16:creationId xmlns:a16="http://schemas.microsoft.com/office/drawing/2014/main" id="{45678CFB-B8B2-1362-D79D-3098964A6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95" y="1164254"/>
            <a:ext cx="2792312" cy="18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6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9440CE-9A1A-476A-AA15-9A7490159A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62" y="2991242"/>
            <a:ext cx="8327300" cy="3693928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691FADD-DF2D-4CC7-864A-5554C83D54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4177" y="-14177"/>
            <a:ext cx="2469537" cy="2548549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F34CE572-4C6A-478E-9469-0DDD03C41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" y="208466"/>
            <a:ext cx="943195" cy="47987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FEACB60C-DAD1-4389-996E-51D4FC915CC2}"/>
              </a:ext>
            </a:extLst>
          </p:cNvPr>
          <p:cNvSpPr txBox="1"/>
          <p:nvPr/>
        </p:nvSpPr>
        <p:spPr>
          <a:xfrm>
            <a:off x="521863" y="454811"/>
            <a:ext cx="922164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6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542FD9-950E-448E-B9C8-6A68F02BF2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9" b="7277"/>
          <a:stretch/>
        </p:blipFill>
        <p:spPr>
          <a:xfrm>
            <a:off x="-14177" y="5773003"/>
            <a:ext cx="4581525" cy="10986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50ECFE-DDD7-4A2B-A7E0-01ED1442CD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9" b="7277"/>
          <a:stretch/>
        </p:blipFill>
        <p:spPr>
          <a:xfrm flipH="1">
            <a:off x="4553700" y="5773003"/>
            <a:ext cx="4581525" cy="10986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100926-127F-434B-A6E6-C1371644F0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9" b="7277"/>
          <a:stretch/>
        </p:blipFill>
        <p:spPr>
          <a:xfrm>
            <a:off x="9135225" y="5773003"/>
            <a:ext cx="4581525" cy="109864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B68A860-F3A0-4FED-A164-16AEEF153F98}"/>
              </a:ext>
            </a:extLst>
          </p:cNvPr>
          <p:cNvGrpSpPr/>
          <p:nvPr/>
        </p:nvGrpSpPr>
        <p:grpSpPr>
          <a:xfrm>
            <a:off x="3219695" y="239647"/>
            <a:ext cx="7230484" cy="2181529"/>
            <a:chOff x="3219695" y="239647"/>
            <a:chExt cx="7230484" cy="21815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696FE74-2AC2-4D32-B90B-A3B1361E90E7}"/>
                </a:ext>
              </a:extLst>
            </p:cNvPr>
            <p:cNvGrpSpPr/>
            <p:nvPr/>
          </p:nvGrpSpPr>
          <p:grpSpPr>
            <a:xfrm>
              <a:off x="3219695" y="239647"/>
              <a:ext cx="7230484" cy="2181529"/>
              <a:chOff x="3219695" y="239647"/>
              <a:chExt cx="7230484" cy="218152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764D6AC-6C43-420E-842F-297F4F3BA2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19695" y="239647"/>
                <a:ext cx="7230484" cy="218152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20E7B4B-41B5-4654-8257-72B3907B99FB}"/>
                  </a:ext>
                </a:extLst>
              </p:cNvPr>
              <p:cNvSpPr/>
              <p:nvPr/>
            </p:nvSpPr>
            <p:spPr>
              <a:xfrm>
                <a:off x="6610350" y="1609725"/>
                <a:ext cx="381000" cy="476250"/>
              </a:xfrm>
              <a:prstGeom prst="rect">
                <a:avLst/>
              </a:prstGeom>
              <a:solidFill>
                <a:srgbClr val="00BF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Hộp Văn bản 13">
              <a:extLst>
                <a:ext uri="{FF2B5EF4-FFF2-40B4-BE49-F238E27FC236}">
                  <a16:creationId xmlns:a16="http://schemas.microsoft.com/office/drawing/2014/main" id="{F7815685-49BD-4488-9006-30066E1E7FC3}"/>
                </a:ext>
              </a:extLst>
            </p:cNvPr>
            <p:cNvSpPr txBox="1"/>
            <p:nvPr/>
          </p:nvSpPr>
          <p:spPr>
            <a:xfrm>
              <a:off x="6610350" y="1542160"/>
              <a:ext cx="60977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36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haroni" panose="02010803020104030203" pitchFamily="2" charset="-79"/>
                </a:rPr>
                <a:t>3</a:t>
              </a:r>
              <a:endPara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10" name="Hộp Văn bản 13">
            <a:extLst>
              <a:ext uri="{FF2B5EF4-FFF2-40B4-BE49-F238E27FC236}">
                <a16:creationId xmlns:a16="http://schemas.microsoft.com/office/drawing/2014/main" id="{765E5B89-93BC-5C62-DD44-7D70AAB5E6A3}"/>
              </a:ext>
            </a:extLst>
          </p:cNvPr>
          <p:cNvSpPr txBox="1"/>
          <p:nvPr/>
        </p:nvSpPr>
        <p:spPr>
          <a:xfrm>
            <a:off x="4124153" y="2412415"/>
            <a:ext cx="3464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Part</a:t>
            </a:r>
            <a:r>
              <a:rPr kumimoji="0" lang="en" sz="3200" b="1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4.5.6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000E3F2-9591-4C1E-ABBC-6A81BDD6DB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3B4C3E9-E8E7-4817-8888-C8DA960E8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21" y="1175787"/>
            <a:ext cx="1641913" cy="139911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5B264F9-F33F-458B-AE53-AEAAD24105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712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</p:spPr>
      </p:pic>
      <p:pic>
        <p:nvPicPr>
          <p:cNvPr id="27" name="图片 1">
            <a:extLst>
              <a:ext uri="{FF2B5EF4-FFF2-40B4-BE49-F238E27FC236}">
                <a16:creationId xmlns:a16="http://schemas.microsoft.com/office/drawing/2014/main" id="{114AC61A-B28E-485E-A4C2-CBFDDCA0F31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57369"/>
            <a:ext cx="4906376" cy="39808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2ADAA8-1A05-4B87-BF47-D130714B1EEC}"/>
              </a:ext>
            </a:extLst>
          </p:cNvPr>
          <p:cNvSpPr/>
          <p:nvPr/>
        </p:nvSpPr>
        <p:spPr>
          <a:xfrm>
            <a:off x="2556143" y="575622"/>
            <a:ext cx="10041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6E14961-8C54-42D0-BE64-4DFF0C7CBD3D}"/>
              </a:ext>
            </a:extLst>
          </p:cNvPr>
          <p:cNvSpPr txBox="1">
            <a:spLocks/>
          </p:cNvSpPr>
          <p:nvPr/>
        </p:nvSpPr>
        <p:spPr>
          <a:xfrm>
            <a:off x="4307932" y="920887"/>
            <a:ext cx="7033358" cy="9544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  <a:cs typeface="Leelawadee" panose="020B0502040204020203" pitchFamily="34" charset="-34"/>
              </a:rPr>
              <a:t>Read and complete. </a:t>
            </a:r>
          </a:p>
        </p:txBody>
      </p:sp>
    </p:spTree>
    <p:extLst>
      <p:ext uri="{BB962C8B-B14F-4D97-AF65-F5344CB8AC3E}">
        <p14:creationId xmlns:p14="http://schemas.microsoft.com/office/powerpoint/2010/main" val="297391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1578</TotalTime>
  <Words>557</Words>
  <Application>Microsoft Office PowerPoint</Application>
  <PresentationFormat>Widescreen</PresentationFormat>
  <Paragraphs>168</Paragraphs>
  <Slides>32</Slides>
  <Notes>24</Notes>
  <HiddenSlides>0</HiddenSlides>
  <MMClips>12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.VnTime</vt:lpstr>
      <vt:lpstr>Amasis MT Pro Black</vt:lpstr>
      <vt:lpstr>Arial</vt:lpstr>
      <vt:lpstr>Arial Black</vt:lpstr>
      <vt:lpstr>Berlin Sans FB Demi</vt:lpstr>
      <vt:lpstr>Calibri</vt:lpstr>
      <vt:lpstr>Calibri Light</vt:lpstr>
      <vt:lpstr>Century Gothic</vt:lpstr>
      <vt:lpstr>Impact</vt:lpstr>
      <vt:lpstr>Sport Day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137</cp:revision>
  <dcterms:created xsi:type="dcterms:W3CDTF">2022-02-27T05:20:23Z</dcterms:created>
  <dcterms:modified xsi:type="dcterms:W3CDTF">2024-12-08T11:57:15Z</dcterms:modified>
</cp:coreProperties>
</file>