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custDataLst>
    <p:tags r:id="rId1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6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1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.mp3"/><Relationship Id="rId7" Type="http://schemas.openxmlformats.org/officeDocument/2006/relationships/image" Target="../media/image6.jpe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video" Target="../media/media2.mp4"/><Relationship Id="rId7" Type="http://schemas.openxmlformats.org/officeDocument/2006/relationships/image" Target="../media/image10.jpeg"/><Relationship Id="rId2" Type="http://schemas.microsoft.com/office/2007/relationships/media" Target="../media/media2.mp4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59" y="296674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81" y="556108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771800" y="1635646"/>
            <a:ext cx="4504864" cy="172819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3808" y="1423977"/>
            <a:ext cx="3767794" cy="17238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A0C0C6-4D4F-4225-98B6-15385DF2B5D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5\n\u001E{6C52B010-49AE-40F9-808D-F840C8A9E50C}&quot;,&quot;C:\\Users\\DELL\\OneDrive\\Desktop\\ẢNH ĐĂNG BÀ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GAĐT Toán lớp 1A- Phạm Thị Tuyế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3BB064-6E0F-4489-BFA2-1395F42720B1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33AE9E-E5D1-459D-965D-45DB0400D5E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DF893E-9C1B-4AC4-BDB2-B884C3C93503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DB2AF5-EE03-406F-A00E-98AA4F418812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013FFE-8A6D-453B-AEA8-61198C0DFCB5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2BBD9D-F613-4758-B675-6C93F3474CC2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DAFBE9-98F2-4E04-96B5-27092C23E322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2A796F-CC5F-4B26-BF86-465BB152D3A9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179</Words>
  <Application>Microsoft Office PowerPoint</Application>
  <PresentationFormat>On-screen Show (16:9)</PresentationFormat>
  <Paragraphs>101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GAĐT Toán lớp 1A- Phạm Thị Tuyết</dc:title>
  <dc:creator>Registered User</dc:creator>
  <cp:lastModifiedBy>lanhuongnguyen24384@gmail.com</cp:lastModifiedBy>
  <cp:revision>118</cp:revision>
  <dcterms:created xsi:type="dcterms:W3CDTF">2014-04-01T16:27:38Z</dcterms:created>
  <dcterms:modified xsi:type="dcterms:W3CDTF">2025-10-02T03:17:53Z</dcterms:modified>
</cp:coreProperties>
</file>