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sldIdLst>
    <p:sldId id="284" r:id="rId4"/>
    <p:sldId id="386" r:id="rId5"/>
    <p:sldId id="392" r:id="rId6"/>
    <p:sldId id="397" r:id="rId7"/>
    <p:sldId id="387" r:id="rId8"/>
    <p:sldId id="393" r:id="rId9"/>
    <p:sldId id="394" r:id="rId10"/>
    <p:sldId id="295" r:id="rId11"/>
    <p:sldId id="3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FEC211-BAB6-4470-9759-4F38BACFE2CB}" v="6" dt="2025-10-06T03:21:46.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7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huongnguyen24384@gmail.com" userId="d396d0c6d15f30d6" providerId="LiveId" clId="{D1FF36F2-A99E-47E6-A222-37E292A7FEBB}"/>
    <pc:docChg chg="custSel delSld modSld">
      <pc:chgData name="lanhuongnguyen24384@gmail.com" userId="d396d0c6d15f30d6" providerId="LiveId" clId="{D1FF36F2-A99E-47E6-A222-37E292A7FEBB}" dt="2025-10-06T03:22:24.491" v="23" actId="2696"/>
      <pc:docMkLst>
        <pc:docMk/>
      </pc:docMkLst>
      <pc:sldChg chg="del">
        <pc:chgData name="lanhuongnguyen24384@gmail.com" userId="d396d0c6d15f30d6" providerId="LiveId" clId="{D1FF36F2-A99E-47E6-A222-37E292A7FEBB}" dt="2025-10-06T03:22:24.491" v="23" actId="2696"/>
        <pc:sldMkLst>
          <pc:docMk/>
          <pc:sldMk cId="3819316169" sldId="265"/>
        </pc:sldMkLst>
      </pc:sldChg>
      <pc:sldChg chg="delSp mod">
        <pc:chgData name="lanhuongnguyen24384@gmail.com" userId="d396d0c6d15f30d6" providerId="LiveId" clId="{D1FF36F2-A99E-47E6-A222-37E292A7FEBB}" dt="2025-10-06T03:21:03.314" v="4" actId="478"/>
        <pc:sldMkLst>
          <pc:docMk/>
          <pc:sldMk cId="44171984" sldId="284"/>
        </pc:sldMkLst>
        <pc:picChg chg="del">
          <ac:chgData name="lanhuongnguyen24384@gmail.com" userId="d396d0c6d15f30d6" providerId="LiveId" clId="{D1FF36F2-A99E-47E6-A222-37E292A7FEBB}" dt="2025-10-06T03:20:57.437" v="2" actId="478"/>
          <ac:picMkLst>
            <pc:docMk/>
            <pc:sldMk cId="44171984" sldId="284"/>
            <ac:picMk id="3" creationId="{7856273F-A483-5E39-1A87-EBF3F2AC42D1}"/>
          </ac:picMkLst>
        </pc:picChg>
        <pc:picChg chg="del">
          <ac:chgData name="lanhuongnguyen24384@gmail.com" userId="d396d0c6d15f30d6" providerId="LiveId" clId="{D1FF36F2-A99E-47E6-A222-37E292A7FEBB}" dt="2025-10-06T03:21:03.314" v="4" actId="478"/>
          <ac:picMkLst>
            <pc:docMk/>
            <pc:sldMk cId="44171984" sldId="284"/>
            <ac:picMk id="6" creationId="{18A5F105-388A-9CBC-9ECB-24E1AC2E47F1}"/>
          </ac:picMkLst>
        </pc:picChg>
        <pc:picChg chg="del">
          <ac:chgData name="lanhuongnguyen24384@gmail.com" userId="d396d0c6d15f30d6" providerId="LiveId" clId="{D1FF36F2-A99E-47E6-A222-37E292A7FEBB}" dt="2025-10-06T03:20:53.535" v="0" actId="478"/>
          <ac:picMkLst>
            <pc:docMk/>
            <pc:sldMk cId="44171984" sldId="284"/>
            <ac:picMk id="7" creationId="{7AD6A2BF-3B08-DE44-D58D-0E2F8F686654}"/>
          </ac:picMkLst>
        </pc:picChg>
        <pc:picChg chg="del">
          <ac:chgData name="lanhuongnguyen24384@gmail.com" userId="d396d0c6d15f30d6" providerId="LiveId" clId="{D1FF36F2-A99E-47E6-A222-37E292A7FEBB}" dt="2025-10-06T03:20:59.171" v="3" actId="478"/>
          <ac:picMkLst>
            <pc:docMk/>
            <pc:sldMk cId="44171984" sldId="284"/>
            <ac:picMk id="9" creationId="{8AD9BA40-8BF3-03C5-6B9E-0680ECAA4EBD}"/>
          </ac:picMkLst>
        </pc:picChg>
        <pc:picChg chg="del">
          <ac:chgData name="lanhuongnguyen24384@gmail.com" userId="d396d0c6d15f30d6" providerId="LiveId" clId="{D1FF36F2-A99E-47E6-A222-37E292A7FEBB}" dt="2025-10-06T03:20:55.772" v="1" actId="478"/>
          <ac:picMkLst>
            <pc:docMk/>
            <pc:sldMk cId="44171984" sldId="284"/>
            <ac:picMk id="10" creationId="{03D69071-7CA7-74A4-290A-334E1988C31A}"/>
          </ac:picMkLst>
        </pc:picChg>
      </pc:sldChg>
      <pc:sldChg chg="delSp mod">
        <pc:chgData name="lanhuongnguyen24384@gmail.com" userId="d396d0c6d15f30d6" providerId="LiveId" clId="{D1FF36F2-A99E-47E6-A222-37E292A7FEBB}" dt="2025-10-06T03:22:08.606" v="21" actId="478"/>
        <pc:sldMkLst>
          <pc:docMk/>
          <pc:sldMk cId="4011828291" sldId="295"/>
        </pc:sldMkLst>
        <pc:picChg chg="del">
          <ac:chgData name="lanhuongnguyen24384@gmail.com" userId="d396d0c6d15f30d6" providerId="LiveId" clId="{D1FF36F2-A99E-47E6-A222-37E292A7FEBB}" dt="2025-10-06T03:21:58.520" v="17" actId="478"/>
          <ac:picMkLst>
            <pc:docMk/>
            <pc:sldMk cId="4011828291" sldId="295"/>
            <ac:picMk id="2" creationId="{037524B8-A4A2-5A09-C0DB-FE76C400BC46}"/>
          </ac:picMkLst>
        </pc:picChg>
        <pc:picChg chg="del">
          <ac:chgData name="lanhuongnguyen24384@gmail.com" userId="d396d0c6d15f30d6" providerId="LiveId" clId="{D1FF36F2-A99E-47E6-A222-37E292A7FEBB}" dt="2025-10-06T03:21:56.553" v="16" actId="478"/>
          <ac:picMkLst>
            <pc:docMk/>
            <pc:sldMk cId="4011828291" sldId="295"/>
            <ac:picMk id="3" creationId="{1D45B288-7FB1-49FB-56A6-1421B4A50481}"/>
          </ac:picMkLst>
        </pc:picChg>
        <pc:picChg chg="del">
          <ac:chgData name="lanhuongnguyen24384@gmail.com" userId="d396d0c6d15f30d6" providerId="LiveId" clId="{D1FF36F2-A99E-47E6-A222-37E292A7FEBB}" dt="2025-10-06T03:22:05.313" v="20" actId="478"/>
          <ac:picMkLst>
            <pc:docMk/>
            <pc:sldMk cId="4011828291" sldId="295"/>
            <ac:picMk id="4" creationId="{6283FEF8-C68D-8F4D-C033-6940A87CCFA4}"/>
          </ac:picMkLst>
        </pc:picChg>
        <pc:picChg chg="del">
          <ac:chgData name="lanhuongnguyen24384@gmail.com" userId="d396d0c6d15f30d6" providerId="LiveId" clId="{D1FF36F2-A99E-47E6-A222-37E292A7FEBB}" dt="2025-10-06T03:22:03.161" v="19" actId="478"/>
          <ac:picMkLst>
            <pc:docMk/>
            <pc:sldMk cId="4011828291" sldId="295"/>
            <ac:picMk id="6" creationId="{EF7ACABC-A49A-2145-90A6-002049F03CEC}"/>
          </ac:picMkLst>
        </pc:picChg>
        <pc:picChg chg="del">
          <ac:chgData name="lanhuongnguyen24384@gmail.com" userId="d396d0c6d15f30d6" providerId="LiveId" clId="{D1FF36F2-A99E-47E6-A222-37E292A7FEBB}" dt="2025-10-06T03:22:08.606" v="21" actId="478"/>
          <ac:picMkLst>
            <pc:docMk/>
            <pc:sldMk cId="4011828291" sldId="295"/>
            <ac:picMk id="9" creationId="{E862544D-6EFC-FF7E-A75B-8888F6A931B2}"/>
          </ac:picMkLst>
        </pc:picChg>
        <pc:picChg chg="del">
          <ac:chgData name="lanhuongnguyen24384@gmail.com" userId="d396d0c6d15f30d6" providerId="LiveId" clId="{D1FF36F2-A99E-47E6-A222-37E292A7FEBB}" dt="2025-10-06T03:22:00.452" v="18" actId="478"/>
          <ac:picMkLst>
            <pc:docMk/>
            <pc:sldMk cId="4011828291" sldId="295"/>
            <ac:picMk id="11" creationId="{1DFB16E8-5767-9E83-FCF2-8C65192113ED}"/>
          </ac:picMkLst>
        </pc:picChg>
      </pc:sldChg>
      <pc:sldChg chg="delSp mod delAnim modAnim">
        <pc:chgData name="lanhuongnguyen24384@gmail.com" userId="d396d0c6d15f30d6" providerId="LiveId" clId="{D1FF36F2-A99E-47E6-A222-37E292A7FEBB}" dt="2025-10-06T03:21:24.270" v="8" actId="478"/>
        <pc:sldMkLst>
          <pc:docMk/>
          <pc:sldMk cId="1851326998" sldId="386"/>
        </pc:sldMkLst>
        <pc:picChg chg="del">
          <ac:chgData name="lanhuongnguyen24384@gmail.com" userId="d396d0c6d15f30d6" providerId="LiveId" clId="{D1FF36F2-A99E-47E6-A222-37E292A7FEBB}" dt="2025-10-06T03:21:21.029" v="6" actId="478"/>
          <ac:picMkLst>
            <pc:docMk/>
            <pc:sldMk cId="1851326998" sldId="386"/>
            <ac:picMk id="21" creationId="{CF4B20D7-2DC9-40F9-88EE-DAF7677D9CF5}"/>
          </ac:picMkLst>
        </pc:picChg>
        <pc:picChg chg="del">
          <ac:chgData name="lanhuongnguyen24384@gmail.com" userId="d396d0c6d15f30d6" providerId="LiveId" clId="{D1FF36F2-A99E-47E6-A222-37E292A7FEBB}" dt="2025-10-06T03:21:24.270" v="8" actId="478"/>
          <ac:picMkLst>
            <pc:docMk/>
            <pc:sldMk cId="1851326998" sldId="386"/>
            <ac:picMk id="22" creationId="{E2276F80-E35E-43E1-9849-CFE4A0AA2B02}"/>
          </ac:picMkLst>
        </pc:picChg>
        <pc:picChg chg="del">
          <ac:chgData name="lanhuongnguyen24384@gmail.com" userId="d396d0c6d15f30d6" providerId="LiveId" clId="{D1FF36F2-A99E-47E6-A222-37E292A7FEBB}" dt="2025-10-06T03:21:22.521" v="7" actId="478"/>
          <ac:picMkLst>
            <pc:docMk/>
            <pc:sldMk cId="1851326998" sldId="386"/>
            <ac:picMk id="23" creationId="{D7DB0D29-B779-43C2-AE2A-FA1DBEF99030}"/>
          </ac:picMkLst>
        </pc:picChg>
      </pc:sldChg>
      <pc:sldChg chg="delSp modSp mod delAnim modAnim">
        <pc:chgData name="lanhuongnguyen24384@gmail.com" userId="d396d0c6d15f30d6" providerId="LiveId" clId="{D1FF36F2-A99E-47E6-A222-37E292A7FEBB}" dt="2025-10-06T03:21:42.746" v="13" actId="478"/>
        <pc:sldMkLst>
          <pc:docMk/>
          <pc:sldMk cId="2080772936" sldId="393"/>
        </pc:sldMkLst>
        <pc:picChg chg="del">
          <ac:chgData name="lanhuongnguyen24384@gmail.com" userId="d396d0c6d15f30d6" providerId="LiveId" clId="{D1FF36F2-A99E-47E6-A222-37E292A7FEBB}" dt="2025-10-06T03:21:42.746" v="13" actId="478"/>
          <ac:picMkLst>
            <pc:docMk/>
            <pc:sldMk cId="2080772936" sldId="393"/>
            <ac:picMk id="21" creationId="{CF4B20D7-2DC9-40F9-88EE-DAF7677D9CF5}"/>
          </ac:picMkLst>
        </pc:picChg>
        <pc:picChg chg="del mod">
          <ac:chgData name="lanhuongnguyen24384@gmail.com" userId="d396d0c6d15f30d6" providerId="LiveId" clId="{D1FF36F2-A99E-47E6-A222-37E292A7FEBB}" dt="2025-10-06T03:21:40.721" v="12" actId="478"/>
          <ac:picMkLst>
            <pc:docMk/>
            <pc:sldMk cId="2080772936" sldId="393"/>
            <ac:picMk id="22" creationId="{E2276F80-E35E-43E1-9849-CFE4A0AA2B02}"/>
          </ac:picMkLst>
        </pc:picChg>
        <pc:picChg chg="del">
          <ac:chgData name="lanhuongnguyen24384@gmail.com" userId="d396d0c6d15f30d6" providerId="LiveId" clId="{D1FF36F2-A99E-47E6-A222-37E292A7FEBB}" dt="2025-10-06T03:21:35.565" v="10" actId="478"/>
          <ac:picMkLst>
            <pc:docMk/>
            <pc:sldMk cId="2080772936" sldId="393"/>
            <ac:picMk id="23" creationId="{D7DB0D29-B779-43C2-AE2A-FA1DBEF99030}"/>
          </ac:picMkLst>
        </pc:picChg>
      </pc:sldChg>
      <pc:sldChg chg="delSp modAnim">
        <pc:chgData name="lanhuongnguyen24384@gmail.com" userId="d396d0c6d15f30d6" providerId="LiveId" clId="{D1FF36F2-A99E-47E6-A222-37E292A7FEBB}" dt="2025-10-06T03:21:46.439" v="14" actId="478"/>
        <pc:sldMkLst>
          <pc:docMk/>
          <pc:sldMk cId="2503417409" sldId="394"/>
        </pc:sldMkLst>
        <pc:picChg chg="del">
          <ac:chgData name="lanhuongnguyen24384@gmail.com" userId="d396d0c6d15f30d6" providerId="LiveId" clId="{D1FF36F2-A99E-47E6-A222-37E292A7FEBB}" dt="2025-10-06T03:21:46.439" v="14" actId="478"/>
          <ac:picMkLst>
            <pc:docMk/>
            <pc:sldMk cId="2503417409" sldId="394"/>
            <ac:picMk id="3" creationId="{E90FDB92-E3CA-07DD-91DC-1300A04DED5E}"/>
          </ac:picMkLst>
        </pc:picChg>
      </pc:sldChg>
      <pc:sldChg chg="del">
        <pc:chgData name="lanhuongnguyen24384@gmail.com" userId="d396d0c6d15f30d6" providerId="LiveId" clId="{D1FF36F2-A99E-47E6-A222-37E292A7FEBB}" dt="2025-10-06T03:21:53.199" v="15" actId="2696"/>
        <pc:sldMkLst>
          <pc:docMk/>
          <pc:sldMk cId="2465308457" sldId="395"/>
        </pc:sldMkLst>
      </pc:sldChg>
      <pc:sldChg chg="delSp mod delAnim">
        <pc:chgData name="lanhuongnguyen24384@gmail.com" userId="d396d0c6d15f30d6" providerId="LiveId" clId="{D1FF36F2-A99E-47E6-A222-37E292A7FEBB}" dt="2025-10-06T03:22:17.056" v="22" actId="21"/>
        <pc:sldMkLst>
          <pc:docMk/>
          <pc:sldMk cId="4249141964" sldId="396"/>
        </pc:sldMkLst>
        <pc:picChg chg="del">
          <ac:chgData name="lanhuongnguyen24384@gmail.com" userId="d396d0c6d15f30d6" providerId="LiveId" clId="{D1FF36F2-A99E-47E6-A222-37E292A7FEBB}" dt="2025-10-06T03:22:17.056" v="22" actId="21"/>
          <ac:picMkLst>
            <pc:docMk/>
            <pc:sldMk cId="4249141964" sldId="396"/>
            <ac:picMk id="5" creationId="{C48F42E1-32AC-B5BC-BB6A-1E32B59398A3}"/>
          </ac:picMkLst>
        </pc:picChg>
      </pc:sldChg>
      <pc:sldChg chg="delSp mod">
        <pc:chgData name="lanhuongnguyen24384@gmail.com" userId="d396d0c6d15f30d6" providerId="LiveId" clId="{D1FF36F2-A99E-47E6-A222-37E292A7FEBB}" dt="2025-10-06T03:21:28.899" v="9" actId="478"/>
        <pc:sldMkLst>
          <pc:docMk/>
          <pc:sldMk cId="3175567787" sldId="397"/>
        </pc:sldMkLst>
        <pc:picChg chg="del">
          <ac:chgData name="lanhuongnguyen24384@gmail.com" userId="d396d0c6d15f30d6" providerId="LiveId" clId="{D1FF36F2-A99E-47E6-A222-37E292A7FEBB}" dt="2025-10-06T03:21:28.899" v="9" actId="478"/>
          <ac:picMkLst>
            <pc:docMk/>
            <pc:sldMk cId="3175567787" sldId="397"/>
            <ac:picMk id="12" creationId="{F0E124B9-D474-CF44-4A46-42A02E719448}"/>
          </ac:picMkLst>
        </pc:picChg>
      </pc:sldChg>
      <pc:sldChg chg="del">
        <pc:chgData name="lanhuongnguyen24384@gmail.com" userId="d396d0c6d15f30d6" providerId="LiveId" clId="{D1FF36F2-A99E-47E6-A222-37E292A7FEBB}" dt="2025-10-06T03:21:11.393" v="5" actId="2696"/>
        <pc:sldMkLst>
          <pc:docMk/>
          <pc:sldMk cId="2329669739" sldId="398"/>
        </pc:sldMkLst>
      </pc:sldChg>
      <pc:sldMasterChg chg="delSldLayout">
        <pc:chgData name="lanhuongnguyen24384@gmail.com" userId="d396d0c6d15f30d6" providerId="LiveId" clId="{D1FF36F2-A99E-47E6-A222-37E292A7FEBB}" dt="2025-10-06T03:22:24.491" v="23" actId="2696"/>
        <pc:sldMasterMkLst>
          <pc:docMk/>
          <pc:sldMasterMk cId="934210289" sldId="2147483660"/>
        </pc:sldMasterMkLst>
        <pc:sldLayoutChg chg="del">
          <pc:chgData name="lanhuongnguyen24384@gmail.com" userId="d396d0c6d15f30d6" providerId="LiveId" clId="{D1FF36F2-A99E-47E6-A222-37E292A7FEBB}" dt="2025-10-06T03:22:24.491" v="23" actId="2696"/>
          <pc:sldLayoutMkLst>
            <pc:docMk/>
            <pc:sldMasterMk cId="934210289" sldId="2147483660"/>
            <pc:sldLayoutMk cId="3113977462" sldId="214748367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05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25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963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06/10/2025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1100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06/10/2025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0597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06/10/2025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3611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06/10/2025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4480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06/10/2025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8649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06/10/2025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7179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06/10/2025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5589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06/10/2025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211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592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141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06/10/2025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996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06/10/2025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1204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1539B-86BF-B75C-432C-2CF5DB379A0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9591A2-0980-3637-7A3B-86D2B0B4C5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4B5CFE-DB61-3945-950C-100A7436C82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5" name="Footer Placeholder 4">
            <a:extLst>
              <a:ext uri="{FF2B5EF4-FFF2-40B4-BE49-F238E27FC236}">
                <a16:creationId xmlns:a16="http://schemas.microsoft.com/office/drawing/2014/main" id="{27B73E24-02D4-0619-7853-B6EB472A99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AE06F7-1311-C6A2-5076-EC61C95E9DBF}"/>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464970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7BE3-4034-A73E-7BF3-6CCD45E319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49B60C-605F-B2A2-2FED-30A0F00180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53E06-43C7-E1A7-B2BB-EE568C3B817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5" name="Footer Placeholder 4">
            <a:extLst>
              <a:ext uri="{FF2B5EF4-FFF2-40B4-BE49-F238E27FC236}">
                <a16:creationId xmlns:a16="http://schemas.microsoft.com/office/drawing/2014/main" id="{2B541051-CE5E-7861-A6E6-A8DAB1322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EB6F56-1BBF-2E01-CF5C-76AE34E7F48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1C500659-F1DC-EDCA-588E-AA509288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8" name="图片 8">
            <a:extLst>
              <a:ext uri="{FF2B5EF4-FFF2-40B4-BE49-F238E27FC236}">
                <a16:creationId xmlns:a16="http://schemas.microsoft.com/office/drawing/2014/main" id="{CDE0F763-E777-6753-5B2F-5FFE69040C2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58" b="13608"/>
          <a:stretch/>
        </p:blipFill>
        <p:spPr>
          <a:xfrm rot="5195870">
            <a:off x="2704555" y="-2720495"/>
            <a:ext cx="6782891" cy="12298989"/>
          </a:xfrm>
          <a:prstGeom prst="rect">
            <a:avLst/>
          </a:prstGeom>
        </p:spPr>
      </p:pic>
    </p:spTree>
    <p:extLst>
      <p:ext uri="{BB962C8B-B14F-4D97-AF65-F5344CB8AC3E}">
        <p14:creationId xmlns:p14="http://schemas.microsoft.com/office/powerpoint/2010/main" val="350548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7BE3-4034-A73E-7BF3-6CCD45E319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49B60C-605F-B2A2-2FED-30A0F00180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53E06-43C7-E1A7-B2BB-EE568C3B817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5" name="Footer Placeholder 4">
            <a:extLst>
              <a:ext uri="{FF2B5EF4-FFF2-40B4-BE49-F238E27FC236}">
                <a16:creationId xmlns:a16="http://schemas.microsoft.com/office/drawing/2014/main" id="{2B541051-CE5E-7861-A6E6-A8DAB1322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EB6F56-1BBF-2E01-CF5C-76AE34E7F48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1C500659-F1DC-EDCA-588E-AA509288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8" name="图片 8">
            <a:extLst>
              <a:ext uri="{FF2B5EF4-FFF2-40B4-BE49-F238E27FC236}">
                <a16:creationId xmlns:a16="http://schemas.microsoft.com/office/drawing/2014/main" id="{CDE0F763-E777-6753-5B2F-5FFE69040C2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58" b="13608"/>
          <a:stretch/>
        </p:blipFill>
        <p:spPr>
          <a:xfrm rot="5195870">
            <a:off x="2704555" y="-2720495"/>
            <a:ext cx="6782891" cy="12298989"/>
          </a:xfrm>
          <a:prstGeom prst="rect">
            <a:avLst/>
          </a:prstGeom>
        </p:spPr>
      </p:pic>
    </p:spTree>
    <p:extLst>
      <p:ext uri="{BB962C8B-B14F-4D97-AF65-F5344CB8AC3E}">
        <p14:creationId xmlns:p14="http://schemas.microsoft.com/office/powerpoint/2010/main" val="425865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7BE3-4034-A73E-7BF3-6CCD45E319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49B60C-605F-B2A2-2FED-30A0F00180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53E06-43C7-E1A7-B2BB-EE568C3B817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5" name="Footer Placeholder 4">
            <a:extLst>
              <a:ext uri="{FF2B5EF4-FFF2-40B4-BE49-F238E27FC236}">
                <a16:creationId xmlns:a16="http://schemas.microsoft.com/office/drawing/2014/main" id="{2B541051-CE5E-7861-A6E6-A8DAB1322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EB6F56-1BBF-2E01-CF5C-76AE34E7F48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1C500659-F1DC-EDCA-588E-AA509288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8" name="图片 8">
            <a:extLst>
              <a:ext uri="{FF2B5EF4-FFF2-40B4-BE49-F238E27FC236}">
                <a16:creationId xmlns:a16="http://schemas.microsoft.com/office/drawing/2014/main" id="{CDE0F763-E777-6753-5B2F-5FFE69040C2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58" b="13608"/>
          <a:stretch/>
        </p:blipFill>
        <p:spPr>
          <a:xfrm rot="5195870">
            <a:off x="2704555" y="-2720495"/>
            <a:ext cx="6782891" cy="12298989"/>
          </a:xfrm>
          <a:prstGeom prst="rect">
            <a:avLst/>
          </a:prstGeom>
        </p:spPr>
      </p:pic>
    </p:spTree>
    <p:extLst>
      <p:ext uri="{BB962C8B-B14F-4D97-AF65-F5344CB8AC3E}">
        <p14:creationId xmlns:p14="http://schemas.microsoft.com/office/powerpoint/2010/main" val="377206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7BE3-4034-A73E-7BF3-6CCD45E319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49B60C-605F-B2A2-2FED-30A0F00180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53E06-43C7-E1A7-B2BB-EE568C3B817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5" name="Footer Placeholder 4">
            <a:extLst>
              <a:ext uri="{FF2B5EF4-FFF2-40B4-BE49-F238E27FC236}">
                <a16:creationId xmlns:a16="http://schemas.microsoft.com/office/drawing/2014/main" id="{2B541051-CE5E-7861-A6E6-A8DAB1322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EB6F56-1BBF-2E01-CF5C-76AE34E7F48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1C500659-F1DC-EDCA-588E-AA509288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8" name="图片 8">
            <a:extLst>
              <a:ext uri="{FF2B5EF4-FFF2-40B4-BE49-F238E27FC236}">
                <a16:creationId xmlns:a16="http://schemas.microsoft.com/office/drawing/2014/main" id="{CDE0F763-E777-6753-5B2F-5FFE69040C2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58" b="13608"/>
          <a:stretch/>
        </p:blipFill>
        <p:spPr>
          <a:xfrm rot="5195870">
            <a:off x="2704555" y="-2720495"/>
            <a:ext cx="6782891" cy="12298989"/>
          </a:xfrm>
          <a:prstGeom prst="rect">
            <a:avLst/>
          </a:prstGeom>
        </p:spPr>
      </p:pic>
    </p:spTree>
    <p:extLst>
      <p:ext uri="{BB962C8B-B14F-4D97-AF65-F5344CB8AC3E}">
        <p14:creationId xmlns:p14="http://schemas.microsoft.com/office/powerpoint/2010/main" val="311072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7BE3-4034-A73E-7BF3-6CCD45E319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49B60C-605F-B2A2-2FED-30A0F00180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53E06-43C7-E1A7-B2BB-EE568C3B817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5" name="Footer Placeholder 4">
            <a:extLst>
              <a:ext uri="{FF2B5EF4-FFF2-40B4-BE49-F238E27FC236}">
                <a16:creationId xmlns:a16="http://schemas.microsoft.com/office/drawing/2014/main" id="{2B541051-CE5E-7861-A6E6-A8DAB1322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EB6F56-1BBF-2E01-CF5C-76AE34E7F48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1C500659-F1DC-EDCA-588E-AA509288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8" name="图片 8">
            <a:extLst>
              <a:ext uri="{FF2B5EF4-FFF2-40B4-BE49-F238E27FC236}">
                <a16:creationId xmlns:a16="http://schemas.microsoft.com/office/drawing/2014/main" id="{CDE0F763-E777-6753-5B2F-5FFE69040C2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358" b="13608"/>
          <a:stretch/>
        </p:blipFill>
        <p:spPr>
          <a:xfrm rot="5195870">
            <a:off x="2704555" y="-2720495"/>
            <a:ext cx="6782891" cy="12298989"/>
          </a:xfrm>
          <a:prstGeom prst="rect">
            <a:avLst/>
          </a:prstGeom>
        </p:spPr>
      </p:pic>
    </p:spTree>
    <p:extLst>
      <p:ext uri="{BB962C8B-B14F-4D97-AF65-F5344CB8AC3E}">
        <p14:creationId xmlns:p14="http://schemas.microsoft.com/office/powerpoint/2010/main" val="267078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20169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632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2496083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2662436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183343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359483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03-BA14-2139-DB07-1E0248DDA2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6B3AD-F7C5-2BF5-15DB-1688B7CDA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DFB6A-67A6-A934-F65A-C3D8A6E7B31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5" name="Footer Placeholder 4">
            <a:extLst>
              <a:ext uri="{FF2B5EF4-FFF2-40B4-BE49-F238E27FC236}">
                <a16:creationId xmlns:a16="http://schemas.microsoft.com/office/drawing/2014/main" id="{7B90375E-47DA-F758-78E5-91786E82D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97AE8-0686-36CE-086F-29D8908F61E9}"/>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pic>
        <p:nvPicPr>
          <p:cNvPr id="7" name="图片 3">
            <a:extLst>
              <a:ext uri="{FF2B5EF4-FFF2-40B4-BE49-F238E27FC236}">
                <a16:creationId xmlns:a16="http://schemas.microsoft.com/office/drawing/2014/main" id="{3643854A-BFAD-EE1E-2BEA-5FBE130651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
        <p:nvSpPr>
          <p:cNvPr id="8" name="矩形 1">
            <a:extLst>
              <a:ext uri="{FF2B5EF4-FFF2-40B4-BE49-F238E27FC236}">
                <a16:creationId xmlns:a16="http://schemas.microsoft.com/office/drawing/2014/main" id="{7682F01A-9B19-FBBA-A6AF-5B9FC08357CA}"/>
              </a:ext>
            </a:extLst>
          </p:cNvPr>
          <p:cNvSpPr/>
          <p:nvPr userDrawn="1"/>
        </p:nvSpPr>
        <p:spPr>
          <a:xfrm>
            <a:off x="465992" y="621783"/>
            <a:ext cx="11298116" cy="5795890"/>
          </a:xfrm>
          <a:prstGeom prst="rect">
            <a:avLst/>
          </a:prstGeom>
          <a:solidFill>
            <a:schemeClr val="bg1"/>
          </a:solidFill>
          <a:ln w="38100">
            <a:solidFill>
              <a:srgbClr val="61ADF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extLst>
      <p:ext uri="{BB962C8B-B14F-4D97-AF65-F5344CB8AC3E}">
        <p14:creationId xmlns:p14="http://schemas.microsoft.com/office/powerpoint/2010/main" val="3373150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33489F27-4C72-B514-43B7-8328303522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Tree>
    <p:extLst>
      <p:ext uri="{BB962C8B-B14F-4D97-AF65-F5344CB8AC3E}">
        <p14:creationId xmlns:p14="http://schemas.microsoft.com/office/powerpoint/2010/main" val="3272635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33489F27-4C72-B514-43B7-8328303522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spTree>
    <p:extLst>
      <p:ext uri="{BB962C8B-B14F-4D97-AF65-F5344CB8AC3E}">
        <p14:creationId xmlns:p14="http://schemas.microsoft.com/office/powerpoint/2010/main" val="2120786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96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1315-9374-42B2-CA36-BC3536D176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16AC519-3402-D6B5-0D85-7ED734439BD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4" name="Footer Placeholder 3">
            <a:extLst>
              <a:ext uri="{FF2B5EF4-FFF2-40B4-BE49-F238E27FC236}">
                <a16:creationId xmlns:a16="http://schemas.microsoft.com/office/drawing/2014/main" id="{AD83A296-B661-19CE-BBED-C2ABB7B0B6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3A7D5BE-52F4-EFEE-7C09-54E73E8DBD40}"/>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29876289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44B879-72FA-A95E-E2A7-A6269E4C2861}"/>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3" name="Footer Placeholder 2">
            <a:extLst>
              <a:ext uri="{FF2B5EF4-FFF2-40B4-BE49-F238E27FC236}">
                <a16:creationId xmlns:a16="http://schemas.microsoft.com/office/drawing/2014/main" id="{2C50A52C-DE84-7CDA-4D8C-3803326404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0EBCB7D-379E-BB84-1B0E-B2424B6BF58B}"/>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2228398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109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A9B4-7B15-ACE4-7D69-A2713CDD11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DB7BE3-906F-F433-76AB-981A4BDAB6E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4556D7-9B32-617A-9617-493136D7B14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AB4C4-CE0E-273A-BCA3-A73E6BBF3A3E}"/>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6" name="Footer Placeholder 5">
            <a:extLst>
              <a:ext uri="{FF2B5EF4-FFF2-40B4-BE49-F238E27FC236}">
                <a16:creationId xmlns:a16="http://schemas.microsoft.com/office/drawing/2014/main" id="{40B1437A-A64E-7D5F-F7C4-59B0778820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745A35-7470-C567-7B64-E5B5E85C55FC}"/>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2818123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C6EA-0C14-F5E8-D539-B0D892245E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E945B-18E5-1D4C-D60E-2083540D290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F3FE6E-2F48-6FB7-CFF6-27114F37D2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8B69E4-B19E-D32A-08D8-E2AEA37AE890}"/>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6" name="Footer Placeholder 5">
            <a:extLst>
              <a:ext uri="{FF2B5EF4-FFF2-40B4-BE49-F238E27FC236}">
                <a16:creationId xmlns:a16="http://schemas.microsoft.com/office/drawing/2014/main" id="{F15A7F5D-5141-7DC7-AB9B-EEF2A9562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E9DAA7-2B21-0BA9-BA69-8C106473AB93}"/>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2571456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8256-A6E5-010F-CC12-F4991E172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0A7EDA-5B8E-451F-A1AB-33AC778CDDF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DD76F-CF45-080A-2F19-7F25D7BCDD3D}"/>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5" name="Footer Placeholder 4">
            <a:extLst>
              <a:ext uri="{FF2B5EF4-FFF2-40B4-BE49-F238E27FC236}">
                <a16:creationId xmlns:a16="http://schemas.microsoft.com/office/drawing/2014/main" id="{D81B92FE-FA3C-0068-7EA5-DFDA0F75FC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C70588-96AD-C383-4500-771B280A620A}"/>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1471668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850DD1-1EE9-B448-BDC2-1C9EC1DE425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D6A2C1-1EF8-22ED-871B-F12D655130F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6DE07-AA90-8262-2375-DD304B701A72}"/>
              </a:ext>
            </a:extLst>
          </p:cNvPr>
          <p:cNvSpPr>
            <a:spLocks noGrp="1"/>
          </p:cNvSpPr>
          <p:nvPr>
            <p:ph type="dt" sz="half" idx="10"/>
          </p:nvPr>
        </p:nvSpPr>
        <p:spPr>
          <a:xfrm>
            <a:off x="838200" y="6356350"/>
            <a:ext cx="2743200" cy="365125"/>
          </a:xfrm>
          <a:prstGeom prst="rect">
            <a:avLst/>
          </a:prstGeom>
        </p:spPr>
        <p:txBody>
          <a:bodyPr/>
          <a:lstStyle/>
          <a:p>
            <a:fld id="{92A317B5-4BF7-47E9-A415-BC2FEE3B2F96}" type="datetimeFigureOut">
              <a:rPr lang="en-US" smtClean="0"/>
              <a:t>06/10/2025</a:t>
            </a:fld>
            <a:endParaRPr lang="en-US"/>
          </a:p>
        </p:txBody>
      </p:sp>
      <p:sp>
        <p:nvSpPr>
          <p:cNvPr id="5" name="Footer Placeholder 4">
            <a:extLst>
              <a:ext uri="{FF2B5EF4-FFF2-40B4-BE49-F238E27FC236}">
                <a16:creationId xmlns:a16="http://schemas.microsoft.com/office/drawing/2014/main" id="{9FDB1246-0BFF-7D6F-15CA-1FFC07A1A8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6E3DDD-C955-1C34-0385-37FA11B4210D}"/>
              </a:ext>
            </a:extLst>
          </p:cNvPr>
          <p:cNvSpPr>
            <a:spLocks noGrp="1"/>
          </p:cNvSpPr>
          <p:nvPr>
            <p:ph type="sldNum" sz="quarter" idx="12"/>
          </p:nvPr>
        </p:nvSpPr>
        <p:spPr>
          <a:xfrm>
            <a:off x="8610600" y="6356350"/>
            <a:ext cx="2743200" cy="365125"/>
          </a:xfrm>
          <a:prstGeom prst="rect">
            <a:avLst/>
          </a:prstGeom>
        </p:spPr>
        <p:txBody>
          <a:bodyPr/>
          <a:lstStyle/>
          <a:p>
            <a:fld id="{536D2C04-7F1C-4E15-9FA6-EA42DB1A37D4}" type="slidenum">
              <a:rPr lang="en-US" smtClean="0"/>
              <a:t>‹#›</a:t>
            </a:fld>
            <a:endParaRPr lang="en-US"/>
          </a:p>
        </p:txBody>
      </p:sp>
    </p:spTree>
    <p:extLst>
      <p:ext uri="{BB962C8B-B14F-4D97-AF65-F5344CB8AC3E}">
        <p14:creationId xmlns:p14="http://schemas.microsoft.com/office/powerpoint/2010/main" val="305280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78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79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81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53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16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2.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8" name="9Slide.vn - 2019">
            <a:extLst>
              <a:ext uri="{FF2B5EF4-FFF2-40B4-BE49-F238E27FC236}">
                <a16:creationId xmlns:a16="http://schemas.microsoft.com/office/drawing/2014/main" id="{EB0BF844-5171-41BE-8C0F-2C1E1231708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934210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33EEA0F5-6038-4A26-B0B4-EC98265A37A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8497593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2AB979E0-F35F-F14D-3C0E-4139FEAB3A7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776248" y="84084"/>
            <a:ext cx="1529614" cy="1529614"/>
          </a:xfrm>
          <a:prstGeom prst="rect">
            <a:avLst/>
          </a:prstGeom>
        </p:spPr>
      </p:pic>
    </p:spTree>
    <p:extLst>
      <p:ext uri="{BB962C8B-B14F-4D97-AF65-F5344CB8AC3E}">
        <p14:creationId xmlns:p14="http://schemas.microsoft.com/office/powerpoint/2010/main" val="67501427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8.xml"/><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0662550-E0A5-1FDD-6EE5-6ADBDE464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803" y="-1008294"/>
            <a:ext cx="6607860" cy="2942671"/>
          </a:xfrm>
          <a:prstGeom prst="rect">
            <a:avLst/>
          </a:prstGeom>
        </p:spPr>
      </p:pic>
      <p:pic>
        <p:nvPicPr>
          <p:cNvPr id="5" name="图片 2">
            <a:extLst>
              <a:ext uri="{FF2B5EF4-FFF2-40B4-BE49-F238E27FC236}">
                <a16:creationId xmlns:a16="http://schemas.microsoft.com/office/drawing/2014/main" id="{9C857232-83CB-F779-D512-DB15052F8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334" y="-1914603"/>
            <a:ext cx="9330713" cy="6677022"/>
          </a:xfrm>
          <a:prstGeom prst="rect">
            <a:avLst/>
          </a:prstGeom>
        </p:spPr>
      </p:pic>
      <p:pic>
        <p:nvPicPr>
          <p:cNvPr id="2" name="Picture 1">
            <a:extLst>
              <a:ext uri="{FF2B5EF4-FFF2-40B4-BE49-F238E27FC236}">
                <a16:creationId xmlns:a16="http://schemas.microsoft.com/office/drawing/2014/main" id="{B8184CD6-DE5C-0077-1400-6F751F346F92}"/>
              </a:ext>
            </a:extLst>
          </p:cNvPr>
          <p:cNvPicPr>
            <a:picLocks noChangeAspect="1"/>
          </p:cNvPicPr>
          <p:nvPr/>
        </p:nvPicPr>
        <p:blipFill>
          <a:blip r:embed="rId4"/>
          <a:stretch>
            <a:fillRect/>
          </a:stretch>
        </p:blipFill>
        <p:spPr>
          <a:xfrm>
            <a:off x="2486356" y="449065"/>
            <a:ext cx="9248434" cy="4133446"/>
          </a:xfrm>
          <a:prstGeom prst="rect">
            <a:avLst/>
          </a:prstGeom>
        </p:spPr>
      </p:pic>
    </p:spTree>
    <p:extLst>
      <p:ext uri="{BB962C8B-B14F-4D97-AF65-F5344CB8AC3E}">
        <p14:creationId xmlns:p14="http://schemas.microsoft.com/office/powerpoint/2010/main" val="4417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7" name="Picture 5">
            <a:extLst>
              <a:ext uri="{FF2B5EF4-FFF2-40B4-BE49-F238E27FC236}">
                <a16:creationId xmlns:a16="http://schemas.microsoft.com/office/drawing/2014/main" id="{84ECA2F4-950B-4FE4-BC73-3FE6953B6D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81226" y="1588036"/>
            <a:ext cx="9039224" cy="1528478"/>
          </a:xfrm>
          <a:prstGeom prst="rect">
            <a:avLst/>
          </a:prstGeom>
        </p:spPr>
      </p:pic>
      <p:pic>
        <p:nvPicPr>
          <p:cNvPr id="3" name="Picture 2">
            <a:extLst>
              <a:ext uri="{FF2B5EF4-FFF2-40B4-BE49-F238E27FC236}">
                <a16:creationId xmlns:a16="http://schemas.microsoft.com/office/drawing/2014/main" id="{08220BAB-404A-6FA5-D9EB-7A307EE7BC81}"/>
              </a:ext>
            </a:extLst>
          </p:cNvPr>
          <p:cNvPicPr>
            <a:picLocks noChangeAspect="1"/>
          </p:cNvPicPr>
          <p:nvPr/>
        </p:nvPicPr>
        <p:blipFill>
          <a:blip r:embed="rId5"/>
          <a:stretch>
            <a:fillRect/>
          </a:stretch>
        </p:blipFill>
        <p:spPr>
          <a:xfrm>
            <a:off x="2088299" y="-210410"/>
            <a:ext cx="7901101" cy="2249619"/>
          </a:xfrm>
          <a:prstGeom prst="rect">
            <a:avLst/>
          </a:prstGeom>
        </p:spPr>
      </p:pic>
      <p:sp>
        <p:nvSpPr>
          <p:cNvPr id="4" name="TextBox 3">
            <a:extLst>
              <a:ext uri="{FF2B5EF4-FFF2-40B4-BE49-F238E27FC236}">
                <a16:creationId xmlns:a16="http://schemas.microsoft.com/office/drawing/2014/main" id="{089B0148-98AB-5C93-CB94-645F9AC813B4}"/>
              </a:ext>
            </a:extLst>
          </p:cNvPr>
          <p:cNvSpPr txBox="1"/>
          <p:nvPr/>
        </p:nvSpPr>
        <p:spPr>
          <a:xfrm>
            <a:off x="3004663" y="1730348"/>
            <a:ext cx="7709189" cy="954107"/>
          </a:xfrm>
          <a:prstGeom prst="rect">
            <a:avLst/>
          </a:prstGeom>
          <a:noFill/>
        </p:spPr>
        <p:txBody>
          <a:bodyPr wrap="square">
            <a:spAutoFit/>
          </a:bodyPr>
          <a:lstStyle/>
          <a:p>
            <a:pPr lvl="0" algn="ctr">
              <a:defRPr/>
            </a:pPr>
            <a:r>
              <a:rPr lang="en-US" sz="2800" dirty="0">
                <a:ln w="0">
                  <a:solidFill>
                    <a:sysClr val="windowText" lastClr="0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Calibri" panose="020F0502020204030204" pitchFamily="34" charset="0"/>
              </a:rPr>
              <a:t>1. </a:t>
            </a:r>
            <a:r>
              <a:rPr lang="vi-VN" sz="2800" dirty="0">
                <a:ln w="0">
                  <a:solidFill>
                    <a:sysClr val="windowText" lastClr="0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Calibri" panose="020F0502020204030204" pitchFamily="34" charset="0"/>
              </a:rPr>
              <a:t>Đọc một câu chuyện có nhân vật mang đặc điểm nổi bật về ngoại hình hoặc tính cách,...</a:t>
            </a:r>
            <a:endParaRPr kumimoji="0" lang="vi-VN" sz="2800" b="0" i="0" u="none" strike="noStrike" kern="1200" cap="none" spc="0" normalizeH="0" baseline="0" noProof="0" dirty="0">
              <a:ln w="0">
                <a:solidFill>
                  <a:sysClr val="windowText" lastClr="000000"/>
                </a:solidFill>
              </a:ln>
              <a:solidFill>
                <a:srgbClr val="00206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85132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9278EE-ECD6-B6E0-6BDD-D9566C987D5A}"/>
              </a:ext>
            </a:extLst>
          </p:cNvPr>
          <p:cNvPicPr>
            <a:picLocks noChangeAspect="1"/>
          </p:cNvPicPr>
          <p:nvPr/>
        </p:nvPicPr>
        <p:blipFill>
          <a:blip r:embed="rId2"/>
          <a:stretch>
            <a:fillRect/>
          </a:stretch>
        </p:blipFill>
        <p:spPr>
          <a:xfrm>
            <a:off x="-108585" y="0"/>
            <a:ext cx="4560570" cy="6858000"/>
          </a:xfrm>
          <a:prstGeom prst="rect">
            <a:avLst/>
          </a:prstGeom>
        </p:spPr>
      </p:pic>
      <p:pic>
        <p:nvPicPr>
          <p:cNvPr id="1028" name="Picture 4" descr="Dế Mèn Phiêu Lưu Ký">
            <a:extLst>
              <a:ext uri="{FF2B5EF4-FFF2-40B4-BE49-F238E27FC236}">
                <a16:creationId xmlns:a16="http://schemas.microsoft.com/office/drawing/2014/main" id="{14A6E32D-AFD4-06CB-C8DD-1CB2E37F3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763" y="0"/>
            <a:ext cx="42370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ADEB143-6C0F-6738-729D-CEF44D146064}"/>
              </a:ext>
            </a:extLst>
          </p:cNvPr>
          <p:cNvPicPr>
            <a:picLocks noChangeAspect="1"/>
          </p:cNvPicPr>
          <p:nvPr/>
        </p:nvPicPr>
        <p:blipFill>
          <a:blip r:embed="rId4"/>
          <a:stretch>
            <a:fillRect/>
          </a:stretch>
        </p:blipFill>
        <p:spPr>
          <a:xfrm>
            <a:off x="8467725" y="0"/>
            <a:ext cx="3724275" cy="6858000"/>
          </a:xfrm>
          <a:prstGeom prst="rect">
            <a:avLst/>
          </a:prstGeom>
        </p:spPr>
      </p:pic>
    </p:spTree>
    <p:extLst>
      <p:ext uri="{BB962C8B-B14F-4D97-AF65-F5344CB8AC3E}">
        <p14:creationId xmlns:p14="http://schemas.microsoft.com/office/powerpoint/2010/main" val="3499464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9F38F-E789-EB18-F6E5-5D7F3231906A}"/>
            </a:ext>
          </a:extLst>
        </p:cNvPr>
        <p:cNvGrpSpPr/>
        <p:nvPr/>
      </p:nvGrpSpPr>
      <p:grpSpPr>
        <a:xfrm>
          <a:off x="0" y="0"/>
          <a:ext cx="0" cy="0"/>
          <a:chOff x="0" y="0"/>
          <a:chExt cx="0" cy="0"/>
        </a:xfrm>
      </p:grpSpPr>
      <p:pic>
        <p:nvPicPr>
          <p:cNvPr id="5" name="Picture 20">
            <a:extLst>
              <a:ext uri="{FF2B5EF4-FFF2-40B4-BE49-F238E27FC236}">
                <a16:creationId xmlns:a16="http://schemas.microsoft.com/office/drawing/2014/main" id="{CE51F708-C0F8-CEBD-8DD5-7D4EB99DF6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5825" y="5277331"/>
            <a:ext cx="1856880" cy="1580669"/>
          </a:xfrm>
          <a:prstGeom prst="rect">
            <a:avLst/>
          </a:prstGeom>
        </p:spPr>
      </p:pic>
      <p:pic>
        <p:nvPicPr>
          <p:cNvPr id="3" name="Picture 8">
            <a:extLst>
              <a:ext uri="{FF2B5EF4-FFF2-40B4-BE49-F238E27FC236}">
                <a16:creationId xmlns:a16="http://schemas.microsoft.com/office/drawing/2014/main" id="{CD43D0FD-76E1-D10F-87CD-39E5CA9748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82" r="559" b="36052"/>
          <a:stretch>
            <a:fillRect/>
          </a:stretch>
        </p:blipFill>
        <p:spPr>
          <a:xfrm>
            <a:off x="0" y="5956895"/>
            <a:ext cx="12192000" cy="901105"/>
          </a:xfrm>
          <a:prstGeom prst="rect">
            <a:avLst/>
          </a:prstGeom>
        </p:spPr>
      </p:pic>
      <p:pic>
        <p:nvPicPr>
          <p:cNvPr id="2" name="Picture 2">
            <a:extLst>
              <a:ext uri="{FF2B5EF4-FFF2-40B4-BE49-F238E27FC236}">
                <a16:creationId xmlns:a16="http://schemas.microsoft.com/office/drawing/2014/main" id="{B914AD07-EC22-02BB-E3DA-19179FE859E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59404" y="8191"/>
            <a:ext cx="1753447" cy="803398"/>
          </a:xfrm>
          <a:prstGeom prst="rect">
            <a:avLst/>
          </a:prstGeom>
        </p:spPr>
      </p:pic>
      <p:pic>
        <p:nvPicPr>
          <p:cNvPr id="4" name="Picture 19">
            <a:extLst>
              <a:ext uri="{FF2B5EF4-FFF2-40B4-BE49-F238E27FC236}">
                <a16:creationId xmlns:a16="http://schemas.microsoft.com/office/drawing/2014/main" id="{529FFDEE-45FF-8B3D-8F66-7E93E66E22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42481" y="-119528"/>
            <a:ext cx="2534846" cy="1042455"/>
          </a:xfrm>
          <a:prstGeom prst="rect">
            <a:avLst/>
          </a:prstGeom>
        </p:spPr>
      </p:pic>
      <p:pic>
        <p:nvPicPr>
          <p:cNvPr id="22" name="Picture 19">
            <a:extLst>
              <a:ext uri="{FF2B5EF4-FFF2-40B4-BE49-F238E27FC236}">
                <a16:creationId xmlns:a16="http://schemas.microsoft.com/office/drawing/2014/main" id="{0EB490AB-0E8C-E733-71FE-810EB0A7AD6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0817199" y="-230867"/>
            <a:ext cx="2534846" cy="1042455"/>
          </a:xfrm>
          <a:prstGeom prst="rect">
            <a:avLst/>
          </a:prstGeom>
        </p:spPr>
      </p:pic>
      <p:sp>
        <p:nvSpPr>
          <p:cNvPr id="8" name="Rectangle: Rounded Corners 7">
            <a:extLst>
              <a:ext uri="{FF2B5EF4-FFF2-40B4-BE49-F238E27FC236}">
                <a16:creationId xmlns:a16="http://schemas.microsoft.com/office/drawing/2014/main" id="{EA9B22BE-45E1-58A6-4108-132FDC4C7BFF}"/>
              </a:ext>
            </a:extLst>
          </p:cNvPr>
          <p:cNvSpPr/>
          <p:nvPr/>
        </p:nvSpPr>
        <p:spPr>
          <a:xfrm>
            <a:off x="285750" y="66675"/>
            <a:ext cx="11506200" cy="6410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87565BDF-173E-EF9D-F24F-62261EB4E077}"/>
              </a:ext>
            </a:extLst>
          </p:cNvPr>
          <p:cNvSpPr/>
          <p:nvPr/>
        </p:nvSpPr>
        <p:spPr>
          <a:xfrm>
            <a:off x="3094074" y="159487"/>
            <a:ext cx="8452884" cy="5837276"/>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Ví dụ: Cuộc phiêu lưu của Mít Đặc và các bạn</a:t>
            </a:r>
          </a:p>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Cốt truyện xoay quanh cuộc sống tự lập và mối quan hệ của những cô bé, cậu bé tí hon ở thành phố Diều và các thành phố hư cấu khác.</a:t>
            </a:r>
          </a:p>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Trong số các em bé này thì Mít Đặc là một cậu bé nổi đình đám nhất với những ý nghĩ nghịch ngợm và kỳ quặc của cậu. Trái ngược lại với Mít Đặc là Biết Tuốt, một cậu bé hiểu biết rộng, chững chạc và thường bị Mít Đặc ghen tị. Các cô bé, cậu bé này biết làm thành thạo những công việc của một người lớn như biết sửa xe, vẽ tranh, làm khinh khí cầu, làm thơ, chữa bệnh...</a:t>
            </a:r>
            <a:endParaRPr lang="en-US" sz="2800" dirty="0">
              <a:latin typeface="Cambria" panose="02040503050406030204" pitchFamily="18" charset="0"/>
              <a:ea typeface="Cambria" panose="02040503050406030204" pitchFamily="18" charset="0"/>
            </a:endParaRPr>
          </a:p>
        </p:txBody>
      </p:sp>
      <p:pic>
        <p:nvPicPr>
          <p:cNvPr id="13" name="tải xuống (4)">
            <a:hlinkClick r:id="" action="ppaction://media"/>
            <a:extLst>
              <a:ext uri="{FF2B5EF4-FFF2-40B4-BE49-F238E27FC236}">
                <a16:creationId xmlns:a16="http://schemas.microsoft.com/office/drawing/2014/main" id="{0B36D94C-610D-3FB8-A870-AA8D2F38E96F}"/>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007729" y="0"/>
            <a:ext cx="406400" cy="406400"/>
          </a:xfrm>
          <a:prstGeom prst="rect">
            <a:avLst/>
          </a:prstGeom>
        </p:spPr>
      </p:pic>
    </p:spTree>
    <p:extLst>
      <p:ext uri="{BB962C8B-B14F-4D97-AF65-F5344CB8AC3E}">
        <p14:creationId xmlns:p14="http://schemas.microsoft.com/office/powerpoint/2010/main" val="3175567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mediacall" presetSubtype="0" fill="hold" nodeType="withEffect">
                                  <p:stCondLst>
                                    <p:cond delay="0"/>
                                  </p:stCondLst>
                                  <p:childTnLst>
                                    <p:cmd type="call" cmd="playFrom(0.0)">
                                      <p:cBhvr>
                                        <p:cTn id="9" dur="3729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13"/>
                </p:tgtEl>
              </p:cMediaNode>
            </p:audio>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a:extLst>
              <a:ext uri="{FF2B5EF4-FFF2-40B4-BE49-F238E27FC236}">
                <a16:creationId xmlns:a16="http://schemas.microsoft.com/office/drawing/2014/main" id="{A3748EE6-2F4C-4CD4-87D7-44E8CCA445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825" y="5277331"/>
            <a:ext cx="1856880" cy="1580669"/>
          </a:xfrm>
          <a:prstGeom prst="rect">
            <a:avLst/>
          </a:prstGeom>
        </p:spPr>
      </p:pic>
      <p:pic>
        <p:nvPicPr>
          <p:cNvPr id="3" name="Picture 8">
            <a:extLst>
              <a:ext uri="{FF2B5EF4-FFF2-40B4-BE49-F238E27FC236}">
                <a16:creationId xmlns:a16="http://schemas.microsoft.com/office/drawing/2014/main" id="{B70577EF-07FA-4DAB-9C08-0C0043241A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82" r="559" b="36052"/>
          <a:stretch>
            <a:fillRect/>
          </a:stretch>
        </p:blipFill>
        <p:spPr>
          <a:xfrm>
            <a:off x="0" y="5956895"/>
            <a:ext cx="12192000" cy="901105"/>
          </a:xfrm>
          <a:prstGeom prst="rect">
            <a:avLst/>
          </a:prstGeom>
        </p:spPr>
      </p:pic>
      <p:pic>
        <p:nvPicPr>
          <p:cNvPr id="2" name="Picture 2">
            <a:extLst>
              <a:ext uri="{FF2B5EF4-FFF2-40B4-BE49-F238E27FC236}">
                <a16:creationId xmlns:a16="http://schemas.microsoft.com/office/drawing/2014/main" id="{00663264-1A52-4034-A6F7-16AED7103FE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59404" y="8191"/>
            <a:ext cx="1753447" cy="803398"/>
          </a:xfrm>
          <a:prstGeom prst="rect">
            <a:avLst/>
          </a:prstGeom>
        </p:spPr>
      </p:pic>
      <p:pic>
        <p:nvPicPr>
          <p:cNvPr id="4" name="Picture 19">
            <a:extLst>
              <a:ext uri="{FF2B5EF4-FFF2-40B4-BE49-F238E27FC236}">
                <a16:creationId xmlns:a16="http://schemas.microsoft.com/office/drawing/2014/main" id="{55B5752F-9C9E-4B09-B951-506D57692E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42481" y="-119528"/>
            <a:ext cx="2534846" cy="1042455"/>
          </a:xfrm>
          <a:prstGeom prst="rect">
            <a:avLst/>
          </a:prstGeom>
        </p:spPr>
      </p:pic>
      <p:pic>
        <p:nvPicPr>
          <p:cNvPr id="22" name="Picture 19">
            <a:extLst>
              <a:ext uri="{FF2B5EF4-FFF2-40B4-BE49-F238E27FC236}">
                <a16:creationId xmlns:a16="http://schemas.microsoft.com/office/drawing/2014/main" id="{DD48E702-3692-4D53-A2E2-F6C611A700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817199" y="-230867"/>
            <a:ext cx="2534846" cy="1042455"/>
          </a:xfrm>
          <a:prstGeom prst="rect">
            <a:avLst/>
          </a:prstGeom>
        </p:spPr>
      </p:pic>
      <p:sp>
        <p:nvSpPr>
          <p:cNvPr id="8" name="Rectangle: Rounded Corners 7">
            <a:extLst>
              <a:ext uri="{FF2B5EF4-FFF2-40B4-BE49-F238E27FC236}">
                <a16:creationId xmlns:a16="http://schemas.microsoft.com/office/drawing/2014/main" id="{5665CBC1-9C3E-4B90-9DCD-2BF9C50C2B4A}"/>
              </a:ext>
            </a:extLst>
          </p:cNvPr>
          <p:cNvSpPr/>
          <p:nvPr/>
        </p:nvSpPr>
        <p:spPr>
          <a:xfrm>
            <a:off x="285750" y="66675"/>
            <a:ext cx="11506200" cy="6410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a:extLst>
              <a:ext uri="{FF2B5EF4-FFF2-40B4-BE49-F238E27FC236}">
                <a16:creationId xmlns:a16="http://schemas.microsoft.com/office/drawing/2014/main" id="{AF151BE9-1D85-4E99-8560-173C4784B8B0}"/>
              </a:ext>
            </a:extLst>
          </p:cNvPr>
          <p:cNvSpPr txBox="1">
            <a:spLocks/>
          </p:cNvSpPr>
          <p:nvPr/>
        </p:nvSpPr>
        <p:spPr>
          <a:xfrm>
            <a:off x="-95230" y="143958"/>
            <a:ext cx="12191980" cy="18977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2.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Viết</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vào</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Phiếu</a:t>
            </a:r>
            <a:r>
              <a:rPr kumimoji="0" lang="en-US" sz="3600" b="0" i="1"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đọc</a:t>
            </a:r>
            <a:r>
              <a:rPr kumimoji="0" lang="en-US" sz="3600" b="0" i="1"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sách</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theo</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mẫu</a:t>
            </a:r>
            <a:endPar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endParaRPr>
          </a:p>
        </p:txBody>
      </p:sp>
      <p:pic>
        <p:nvPicPr>
          <p:cNvPr id="7" name="Picture 6">
            <a:extLst>
              <a:ext uri="{FF2B5EF4-FFF2-40B4-BE49-F238E27FC236}">
                <a16:creationId xmlns:a16="http://schemas.microsoft.com/office/drawing/2014/main" id="{1242611A-F14D-FF32-59A2-C1752A170C66}"/>
              </a:ext>
            </a:extLst>
          </p:cNvPr>
          <p:cNvPicPr>
            <a:picLocks noChangeAspect="1"/>
          </p:cNvPicPr>
          <p:nvPr/>
        </p:nvPicPr>
        <p:blipFill>
          <a:blip r:embed="rId10"/>
          <a:stretch>
            <a:fillRect/>
          </a:stretch>
        </p:blipFill>
        <p:spPr>
          <a:xfrm>
            <a:off x="4076700" y="1060847"/>
            <a:ext cx="3694339" cy="5387577"/>
          </a:xfrm>
          <a:prstGeom prst="rect">
            <a:avLst/>
          </a:prstGeom>
        </p:spPr>
      </p:pic>
    </p:spTree>
    <p:extLst>
      <p:ext uri="{BB962C8B-B14F-4D97-AF65-F5344CB8AC3E}">
        <p14:creationId xmlns:p14="http://schemas.microsoft.com/office/powerpoint/2010/main" val="1509059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7" name="Picture 5">
            <a:extLst>
              <a:ext uri="{FF2B5EF4-FFF2-40B4-BE49-F238E27FC236}">
                <a16:creationId xmlns:a16="http://schemas.microsoft.com/office/drawing/2014/main" id="{84ECA2F4-950B-4FE4-BC73-3FE6953B6D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81226" y="1588036"/>
            <a:ext cx="9039224" cy="1528478"/>
          </a:xfrm>
          <a:prstGeom prst="rect">
            <a:avLst/>
          </a:prstGeom>
        </p:spPr>
      </p:pic>
      <p:sp>
        <p:nvSpPr>
          <p:cNvPr id="8" name="TextBox 7">
            <a:extLst>
              <a:ext uri="{FF2B5EF4-FFF2-40B4-BE49-F238E27FC236}">
                <a16:creationId xmlns:a16="http://schemas.microsoft.com/office/drawing/2014/main" id="{DD5FD29E-A5EF-471F-A627-4AC08E34D0F0}"/>
              </a:ext>
            </a:extLst>
          </p:cNvPr>
          <p:cNvSpPr txBox="1"/>
          <p:nvPr/>
        </p:nvSpPr>
        <p:spPr>
          <a:xfrm>
            <a:off x="2930235" y="1634655"/>
            <a:ext cx="7709189" cy="1200329"/>
          </a:xfrm>
          <a:prstGeom prst="rect">
            <a:avLst/>
          </a:prstGeom>
          <a:noFill/>
        </p:spPr>
        <p:txBody>
          <a:bodyPr wrap="square">
            <a:spAutoFit/>
          </a:bodyPr>
          <a:lstStyle/>
          <a:p>
            <a:pPr lvl="0" algn="ctr">
              <a:defRPr/>
            </a:pPr>
            <a:r>
              <a:rPr lang="en-US" sz="36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3. </a:t>
            </a:r>
            <a:r>
              <a:rPr lang="vi-VN" sz="36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Trao đổi với bạn những điều thú vị về câu chuyện em đã đọc.</a:t>
            </a:r>
            <a:endParaRPr kumimoji="0" lang="vi-VN" sz="3600" b="0" i="0" u="none" strike="noStrike" kern="1200" cap="none" spc="0" normalizeH="0" baseline="0" noProof="0" dirty="0">
              <a:ln w="0">
                <a:solidFill>
                  <a:sysClr val="windowText" lastClr="000000"/>
                </a:solidFill>
              </a:ln>
              <a:solidFill>
                <a:srgbClr val="002060"/>
              </a:solidFill>
              <a:effectLst>
                <a:outerShdw blurRad="38100" dist="19050" dir="2700000" algn="tl"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2080772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sp>
        <p:nvSpPr>
          <p:cNvPr id="9" name="Speech Bubble: Rectangle with Corners Rounded 8">
            <a:extLst>
              <a:ext uri="{FF2B5EF4-FFF2-40B4-BE49-F238E27FC236}">
                <a16:creationId xmlns:a16="http://schemas.microsoft.com/office/drawing/2014/main" id="{31BA2BB2-FA47-74BB-7C50-0FE4A2E3DBCE}"/>
              </a:ext>
            </a:extLst>
          </p:cNvPr>
          <p:cNvSpPr/>
          <p:nvPr/>
        </p:nvSpPr>
        <p:spPr>
          <a:xfrm>
            <a:off x="3162300" y="1123950"/>
            <a:ext cx="7877175" cy="1600200"/>
          </a:xfrm>
          <a:prstGeom prst="wedgeRoundRectCallout">
            <a:avLst>
              <a:gd name="adj1" fmla="val -50458"/>
              <a:gd name="adj2" fmla="val 74306"/>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1434A6"/>
                </a:solidFill>
                <a:latin typeface="Calibri" panose="020F0502020204030204" pitchFamily="34" charset="0"/>
                <a:cs typeface="Calibri" panose="020F0502020204030204" pitchFamily="34" charset="0"/>
              </a:rPr>
              <a:t>Trao</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đổi</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với</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bạn</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những</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điều</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thú</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vị</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về</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câu</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chuyện</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em</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đã</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đọc</a:t>
            </a:r>
            <a:r>
              <a:rPr lang="en-US" sz="4000" b="1" dirty="0">
                <a:solidFill>
                  <a:srgbClr val="1434A6"/>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1434A6"/>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8FD6302E-D5C6-3EBF-FD4E-360A51E37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210" y="3048517"/>
            <a:ext cx="640080" cy="640080"/>
          </a:xfrm>
          <a:prstGeom prst="rect">
            <a:avLst/>
          </a:prstGeom>
        </p:spPr>
      </p:pic>
      <p:sp>
        <p:nvSpPr>
          <p:cNvPr id="11" name="TextBox 10">
            <a:extLst>
              <a:ext uri="{FF2B5EF4-FFF2-40B4-BE49-F238E27FC236}">
                <a16:creationId xmlns:a16="http://schemas.microsoft.com/office/drawing/2014/main" id="{547F562F-067C-0705-1588-617CC8AB1008}"/>
              </a:ext>
            </a:extLst>
          </p:cNvPr>
          <p:cNvSpPr txBox="1"/>
          <p:nvPr/>
        </p:nvSpPr>
        <p:spPr>
          <a:xfrm>
            <a:off x="5147289" y="3072548"/>
            <a:ext cx="6720861" cy="954107"/>
          </a:xfrm>
          <a:prstGeom prst="rect">
            <a:avLst/>
          </a:prstGeom>
          <a:noFill/>
        </p:spPr>
        <p:txBody>
          <a:bodyPr wrap="square">
            <a:spAutoFit/>
          </a:bodyPr>
          <a:lstStyle/>
          <a:p>
            <a:pPr lvl="0">
              <a:defRPr/>
            </a:pPr>
            <a:r>
              <a:rPr lang="en-US" sz="2800" b="1" dirty="0">
                <a:solidFill>
                  <a:srgbClr val="1434A6"/>
                </a:solidFill>
                <a:latin typeface="Calibri" panose="020F0502020204030204" pitchFamily="34" charset="0"/>
                <a:cs typeface="Calibri" panose="020F0502020204030204" pitchFamily="34" charset="0"/>
              </a:rPr>
              <a:t>G: </a:t>
            </a:r>
            <a:r>
              <a:rPr lang="en-US" sz="2800" b="1" dirty="0" err="1">
                <a:solidFill>
                  <a:srgbClr val="1434A6"/>
                </a:solidFill>
                <a:latin typeface="Calibri" panose="020F0502020204030204" pitchFamily="34" charset="0"/>
                <a:cs typeface="Calibri" panose="020F0502020204030204" pitchFamily="34" charset="0"/>
              </a:rPr>
              <a:t>Nói</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về</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những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điều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em</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đã</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ghi</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trong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phiếu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đọc</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sách</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hoặc</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những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điều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thú</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vị</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khác</a:t>
            </a:r>
            <a:r>
              <a:rPr lang="en-US" sz="2800" b="1" dirty="0">
                <a:solidFill>
                  <a:srgbClr val="1434A6"/>
                </a:solidFill>
                <a:latin typeface="Calibri" panose="020F0502020204030204" pitchFamily="34" charset="0"/>
                <a:cs typeface="Calibri" panose="020F0502020204030204" pitchFamily="34" charset="0"/>
              </a:rPr>
              <a:t>. </a:t>
            </a:r>
            <a:endParaRPr kumimoji="0" lang="en-US" sz="2800" b="1" i="0" u="none" strike="noStrike" kern="1200" cap="none" spc="0" normalizeH="0" baseline="0" noProof="0" dirty="0">
              <a:ln>
                <a:noFill/>
              </a:ln>
              <a:solidFill>
                <a:srgbClr val="1434A6"/>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417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90"/>
                                          </p:val>
                                        </p:tav>
                                        <p:tav tm="100000">
                                          <p:val>
                                            <p:fltVal val="0"/>
                                          </p:val>
                                        </p:tav>
                                      </p:tavLst>
                                    </p:anim>
                                    <p:animEffect transition="in" filter="fade">
                                      <p:cBhvr>
                                        <p:cTn id="15"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2" name="Trò-chơi-chíu.wav"/>
                                        </p:tgtEl>
                                      </p:cMediaNode>
                                    </p:audio>
                                  </p:sub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9C857232-83CB-F779-D512-DB15052F8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740" y="-1620373"/>
            <a:ext cx="9330713" cy="6677022"/>
          </a:xfrm>
          <a:prstGeom prst="rect">
            <a:avLst/>
          </a:prstGeom>
        </p:spPr>
      </p:pic>
      <p:pic>
        <p:nvPicPr>
          <p:cNvPr id="8" name="Picture 7" descr="A green and red letters&#10;&#10;AI-generated content may be incorrect.">
            <a:extLst>
              <a:ext uri="{FF2B5EF4-FFF2-40B4-BE49-F238E27FC236}">
                <a16:creationId xmlns:a16="http://schemas.microsoft.com/office/drawing/2014/main" id="{B3D4D976-3CE7-8CBD-235B-754F73339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524" y="1658680"/>
            <a:ext cx="8190716" cy="1988288"/>
          </a:xfrm>
          <a:prstGeom prst="rect">
            <a:avLst/>
          </a:prstGeom>
        </p:spPr>
      </p:pic>
    </p:spTree>
    <p:extLst>
      <p:ext uri="{BB962C8B-B14F-4D97-AF65-F5344CB8AC3E}">
        <p14:creationId xmlns:p14="http://schemas.microsoft.com/office/powerpoint/2010/main" val="401182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sp>
        <p:nvSpPr>
          <p:cNvPr id="4" name="Rounded Rectangle 22">
            <a:extLst>
              <a:ext uri="{FF2B5EF4-FFF2-40B4-BE49-F238E27FC236}">
                <a16:creationId xmlns:a16="http://schemas.microsoft.com/office/drawing/2014/main" id="{08B31B6F-1AB9-BA30-4C57-1D80C1615354}"/>
              </a:ext>
            </a:extLst>
          </p:cNvPr>
          <p:cNvSpPr/>
          <p:nvPr/>
        </p:nvSpPr>
        <p:spPr>
          <a:xfrm>
            <a:off x="542925" y="174454"/>
            <a:ext cx="11087100" cy="919401"/>
          </a:xfrm>
          <a:prstGeom prst="roundRect">
            <a:avLst/>
          </a:prstGeom>
          <a:solidFill>
            <a:srgbClr val="99FF66"/>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algn="ctr"/>
            <a:r>
              <a:rPr lang="vi-VN" sz="2400" b="1" dirty="0">
                <a:solidFill>
                  <a:srgbClr val="002060"/>
                </a:solidFill>
                <a:latin typeface="Cambria" panose="02040503050406030204" pitchFamily="18" charset="0"/>
                <a:ea typeface="Cambria" panose="02040503050406030204" pitchFamily="18" charset="0"/>
                <a:cs typeface="Calibri" panose="020F0502020204030204" pitchFamily="34" charset="0"/>
              </a:rPr>
              <a:t>Tìm trong từ điển thành ngữ một số thành ngữ nói về con người. Trao đổi với người thân về nghĩa của những thành ngữ đó và ghi vào sổ tay. </a:t>
            </a:r>
          </a:p>
        </p:txBody>
      </p:sp>
      <p:sp>
        <p:nvSpPr>
          <p:cNvPr id="6" name="TextBox 5">
            <a:extLst>
              <a:ext uri="{FF2B5EF4-FFF2-40B4-BE49-F238E27FC236}">
                <a16:creationId xmlns:a16="http://schemas.microsoft.com/office/drawing/2014/main" id="{6E9A9593-6AF0-09FF-BE70-166EE097516B}"/>
              </a:ext>
            </a:extLst>
          </p:cNvPr>
          <p:cNvSpPr txBox="1"/>
          <p:nvPr/>
        </p:nvSpPr>
        <p:spPr>
          <a:xfrm>
            <a:off x="1892594" y="2457324"/>
            <a:ext cx="8856921" cy="3108543"/>
          </a:xfrm>
          <a:prstGeom prst="rect">
            <a:avLst/>
          </a:prstGeom>
          <a:noFill/>
        </p:spPr>
        <p:txBody>
          <a:bodyPr wrap="square" rtlCol="0">
            <a:spAutoFit/>
          </a:bodyPr>
          <a:lstStyle/>
          <a:p>
            <a:pPr defTabSz="914377"/>
            <a:r>
              <a:rPr lang="en-US" sz="2800" b="1" dirty="0">
                <a:solidFill>
                  <a:prstClr val="black"/>
                </a:solidFill>
                <a:latin typeface="Cambria" panose="02040503050406030204" pitchFamily="18" charset="0"/>
                <a:ea typeface="Cambria" panose="02040503050406030204" pitchFamily="18" charset="0"/>
                <a:cs typeface="Calibri" panose="020F0502020204030204" pitchFamily="34" charset="0"/>
              </a:rPr>
              <a:t>M: </a:t>
            </a:r>
          </a:p>
          <a:p>
            <a:pPr defTabSz="914377"/>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Ăn quả nhớ kẻ trồng cây: </a:t>
            </a:r>
            <a:r>
              <a:rPr lang="vi-VN" sz="2800" dirty="0">
                <a:solidFill>
                  <a:prstClr val="black"/>
                </a:solidFill>
                <a:latin typeface="Cambria" panose="02040503050406030204" pitchFamily="18" charset="0"/>
                <a:ea typeface="Cambria" panose="02040503050406030204" pitchFamily="18" charset="0"/>
                <a:cs typeface="Calibri" panose="020F0502020204030204" pitchFamily="34" charset="0"/>
              </a:rPr>
              <a:t>Chỉ lòng biết ơn, khi ăn được quả ngọt phải nhớ người trồng trọt, chăm sóc.</a:t>
            </a:r>
          </a:p>
          <a:p>
            <a:pPr defTabSz="914377"/>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Cái nết đánh chết cái đẹp: </a:t>
            </a:r>
            <a:r>
              <a:rPr lang="vi-VN" sz="2800" dirty="0">
                <a:solidFill>
                  <a:prstClr val="black"/>
                </a:solidFill>
                <a:latin typeface="Cambria" panose="02040503050406030204" pitchFamily="18" charset="0"/>
                <a:ea typeface="Cambria" panose="02040503050406030204" pitchFamily="18" charset="0"/>
                <a:cs typeface="Calibri" panose="020F0502020204030204" pitchFamily="34" charset="0"/>
              </a:rPr>
              <a:t>Nói về nhan sắc và đức hạnh, đức hạnh quan trọng hơn nhan sắc.</a:t>
            </a:r>
          </a:p>
          <a:p>
            <a:pPr defTabSz="914377"/>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Cha mẹ sinh con, trời sinh tính: </a:t>
            </a:r>
            <a:r>
              <a:rPr lang="vi-VN" sz="2800" dirty="0">
                <a:solidFill>
                  <a:prstClr val="black"/>
                </a:solidFill>
                <a:latin typeface="Cambria" panose="02040503050406030204" pitchFamily="18" charset="0"/>
                <a:ea typeface="Cambria" panose="02040503050406030204" pitchFamily="18" charset="0"/>
                <a:cs typeface="Calibri" panose="020F0502020204030204" pitchFamily="34" charset="0"/>
              </a:rPr>
              <a:t>Thể xác do cha mẹ ban cho nhưng tánh nết cha mẹ không quyết định được.</a:t>
            </a:r>
            <a:endParaRPr lang="en-US" sz="2800" dirty="0">
              <a:solidFill>
                <a:prstClr val="black"/>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249141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335</Words>
  <Application>Microsoft Office PowerPoint</Application>
  <PresentationFormat>Widescreen</PresentationFormat>
  <Paragraphs>13</Paragraphs>
  <Slides>9</Slides>
  <Notes>0</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Calibri</vt:lpstr>
      <vt:lpstr>Cambria</vt:lpstr>
      <vt:lpstr>Gill Sans MT</vt:lpstr>
      <vt:lpstr>字魂105号-简雅黑</vt:lpstr>
      <vt:lpstr>Gallery</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lanhuongnguyen24384@gmail.com</cp:lastModifiedBy>
  <cp:revision>22</cp:revision>
  <dcterms:created xsi:type="dcterms:W3CDTF">2023-07-14T07:34:39Z</dcterms:created>
  <dcterms:modified xsi:type="dcterms:W3CDTF">2025-10-06T03:22:26Z</dcterms:modified>
</cp:coreProperties>
</file>