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74" r:id="rId2"/>
    <p:sldId id="258" r:id="rId3"/>
    <p:sldId id="286" r:id="rId4"/>
    <p:sldId id="277" r:id="rId5"/>
    <p:sldId id="276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1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nhuongnguyen24384@gmail.com" userId="d396d0c6d15f30d6" providerId="LiveId" clId="{D1FF36F2-A99E-47E6-A222-37E292A7FEBB}"/>
    <pc:docChg chg="custSel delSld modSld">
      <pc:chgData name="lanhuongnguyen24384@gmail.com" userId="d396d0c6d15f30d6" providerId="LiveId" clId="{D1FF36F2-A99E-47E6-A222-37E292A7FEBB}" dt="2025-10-06T03:29:34.809" v="7" actId="2696"/>
      <pc:docMkLst>
        <pc:docMk/>
      </pc:docMkLst>
      <pc:sldChg chg="delSp del mod delAnim">
        <pc:chgData name="lanhuongnguyen24384@gmail.com" userId="d396d0c6d15f30d6" providerId="LiveId" clId="{D1FF36F2-A99E-47E6-A222-37E292A7FEBB}" dt="2025-10-06T03:29:34.809" v="7" actId="2696"/>
        <pc:sldMkLst>
          <pc:docMk/>
          <pc:sldMk cId="0" sldId="262"/>
        </pc:sldMkLst>
        <pc:picChg chg="del">
          <ac:chgData name="lanhuongnguyen24384@gmail.com" userId="d396d0c6d15f30d6" providerId="LiveId" clId="{D1FF36F2-A99E-47E6-A222-37E292A7FEBB}" dt="2025-10-06T02:04:19.097" v="4" actId="478"/>
          <ac:picMkLst>
            <pc:docMk/>
            <pc:sldMk cId="0" sldId="262"/>
            <ac:picMk id="2" creationId="{00000000-0000-0000-0000-000000000000}"/>
          </ac:picMkLst>
        </pc:picChg>
      </pc:sldChg>
      <pc:sldChg chg="del">
        <pc:chgData name="lanhuongnguyen24384@gmail.com" userId="d396d0c6d15f30d6" providerId="LiveId" clId="{D1FF36F2-A99E-47E6-A222-37E292A7FEBB}" dt="2025-10-06T02:02:13.170" v="0" actId="2696"/>
        <pc:sldMkLst>
          <pc:docMk/>
          <pc:sldMk cId="0" sldId="268"/>
        </pc:sldMkLst>
      </pc:sldChg>
      <pc:sldChg chg="del">
        <pc:chgData name="lanhuongnguyen24384@gmail.com" userId="d396d0c6d15f30d6" providerId="LiveId" clId="{D1FF36F2-A99E-47E6-A222-37E292A7FEBB}" dt="2025-10-06T02:04:02.765" v="1" actId="2696"/>
        <pc:sldMkLst>
          <pc:docMk/>
          <pc:sldMk cId="0" sldId="269"/>
        </pc:sldMkLst>
      </pc:sldChg>
      <pc:sldChg chg="modSp mod">
        <pc:chgData name="lanhuongnguyen24384@gmail.com" userId="d396d0c6d15f30d6" providerId="LiveId" clId="{D1FF36F2-A99E-47E6-A222-37E292A7FEBB}" dt="2025-10-06T02:04:41.013" v="5" actId="1076"/>
        <pc:sldMkLst>
          <pc:docMk/>
          <pc:sldMk cId="0" sldId="274"/>
        </pc:sldMkLst>
        <pc:picChg chg="mod">
          <ac:chgData name="lanhuongnguyen24384@gmail.com" userId="d396d0c6d15f30d6" providerId="LiveId" clId="{D1FF36F2-A99E-47E6-A222-37E292A7FEBB}" dt="2025-10-06T02:04:41.013" v="5" actId="1076"/>
          <ac:picMkLst>
            <pc:docMk/>
            <pc:sldMk cId="0" sldId="274"/>
            <ac:picMk id="3" creationId="{00000000-0000-0000-0000-000000000000}"/>
          </ac:picMkLst>
        </pc:picChg>
      </pc:sldChg>
      <pc:sldChg chg="delSp del mod delAnim">
        <pc:chgData name="lanhuongnguyen24384@gmail.com" userId="d396d0c6d15f30d6" providerId="LiveId" clId="{D1FF36F2-A99E-47E6-A222-37E292A7FEBB}" dt="2025-10-06T03:29:31.632" v="6" actId="2696"/>
        <pc:sldMkLst>
          <pc:docMk/>
          <pc:sldMk cId="0" sldId="275"/>
        </pc:sldMkLst>
        <pc:picChg chg="del">
          <ac:chgData name="lanhuongnguyen24384@gmail.com" userId="d396d0c6d15f30d6" providerId="LiveId" clId="{D1FF36F2-A99E-47E6-A222-37E292A7FEBB}" dt="2025-10-06T02:04:15.974" v="3" actId="478"/>
          <ac:picMkLst>
            <pc:docMk/>
            <pc:sldMk cId="0" sldId="275"/>
            <ac:picMk id="2" creationId="{00000000-0000-0000-0000-000000000000}"/>
          </ac:picMkLst>
        </pc:picChg>
      </pc:sldChg>
      <pc:sldChg chg="delSp mod delAnim">
        <pc:chgData name="lanhuongnguyen24384@gmail.com" userId="d396d0c6d15f30d6" providerId="LiveId" clId="{D1FF36F2-A99E-47E6-A222-37E292A7FEBB}" dt="2025-10-06T02:04:12.556" v="2" actId="478"/>
        <pc:sldMkLst>
          <pc:docMk/>
          <pc:sldMk cId="0" sldId="276"/>
        </pc:sldMkLst>
        <pc:picChg chg="del">
          <ac:chgData name="lanhuongnguyen24384@gmail.com" userId="d396d0c6d15f30d6" providerId="LiveId" clId="{D1FF36F2-A99E-47E6-A222-37E292A7FEBB}" dt="2025-10-06T02:04:12.556" v="2" actId="478"/>
          <ac:picMkLst>
            <pc:docMk/>
            <pc:sldMk cId="0" sldId="276"/>
            <ac:picMk id="2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9144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5" y="1"/>
            <a:ext cx="12557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61" b="88617"/>
          <a:stretch>
            <a:fillRect/>
          </a:stretch>
        </p:blipFill>
        <p:spPr>
          <a:xfrm>
            <a:off x="905317" y="1211175"/>
            <a:ext cx="7589566" cy="30159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4806623" cy="1360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1" t="10945" r="-279" b="64267"/>
          <a:stretch>
            <a:fillRect/>
          </a:stretch>
        </p:blipFill>
        <p:spPr>
          <a:xfrm>
            <a:off x="1286157" y="1542197"/>
            <a:ext cx="6377567" cy="3309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5" t="33632" r="32124" b="61194"/>
          <a:stretch>
            <a:fillRect/>
          </a:stretch>
        </p:blipFill>
        <p:spPr>
          <a:xfrm>
            <a:off x="1897039" y="4851932"/>
            <a:ext cx="4671741" cy="1214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1587" y="1038899"/>
            <a:ext cx="737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Century Gothic" panose="020B0502020202020204" pitchFamily="34" charset="0"/>
                <a:cs typeface=".VnAvant" panose="020B7200000000000000" pitchFamily="34" charset="0"/>
              </a:rPr>
              <a:t>i</a:t>
            </a:r>
            <a:endParaRPr lang="en-US" sz="4800" b="1" dirty="0">
              <a:solidFill>
                <a:srgbClr val="FF0000"/>
              </a:solidFill>
              <a:latin typeface="Century Gothic" panose="020B0502020202020204" pitchFamily="34" charset="0"/>
              <a:cs typeface=".VnAvant" panose="020B7200000000000000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660870" y="104134"/>
            <a:ext cx="1506493" cy="84712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54956" y="261451"/>
            <a:ext cx="413360" cy="3725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021180"/>
              </p:ext>
            </p:extLst>
          </p:nvPr>
        </p:nvGraphicFramePr>
        <p:xfrm>
          <a:off x="1414118" y="2177238"/>
          <a:ext cx="2144296" cy="739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2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2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cs typeface=".VnAvant" panose="020B7200000000000000" pitchFamily="34" charset="0"/>
                        </a:rPr>
                        <a:t>k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cs typeface=".VnAvant" panose="020B7200000000000000" pitchFamily="34" charset="0"/>
                        </a:rPr>
                        <a:t>i</a:t>
                      </a:r>
                      <a:endParaRPr lang="en-US" sz="44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  <a:cs typeface=".VnAvant" panose="020B7200000000000000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414117" y="2830010"/>
            <a:ext cx="2144297" cy="6801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Century Gothic" panose="020B0502020202020204" pitchFamily="34" charset="0"/>
                <a:cs typeface=".VnAvant" panose="020B7200000000000000" pitchFamily="34" charset="0"/>
              </a:rPr>
              <a:t>ki</a:t>
            </a:r>
            <a:endParaRPr lang="en-US" sz="4400" b="1" dirty="0">
              <a:solidFill>
                <a:schemeClr val="tx1"/>
              </a:solidFill>
              <a:latin typeface="Century Gothic" panose="020B0502020202020204" pitchFamily="34" charset="0"/>
              <a:cs typeface=".VnAvant" panose="020B7200000000000000" pitchFamily="3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193519"/>
              </p:ext>
            </p:extLst>
          </p:nvPr>
        </p:nvGraphicFramePr>
        <p:xfrm>
          <a:off x="5333664" y="2293537"/>
          <a:ext cx="2144296" cy="739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2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2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cs typeface=".VnAvant" panose="020B7200000000000000" pitchFamily="34" charset="0"/>
                        </a:rPr>
                        <a:t>k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cs typeface=".VnAvant" panose="020B7200000000000000" pitchFamily="34" charset="0"/>
                        </a:rPr>
                        <a:t>i</a:t>
                      </a:r>
                      <a:endParaRPr lang="en-US" sz="44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  <a:cs typeface=".VnAvant" panose="020B7200000000000000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997869" y="1108576"/>
            <a:ext cx="815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cs typeface=".VnAvant" panose="020B7200000000000000" pitchFamily="34" charset="0"/>
              </a:rPr>
              <a:t>k</a:t>
            </a:r>
          </a:p>
        </p:txBody>
      </p:sp>
      <p:sp>
        <p:nvSpPr>
          <p:cNvPr id="3" name="Rectangle 7"/>
          <p:cNvSpPr/>
          <p:nvPr/>
        </p:nvSpPr>
        <p:spPr>
          <a:xfrm>
            <a:off x="5333664" y="2910757"/>
            <a:ext cx="2144297" cy="7763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Century Gothic" panose="020B0502020202020204" pitchFamily="34" charset="0"/>
                <a:cs typeface=".VnAvant" panose="020B7200000000000000" pitchFamily="34" charset="0"/>
              </a:rPr>
              <a:t>kì</a:t>
            </a:r>
            <a:endParaRPr lang="en-US" sz="4400" b="1" dirty="0">
              <a:solidFill>
                <a:schemeClr val="tx1"/>
              </a:solidFill>
              <a:latin typeface="Century Gothic" panose="020B0502020202020204" pitchFamily="34" charset="0"/>
              <a:cs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956" y="4172761"/>
            <a:ext cx="1259161" cy="6801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Century Gothic" panose="020B0502020202020204" pitchFamily="34" charset="0"/>
                <a:cs typeface=".VnAvant" panose="020B7200000000000000" pitchFamily="34" charset="0"/>
              </a:rPr>
              <a:t>kè</a:t>
            </a:r>
            <a:endParaRPr lang="en-US" sz="4400" b="1" dirty="0">
              <a:solidFill>
                <a:schemeClr val="tx1"/>
              </a:solidFill>
              <a:latin typeface="Century Gothic" panose="020B0502020202020204" pitchFamily="34" charset="0"/>
              <a:cs typeface=".VnAvant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22006" y="4172761"/>
            <a:ext cx="1259161" cy="6801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kÎ</a:t>
            </a:r>
            <a:endParaRPr lang="en-US" sz="4400" b="1" dirty="0">
              <a:solidFill>
                <a:schemeClr val="tx1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89056" y="4172761"/>
            <a:ext cx="1259161" cy="6801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kÓ</a:t>
            </a:r>
            <a:endParaRPr lang="en-US" sz="4400" b="1" dirty="0">
              <a:solidFill>
                <a:schemeClr val="tx1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38349" y="4172761"/>
            <a:ext cx="1259161" cy="6801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kÝ</a:t>
            </a:r>
            <a:endParaRPr lang="en-US" sz="4400" b="1" dirty="0">
              <a:solidFill>
                <a:schemeClr val="tx1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24698" y="4172761"/>
            <a:ext cx="1259161" cy="6801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kØ</a:t>
            </a:r>
            <a:endParaRPr lang="en-US" sz="4400" b="1" dirty="0">
              <a:solidFill>
                <a:schemeClr val="tx1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91697" y="4172761"/>
            <a:ext cx="1259161" cy="6801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kÜ</a:t>
            </a:r>
            <a:endParaRPr lang="en-US" sz="4400" b="1" dirty="0">
              <a:solidFill>
                <a:schemeClr val="tx1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72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8" grpId="0" bldLvl="0" animBg="1"/>
      <p:bldP spid="11" grpId="0"/>
      <p:bldP spid="3" grpId="0" bldLvl="0" animBg="1"/>
      <p:bldP spid="10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57" y="1"/>
            <a:ext cx="4344537" cy="1255594"/>
          </a:xfrm>
          <a:prstGeom prst="rect">
            <a:avLst/>
          </a:prstGeom>
        </p:spPr>
      </p:pic>
      <p:pic>
        <p:nvPicPr>
          <p:cNvPr id="4" name="409_20200801034042_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3146" y="1150094"/>
            <a:ext cx="5513696" cy="5513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09_20200801034210_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6854" y="1364777"/>
            <a:ext cx="4335723" cy="52202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" t="4577" r="7790" b="66169"/>
          <a:stretch>
            <a:fillRect/>
          </a:stretch>
        </p:blipFill>
        <p:spPr>
          <a:xfrm>
            <a:off x="750627" y="0"/>
            <a:ext cx="7473584" cy="48586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4" t="35224" r="35476" b="59801"/>
          <a:stretch>
            <a:fillRect/>
          </a:stretch>
        </p:blipFill>
        <p:spPr>
          <a:xfrm>
            <a:off x="2160476" y="5022376"/>
            <a:ext cx="4426004" cy="1095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</TotalTime>
  <Words>16</Words>
  <Application>Microsoft Office PowerPoint</Application>
  <PresentationFormat>On-screen Show (4:3)</PresentationFormat>
  <Paragraphs>16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.VnAvant</vt:lpstr>
      <vt:lpstr>Arial</vt:lpstr>
      <vt:lpstr>Calibri</vt:lpstr>
      <vt:lpstr>Calibri Light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lanhuongnguyen24384@gmail.com</cp:lastModifiedBy>
  <cp:revision>29</cp:revision>
  <dcterms:created xsi:type="dcterms:W3CDTF">2020-08-06T11:51:00Z</dcterms:created>
  <dcterms:modified xsi:type="dcterms:W3CDTF">2025-10-06T03:29:39Z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