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95" r:id="rId4"/>
  </p:sldMasterIdLst>
  <p:notesMasterIdLst>
    <p:notesMasterId r:id="rId27"/>
  </p:notesMasterIdLst>
  <p:sldIdLst>
    <p:sldId id="8333" r:id="rId5"/>
    <p:sldId id="8356" r:id="rId6"/>
    <p:sldId id="8339" r:id="rId7"/>
    <p:sldId id="607" r:id="rId8"/>
    <p:sldId id="8340" r:id="rId9"/>
    <p:sldId id="8341" r:id="rId10"/>
    <p:sldId id="8348" r:id="rId11"/>
    <p:sldId id="8350" r:id="rId12"/>
    <p:sldId id="8357" r:id="rId13"/>
    <p:sldId id="8358" r:id="rId14"/>
    <p:sldId id="513" r:id="rId15"/>
    <p:sldId id="8342" r:id="rId16"/>
    <p:sldId id="644" r:id="rId17"/>
    <p:sldId id="617" r:id="rId18"/>
    <p:sldId id="613" r:id="rId19"/>
    <p:sldId id="621" r:id="rId20"/>
    <p:sldId id="639" r:id="rId21"/>
    <p:sldId id="615" r:id="rId22"/>
    <p:sldId id="619" r:id="rId23"/>
    <p:sldId id="8353" r:id="rId24"/>
    <p:sldId id="8345" r:id="rId25"/>
    <p:sldId id="83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huongnguyen24384@gmail.com" userId="d396d0c6d15f30d6" providerId="LiveId" clId="{D1FF36F2-A99E-47E6-A222-37E292A7FEBB}"/>
    <pc:docChg chg="custSel delSld modSld delMainMaster modMainMaster">
      <pc:chgData name="lanhuongnguyen24384@gmail.com" userId="d396d0c6d15f30d6" providerId="LiveId" clId="{D1FF36F2-A99E-47E6-A222-37E292A7FEBB}" dt="2025-10-06T02:46:10.406" v="31" actId="478"/>
      <pc:docMkLst>
        <pc:docMk/>
      </pc:docMkLst>
      <pc:sldChg chg="delSp del mod">
        <pc:chgData name="lanhuongnguyen24384@gmail.com" userId="d396d0c6d15f30d6" providerId="LiveId" clId="{D1FF36F2-A99E-47E6-A222-37E292A7FEBB}" dt="2025-10-06T02:45:56.671" v="28" actId="2696"/>
        <pc:sldMkLst>
          <pc:docMk/>
          <pc:sldMk cId="0" sldId="257"/>
        </pc:sldMkLst>
        <pc:picChg chg="del">
          <ac:chgData name="lanhuongnguyen24384@gmail.com" userId="d396d0c6d15f30d6" providerId="LiveId" clId="{D1FF36F2-A99E-47E6-A222-37E292A7FEBB}" dt="2025-10-06T02:45:04.655" v="21" actId="478"/>
          <ac:picMkLst>
            <pc:docMk/>
            <pc:sldMk cId="0" sldId="257"/>
            <ac:picMk id="3" creationId="{00000000-0000-0000-0000-000000000000}"/>
          </ac:picMkLst>
        </pc:picChg>
      </pc:sldChg>
      <pc:sldChg chg="delSp mod delAnim">
        <pc:chgData name="lanhuongnguyen24384@gmail.com" userId="d396d0c6d15f30d6" providerId="LiveId" clId="{D1FF36F2-A99E-47E6-A222-37E292A7FEBB}" dt="2025-10-06T02:46:10.406" v="31" actId="478"/>
        <pc:sldMkLst>
          <pc:docMk/>
          <pc:sldMk cId="1237153628" sldId="513"/>
        </pc:sldMkLst>
        <pc:picChg chg="del">
          <ac:chgData name="lanhuongnguyen24384@gmail.com" userId="d396d0c6d15f30d6" providerId="LiveId" clId="{D1FF36F2-A99E-47E6-A222-37E292A7FEBB}" dt="2025-10-06T02:46:08.576" v="30" actId="478"/>
          <ac:picMkLst>
            <pc:docMk/>
            <pc:sldMk cId="1237153628" sldId="513"/>
            <ac:picMk id="24" creationId="{278D0BC4-8601-4A6D-89D8-B1B8337E857C}"/>
          </ac:picMkLst>
        </pc:picChg>
        <pc:picChg chg="del">
          <ac:chgData name="lanhuongnguyen24384@gmail.com" userId="d396d0c6d15f30d6" providerId="LiveId" clId="{D1FF36F2-A99E-47E6-A222-37E292A7FEBB}" dt="2025-10-06T02:46:10.406" v="31" actId="478"/>
          <ac:picMkLst>
            <pc:docMk/>
            <pc:sldMk cId="1237153628" sldId="513"/>
            <ac:picMk id="25" creationId="{0BDCCEE5-2CE1-4187-BDA5-0E35C971B0A1}"/>
          </ac:picMkLst>
        </pc:picChg>
      </pc:sldChg>
      <pc:sldChg chg="delSp mod">
        <pc:chgData name="lanhuongnguyen24384@gmail.com" userId="d396d0c6d15f30d6" providerId="LiveId" clId="{D1FF36F2-A99E-47E6-A222-37E292A7FEBB}" dt="2025-10-06T02:42:45.774" v="4" actId="478"/>
        <pc:sldMkLst>
          <pc:docMk/>
          <pc:sldMk cId="0" sldId="607"/>
        </pc:sldMkLst>
        <pc:picChg chg="del">
          <ac:chgData name="lanhuongnguyen24384@gmail.com" userId="d396d0c6d15f30d6" providerId="LiveId" clId="{D1FF36F2-A99E-47E6-A222-37E292A7FEBB}" dt="2025-10-06T02:42:45.774" v="4" actId="478"/>
          <ac:picMkLst>
            <pc:docMk/>
            <pc:sldMk cId="0" sldId="607"/>
            <ac:picMk id="15" creationId="{00000000-0000-0000-0000-000000000000}"/>
          </ac:picMkLst>
        </pc:picChg>
      </pc:sldChg>
      <pc:sldChg chg="delSp mod delAnim">
        <pc:chgData name="lanhuongnguyen24384@gmail.com" userId="d396d0c6d15f30d6" providerId="LiveId" clId="{D1FF36F2-A99E-47E6-A222-37E292A7FEBB}" dt="2025-10-06T02:46:00.434" v="29" actId="478"/>
        <pc:sldMkLst>
          <pc:docMk/>
          <pc:sldMk cId="0" sldId="617"/>
        </pc:sldMkLst>
        <pc:picChg chg="del">
          <ac:chgData name="lanhuongnguyen24384@gmail.com" userId="d396d0c6d15f30d6" providerId="LiveId" clId="{D1FF36F2-A99E-47E6-A222-37E292A7FEBB}" dt="2025-10-06T02:46:00.434" v="29" actId="478"/>
          <ac:picMkLst>
            <pc:docMk/>
            <pc:sldMk cId="0" sldId="617"/>
            <ac:picMk id="22" creationId="{00000000-0000-0000-0000-000000000000}"/>
          </ac:picMkLst>
        </pc:picChg>
      </pc:sldChg>
      <pc:sldChg chg="delSp mod">
        <pc:chgData name="lanhuongnguyen24384@gmail.com" userId="d396d0c6d15f30d6" providerId="LiveId" clId="{D1FF36F2-A99E-47E6-A222-37E292A7FEBB}" dt="2025-10-06T02:42:33.203" v="2" actId="478"/>
        <pc:sldMkLst>
          <pc:docMk/>
          <pc:sldMk cId="3933418264" sldId="8333"/>
        </pc:sldMkLst>
        <pc:picChg chg="del">
          <ac:chgData name="lanhuongnguyen24384@gmail.com" userId="d396d0c6d15f30d6" providerId="LiveId" clId="{D1FF36F2-A99E-47E6-A222-37E292A7FEBB}" dt="2025-10-06T02:42:29.985" v="1" actId="478"/>
          <ac:picMkLst>
            <pc:docMk/>
            <pc:sldMk cId="3933418264" sldId="8333"/>
            <ac:picMk id="37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2:27.089" v="0" actId="478"/>
          <ac:picMkLst>
            <pc:docMk/>
            <pc:sldMk cId="3933418264" sldId="8333"/>
            <ac:picMk id="39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2:33.203" v="2" actId="478"/>
          <ac:picMkLst>
            <pc:docMk/>
            <pc:sldMk cId="3933418264" sldId="8333"/>
            <ac:picMk id="44" creationId="{00000000-0000-0000-0000-000000000000}"/>
          </ac:picMkLst>
        </pc:picChg>
      </pc:sldChg>
      <pc:sldChg chg="del">
        <pc:chgData name="lanhuongnguyen24384@gmail.com" userId="d396d0c6d15f30d6" providerId="LiveId" clId="{D1FF36F2-A99E-47E6-A222-37E292A7FEBB}" dt="2025-10-06T02:45:25.377" v="26" actId="2696"/>
        <pc:sldMkLst>
          <pc:docMk/>
          <pc:sldMk cId="1121898236" sldId="8338"/>
        </pc:sldMkLst>
      </pc:sldChg>
      <pc:sldChg chg="delSp mod delAnim">
        <pc:chgData name="lanhuongnguyen24384@gmail.com" userId="d396d0c6d15f30d6" providerId="LiveId" clId="{D1FF36F2-A99E-47E6-A222-37E292A7FEBB}" dt="2025-10-06T02:42:40.519" v="3" actId="478"/>
        <pc:sldMkLst>
          <pc:docMk/>
          <pc:sldMk cId="483937749" sldId="8339"/>
        </pc:sldMkLst>
        <pc:picChg chg="del">
          <ac:chgData name="lanhuongnguyen24384@gmail.com" userId="d396d0c6d15f30d6" providerId="LiveId" clId="{D1FF36F2-A99E-47E6-A222-37E292A7FEBB}" dt="2025-10-06T02:42:40.519" v="3" actId="478"/>
          <ac:picMkLst>
            <pc:docMk/>
            <pc:sldMk cId="483937749" sldId="8339"/>
            <ac:picMk id="63" creationId="{DC028A98-5EFC-C2B9-8A2B-C5FAFC1C3275}"/>
          </ac:picMkLst>
        </pc:picChg>
      </pc:sldChg>
      <pc:sldChg chg="delSp mod">
        <pc:chgData name="lanhuongnguyen24384@gmail.com" userId="d396d0c6d15f30d6" providerId="LiveId" clId="{D1FF36F2-A99E-47E6-A222-37E292A7FEBB}" dt="2025-10-06T02:44:45.528" v="19" actId="21"/>
        <pc:sldMkLst>
          <pc:docMk/>
          <pc:sldMk cId="443331814" sldId="8341"/>
        </pc:sldMkLst>
        <pc:picChg chg="del">
          <ac:chgData name="lanhuongnguyen24384@gmail.com" userId="d396d0c6d15f30d6" providerId="LiveId" clId="{D1FF36F2-A99E-47E6-A222-37E292A7FEBB}" dt="2025-10-06T02:44:45.528" v="19" actId="21"/>
          <ac:picMkLst>
            <pc:docMk/>
            <pc:sldMk cId="443331814" sldId="8341"/>
            <ac:picMk id="2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38.960" v="17" actId="478"/>
          <ac:picMkLst>
            <pc:docMk/>
            <pc:sldMk cId="443331814" sldId="8341"/>
            <ac:picMk id="3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01.862" v="10" actId="478"/>
          <ac:picMkLst>
            <pc:docMk/>
            <pc:sldMk cId="443331814" sldId="8341"/>
            <ac:picMk id="37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04.124" v="11" actId="478"/>
          <ac:picMkLst>
            <pc:docMk/>
            <pc:sldMk cId="443331814" sldId="8341"/>
            <ac:picMk id="39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40.834" v="18" actId="478"/>
          <ac:picMkLst>
            <pc:docMk/>
            <pc:sldMk cId="443331814" sldId="8341"/>
            <ac:picMk id="44" creationId="{00000000-0000-0000-0000-000000000000}"/>
          </ac:picMkLst>
        </pc:picChg>
      </pc:sldChg>
      <pc:sldChg chg="delSp mod delAnim">
        <pc:chgData name="lanhuongnguyen24384@gmail.com" userId="d396d0c6d15f30d6" providerId="LiveId" clId="{D1FF36F2-A99E-47E6-A222-37E292A7FEBB}" dt="2025-10-06T02:44:53.526" v="20" actId="478"/>
        <pc:sldMkLst>
          <pc:docMk/>
          <pc:sldMk cId="3062336614" sldId="8342"/>
        </pc:sldMkLst>
        <pc:picChg chg="del">
          <ac:chgData name="lanhuongnguyen24384@gmail.com" userId="d396d0c6d15f30d6" providerId="LiveId" clId="{D1FF36F2-A99E-47E6-A222-37E292A7FEBB}" dt="2025-10-06T02:44:53.526" v="20" actId="478"/>
          <ac:picMkLst>
            <pc:docMk/>
            <pc:sldMk cId="3062336614" sldId="8342"/>
            <ac:picMk id="2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33.914" v="16" actId="478"/>
          <ac:picMkLst>
            <pc:docMk/>
            <pc:sldMk cId="3062336614" sldId="8342"/>
            <ac:picMk id="3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25.836" v="13" actId="478"/>
          <ac:picMkLst>
            <pc:docMk/>
            <pc:sldMk cId="3062336614" sldId="8342"/>
            <ac:picMk id="37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27.764" v="14" actId="478"/>
          <ac:picMkLst>
            <pc:docMk/>
            <pc:sldMk cId="3062336614" sldId="8342"/>
            <ac:picMk id="39" creationId="{00000000-0000-0000-0000-000000000000}"/>
          </ac:picMkLst>
        </pc:picChg>
        <pc:picChg chg="del">
          <ac:chgData name="lanhuongnguyen24384@gmail.com" userId="d396d0c6d15f30d6" providerId="LiveId" clId="{D1FF36F2-A99E-47E6-A222-37E292A7FEBB}" dt="2025-10-06T02:44:29.463" v="15" actId="478"/>
          <ac:picMkLst>
            <pc:docMk/>
            <pc:sldMk cId="3062336614" sldId="8342"/>
            <ac:picMk id="44" creationId="{00000000-0000-0000-0000-000000000000}"/>
          </ac:picMkLst>
        </pc:picChg>
      </pc:sldChg>
      <pc:sldChg chg="del">
        <pc:chgData name="lanhuongnguyen24384@gmail.com" userId="d396d0c6d15f30d6" providerId="LiveId" clId="{D1FF36F2-A99E-47E6-A222-37E292A7FEBB}" dt="2025-10-06T02:44:15.094" v="12" actId="2696"/>
        <pc:sldMkLst>
          <pc:docMk/>
          <pc:sldMk cId="621792825" sldId="8349"/>
        </pc:sldMkLst>
      </pc:sldChg>
      <pc:sldChg chg="del">
        <pc:chgData name="lanhuongnguyen24384@gmail.com" userId="d396d0c6d15f30d6" providerId="LiveId" clId="{D1FF36F2-A99E-47E6-A222-37E292A7FEBB}" dt="2025-10-06T02:43:58.189" v="9" actId="2696"/>
        <pc:sldMkLst>
          <pc:docMk/>
          <pc:sldMk cId="2109459942" sldId="8361"/>
        </pc:sldMkLst>
      </pc:sldChg>
      <pc:sldChg chg="delSp mod delAnim">
        <pc:chgData name="lanhuongnguyen24384@gmail.com" userId="d396d0c6d15f30d6" providerId="LiveId" clId="{D1FF36F2-A99E-47E6-A222-37E292A7FEBB}" dt="2025-10-06T02:45:19.975" v="25" actId="478"/>
        <pc:sldMkLst>
          <pc:docMk/>
          <pc:sldMk cId="950237697" sldId="8362"/>
        </pc:sldMkLst>
        <pc:picChg chg="del">
          <ac:chgData name="lanhuongnguyen24384@gmail.com" userId="d396d0c6d15f30d6" providerId="LiveId" clId="{D1FF36F2-A99E-47E6-A222-37E292A7FEBB}" dt="2025-10-06T02:45:19.975" v="25" actId="478"/>
          <ac:picMkLst>
            <pc:docMk/>
            <pc:sldMk cId="950237697" sldId="8362"/>
            <ac:picMk id="3" creationId="{343FDAA3-E634-B6B4-BC0A-8ECACD3934CE}"/>
          </ac:picMkLst>
        </pc:picChg>
        <pc:picChg chg="del">
          <ac:chgData name="lanhuongnguyen24384@gmail.com" userId="d396d0c6d15f30d6" providerId="LiveId" clId="{D1FF36F2-A99E-47E6-A222-37E292A7FEBB}" dt="2025-10-06T02:45:13.306" v="22" actId="478"/>
          <ac:picMkLst>
            <pc:docMk/>
            <pc:sldMk cId="950237697" sldId="8362"/>
            <ac:picMk id="37" creationId="{C9E398C3-B0F8-6785-6958-FFC5116FDB86}"/>
          </ac:picMkLst>
        </pc:picChg>
        <pc:picChg chg="del">
          <ac:chgData name="lanhuongnguyen24384@gmail.com" userId="d396d0c6d15f30d6" providerId="LiveId" clId="{D1FF36F2-A99E-47E6-A222-37E292A7FEBB}" dt="2025-10-06T02:45:16.789" v="24" actId="478"/>
          <ac:picMkLst>
            <pc:docMk/>
            <pc:sldMk cId="950237697" sldId="8362"/>
            <ac:picMk id="39" creationId="{2DD3ED54-6FBA-4419-D4CC-4828DFF76D56}"/>
          </ac:picMkLst>
        </pc:picChg>
        <pc:picChg chg="del">
          <ac:chgData name="lanhuongnguyen24384@gmail.com" userId="d396d0c6d15f30d6" providerId="LiveId" clId="{D1FF36F2-A99E-47E6-A222-37E292A7FEBB}" dt="2025-10-06T02:45:15.157" v="23" actId="478"/>
          <ac:picMkLst>
            <pc:docMk/>
            <pc:sldMk cId="950237697" sldId="8362"/>
            <ac:picMk id="44" creationId="{6D36B94C-304E-A655-513B-0A0019D7A696}"/>
          </ac:picMkLst>
        </pc:picChg>
      </pc:sldChg>
      <pc:sldChg chg="del">
        <pc:chgData name="lanhuongnguyen24384@gmail.com" userId="d396d0c6d15f30d6" providerId="LiveId" clId="{D1FF36F2-A99E-47E6-A222-37E292A7FEBB}" dt="2025-10-06T02:45:44.314" v="27" actId="2696"/>
        <pc:sldMkLst>
          <pc:docMk/>
          <pc:sldMk cId="2412723035" sldId="8363"/>
        </pc:sldMkLst>
      </pc:sldChg>
      <pc:sldMasterChg chg="delSp mod">
        <pc:chgData name="lanhuongnguyen24384@gmail.com" userId="d396d0c6d15f30d6" providerId="LiveId" clId="{D1FF36F2-A99E-47E6-A222-37E292A7FEBB}" dt="2025-10-06T02:43:15.555" v="5" actId="478"/>
        <pc:sldMasterMkLst>
          <pc:docMk/>
          <pc:sldMasterMk cId="2869002760" sldId="2147483660"/>
        </pc:sldMasterMkLst>
        <pc:picChg chg="del">
          <ac:chgData name="lanhuongnguyen24384@gmail.com" userId="d396d0c6d15f30d6" providerId="LiveId" clId="{D1FF36F2-A99E-47E6-A222-37E292A7FEBB}" dt="2025-10-06T02:43:15.555" v="5" actId="478"/>
          <ac:picMkLst>
            <pc:docMk/>
            <pc:sldMasterMk cId="2869002760" sldId="2147483660"/>
            <ac:picMk id="3" creationId="{68C83A95-1AFE-9C01-7EBC-7412F14D55A9}"/>
          </ac:picMkLst>
        </pc:picChg>
      </pc:sldMasterChg>
      <pc:sldMasterChg chg="delSp mod">
        <pc:chgData name="lanhuongnguyen24384@gmail.com" userId="d396d0c6d15f30d6" providerId="LiveId" clId="{D1FF36F2-A99E-47E6-A222-37E292A7FEBB}" dt="2025-10-06T02:43:22.568" v="6" actId="478"/>
        <pc:sldMasterMkLst>
          <pc:docMk/>
          <pc:sldMasterMk cId="807840356" sldId="2147483663"/>
        </pc:sldMasterMkLst>
        <pc:picChg chg="del">
          <ac:chgData name="lanhuongnguyen24384@gmail.com" userId="d396d0c6d15f30d6" providerId="LiveId" clId="{D1FF36F2-A99E-47E6-A222-37E292A7FEBB}" dt="2025-10-06T02:43:22.568" v="6" actId="478"/>
          <ac:picMkLst>
            <pc:docMk/>
            <pc:sldMasterMk cId="807840356" sldId="2147483663"/>
            <ac:picMk id="2" creationId="{9253FB0B-9385-E82C-132D-7125199ED2C8}"/>
          </ac:picMkLst>
        </pc:picChg>
      </pc:sldMasterChg>
      <pc:sldMasterChg chg="delSp mod">
        <pc:chgData name="lanhuongnguyen24384@gmail.com" userId="d396d0c6d15f30d6" providerId="LiveId" clId="{D1FF36F2-A99E-47E6-A222-37E292A7FEBB}" dt="2025-10-06T02:43:30.446" v="7" actId="478"/>
        <pc:sldMasterMkLst>
          <pc:docMk/>
          <pc:sldMasterMk cId="4195300087" sldId="2147483668"/>
        </pc:sldMasterMkLst>
        <pc:picChg chg="del">
          <ac:chgData name="lanhuongnguyen24384@gmail.com" userId="d396d0c6d15f30d6" providerId="LiveId" clId="{D1FF36F2-A99E-47E6-A222-37E292A7FEBB}" dt="2025-10-06T02:43:30.446" v="7" actId="478"/>
          <ac:picMkLst>
            <pc:docMk/>
            <pc:sldMasterMk cId="4195300087" sldId="2147483668"/>
            <ac:picMk id="8" creationId="{2390733A-F98D-1932-21FB-CFE7488FCD59}"/>
          </ac:picMkLst>
        </pc:picChg>
      </pc:sldMasterChg>
      <pc:sldMasterChg chg="delSp del mod delSldLayout">
        <pc:chgData name="lanhuongnguyen24384@gmail.com" userId="d396d0c6d15f30d6" providerId="LiveId" clId="{D1FF36F2-A99E-47E6-A222-37E292A7FEBB}" dt="2025-10-06T02:45:56.671" v="28" actId="2696"/>
        <pc:sldMasterMkLst>
          <pc:docMk/>
          <pc:sldMasterMk cId="2843063593" sldId="2147483707"/>
        </pc:sldMasterMkLst>
        <pc:picChg chg="del">
          <ac:chgData name="lanhuongnguyen24384@gmail.com" userId="d396d0c6d15f30d6" providerId="LiveId" clId="{D1FF36F2-A99E-47E6-A222-37E292A7FEBB}" dt="2025-10-06T02:43:44.615" v="8" actId="478"/>
          <ac:picMkLst>
            <pc:docMk/>
            <pc:sldMasterMk cId="2843063593" sldId="2147483707"/>
            <ac:picMk id="8" creationId="{6FF25CBB-3B7A-3639-BE47-FDC2D72BF726}"/>
          </ac:picMkLst>
        </pc:pic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2597158761" sldId="2147483708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3371964519" sldId="2147483709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2173816353" sldId="2147483710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19842052" sldId="2147483711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2824465399" sldId="2147483712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189959860" sldId="2147483713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3406333601" sldId="2147483714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859372626" sldId="2147483715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4052051032" sldId="2147483716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855921869" sldId="2147483717"/>
          </pc:sldLayoutMkLst>
        </pc:sldLayoutChg>
        <pc:sldLayoutChg chg="del">
          <pc:chgData name="lanhuongnguyen24384@gmail.com" userId="d396d0c6d15f30d6" providerId="LiveId" clId="{D1FF36F2-A99E-47E6-A222-37E292A7FEBB}" dt="2025-10-06T02:45:56.671" v="28" actId="2696"/>
          <pc:sldLayoutMkLst>
            <pc:docMk/>
            <pc:sldMasterMk cId="2843063593" sldId="2147483707"/>
            <pc:sldLayoutMk cId="1327833651" sldId="214748371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A1895-B470-4869-B539-B12B583835C0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E9A6-D4CB-418C-9A30-098E4511D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B060402020202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B060402020202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C59E2-74CD-F49C-5B2D-3F1E01C6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9E875C-8122-786E-07BE-DF2A3352C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0251C3-22E5-3CD0-672B-32E0129B8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B70E9-6223-3371-0EB7-A7B11E722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5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3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0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6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67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8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48671"/>
      </p:ext>
    </p:extLst>
  </p:cSld>
  <p:clrMapOvr>
    <a:masterClrMapping/>
  </p:clrMapOvr>
  <p:transition spd="slow" advClick="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964617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735313"/>
      </p:ext>
    </p:extLst>
  </p:cSld>
  <p:clrMapOvr>
    <a:masterClrMapping/>
  </p:clrMapOvr>
  <p:transition spd="slow" advClick="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7992"/>
      </p:ext>
    </p:extLst>
  </p:cSld>
  <p:clrMapOvr>
    <a:masterClrMapping/>
  </p:clrMapOvr>
  <p:transition spd="slow" advClick="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59545"/>
      </p:ext>
    </p:extLst>
  </p:cSld>
  <p:clrMapOvr>
    <a:masterClrMapping/>
  </p:clrMapOvr>
  <p:transition spd="slow" advClick="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20446"/>
      </p:ext>
    </p:extLst>
  </p:cSld>
  <p:clrMapOvr>
    <a:masterClrMapping/>
  </p:clrMapOvr>
  <p:transition spd="slow" advClick="0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099926"/>
      </p:ext>
    </p:extLst>
  </p:cSld>
  <p:clrMapOvr>
    <a:masterClrMapping/>
  </p:clrMapOvr>
  <p:transition spd="slow" advClick="0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350900"/>
      </p:ext>
    </p:extLst>
  </p:cSld>
  <p:clrMapOvr>
    <a:masterClrMapping/>
  </p:clrMapOvr>
  <p:transition spd="slow" advClick="0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322786"/>
      </p:ext>
    </p:extLst>
  </p:cSld>
  <p:clrMapOvr>
    <a:masterClrMapping/>
  </p:clrMapOvr>
  <p:transition spd="slow" advClick="0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193912"/>
      </p:ext>
    </p:extLst>
  </p:cSld>
  <p:clrMapOvr>
    <a:masterClrMapping/>
  </p:clrMapOvr>
  <p:transition spd="slow" advClick="0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902249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34427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1428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8771"/>
      </p:ext>
    </p:extLst>
  </p:cSld>
  <p:clrMapOvr>
    <a:masterClrMapping/>
  </p:clrMapOvr>
  <p:transition spd="slow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  <p:sp>
        <p:nvSpPr>
          <p:cNvPr id="2" name="矩形 2">
            <a:extLst>
              <a:ext uri="{FF2B5EF4-FFF2-40B4-BE49-F238E27FC236}">
                <a16:creationId xmlns:a16="http://schemas.microsoft.com/office/drawing/2014/main" id="{C0A9A69F-B3D5-5481-6F30-6C4BBF92D85D}"/>
              </a:ext>
            </a:extLst>
          </p:cNvPr>
          <p:cNvSpPr/>
          <p:nvPr userDrawn="1"/>
        </p:nvSpPr>
        <p:spPr>
          <a:xfrm>
            <a:off x="283779" y="252247"/>
            <a:ext cx="11655973" cy="6348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858970"/>
      </p:ext>
    </p:extLst>
  </p:cSld>
  <p:clrMapOvr>
    <a:masterClrMapping/>
  </p:clrMapOvr>
  <p:transition spd="slow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5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E74438-79F8-8590-4F29-AFE7EEABBD3E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86900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A9E2A4-36B9-3418-F41A-AEFC8E31FAA8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80784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39CF-AC05-42AD-8DEC-C9C7A83B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A3DAE-C664-4C8F-ADCF-B80AA4587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D2CB-C3F8-4834-B526-730FF15A8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C60CF-5E31-4BA3-AFCB-24C11D0CB2DF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B60C0-CF9B-4D31-8DED-66346CF1F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02A8-A191-4458-B118-DE1DAE4C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404E4-F340-AC59-4E4F-249632AC94E1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9530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5EA49C2-FE2A-DFDC-2264-9C59F8120B02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82634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4.xml"/><Relationship Id="rId10" Type="http://schemas.openxmlformats.org/officeDocument/2006/relationships/slide" Target="slide16.xml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4.xml"/><Relationship Id="rId10" Type="http://schemas.openxmlformats.org/officeDocument/2006/relationships/slide" Target="slide16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bẹt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4" descr="Những điều cần lưu ý khi thiết kế cửa sổ | Báo Dân trí">
            <a:extLst>
              <a:ext uri="{FF2B5EF4-FFF2-40B4-BE49-F238E27FC236}">
                <a16:creationId xmlns:a16="http://schemas.microsoft.com/office/drawing/2014/main" id="{579E97D6-7AB0-B220-D190-2DE008139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27793" b="9144"/>
          <a:stretch/>
        </p:blipFill>
        <p:spPr bwMode="auto">
          <a:xfrm>
            <a:off x="8718809" y="1811765"/>
            <a:ext cx="2764243" cy="292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ần câu hỏi bài 2 trang 97 Vở bài tập toán 6 tập 2 | Vở bài tập Toán 6">
            <a:extLst>
              <a:ext uri="{FF2B5EF4-FFF2-40B4-BE49-F238E27FC236}">
                <a16:creationId xmlns:a16="http://schemas.microsoft.com/office/drawing/2014/main" id="{969B94C4-DE28-5D9C-7B61-C98A2E9C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4" y="1691557"/>
            <a:ext cx="3496359" cy="34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9D1AD-6FEE-5FDA-2F82-4B64567E6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1FB8C-A3D4-0CA1-056E-E26C652368ED}"/>
              </a:ext>
            </a:extLst>
          </p:cNvPr>
          <p:cNvCxnSpPr/>
          <p:nvPr/>
        </p:nvCxnSpPr>
        <p:spPr>
          <a:xfrm>
            <a:off x="2774128" y="3387987"/>
            <a:ext cx="3948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9DDD7E-006E-B12D-3956-EC8FCE530395}"/>
              </a:ext>
            </a:extLst>
          </p:cNvPr>
          <p:cNvCxnSpPr/>
          <p:nvPr/>
        </p:nvCxnSpPr>
        <p:spPr>
          <a:xfrm>
            <a:off x="2783229" y="476199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C1F0DC-6C2D-163A-1180-3219228F13F7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A1C00B-74AE-AF56-F497-9F30EB27214C}"/>
              </a:ext>
            </a:extLst>
          </p:cNvPr>
          <p:cNvCxnSpPr/>
          <p:nvPr/>
        </p:nvCxnSpPr>
        <p:spPr>
          <a:xfrm flipH="1">
            <a:off x="5615947" y="2818997"/>
            <a:ext cx="1493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AEF0C-633E-C8B7-3E80-42917C394F84}"/>
              </a:ext>
            </a:extLst>
          </p:cNvPr>
          <p:cNvCxnSpPr/>
          <p:nvPr/>
        </p:nvCxnSpPr>
        <p:spPr>
          <a:xfrm>
            <a:off x="10100931" y="4005064"/>
            <a:ext cx="20910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8702A-CD32-B2FD-0CBC-8A223C5E62F4}"/>
              </a:ext>
            </a:extLst>
          </p:cNvPr>
          <p:cNvCxnSpPr/>
          <p:nvPr/>
        </p:nvCxnSpPr>
        <p:spPr>
          <a:xfrm flipH="1">
            <a:off x="8298094" y="4005064"/>
            <a:ext cx="1800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247988" y="1059781"/>
            <a:ext cx="5856651" cy="13747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ts val="10000"/>
              </a:lnSpc>
            </a:pP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luận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65302" y="2422202"/>
            <a:ext cx="9985276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8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DDB25-236F-58AA-4183-141D6B29E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847" y="1644631"/>
            <a:ext cx="420660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92257" y="1090561"/>
            <a:ext cx="8869265" cy="1144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tù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bẹt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4" y="2558044"/>
            <a:ext cx="9936461" cy="316784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5809D065-E149-2B85-CBC2-23F8F25A8DF0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/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F8841607-555C-B77B-C2B3-CEC4C979D038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4978" y="60723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01345" y="749111"/>
            <a:ext cx="9601067" cy="22420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61727" y="331599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6943" y="330995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1727" y="446811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35103" y="44560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64562" y="2315690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2497" y="180319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651" y="18215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1387" y="232193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951" y="-688809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2" y="-688809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596" y="-722272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269" y="-722272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01879" y="2328186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9319E8F9-EB0D-F836-7188-01A9940AAD75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/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E2C50542-B439-18F4-C61B-44E4C35A5E68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42998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546223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3499" y="336733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3612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51946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50738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869810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1925929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74461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183567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29719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>
            <a:fillRect/>
          </a:stretch>
        </p:blipFill>
        <p:spPr>
          <a:xfrm>
            <a:off x="1334267" y="575698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995C5289-B982-3354-9F8E-1A7FFCCDD90C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0902" y="56061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1217269" y="66052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7651" y="348163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2867" y="347559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77651" y="463376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1027" y="462168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0431" y="881761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1493" y="737709"/>
            <a:ext cx="96010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8924" y="22881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1416" y="23976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315" y="-683041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58" y="-683041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5232" y="-716504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0905" y="-716504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75357" y="279474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29449CB0-D3B6-BD67-1C77-8F21A5439DE6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>
            <a:extLst>
              <a:ext uri="{FF2B5EF4-FFF2-40B4-BE49-F238E27FC236}">
                <a16:creationId xmlns:a16="http://schemas.microsoft.com/office/drawing/2014/main" id="{5339E5AB-AB64-00BB-813E-0E0AD725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48" y="1071906"/>
            <a:ext cx="7699452" cy="3744416"/>
          </a:xfrm>
          <a:prstGeom prst="rect">
            <a:avLst/>
          </a:prstGeom>
        </p:spPr>
      </p:pic>
      <p:sp>
        <p:nvSpPr>
          <p:cNvPr id="20" name="矩形 8">
            <a:extLst>
              <a:ext uri="{FF2B5EF4-FFF2-40B4-BE49-F238E27FC236}">
                <a16:creationId xmlns:a16="http://schemas.microsoft.com/office/drawing/2014/main" id="{206FF55B-4EB4-D64E-D280-C1B99901A4F0}"/>
              </a:ext>
            </a:extLst>
          </p:cNvPr>
          <p:cNvSpPr/>
          <p:nvPr/>
        </p:nvSpPr>
        <p:spPr>
          <a:xfrm>
            <a:off x="4375641" y="2418343"/>
            <a:ext cx="5577983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năm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3?</a:t>
            </a:r>
            <a:endParaRPr lang="zh-CN" altLang="en-US" sz="4400" b="1" kern="800" dirty="0">
              <a:ln w="2222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7850C6-3619-12A2-E0D8-EF837D6A0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1422325" y="1434525"/>
            <a:ext cx="2397199" cy="54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9066E8-9C01-BBF0-109F-15405AAD3A92}"/>
              </a:ext>
            </a:extLst>
          </p:cNvPr>
          <p:cNvSpPr txBox="1"/>
          <p:nvPr/>
        </p:nvSpPr>
        <p:spPr>
          <a:xfrm>
            <a:off x="2200274" y="421011"/>
            <a:ext cx="9363075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Việt có hai cái kéo như hình dưới đây.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44" y="159509"/>
            <a:ext cx="134733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0F71-BBC4-3557-9CE0-159FD9F2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209675"/>
            <a:ext cx="8305800" cy="2381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7B1A1-8EBA-ADA3-E50C-E81078A1283E}"/>
              </a:ext>
            </a:extLst>
          </p:cNvPr>
          <p:cNvSpPr txBox="1"/>
          <p:nvPr/>
        </p:nvSpPr>
        <p:spPr>
          <a:xfrm>
            <a:off x="1228724" y="4362450"/>
            <a:ext cx="10372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nhọn?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7D43A-95DD-2A33-B9ED-A60F0389E621}"/>
              </a:ext>
            </a:extLst>
          </p:cNvPr>
          <p:cNvGrpSpPr/>
          <p:nvPr/>
        </p:nvGrpSpPr>
        <p:grpSpPr>
          <a:xfrm>
            <a:off x="1895475" y="3504161"/>
            <a:ext cx="2428875" cy="667789"/>
            <a:chOff x="4652806" y="2394854"/>
            <a:chExt cx="2508305" cy="10766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BE04273-EA28-A44B-D6BA-A977DEF2CFDF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793C94-D705-5DF5-A14B-889BBA17FBE6}"/>
                </a:ext>
              </a:extLst>
            </p:cNvPr>
            <p:cNvSpPr txBox="1"/>
            <p:nvPr/>
          </p:nvSpPr>
          <p:spPr>
            <a:xfrm>
              <a:off x="4713584" y="2394854"/>
              <a:ext cx="2447527" cy="10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451C16-D9FF-72BF-888F-412DEF8A6B94}"/>
              </a:ext>
            </a:extLst>
          </p:cNvPr>
          <p:cNvGrpSpPr/>
          <p:nvPr/>
        </p:nvGrpSpPr>
        <p:grpSpPr>
          <a:xfrm>
            <a:off x="7572375" y="3532736"/>
            <a:ext cx="2428875" cy="667789"/>
            <a:chOff x="4652806" y="2394854"/>
            <a:chExt cx="2508305" cy="10766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7E9824-1D35-5475-5955-3448392CE3FA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AD79A3-2835-804B-8D1A-BF55AB66A69B}"/>
                </a:ext>
              </a:extLst>
            </p:cNvPr>
            <p:cNvSpPr txBox="1"/>
            <p:nvPr/>
          </p:nvSpPr>
          <p:spPr>
            <a:xfrm>
              <a:off x="4713584" y="2394854"/>
              <a:ext cx="2447527" cy="10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92C4FB8-E2E6-7B0E-45A9-A6F33255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B8F6FE53-FB5B-6632-0B58-992C1431F201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130CBB25-D5E4-F138-FE7B-8B90ECCDC3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0E797-3F31-9F1B-0361-B3E5F693E7C8}"/>
              </a:ext>
            </a:extLst>
          </p:cNvPr>
          <p:cNvSpPr/>
          <p:nvPr/>
        </p:nvSpPr>
        <p:spPr>
          <a:xfrm>
            <a:off x="1278191" y="516424"/>
            <a:ext cx="104601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0CEFF3-FDB1-5285-422E-BDDE51C4E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>
            <a:fillRect/>
          </a:stretch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43C3C3-EDCA-52E4-7C3E-5E00EA76416A}"/>
              </a:ext>
            </a:extLst>
          </p:cNvPr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G</a:t>
            </a:r>
            <a:endParaRPr lang="en-US" dirty="0"/>
          </a:p>
        </p:txBody>
      </p:sp>
      <p:sp>
        <p:nvSpPr>
          <p:cNvPr id="19" name="矩形 4">
            <a:extLst>
              <a:ext uri="{FF2B5EF4-FFF2-40B4-BE49-F238E27FC236}">
                <a16:creationId xmlns:a16="http://schemas.microsoft.com/office/drawing/2014/main" id="{7F6B8A81-DF80-626B-BEB4-9A38FB4595F1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FD7DA-EA6B-C3C6-B477-F30A6D830C01}"/>
              </a:ext>
            </a:extLst>
          </p:cNvPr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</a:t>
            </a:r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CFA4A-E54B-BA43-9DFE-D6E4EB511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1C0BE2-F12E-912F-6C1D-08C0CF9B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B241B0-C011-3203-D766-A3C137C87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9352F19-0D4E-66F7-5AD4-2AFBA919D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51DBF4B-5C08-0AD0-25AA-D2F3CF3F4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13" y="1403497"/>
            <a:ext cx="5531741" cy="44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>
            <a:extLst>
              <a:ext uri="{FF2B5EF4-FFF2-40B4-BE49-F238E27FC236}">
                <a16:creationId xmlns:a16="http://schemas.microsoft.com/office/drawing/2014/main" id="{D53290BE-932F-1347-C38C-351DA3E6F50A}"/>
              </a:ext>
            </a:extLst>
          </p:cNvPr>
          <p:cNvSpPr/>
          <p:nvPr/>
        </p:nvSpPr>
        <p:spPr>
          <a:xfrm>
            <a:off x="3213840" y="1876617"/>
            <a:ext cx="672075" cy="818203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C77DA2E-9A21-B7E7-ECDC-87E052945986}"/>
              </a:ext>
            </a:extLst>
          </p:cNvPr>
          <p:cNvSpPr/>
          <p:nvPr/>
        </p:nvSpPr>
        <p:spPr>
          <a:xfrm rot="15444399">
            <a:off x="8271093" y="1804017"/>
            <a:ext cx="672075" cy="818203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BC237803-338C-C2BB-4F97-CF5F292A316D}"/>
              </a:ext>
            </a:extLst>
          </p:cNvPr>
          <p:cNvSpPr/>
          <p:nvPr/>
        </p:nvSpPr>
        <p:spPr>
          <a:xfrm rot="7060823">
            <a:off x="4021713" y="57117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F20FB0F-781E-7684-9EE0-3E1F6C817C42}"/>
              </a:ext>
            </a:extLst>
          </p:cNvPr>
          <p:cNvSpPr/>
          <p:nvPr/>
        </p:nvSpPr>
        <p:spPr>
          <a:xfrm rot="14539177" flipH="1">
            <a:off x="7389782" y="546437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F5E07F-2211-C734-D133-64A4CFA71CF3}"/>
              </a:ext>
            </a:extLst>
          </p:cNvPr>
          <p:cNvSpPr/>
          <p:nvPr/>
        </p:nvSpPr>
        <p:spPr>
          <a:xfrm>
            <a:off x="695218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948988-8A15-A0EA-D2D4-92738ED5270B}"/>
              </a:ext>
            </a:extLst>
          </p:cNvPr>
          <p:cNvSpPr/>
          <p:nvPr/>
        </p:nvSpPr>
        <p:spPr>
          <a:xfrm>
            <a:off x="839234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E5927F-DC4E-528A-0E55-FF8FE6FDD515}"/>
              </a:ext>
            </a:extLst>
          </p:cNvPr>
          <p:cNvSpPr/>
          <p:nvPr/>
        </p:nvSpPr>
        <p:spPr>
          <a:xfrm>
            <a:off x="8392342" y="4981841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525098-3D0C-CC42-020F-F21E5C2033BA}"/>
              </a:ext>
            </a:extLst>
          </p:cNvPr>
          <p:cNvSpPr/>
          <p:nvPr/>
        </p:nvSpPr>
        <p:spPr>
          <a:xfrm>
            <a:off x="7240214" y="2292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146CDC-4375-9BCF-8940-E2CC1D1FA02B}"/>
              </a:ext>
            </a:extLst>
          </p:cNvPr>
          <p:cNvSpPr/>
          <p:nvPr/>
        </p:nvSpPr>
        <p:spPr>
          <a:xfrm>
            <a:off x="7240214" y="4885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36D799-EAA0-233B-2A19-0BECA95F87A8}"/>
              </a:ext>
            </a:extLst>
          </p:cNvPr>
          <p:cNvSpPr/>
          <p:nvPr/>
        </p:nvSpPr>
        <p:spPr>
          <a:xfrm>
            <a:off x="6952182" y="497522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01BFD2-CE45-2DC3-0650-3FCD8344E00F}"/>
              </a:ext>
            </a:extLst>
          </p:cNvPr>
          <p:cNvSpPr/>
          <p:nvPr/>
        </p:nvSpPr>
        <p:spPr>
          <a:xfrm>
            <a:off x="3399788" y="49804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5E7052-3638-56EB-5D9D-30E1ED171973}"/>
              </a:ext>
            </a:extLst>
          </p:cNvPr>
          <p:cNvSpPr/>
          <p:nvPr/>
        </p:nvSpPr>
        <p:spPr>
          <a:xfrm>
            <a:off x="3399788" y="229211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矩形 8">
            <a:extLst>
              <a:ext uri="{FF2B5EF4-FFF2-40B4-BE49-F238E27FC236}">
                <a16:creationId xmlns:a16="http://schemas.microsoft.com/office/drawing/2014/main" id="{D9E395FD-4250-34DB-A1D4-3B5FF46CD9E7}"/>
              </a:ext>
            </a:extLst>
          </p:cNvPr>
          <p:cNvSpPr/>
          <p:nvPr/>
        </p:nvSpPr>
        <p:spPr>
          <a:xfrm>
            <a:off x="895350" y="5331709"/>
            <a:ext cx="10566201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4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B3F2F7-205C-AA7D-31BA-7B36A6923BF9}"/>
              </a:ext>
            </a:extLst>
          </p:cNvPr>
          <p:cNvSpPr/>
          <p:nvPr/>
        </p:nvSpPr>
        <p:spPr>
          <a:xfrm>
            <a:off x="3399788" y="2292119"/>
            <a:ext cx="528058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37482B-2CF1-B591-62F7-0756EC87D2F3}"/>
              </a:ext>
            </a:extLst>
          </p:cNvPr>
          <p:cNvSpPr/>
          <p:nvPr/>
        </p:nvSpPr>
        <p:spPr>
          <a:xfrm>
            <a:off x="3399788" y="2292119"/>
            <a:ext cx="384042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D124C44C-29C4-E5C0-CF88-006BA5878884}"/>
              </a:ext>
            </a:extLst>
          </p:cNvPr>
          <p:cNvSpPr/>
          <p:nvPr/>
        </p:nvSpPr>
        <p:spPr>
          <a:xfrm flipV="1">
            <a:off x="3404324" y="988609"/>
            <a:ext cx="5276051" cy="1248139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矩形 8">
            <a:extLst>
              <a:ext uri="{FF2B5EF4-FFF2-40B4-BE49-F238E27FC236}">
                <a16:creationId xmlns:a16="http://schemas.microsoft.com/office/drawing/2014/main" id="{1E9A8009-4967-37ED-03E5-9618B5732835}"/>
              </a:ext>
            </a:extLst>
          </p:cNvPr>
          <p:cNvSpPr/>
          <p:nvPr/>
        </p:nvSpPr>
        <p:spPr>
          <a:xfrm>
            <a:off x="899701" y="5316503"/>
            <a:ext cx="10273141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4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39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7" grpId="1"/>
      <p:bldP spid="58" grpId="0" animBg="1"/>
      <p:bldP spid="59" grpId="0" animBg="1"/>
      <p:bldP spid="60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8503" y="4896111"/>
            <a:ext cx="348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1_Trang 26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155636" y="1876425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quen và nhận biết được góc nhọn, góc tù và góc bẹt.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Giải quyết được một số bài toán, tình huống liên quan đến góc nhọn, góc tù và góc bẹt.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5540D1E-AC57-6C7A-0528-B592FD62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395412"/>
            <a:ext cx="2619375" cy="22574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BE2550-3B90-3D4A-D914-C3464E91E89C}"/>
              </a:ext>
            </a:extLst>
          </p:cNvPr>
          <p:cNvGrpSpPr/>
          <p:nvPr/>
        </p:nvGrpSpPr>
        <p:grpSpPr>
          <a:xfrm>
            <a:off x="790576" y="3990376"/>
            <a:ext cx="3524250" cy="1877026"/>
            <a:chOff x="4652806" y="2406903"/>
            <a:chExt cx="2490519" cy="106457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0251405-1D41-A001-81C2-22F26B41846C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635EB4-1CD4-C017-6C6E-0834DF21CC2E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83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nhọn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OA, OB.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nhọn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bé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hơn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CAF4315-03DF-EE98-F8DD-ECC6FD7A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2" y="1333500"/>
            <a:ext cx="3457575" cy="23050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C92DA13-2689-E166-D348-631CE7AE0196}"/>
              </a:ext>
            </a:extLst>
          </p:cNvPr>
          <p:cNvGrpSpPr/>
          <p:nvPr/>
        </p:nvGrpSpPr>
        <p:grpSpPr>
          <a:xfrm>
            <a:off x="4648201" y="4018951"/>
            <a:ext cx="3695700" cy="1877026"/>
            <a:chOff x="4652806" y="2406903"/>
            <a:chExt cx="2490519" cy="10645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7D4255-B47F-B722-20B9-67C6E446BD42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C00981-E1A2-41E4-9540-36775452E066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96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tù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OM, ON.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tù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hơn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70AA471-65E1-46FB-EB3D-511923720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0" y="2019300"/>
            <a:ext cx="2952750" cy="169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893C875-29E9-48E0-513B-1772D5D510CD}"/>
              </a:ext>
            </a:extLst>
          </p:cNvPr>
          <p:cNvGrpSpPr/>
          <p:nvPr/>
        </p:nvGrpSpPr>
        <p:grpSpPr>
          <a:xfrm>
            <a:off x="8658226" y="4028476"/>
            <a:ext cx="3352800" cy="1877026"/>
            <a:chOff x="4652806" y="2406903"/>
            <a:chExt cx="2490519" cy="10645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C0A2EAB-0ABF-649F-5057-80DBBB1E2F9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7B3FAB-BC66-7855-012C-114DE5B62C5B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96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bẹt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OC, OD.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bẹt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hai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19862-1EE5-72A4-277B-134A84DCC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0DED6-E04E-2BFC-5239-53A4DBA43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290FC-D53B-7209-DEF5-FE35B8A56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12E979-A4B7-F9D9-ABAD-3F275A9CF34C}"/>
              </a:ext>
            </a:extLst>
          </p:cNvPr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A13D9-6CF1-1E2C-3541-F79D2B41D601}"/>
              </a:ext>
            </a:extLst>
          </p:cNvPr>
          <p:cNvCxnSpPr>
            <a:stCxn id="4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89785-B915-FC8A-4418-BA31177C5077}"/>
              </a:ext>
            </a:extLst>
          </p:cNvPr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C23910-A269-006A-6D8B-268F36D77441}"/>
              </a:ext>
            </a:extLst>
          </p:cNvPr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AE8717-3595-DEDD-AF2D-1622DEE73578}"/>
              </a:ext>
            </a:extLst>
          </p:cNvPr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A7C5A5-3F72-EE35-CCA8-CB8EBC630B0E}"/>
              </a:ext>
            </a:extLst>
          </p:cNvPr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D2953-1FFF-B9E8-87DA-0E785D70CC68}"/>
              </a:ext>
            </a:extLst>
          </p:cNvPr>
          <p:cNvGrpSpPr/>
          <p:nvPr/>
        </p:nvGrpSpPr>
        <p:grpSpPr>
          <a:xfrm>
            <a:off x="5248276" y="190500"/>
            <a:ext cx="2228849" cy="810224"/>
            <a:chOff x="4652806" y="2406903"/>
            <a:chExt cx="2490519" cy="10645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688E6A-14AA-FF17-03FE-9FB583BE062B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87D550-5980-964E-15E9-9D6BDB8925F3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36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nhọn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F75C0-4E10-16C1-299C-AADB7953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AC5C6-E8D5-1DBC-71EA-D1A43DD0F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051A-EA4D-2048-91A5-B82972464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6864BA-B4F2-B6C5-C7A3-D3447257F471}"/>
              </a:ext>
            </a:extLst>
          </p:cNvPr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CA7807-9F03-3FCF-31C8-A6A70AA63426}"/>
              </a:ext>
            </a:extLst>
          </p:cNvPr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547187-5502-09CA-E830-34DCD910D521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A73947-F098-5593-ED9A-F6B336FD5A74}"/>
              </a:ext>
            </a:extLst>
          </p:cNvPr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FE772-D31A-D04F-0347-45ACF7F90624}"/>
              </a:ext>
            </a:extLst>
          </p:cNvPr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45502B-EAEA-6EE7-BFE7-25B30A22AC78}"/>
              </a:ext>
            </a:extLst>
          </p:cNvPr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367</Words>
  <Application>Microsoft Office PowerPoint</Application>
  <PresentationFormat>Widescreen</PresentationFormat>
  <Paragraphs>81</Paragraphs>
  <Slides>22</Slides>
  <Notes>7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Times New Roman</vt:lpstr>
      <vt:lpstr>UTM Avo</vt:lpstr>
      <vt:lpstr>UTM Rockwell</vt:lpstr>
      <vt:lpstr>华康方圆体W7</vt:lpstr>
      <vt:lpstr>回顾</vt:lpstr>
      <vt:lpstr>Office 主题​​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51</cp:revision>
  <dcterms:created xsi:type="dcterms:W3CDTF">2023-07-09T09:05:02Z</dcterms:created>
  <dcterms:modified xsi:type="dcterms:W3CDTF">2025-10-06T02:46:11Z</dcterms:modified>
</cp:coreProperties>
</file>