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media/audio1.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 id="2147483745" r:id="rId7"/>
    <p:sldMasterId id="2147483757" r:id="rId8"/>
    <p:sldMasterId id="2147483767" r:id="rId9"/>
    <p:sldMasterId id="2147483769" r:id="rId10"/>
  </p:sldMasterIdLst>
  <p:notesMasterIdLst>
    <p:notesMasterId r:id="rId35"/>
  </p:notesMasterIdLst>
  <p:sldIdLst>
    <p:sldId id="2681" r:id="rId11"/>
    <p:sldId id="2670" r:id="rId12"/>
    <p:sldId id="2671" r:id="rId13"/>
    <p:sldId id="2672" r:id="rId14"/>
    <p:sldId id="324" r:id="rId15"/>
    <p:sldId id="2682" r:id="rId16"/>
    <p:sldId id="607" r:id="rId17"/>
    <p:sldId id="328" r:id="rId18"/>
    <p:sldId id="314" r:id="rId19"/>
    <p:sldId id="2679" r:id="rId20"/>
    <p:sldId id="2684" r:id="rId21"/>
    <p:sldId id="2569" r:id="rId22"/>
    <p:sldId id="2674" r:id="rId23"/>
    <p:sldId id="315" r:id="rId24"/>
    <p:sldId id="317" r:id="rId25"/>
    <p:sldId id="337" r:id="rId26"/>
    <p:sldId id="338" r:id="rId27"/>
    <p:sldId id="339" r:id="rId28"/>
    <p:sldId id="343" r:id="rId29"/>
    <p:sldId id="2675" r:id="rId30"/>
    <p:sldId id="2685" r:id="rId31"/>
    <p:sldId id="329" r:id="rId32"/>
    <p:sldId id="2686" r:id="rId33"/>
    <p:sldId id="26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2714AC-0C61-4558-88F9-A27951145014}" v="2" dt="2025-10-06T03:08:13.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70" d="100"/>
          <a:sy n="70" d="100"/>
        </p:scale>
        <p:origin x="8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huongnguyen24384@gmail.com" userId="d396d0c6d15f30d6" providerId="LiveId" clId="{D1FF36F2-A99E-47E6-A222-37E292A7FEBB}"/>
    <pc:docChg chg="custSel delSld modSld">
      <pc:chgData name="lanhuongnguyen24384@gmail.com" userId="d396d0c6d15f30d6" providerId="LiveId" clId="{D1FF36F2-A99E-47E6-A222-37E292A7FEBB}" dt="2025-10-06T03:11:52.362" v="35" actId="2696"/>
      <pc:docMkLst>
        <pc:docMk/>
      </pc:docMkLst>
      <pc:sldChg chg="del">
        <pc:chgData name="lanhuongnguyen24384@gmail.com" userId="d396d0c6d15f30d6" providerId="LiveId" clId="{D1FF36F2-A99E-47E6-A222-37E292A7FEBB}" dt="2025-10-06T03:09:09.297" v="11" actId="2696"/>
        <pc:sldMkLst>
          <pc:docMk/>
          <pc:sldMk cId="0" sldId="256"/>
        </pc:sldMkLst>
      </pc:sldChg>
      <pc:sldChg chg="del">
        <pc:chgData name="lanhuongnguyen24384@gmail.com" userId="d396d0c6d15f30d6" providerId="LiveId" clId="{D1FF36F2-A99E-47E6-A222-37E292A7FEBB}" dt="2025-10-06T03:11:28.319" v="32" actId="2696"/>
        <pc:sldMkLst>
          <pc:docMk/>
          <pc:sldMk cId="0" sldId="273"/>
        </pc:sldMkLst>
      </pc:sldChg>
      <pc:sldChg chg="delSp mod">
        <pc:chgData name="lanhuongnguyen24384@gmail.com" userId="d396d0c6d15f30d6" providerId="LiveId" clId="{D1FF36F2-A99E-47E6-A222-37E292A7FEBB}" dt="2025-10-06T03:09:43.827" v="17" actId="478"/>
        <pc:sldMkLst>
          <pc:docMk/>
          <pc:sldMk cId="1980430337" sldId="314"/>
        </pc:sldMkLst>
        <pc:grpChg chg="del">
          <ac:chgData name="lanhuongnguyen24384@gmail.com" userId="d396d0c6d15f30d6" providerId="LiveId" clId="{D1FF36F2-A99E-47E6-A222-37E292A7FEBB}" dt="2025-10-06T03:09:43.827" v="17" actId="478"/>
          <ac:grpSpMkLst>
            <pc:docMk/>
            <pc:sldMk cId="1980430337" sldId="314"/>
            <ac:grpSpMk id="7" creationId="{BD41F50E-13B1-1259-1F1F-DF1FEA9E9CC2}"/>
          </ac:grpSpMkLst>
        </pc:grpChg>
      </pc:sldChg>
      <pc:sldChg chg="delSp mod">
        <pc:chgData name="lanhuongnguyen24384@gmail.com" userId="d396d0c6d15f30d6" providerId="LiveId" clId="{D1FF36F2-A99E-47E6-A222-37E292A7FEBB}" dt="2025-10-06T03:10:15.270" v="19" actId="21"/>
        <pc:sldMkLst>
          <pc:docMk/>
          <pc:sldMk cId="685394735" sldId="315"/>
        </pc:sldMkLst>
        <pc:picChg chg="del">
          <ac:chgData name="lanhuongnguyen24384@gmail.com" userId="d396d0c6d15f30d6" providerId="LiveId" clId="{D1FF36F2-A99E-47E6-A222-37E292A7FEBB}" dt="2025-10-06T03:10:06.798" v="18" actId="478"/>
          <ac:picMkLst>
            <pc:docMk/>
            <pc:sldMk cId="685394735" sldId="315"/>
            <ac:picMk id="4" creationId="{3A74C8E6-4AFF-0325-7974-F401281E721F}"/>
          </ac:picMkLst>
        </pc:picChg>
        <pc:picChg chg="del">
          <ac:chgData name="lanhuongnguyen24384@gmail.com" userId="d396d0c6d15f30d6" providerId="LiveId" clId="{D1FF36F2-A99E-47E6-A222-37E292A7FEBB}" dt="2025-10-06T03:10:15.270" v="19" actId="21"/>
          <ac:picMkLst>
            <pc:docMk/>
            <pc:sldMk cId="685394735" sldId="315"/>
            <ac:picMk id="8" creationId="{B9FFDA8F-5DAB-F96F-C2AD-BF17069BC0AF}"/>
          </ac:picMkLst>
        </pc:picChg>
      </pc:sldChg>
      <pc:sldChg chg="delSp mod">
        <pc:chgData name="lanhuongnguyen24384@gmail.com" userId="d396d0c6d15f30d6" providerId="LiveId" clId="{D1FF36F2-A99E-47E6-A222-37E292A7FEBB}" dt="2025-10-06T03:10:23.782" v="21" actId="21"/>
        <pc:sldMkLst>
          <pc:docMk/>
          <pc:sldMk cId="3862900441" sldId="317"/>
        </pc:sldMkLst>
        <pc:picChg chg="del">
          <ac:chgData name="lanhuongnguyen24384@gmail.com" userId="d396d0c6d15f30d6" providerId="LiveId" clId="{D1FF36F2-A99E-47E6-A222-37E292A7FEBB}" dt="2025-10-06T03:10:23.782" v="21" actId="21"/>
          <ac:picMkLst>
            <pc:docMk/>
            <pc:sldMk cId="3862900441" sldId="317"/>
            <ac:picMk id="3" creationId="{A413EB76-96E2-98B7-B709-7D9A29B9F8B7}"/>
          </ac:picMkLst>
        </pc:picChg>
        <pc:picChg chg="del">
          <ac:chgData name="lanhuongnguyen24384@gmail.com" userId="d396d0c6d15f30d6" providerId="LiveId" clId="{D1FF36F2-A99E-47E6-A222-37E292A7FEBB}" dt="2025-10-06T03:10:20.087" v="20" actId="478"/>
          <ac:picMkLst>
            <pc:docMk/>
            <pc:sldMk cId="3862900441" sldId="317"/>
            <ac:picMk id="5" creationId="{B3EBFA17-7D75-7D15-771F-5C27319DF0A2}"/>
          </ac:picMkLst>
        </pc:picChg>
      </pc:sldChg>
      <pc:sldChg chg="delSp modSp del mod delAnim">
        <pc:chgData name="lanhuongnguyen24384@gmail.com" userId="d396d0c6d15f30d6" providerId="LiveId" clId="{D1FF36F2-A99E-47E6-A222-37E292A7FEBB}" dt="2025-10-06T03:11:52.362" v="35" actId="2696"/>
        <pc:sldMkLst>
          <pc:docMk/>
          <pc:sldMk cId="1897168818" sldId="320"/>
        </pc:sldMkLst>
        <pc:spChg chg="mod">
          <ac:chgData name="lanhuongnguyen24384@gmail.com" userId="d396d0c6d15f30d6" providerId="LiveId" clId="{D1FF36F2-A99E-47E6-A222-37E292A7FEBB}" dt="2025-10-06T03:08:28.985" v="6" actId="6549"/>
          <ac:spMkLst>
            <pc:docMk/>
            <pc:sldMk cId="1897168818" sldId="320"/>
            <ac:spMk id="2" creationId="{93ABCD17-40FB-BFDB-F0DA-81F49EEA46F7}"/>
          </ac:spMkLst>
        </pc:spChg>
        <pc:picChg chg="del">
          <ac:chgData name="lanhuongnguyen24384@gmail.com" userId="d396d0c6d15f30d6" providerId="LiveId" clId="{D1FF36F2-A99E-47E6-A222-37E292A7FEBB}" dt="2025-10-06T03:08:37.893" v="9" actId="478"/>
          <ac:picMkLst>
            <pc:docMk/>
            <pc:sldMk cId="1897168818" sldId="320"/>
            <ac:picMk id="42" creationId="{00000000-0000-0000-0000-000000000000}"/>
          </ac:picMkLst>
        </pc:picChg>
        <pc:picChg chg="del">
          <ac:chgData name="lanhuongnguyen24384@gmail.com" userId="d396d0c6d15f30d6" providerId="LiveId" clId="{D1FF36F2-A99E-47E6-A222-37E292A7FEBB}" dt="2025-10-06T03:08:32.657" v="8" actId="478"/>
          <ac:picMkLst>
            <pc:docMk/>
            <pc:sldMk cId="1897168818" sldId="320"/>
            <ac:picMk id="45" creationId="{00000000-0000-0000-0000-000000000000}"/>
          </ac:picMkLst>
        </pc:picChg>
        <pc:picChg chg="del">
          <ac:chgData name="lanhuongnguyen24384@gmail.com" userId="d396d0c6d15f30d6" providerId="LiveId" clId="{D1FF36F2-A99E-47E6-A222-37E292A7FEBB}" dt="2025-10-06T03:08:31.046" v="7" actId="478"/>
          <ac:picMkLst>
            <pc:docMk/>
            <pc:sldMk cId="1897168818" sldId="320"/>
            <ac:picMk id="46" creationId="{00000000-0000-0000-0000-000000000000}"/>
          </ac:picMkLst>
        </pc:picChg>
      </pc:sldChg>
      <pc:sldChg chg="delSp mod">
        <pc:chgData name="lanhuongnguyen24384@gmail.com" userId="d396d0c6d15f30d6" providerId="LiveId" clId="{D1FF36F2-A99E-47E6-A222-37E292A7FEBB}" dt="2025-10-06T03:10:57.640" v="29" actId="478"/>
        <pc:sldMkLst>
          <pc:docMk/>
          <pc:sldMk cId="2919410133" sldId="329"/>
        </pc:sldMkLst>
        <pc:spChg chg="del">
          <ac:chgData name="lanhuongnguyen24384@gmail.com" userId="d396d0c6d15f30d6" providerId="LiveId" clId="{D1FF36F2-A99E-47E6-A222-37E292A7FEBB}" dt="2025-10-06T03:10:57.640" v="29" actId="478"/>
          <ac:spMkLst>
            <pc:docMk/>
            <pc:sldMk cId="2919410133" sldId="329"/>
            <ac:spMk id="6" creationId="{BCBF2E4E-1A6C-D377-AEA7-86505937B242}"/>
          </ac:spMkLst>
        </pc:spChg>
      </pc:sldChg>
      <pc:sldChg chg="delSp mod delAnim">
        <pc:chgData name="lanhuongnguyen24384@gmail.com" userId="d396d0c6d15f30d6" providerId="LiveId" clId="{D1FF36F2-A99E-47E6-A222-37E292A7FEBB}" dt="2025-10-06T03:10:46.185" v="27" actId="478"/>
        <pc:sldMkLst>
          <pc:docMk/>
          <pc:sldMk cId="1250692747" sldId="337"/>
        </pc:sldMkLst>
        <pc:picChg chg="del">
          <ac:chgData name="lanhuongnguyen24384@gmail.com" userId="d396d0c6d15f30d6" providerId="LiveId" clId="{D1FF36F2-A99E-47E6-A222-37E292A7FEBB}" dt="2025-10-06T03:10:46.185" v="27" actId="478"/>
          <ac:picMkLst>
            <pc:docMk/>
            <pc:sldMk cId="1250692747" sldId="337"/>
            <ac:picMk id="2" creationId="{50E595DE-EE69-5655-1D0E-CC6DC3C8BA8E}"/>
          </ac:picMkLst>
        </pc:picChg>
      </pc:sldChg>
      <pc:sldChg chg="delSp del mod delAnim">
        <pc:chgData name="lanhuongnguyen24384@gmail.com" userId="d396d0c6d15f30d6" providerId="LiveId" clId="{D1FF36F2-A99E-47E6-A222-37E292A7FEBB}" dt="2025-10-06T03:11:31.804" v="33" actId="2696"/>
        <pc:sldMkLst>
          <pc:docMk/>
          <pc:sldMk cId="1836516828" sldId="359"/>
        </pc:sldMkLst>
        <pc:picChg chg="del">
          <ac:chgData name="lanhuongnguyen24384@gmail.com" userId="d396d0c6d15f30d6" providerId="LiveId" clId="{D1FF36F2-A99E-47E6-A222-37E292A7FEBB}" dt="2025-10-06T03:11:20.274" v="31" actId="478"/>
          <ac:picMkLst>
            <pc:docMk/>
            <pc:sldMk cId="1836516828" sldId="359"/>
            <ac:picMk id="16" creationId="{98E90C70-F6FF-56AE-334B-A467C0A9E7BB}"/>
          </ac:picMkLst>
        </pc:picChg>
      </pc:sldChg>
      <pc:sldChg chg="modSp">
        <pc:chgData name="lanhuongnguyen24384@gmail.com" userId="d396d0c6d15f30d6" providerId="LiveId" clId="{D1FF36F2-A99E-47E6-A222-37E292A7FEBB}" dt="2025-10-06T03:08:13.524" v="0"/>
        <pc:sldMkLst>
          <pc:docMk/>
          <pc:sldMk cId="1259831456" sldId="2569"/>
        </pc:sldMkLst>
        <pc:graphicFrameChg chg="mod">
          <ac:chgData name="lanhuongnguyen24384@gmail.com" userId="d396d0c6d15f30d6" providerId="LiveId" clId="{D1FF36F2-A99E-47E6-A222-37E292A7FEBB}" dt="2025-10-06T03:08:13.524" v="0"/>
          <ac:graphicFrameMkLst>
            <pc:docMk/>
            <pc:sldMk cId="1259831456" sldId="2569"/>
            <ac:graphicFrameMk id="23" creationId="{4DCAC5B6-CC43-1DF8-4D77-629BFA1148A2}"/>
          </ac:graphicFrameMkLst>
        </pc:graphicFrameChg>
      </pc:sldChg>
      <pc:sldChg chg="del">
        <pc:chgData name="lanhuongnguyen24384@gmail.com" userId="d396d0c6d15f30d6" providerId="LiveId" clId="{D1FF36F2-A99E-47E6-A222-37E292A7FEBB}" dt="2025-10-06T03:09:00.668" v="10" actId="2696"/>
        <pc:sldMkLst>
          <pc:docMk/>
          <pc:sldMk cId="4092418667" sldId="2673"/>
        </pc:sldMkLst>
      </pc:sldChg>
      <pc:sldChg chg="modSp">
        <pc:chgData name="lanhuongnguyen24384@gmail.com" userId="d396d0c6d15f30d6" providerId="LiveId" clId="{D1FF36F2-A99E-47E6-A222-37E292A7FEBB}" dt="2025-10-06T03:08:13.556" v="1"/>
        <pc:sldMkLst>
          <pc:docMk/>
          <pc:sldMk cId="2952648876" sldId="2674"/>
        </pc:sldMkLst>
        <pc:graphicFrameChg chg="mod">
          <ac:chgData name="lanhuongnguyen24384@gmail.com" userId="d396d0c6d15f30d6" providerId="LiveId" clId="{D1FF36F2-A99E-47E6-A222-37E292A7FEBB}" dt="2025-10-06T03:08:13.556" v="1"/>
          <ac:graphicFrameMkLst>
            <pc:docMk/>
            <pc:sldMk cId="2952648876" sldId="2674"/>
            <ac:graphicFrameMk id="23" creationId="{4DCAC5B6-CC43-1DF8-4D77-629BFA1148A2}"/>
          </ac:graphicFrameMkLst>
        </pc:graphicFrameChg>
      </pc:sldChg>
      <pc:sldChg chg="delSp mod">
        <pc:chgData name="lanhuongnguyen24384@gmail.com" userId="d396d0c6d15f30d6" providerId="LiveId" clId="{D1FF36F2-A99E-47E6-A222-37E292A7FEBB}" dt="2025-10-06T03:08:24.628" v="5" actId="478"/>
        <pc:sldMkLst>
          <pc:docMk/>
          <pc:sldMk cId="3835281600" sldId="2681"/>
        </pc:sldMkLst>
        <pc:spChg chg="del">
          <ac:chgData name="lanhuongnguyen24384@gmail.com" userId="d396d0c6d15f30d6" providerId="LiveId" clId="{D1FF36F2-A99E-47E6-A222-37E292A7FEBB}" dt="2025-10-06T03:08:20.902" v="3" actId="478"/>
          <ac:spMkLst>
            <pc:docMk/>
            <pc:sldMk cId="3835281600" sldId="2681"/>
            <ac:spMk id="3" creationId="{BF7E2008-E5CF-ED46-33F9-C9136CA39E80}"/>
          </ac:spMkLst>
        </pc:spChg>
        <pc:spChg chg="del">
          <ac:chgData name="lanhuongnguyen24384@gmail.com" userId="d396d0c6d15f30d6" providerId="LiveId" clId="{D1FF36F2-A99E-47E6-A222-37E292A7FEBB}" dt="2025-10-06T03:08:23.038" v="4" actId="478"/>
          <ac:spMkLst>
            <pc:docMk/>
            <pc:sldMk cId="3835281600" sldId="2681"/>
            <ac:spMk id="4" creationId="{5D0489DE-C07B-D905-5B9C-FB78799D09AA}"/>
          </ac:spMkLst>
        </pc:spChg>
        <pc:spChg chg="del">
          <ac:chgData name="lanhuongnguyen24384@gmail.com" userId="d396d0c6d15f30d6" providerId="LiveId" clId="{D1FF36F2-A99E-47E6-A222-37E292A7FEBB}" dt="2025-10-06T03:08:24.628" v="5" actId="478"/>
          <ac:spMkLst>
            <pc:docMk/>
            <pc:sldMk cId="3835281600" sldId="2681"/>
            <ac:spMk id="6" creationId="{23051684-EA59-010E-C9F2-CF06DBB103CA}"/>
          </ac:spMkLst>
        </pc:spChg>
        <pc:picChg chg="del">
          <ac:chgData name="lanhuongnguyen24384@gmail.com" userId="d396d0c6d15f30d6" providerId="LiveId" clId="{D1FF36F2-A99E-47E6-A222-37E292A7FEBB}" dt="2025-10-06T03:08:16.121" v="2" actId="478"/>
          <ac:picMkLst>
            <pc:docMk/>
            <pc:sldMk cId="3835281600" sldId="2681"/>
            <ac:picMk id="8" creationId="{889A15EA-966E-FD4D-26DC-558EF7F1F254}"/>
          </ac:picMkLst>
        </pc:picChg>
      </pc:sldChg>
      <pc:sldChg chg="delSp mod">
        <pc:chgData name="lanhuongnguyen24384@gmail.com" userId="d396d0c6d15f30d6" providerId="LiveId" clId="{D1FF36F2-A99E-47E6-A222-37E292A7FEBB}" dt="2025-10-06T03:09:17.489" v="15" actId="478"/>
        <pc:sldMkLst>
          <pc:docMk/>
          <pc:sldMk cId="3527051991" sldId="2682"/>
        </pc:sldMkLst>
        <pc:spChg chg="del">
          <ac:chgData name="lanhuongnguyen24384@gmail.com" userId="d396d0c6d15f30d6" providerId="LiveId" clId="{D1FF36F2-A99E-47E6-A222-37E292A7FEBB}" dt="2025-10-06T03:09:15.765" v="14" actId="478"/>
          <ac:spMkLst>
            <pc:docMk/>
            <pc:sldMk cId="3527051991" sldId="2682"/>
            <ac:spMk id="3" creationId="{EE66F366-2B3B-522D-DFA3-747BA40B908E}"/>
          </ac:spMkLst>
        </pc:spChg>
        <pc:spChg chg="del">
          <ac:chgData name="lanhuongnguyen24384@gmail.com" userId="d396d0c6d15f30d6" providerId="LiveId" clId="{D1FF36F2-A99E-47E6-A222-37E292A7FEBB}" dt="2025-10-06T03:09:17.489" v="15" actId="478"/>
          <ac:spMkLst>
            <pc:docMk/>
            <pc:sldMk cId="3527051991" sldId="2682"/>
            <ac:spMk id="4" creationId="{5059B881-5DC3-99D0-9880-027958AC1CBC}"/>
          </ac:spMkLst>
        </pc:spChg>
        <pc:spChg chg="del">
          <ac:chgData name="lanhuongnguyen24384@gmail.com" userId="d396d0c6d15f30d6" providerId="LiveId" clId="{D1FF36F2-A99E-47E6-A222-37E292A7FEBB}" dt="2025-10-06T03:09:11.874" v="12" actId="478"/>
          <ac:spMkLst>
            <pc:docMk/>
            <pc:sldMk cId="3527051991" sldId="2682"/>
            <ac:spMk id="5" creationId="{BDCBA284-88E9-6BDA-8C6C-5FFEAB492974}"/>
          </ac:spMkLst>
        </pc:spChg>
        <pc:spChg chg="del">
          <ac:chgData name="lanhuongnguyen24384@gmail.com" userId="d396d0c6d15f30d6" providerId="LiveId" clId="{D1FF36F2-A99E-47E6-A222-37E292A7FEBB}" dt="2025-10-06T03:09:13.915" v="13" actId="478"/>
          <ac:spMkLst>
            <pc:docMk/>
            <pc:sldMk cId="3527051991" sldId="2682"/>
            <ac:spMk id="6" creationId="{3EEB120E-C85E-052D-F94E-051DFD6E579A}"/>
          </ac:spMkLst>
        </pc:spChg>
      </pc:sldChg>
      <pc:sldChg chg="delSp del mod">
        <pc:chgData name="lanhuongnguyen24384@gmail.com" userId="d396d0c6d15f30d6" providerId="LiveId" clId="{D1FF36F2-A99E-47E6-A222-37E292A7FEBB}" dt="2025-10-06T03:11:39.677" v="34" actId="2696"/>
        <pc:sldMkLst>
          <pc:docMk/>
          <pc:sldMk cId="3584346101" sldId="2683"/>
        </pc:sldMkLst>
        <pc:spChg chg="del">
          <ac:chgData name="lanhuongnguyen24384@gmail.com" userId="d396d0c6d15f30d6" providerId="LiveId" clId="{D1FF36F2-A99E-47E6-A222-37E292A7FEBB}" dt="2025-10-06T03:10:43.217" v="26" actId="21"/>
          <ac:spMkLst>
            <pc:docMk/>
            <pc:sldMk cId="3584346101" sldId="2683"/>
            <ac:spMk id="2" creationId="{B31CA2CC-EE7A-2503-637B-248D3DD06C42}"/>
          </ac:spMkLst>
        </pc:spChg>
        <pc:spChg chg="del">
          <ac:chgData name="lanhuongnguyen24384@gmail.com" userId="d396d0c6d15f30d6" providerId="LiveId" clId="{D1FF36F2-A99E-47E6-A222-37E292A7FEBB}" dt="2025-10-06T03:10:34.777" v="22" actId="478"/>
          <ac:spMkLst>
            <pc:docMk/>
            <pc:sldMk cId="3584346101" sldId="2683"/>
            <ac:spMk id="3" creationId="{8F6A19DB-7799-681F-A0ED-DBAC6588A5F4}"/>
          </ac:spMkLst>
        </pc:spChg>
        <pc:spChg chg="del">
          <ac:chgData name="lanhuongnguyen24384@gmail.com" userId="d396d0c6d15f30d6" providerId="LiveId" clId="{D1FF36F2-A99E-47E6-A222-37E292A7FEBB}" dt="2025-10-06T03:10:37" v="23" actId="478"/>
          <ac:spMkLst>
            <pc:docMk/>
            <pc:sldMk cId="3584346101" sldId="2683"/>
            <ac:spMk id="4" creationId="{3350F736-F2AF-AF2E-219A-8D81BEB7B380}"/>
          </ac:spMkLst>
        </pc:spChg>
        <pc:spChg chg="del">
          <ac:chgData name="lanhuongnguyen24384@gmail.com" userId="d396d0c6d15f30d6" providerId="LiveId" clId="{D1FF36F2-A99E-47E6-A222-37E292A7FEBB}" dt="2025-10-06T03:10:40.976" v="25" actId="478"/>
          <ac:spMkLst>
            <pc:docMk/>
            <pc:sldMk cId="3584346101" sldId="2683"/>
            <ac:spMk id="5" creationId="{960DC95D-8CC3-7E6B-B1F0-26A736933D85}"/>
          </ac:spMkLst>
        </pc:spChg>
        <pc:spChg chg="del">
          <ac:chgData name="lanhuongnguyen24384@gmail.com" userId="d396d0c6d15f30d6" providerId="LiveId" clId="{D1FF36F2-A99E-47E6-A222-37E292A7FEBB}" dt="2025-10-06T03:10:38.947" v="24" actId="478"/>
          <ac:spMkLst>
            <pc:docMk/>
            <pc:sldMk cId="3584346101" sldId="2683"/>
            <ac:spMk id="6" creationId="{6FBFDBE0-CF95-FB8C-8E2F-4F77D7BC186F}"/>
          </ac:spMkLst>
        </pc:spChg>
      </pc:sldChg>
      <pc:sldChg chg="delSp mod delAnim">
        <pc:chgData name="lanhuongnguyen24384@gmail.com" userId="d396d0c6d15f30d6" providerId="LiveId" clId="{D1FF36F2-A99E-47E6-A222-37E292A7FEBB}" dt="2025-10-06T03:10:53.793" v="28" actId="478"/>
        <pc:sldMkLst>
          <pc:docMk/>
          <pc:sldMk cId="3750021070" sldId="2685"/>
        </pc:sldMkLst>
        <pc:picChg chg="del">
          <ac:chgData name="lanhuongnguyen24384@gmail.com" userId="d396d0c6d15f30d6" providerId="LiveId" clId="{D1FF36F2-A99E-47E6-A222-37E292A7FEBB}" dt="2025-10-06T03:10:53.793" v="28" actId="478"/>
          <ac:picMkLst>
            <pc:docMk/>
            <pc:sldMk cId="3750021070" sldId="2685"/>
            <ac:picMk id="4" creationId="{8836D40F-A80E-A194-370B-A23087A986F1}"/>
          </ac:picMkLst>
        </pc:picChg>
      </pc:sldChg>
      <pc:sldChg chg="delSp mod">
        <pc:chgData name="lanhuongnguyen24384@gmail.com" userId="d396d0c6d15f30d6" providerId="LiveId" clId="{D1FF36F2-A99E-47E6-A222-37E292A7FEBB}" dt="2025-10-06T03:11:14.424" v="30" actId="478"/>
        <pc:sldMkLst>
          <pc:docMk/>
          <pc:sldMk cId="1811683744" sldId="2686"/>
        </pc:sldMkLst>
        <pc:picChg chg="del">
          <ac:chgData name="lanhuongnguyen24384@gmail.com" userId="d396d0c6d15f30d6" providerId="LiveId" clId="{D1FF36F2-A99E-47E6-A222-37E292A7FEBB}" dt="2025-10-06T03:11:14.424" v="30" actId="478"/>
          <ac:picMkLst>
            <pc:docMk/>
            <pc:sldMk cId="1811683744" sldId="2686"/>
            <ac:picMk id="17" creationId="{E104799F-8CD0-E4B9-7031-BF709B3A866F}"/>
          </ac:picMkLst>
        </pc:picChg>
      </pc:sldChg>
      <pc:sldChg chg="del">
        <pc:chgData name="lanhuongnguyen24384@gmail.com" userId="d396d0c6d15f30d6" providerId="LiveId" clId="{D1FF36F2-A99E-47E6-A222-37E292A7FEBB}" dt="2025-10-06T03:09:38.489" v="16" actId="2696"/>
        <pc:sldMkLst>
          <pc:docMk/>
          <pc:sldMk cId="1234969082" sldId="2688"/>
        </pc:sldMkLst>
      </pc:sldChg>
      <pc:sldMasterChg chg="delSldLayout">
        <pc:chgData name="lanhuongnguyen24384@gmail.com" userId="d396d0c6d15f30d6" providerId="LiveId" clId="{D1FF36F2-A99E-47E6-A222-37E292A7FEBB}" dt="2025-10-06T03:11:31.804" v="33" actId="2696"/>
        <pc:sldMasterMkLst>
          <pc:docMk/>
          <pc:sldMasterMk cId="2310594151" sldId="2147483660"/>
        </pc:sldMasterMkLst>
        <pc:sldLayoutChg chg="del">
          <pc:chgData name="lanhuongnguyen24384@gmail.com" userId="d396d0c6d15f30d6" providerId="LiveId" clId="{D1FF36F2-A99E-47E6-A222-37E292A7FEBB}" dt="2025-10-06T03:09:00.668" v="10" actId="2696"/>
          <pc:sldLayoutMkLst>
            <pc:docMk/>
            <pc:sldMasterMk cId="2310594151" sldId="2147483660"/>
            <pc:sldLayoutMk cId="2478454533" sldId="2147483663"/>
          </pc:sldLayoutMkLst>
        </pc:sldLayoutChg>
        <pc:sldLayoutChg chg="del">
          <pc:chgData name="lanhuongnguyen24384@gmail.com" userId="d396d0c6d15f30d6" providerId="LiveId" clId="{D1FF36F2-A99E-47E6-A222-37E292A7FEBB}" dt="2025-10-06T03:11:31.804" v="33" actId="2696"/>
          <pc:sldLayoutMkLst>
            <pc:docMk/>
            <pc:sldMasterMk cId="2310594151" sldId="2147483660"/>
            <pc:sldLayoutMk cId="3992567174"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06/10/2025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CCCDEA-4F12-4DA3-BF73-4FE5A3F5B726}" type="slidenum">
              <a:rPr lang="en-US" smtClean="0"/>
              <a:t>1</a:t>
            </a:fld>
            <a:endParaRPr lang="en-US"/>
          </a:p>
        </p:txBody>
      </p:sp>
    </p:spTree>
    <p:extLst>
      <p:ext uri="{BB962C8B-B14F-4D97-AF65-F5344CB8AC3E}">
        <p14:creationId xmlns:p14="http://schemas.microsoft.com/office/powerpoint/2010/main" val="173433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8.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8.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20765894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06/10/2025</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06/10/2025</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06/10/2025</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06/10/2025</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 name="Rectangle: Diagonal Corners Rounded 1">
            <a:extLst>
              <a:ext uri="{FF2B5EF4-FFF2-40B4-BE49-F238E27FC236}">
                <a16:creationId xmlns:a16="http://schemas.microsoft.com/office/drawing/2014/main" id="{397E448D-3F65-CBAE-C59C-E5CA531CBBDF}"/>
              </a:ext>
            </a:extLst>
          </p:cNvPr>
          <p:cNvSpPr/>
          <p:nvPr userDrawn="1"/>
        </p:nvSpPr>
        <p:spPr>
          <a:xfrm>
            <a:off x="233916" y="287079"/>
            <a:ext cx="11610754" cy="6570921"/>
          </a:xfrm>
          <a:custGeom>
            <a:avLst/>
            <a:gdLst>
              <a:gd name="connsiteX0" fmla="*/ 399709 w 11610754"/>
              <a:gd name="connsiteY0" fmla="*/ 0 h 6570921"/>
              <a:gd name="connsiteX1" fmla="*/ 11244031 w 11610754"/>
              <a:gd name="connsiteY1" fmla="*/ 0 h 6570921"/>
              <a:gd name="connsiteX2" fmla="*/ 11610754 w 11610754"/>
              <a:gd name="connsiteY2" fmla="*/ 366723 h 6570921"/>
              <a:gd name="connsiteX3" fmla="*/ 11610754 w 11610754"/>
              <a:gd name="connsiteY3" fmla="*/ 6171212 h 6570921"/>
              <a:gd name="connsiteX4" fmla="*/ 11211045 w 11610754"/>
              <a:gd name="connsiteY4" fmla="*/ 6570921 h 6570921"/>
              <a:gd name="connsiteX5" fmla="*/ 366723 w 11610754"/>
              <a:gd name="connsiteY5" fmla="*/ 6570921 h 6570921"/>
              <a:gd name="connsiteX6" fmla="*/ 0 w 11610754"/>
              <a:gd name="connsiteY6" fmla="*/ 6204198 h 6570921"/>
              <a:gd name="connsiteX7" fmla="*/ 0 w 11610754"/>
              <a:gd name="connsiteY7" fmla="*/ 399709 h 6570921"/>
              <a:gd name="connsiteX8" fmla="*/ 399709 w 11610754"/>
              <a:gd name="connsiteY8" fmla="*/ 0 h 6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0754" h="6570921" fill="none" extrusionOk="0">
                <a:moveTo>
                  <a:pt x="399709" y="0"/>
                </a:moveTo>
                <a:cubicBezTo>
                  <a:pt x="5368212" y="130856"/>
                  <a:pt x="6033870" y="126729"/>
                  <a:pt x="11244031" y="0"/>
                </a:cubicBezTo>
                <a:cubicBezTo>
                  <a:pt x="11454789" y="3474"/>
                  <a:pt x="11601123" y="190889"/>
                  <a:pt x="11610754" y="366723"/>
                </a:cubicBezTo>
                <a:cubicBezTo>
                  <a:pt x="11665637" y="1206517"/>
                  <a:pt x="11719539" y="3951980"/>
                  <a:pt x="11610754" y="6171212"/>
                </a:cubicBezTo>
                <a:cubicBezTo>
                  <a:pt x="11638026" y="6413180"/>
                  <a:pt x="11437890" y="6567608"/>
                  <a:pt x="11211045" y="6570921"/>
                </a:cubicBezTo>
                <a:cubicBezTo>
                  <a:pt x="9259151" y="6677488"/>
                  <a:pt x="3006881" y="6430404"/>
                  <a:pt x="366723" y="6570921"/>
                </a:cubicBezTo>
                <a:cubicBezTo>
                  <a:pt x="174977" y="6570728"/>
                  <a:pt x="-9" y="6386816"/>
                  <a:pt x="0" y="6204198"/>
                </a:cubicBezTo>
                <a:cubicBezTo>
                  <a:pt x="60567" y="5031521"/>
                  <a:pt x="88459" y="2255716"/>
                  <a:pt x="0" y="399709"/>
                </a:cubicBezTo>
                <a:cubicBezTo>
                  <a:pt x="-13104" y="189161"/>
                  <a:pt x="200925" y="3192"/>
                  <a:pt x="399709" y="0"/>
                </a:cubicBezTo>
                <a:close/>
              </a:path>
              <a:path w="11610754" h="6570921" stroke="0" extrusionOk="0">
                <a:moveTo>
                  <a:pt x="399709" y="0"/>
                </a:moveTo>
                <a:cubicBezTo>
                  <a:pt x="4481737" y="-89578"/>
                  <a:pt x="9319734" y="-133700"/>
                  <a:pt x="11244031" y="0"/>
                </a:cubicBezTo>
                <a:cubicBezTo>
                  <a:pt x="11456603" y="-13918"/>
                  <a:pt x="11586344" y="151268"/>
                  <a:pt x="11610754" y="366723"/>
                </a:cubicBezTo>
                <a:cubicBezTo>
                  <a:pt x="11584010" y="1364629"/>
                  <a:pt x="11562841" y="4658671"/>
                  <a:pt x="11610754" y="6171212"/>
                </a:cubicBezTo>
                <a:cubicBezTo>
                  <a:pt x="11609744" y="6376434"/>
                  <a:pt x="11422793" y="6535548"/>
                  <a:pt x="11211045" y="6570921"/>
                </a:cubicBezTo>
                <a:cubicBezTo>
                  <a:pt x="5949179" y="6591753"/>
                  <a:pt x="4528383" y="6450455"/>
                  <a:pt x="366723" y="6570921"/>
                </a:cubicBezTo>
                <a:cubicBezTo>
                  <a:pt x="148365" y="6561946"/>
                  <a:pt x="10695" y="6370568"/>
                  <a:pt x="0" y="6204198"/>
                </a:cubicBezTo>
                <a:cubicBezTo>
                  <a:pt x="34198" y="5141002"/>
                  <a:pt x="156806" y="1205770"/>
                  <a:pt x="0" y="399709"/>
                </a:cubicBezTo>
                <a:cubicBezTo>
                  <a:pt x="-10351" y="187317"/>
                  <a:pt x="184579" y="-754"/>
                  <a:pt x="399709"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6083"/>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2" name="Picture 9">
            <a:extLst>
              <a:ext uri="{FF2B5EF4-FFF2-40B4-BE49-F238E27FC236}">
                <a16:creationId xmlns:a16="http://schemas.microsoft.com/office/drawing/2014/main" id="{80627361-FEB0-C3A3-4584-A340612441C7}"/>
              </a:ext>
            </a:extLst>
          </p:cNvPr>
          <p:cNvPicPr>
            <a:picLocks noChangeAspect="1"/>
          </p:cNvPicPr>
          <p:nvPr userDrawn="1"/>
        </p:nvPicPr>
        <p:blipFill>
          <a:blip r:embed="rId2"/>
          <a:srcRect/>
          <a:stretch>
            <a:fillRect/>
          </a:stretch>
        </p:blipFill>
        <p:spPr>
          <a:xfrm>
            <a:off x="0" y="0"/>
            <a:ext cx="12192000" cy="6940296"/>
          </a:xfrm>
          <a:prstGeom prst="rect">
            <a:avLst/>
          </a:prstGeom>
        </p:spPr>
      </p:pic>
      <p:sp>
        <p:nvSpPr>
          <p:cNvPr id="3" name="Rectangle: Diagonal Corners Rounded 2">
            <a:extLst>
              <a:ext uri="{FF2B5EF4-FFF2-40B4-BE49-F238E27FC236}">
                <a16:creationId xmlns:a16="http://schemas.microsoft.com/office/drawing/2014/main" id="{4B606901-503A-FCDC-7880-8C30AAA452C8}"/>
              </a:ext>
            </a:extLst>
          </p:cNvPr>
          <p:cNvSpPr/>
          <p:nvPr userDrawn="1"/>
        </p:nvSpPr>
        <p:spPr>
          <a:xfrm>
            <a:off x="233916" y="287079"/>
            <a:ext cx="11610754" cy="6570921"/>
          </a:xfrm>
          <a:custGeom>
            <a:avLst/>
            <a:gdLst>
              <a:gd name="connsiteX0" fmla="*/ 399709 w 11610754"/>
              <a:gd name="connsiteY0" fmla="*/ 0 h 6570921"/>
              <a:gd name="connsiteX1" fmla="*/ 11244031 w 11610754"/>
              <a:gd name="connsiteY1" fmla="*/ 0 h 6570921"/>
              <a:gd name="connsiteX2" fmla="*/ 11610754 w 11610754"/>
              <a:gd name="connsiteY2" fmla="*/ 366723 h 6570921"/>
              <a:gd name="connsiteX3" fmla="*/ 11610754 w 11610754"/>
              <a:gd name="connsiteY3" fmla="*/ 6171212 h 6570921"/>
              <a:gd name="connsiteX4" fmla="*/ 11211045 w 11610754"/>
              <a:gd name="connsiteY4" fmla="*/ 6570921 h 6570921"/>
              <a:gd name="connsiteX5" fmla="*/ 366723 w 11610754"/>
              <a:gd name="connsiteY5" fmla="*/ 6570921 h 6570921"/>
              <a:gd name="connsiteX6" fmla="*/ 0 w 11610754"/>
              <a:gd name="connsiteY6" fmla="*/ 6204198 h 6570921"/>
              <a:gd name="connsiteX7" fmla="*/ 0 w 11610754"/>
              <a:gd name="connsiteY7" fmla="*/ 399709 h 6570921"/>
              <a:gd name="connsiteX8" fmla="*/ 399709 w 11610754"/>
              <a:gd name="connsiteY8" fmla="*/ 0 h 6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0754" h="6570921" fill="none" extrusionOk="0">
                <a:moveTo>
                  <a:pt x="399709" y="0"/>
                </a:moveTo>
                <a:cubicBezTo>
                  <a:pt x="5368212" y="130856"/>
                  <a:pt x="6033870" y="126729"/>
                  <a:pt x="11244031" y="0"/>
                </a:cubicBezTo>
                <a:cubicBezTo>
                  <a:pt x="11454789" y="3474"/>
                  <a:pt x="11601123" y="190889"/>
                  <a:pt x="11610754" y="366723"/>
                </a:cubicBezTo>
                <a:cubicBezTo>
                  <a:pt x="11665637" y="1206517"/>
                  <a:pt x="11719539" y="3951980"/>
                  <a:pt x="11610754" y="6171212"/>
                </a:cubicBezTo>
                <a:cubicBezTo>
                  <a:pt x="11638026" y="6413180"/>
                  <a:pt x="11437890" y="6567608"/>
                  <a:pt x="11211045" y="6570921"/>
                </a:cubicBezTo>
                <a:cubicBezTo>
                  <a:pt x="9259151" y="6677488"/>
                  <a:pt x="3006881" y="6430404"/>
                  <a:pt x="366723" y="6570921"/>
                </a:cubicBezTo>
                <a:cubicBezTo>
                  <a:pt x="174977" y="6570728"/>
                  <a:pt x="-9" y="6386816"/>
                  <a:pt x="0" y="6204198"/>
                </a:cubicBezTo>
                <a:cubicBezTo>
                  <a:pt x="60567" y="5031521"/>
                  <a:pt x="88459" y="2255716"/>
                  <a:pt x="0" y="399709"/>
                </a:cubicBezTo>
                <a:cubicBezTo>
                  <a:pt x="-13104" y="189161"/>
                  <a:pt x="200925" y="3192"/>
                  <a:pt x="399709" y="0"/>
                </a:cubicBezTo>
                <a:close/>
              </a:path>
              <a:path w="11610754" h="6570921" stroke="0" extrusionOk="0">
                <a:moveTo>
                  <a:pt x="399709" y="0"/>
                </a:moveTo>
                <a:cubicBezTo>
                  <a:pt x="4481737" y="-89578"/>
                  <a:pt x="9319734" y="-133700"/>
                  <a:pt x="11244031" y="0"/>
                </a:cubicBezTo>
                <a:cubicBezTo>
                  <a:pt x="11456603" y="-13918"/>
                  <a:pt x="11586344" y="151268"/>
                  <a:pt x="11610754" y="366723"/>
                </a:cubicBezTo>
                <a:cubicBezTo>
                  <a:pt x="11584010" y="1364629"/>
                  <a:pt x="11562841" y="4658671"/>
                  <a:pt x="11610754" y="6171212"/>
                </a:cubicBezTo>
                <a:cubicBezTo>
                  <a:pt x="11609744" y="6376434"/>
                  <a:pt x="11422793" y="6535548"/>
                  <a:pt x="11211045" y="6570921"/>
                </a:cubicBezTo>
                <a:cubicBezTo>
                  <a:pt x="5949179" y="6591753"/>
                  <a:pt x="4528383" y="6450455"/>
                  <a:pt x="366723" y="6570921"/>
                </a:cubicBezTo>
                <a:cubicBezTo>
                  <a:pt x="148365" y="6561946"/>
                  <a:pt x="10695" y="6370568"/>
                  <a:pt x="0" y="6204198"/>
                </a:cubicBezTo>
                <a:cubicBezTo>
                  <a:pt x="34198" y="5141002"/>
                  <a:pt x="156806" y="1205770"/>
                  <a:pt x="0" y="399709"/>
                </a:cubicBezTo>
                <a:cubicBezTo>
                  <a:pt x="-10351" y="187317"/>
                  <a:pt x="184579" y="-754"/>
                  <a:pt x="399709"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6083"/>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06/10/2025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
        <p:nvSpPr>
          <p:cNvPr id="7" name="TextBox 6">
            <a:extLst>
              <a:ext uri="{FF2B5EF4-FFF2-40B4-BE49-F238E27FC236}">
                <a16:creationId xmlns:a16="http://schemas.microsoft.com/office/drawing/2014/main" id="{EEC8C807-35AD-C394-F3BD-1185BC6DE37E}"/>
              </a:ext>
            </a:extLst>
          </p:cNvPr>
          <p:cNvSpPr txBox="1"/>
          <p:nvPr userDrawn="1"/>
        </p:nvSpPr>
        <p:spPr>
          <a:xfrm>
            <a:off x="4719145" y="-462455"/>
            <a:ext cx="4004441" cy="369332"/>
          </a:xfrm>
          <a:prstGeom prst="rect">
            <a:avLst/>
          </a:prstGeom>
          <a:noFill/>
        </p:spPr>
        <p:txBody>
          <a:bodyPr wrap="square" rtlCol="0">
            <a:spAutoFit/>
          </a:bodyPr>
          <a:lstStyle/>
          <a:p>
            <a:r>
              <a:rPr lang="en-US" dirty="0">
                <a:solidFill>
                  <a:schemeClr val="accent3"/>
                </a:solidFill>
              </a:rPr>
              <a:t>Hương Thảo – </a:t>
            </a:r>
            <a:r>
              <a:rPr lang="en-US" dirty="0" err="1">
                <a:solidFill>
                  <a:schemeClr val="accent3"/>
                </a:solidFill>
              </a:rPr>
              <a:t>Zalo</a:t>
            </a:r>
            <a:r>
              <a:rPr lang="en-US" dirty="0">
                <a:solidFill>
                  <a:schemeClr val="accent3"/>
                </a:solidFill>
              </a:rPr>
              <a:t> 0972115126</a:t>
            </a:r>
          </a:p>
        </p:txBody>
      </p:sp>
    </p:spTree>
    <p:extLst>
      <p:ext uri="{BB962C8B-B14F-4D97-AF65-F5344CB8AC3E}">
        <p14:creationId xmlns:p14="http://schemas.microsoft.com/office/powerpoint/2010/main" val="2629223035"/>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034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147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405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39362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6059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643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2723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39005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6449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402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0360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06/10/2025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2B60F680-0D70-4D82-B5F2-F797308B2D71}"/>
              </a:ext>
            </a:extLst>
          </p:cNvPr>
          <p:cNvPicPr>
            <a:picLocks noChangeAspect="1"/>
          </p:cNvPicPr>
          <p:nvPr userDrawn="1"/>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18572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spTree>
    <p:extLst>
      <p:ext uri="{BB962C8B-B14F-4D97-AF65-F5344CB8AC3E}">
        <p14:creationId xmlns:p14="http://schemas.microsoft.com/office/powerpoint/2010/main" val="7333610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E3E5CD-560B-4877-8113-96063D1997B5}"/>
              </a:ext>
            </a:extLst>
          </p:cNvPr>
          <p:cNvPicPr>
            <a:picLocks noChangeAspect="1"/>
          </p:cNvPicPr>
          <p:nvPr userDrawn="1"/>
        </p:nvPicPr>
        <p:blipFill>
          <a:blip r:embed="rId2"/>
          <a:stretch>
            <a:fillRect/>
          </a:stretch>
        </p:blipFill>
        <p:spPr>
          <a:xfrm>
            <a:off x="9018" y="0"/>
            <a:ext cx="12173965" cy="6858000"/>
          </a:xfrm>
          <a:prstGeom prst="rect">
            <a:avLst/>
          </a:prstGeom>
        </p:spPr>
      </p:pic>
    </p:spTree>
    <p:extLst>
      <p:ext uri="{BB962C8B-B14F-4D97-AF65-F5344CB8AC3E}">
        <p14:creationId xmlns:p14="http://schemas.microsoft.com/office/powerpoint/2010/main" val="1204377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9098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6243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44E4A4-C2A9-4978-A12A-9168890CB44B}"/>
              </a:ext>
            </a:extLst>
          </p:cNvPr>
          <p:cNvPicPr>
            <a:picLocks noChangeAspect="1"/>
          </p:cNvPicPr>
          <p:nvPr userDrawn="1"/>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3509474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386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lumMod val="98000"/>
                <a:alpha val="56000"/>
              </a:srgbClr>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3" name="矩形 2"/>
          <p:cNvSpPr/>
          <p:nvPr userDrawn="1"/>
        </p:nvSpPr>
        <p:spPr>
          <a:xfrm>
            <a:off x="239350" y="260648"/>
            <a:ext cx="11713301" cy="6336704"/>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spTree>
    <p:extLst>
      <p:ext uri="{BB962C8B-B14F-4D97-AF65-F5344CB8AC3E}">
        <p14:creationId xmlns:p14="http://schemas.microsoft.com/office/powerpoint/2010/main" val="28091943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385882"/>
      </p:ext>
    </p:extLst>
  </p:cSld>
  <p:clrMapOvr>
    <a:masterClrMapping/>
  </p:clrMapOvr>
  <p:extLst>
    <p:ext uri="{DCECCB84-F9BA-43D5-87BE-67443E8EF086}">
      <p15:sldGuideLst xmlns:p15="http://schemas.microsoft.com/office/powerpoint/2012/main">
        <p15:guide id="1" orient="horz" pos="1620">
          <p15:clr>
            <a:srgbClr val="FBAE40"/>
          </p15:clr>
        </p15:guide>
        <p15:guide id="2" pos="4967">
          <p15:clr>
            <a:srgbClr val="FBAE40"/>
          </p15:clr>
        </p15:guide>
        <p15:guide id="3" orient="horz" pos="2160">
          <p15:clr>
            <a:srgbClr val="FBAE40"/>
          </p15:clr>
        </p15:guide>
        <p15:guide id="4" pos="662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31729804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73586693"/>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54487127"/>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92084319"/>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416693298"/>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10806129"/>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814561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43327082"/>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847525391"/>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62120278"/>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06/10/2025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77629303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Freeform 2">
            <a:extLst>
              <a:ext uri="{FF2B5EF4-FFF2-40B4-BE49-F238E27FC236}">
                <a16:creationId xmlns:a16="http://schemas.microsoft.com/office/drawing/2014/main" id="{3266AED1-73DE-018C-1612-91988D53C4F1}"/>
              </a:ext>
            </a:extLst>
          </p:cNvPr>
          <p:cNvSpPr/>
          <p:nvPr userDrawn="1"/>
        </p:nvSpPr>
        <p:spPr>
          <a:xfrm>
            <a:off x="-1" y="-1"/>
            <a:ext cx="12192001" cy="775106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6666"/>
            </a:stretch>
          </a:blipFill>
        </p:spPr>
        <p:txBody>
          <a:bodyPr/>
          <a:lstStyle/>
          <a:p>
            <a:endParaRPr lang="en-US"/>
          </a:p>
        </p:txBody>
      </p:sp>
      <p:sp>
        <p:nvSpPr>
          <p:cNvPr id="4" name="Rectangle: Rounded Corners 3">
            <a:extLst>
              <a:ext uri="{FF2B5EF4-FFF2-40B4-BE49-F238E27FC236}">
                <a16:creationId xmlns:a16="http://schemas.microsoft.com/office/drawing/2014/main" id="{28B3A9E1-8FDD-CA3D-97B5-E2A069F8EC5B}"/>
              </a:ext>
            </a:extLst>
          </p:cNvPr>
          <p:cNvSpPr/>
          <p:nvPr userDrawn="1"/>
        </p:nvSpPr>
        <p:spPr>
          <a:xfrm>
            <a:off x="189186" y="178676"/>
            <a:ext cx="11771585" cy="6679324"/>
          </a:xfrm>
          <a:prstGeom prst="roundRect">
            <a:avLst/>
          </a:prstGeom>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9Slide.vn - 2019">
            <a:extLst>
              <a:ext uri="{FF2B5EF4-FFF2-40B4-BE49-F238E27FC236}">
                <a16:creationId xmlns:a16="http://schemas.microsoft.com/office/drawing/2014/main" id="{72ED44B5-5072-941D-10C1-910CD568F339}"/>
              </a:ext>
            </a:extLst>
          </p:cNvPr>
          <p:cNvSpPr txBox="1"/>
          <p:nvPr userDrawn="1"/>
        </p:nvSpPr>
        <p:spPr>
          <a:xfrm>
            <a:off x="73573" y="-867066"/>
            <a:ext cx="12192000" cy="461665"/>
          </a:xfrm>
          <a:prstGeom prst="rect">
            <a:avLst/>
          </a:prstGeom>
          <a:noFill/>
        </p:spPr>
        <p:txBody>
          <a:bodyPr vert="horz" rtlCol="0">
            <a:spAutoFit/>
          </a:bodyPr>
          <a:lstStyle/>
          <a:p>
            <a:pPr algn="ctr"/>
            <a:r>
              <a:rPr lang="en-US" sz="2400" dirty="0">
                <a:solidFill>
                  <a:srgbClr val="CFCFCF"/>
                </a:solidFill>
              </a:rPr>
              <a:t>Hương Thảo – </a:t>
            </a:r>
            <a:r>
              <a:rPr lang="en-US" sz="2400" dirty="0" err="1">
                <a:solidFill>
                  <a:srgbClr val="CFCFCF"/>
                </a:solidFill>
              </a:rPr>
              <a:t>Zalo</a:t>
            </a:r>
            <a:r>
              <a:rPr lang="en-US" sz="2400" dirty="0">
                <a:solidFill>
                  <a:srgbClr val="CFCFCF"/>
                </a:solidFill>
              </a:rPr>
              <a:t> 0972115126</a:t>
            </a:r>
          </a:p>
        </p:txBody>
      </p:sp>
      <p:pic>
        <p:nvPicPr>
          <p:cNvPr id="6" name="Picture 9">
            <a:extLst>
              <a:ext uri="{FF2B5EF4-FFF2-40B4-BE49-F238E27FC236}">
                <a16:creationId xmlns:a16="http://schemas.microsoft.com/office/drawing/2014/main" id="{9D4F341E-FD61-19E0-A735-155AD77FDDE7}"/>
              </a:ext>
            </a:extLst>
          </p:cNvPr>
          <p:cNvPicPr>
            <a:picLocks noChangeAspect="1"/>
          </p:cNvPicPr>
          <p:nvPr userDrawn="1"/>
        </p:nvPicPr>
        <p:blipFill>
          <a:blip r:embed="rId12"/>
          <a:srcRect/>
          <a:stretch>
            <a:fillRect/>
          </a:stretch>
        </p:blipFill>
        <p:spPr>
          <a:xfrm>
            <a:off x="0" y="0"/>
            <a:ext cx="12192000" cy="6940296"/>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40152FDF-3992-CB88-E332-F92B6BCFAF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8" r:id="rId5"/>
    <p:sldLayoutId id="2147483671" r:id="rId6"/>
    <p:sldLayoutId id="2147483677" r:id="rId7"/>
    <p:sldLayoutId id="2147483678" r:id="rId8"/>
    <p:sldLayoutId id="2147483679" r:id="rId9"/>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06/10/2025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spTree>
    <p:extLst>
      <p:ext uri="{BB962C8B-B14F-4D97-AF65-F5344CB8AC3E}">
        <p14:creationId xmlns:p14="http://schemas.microsoft.com/office/powerpoint/2010/main" val="146284824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770BFED-882B-0B07-CB81-47D5E6B82933}"/>
              </a:ext>
            </a:extLst>
          </p:cNvPr>
          <p:cNvSpPr/>
          <p:nvPr userDrawn="1"/>
        </p:nvSpPr>
        <p:spPr>
          <a:xfrm>
            <a:off x="-1" y="-1"/>
            <a:ext cx="12192001" cy="775106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8"/>
            <a:stretch>
              <a:fillRect t="-6666"/>
            </a:stretch>
          </a:blipFill>
        </p:spPr>
        <p:txBody>
          <a:bodyPr/>
          <a:lstStyle/>
          <a:p>
            <a:endParaRPr lang="en-US"/>
          </a:p>
        </p:txBody>
      </p:sp>
      <p:sp>
        <p:nvSpPr>
          <p:cNvPr id="3" name="Rectangle: Rounded Corners 2">
            <a:extLst>
              <a:ext uri="{FF2B5EF4-FFF2-40B4-BE49-F238E27FC236}">
                <a16:creationId xmlns:a16="http://schemas.microsoft.com/office/drawing/2014/main" id="{E58098F7-3DD8-DD4A-E698-FC6CB0097524}"/>
              </a:ext>
            </a:extLst>
          </p:cNvPr>
          <p:cNvSpPr/>
          <p:nvPr userDrawn="1"/>
        </p:nvSpPr>
        <p:spPr>
          <a:xfrm>
            <a:off x="367863" y="178676"/>
            <a:ext cx="11445766" cy="6589985"/>
          </a:xfrm>
          <a:prstGeom prst="roundRect">
            <a:avLst/>
          </a:prstGeom>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9Slide.vn - 2019">
            <a:extLst>
              <a:ext uri="{FF2B5EF4-FFF2-40B4-BE49-F238E27FC236}">
                <a16:creationId xmlns:a16="http://schemas.microsoft.com/office/drawing/2014/main" id="{742FA3C0-6714-D4FA-67E2-B84399B3E6CE}"/>
              </a:ext>
            </a:extLst>
          </p:cNvPr>
          <p:cNvSpPr txBox="1"/>
          <p:nvPr userDrawn="1"/>
        </p:nvSpPr>
        <p:spPr>
          <a:xfrm>
            <a:off x="73573" y="-867066"/>
            <a:ext cx="12192000" cy="461665"/>
          </a:xfrm>
          <a:prstGeom prst="rect">
            <a:avLst/>
          </a:prstGeom>
          <a:noFill/>
        </p:spPr>
        <p:txBody>
          <a:bodyPr vert="horz" rtlCol="0">
            <a:spAutoFit/>
          </a:bodyPr>
          <a:lstStyle/>
          <a:p>
            <a:pPr algn="ctr"/>
            <a:r>
              <a:rPr lang="en-US" sz="2400" dirty="0">
                <a:solidFill>
                  <a:srgbClr val="CFCFCF"/>
                </a:solidFill>
              </a:rPr>
              <a:t>Hương Thảo – </a:t>
            </a:r>
            <a:r>
              <a:rPr lang="en-US" sz="2400" dirty="0" err="1">
                <a:solidFill>
                  <a:srgbClr val="CFCFCF"/>
                </a:solidFill>
              </a:rPr>
              <a:t>Zalo</a:t>
            </a:r>
            <a:r>
              <a:rPr lang="en-US" sz="2400" dirty="0">
                <a:solidFill>
                  <a:srgbClr val="CFCFCF"/>
                </a:solidFill>
              </a:rPr>
              <a:t> 0972115126</a:t>
            </a:r>
          </a:p>
        </p:txBody>
      </p:sp>
      <p:pic>
        <p:nvPicPr>
          <p:cNvPr id="5" name="Picture 4" descr="A round pink circle with white text and a black background&#10;&#10;AI-generated content may be incorrect.">
            <a:extLst>
              <a:ext uri="{FF2B5EF4-FFF2-40B4-BE49-F238E27FC236}">
                <a16:creationId xmlns:a16="http://schemas.microsoft.com/office/drawing/2014/main" id="{F36FC86E-09CA-C35E-1421-9A2633E966B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A round pink circle with white text and a black background&#10;&#10;AI-generated content may be incorrect.">
            <a:extLst>
              <a:ext uri="{FF2B5EF4-FFF2-40B4-BE49-F238E27FC236}">
                <a16:creationId xmlns:a16="http://schemas.microsoft.com/office/drawing/2014/main" id="{B3637F9C-A168-7A81-43FB-1ED3F692AE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2025/10/6</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
        <p:nvSpPr>
          <p:cNvPr id="3" name="TextBox 2">
            <a:extLst>
              <a:ext uri="{FF2B5EF4-FFF2-40B4-BE49-F238E27FC236}">
                <a16:creationId xmlns:a16="http://schemas.microsoft.com/office/drawing/2014/main" id="{365FF961-4B28-9BBE-C404-B2A12BD43FCB}"/>
              </a:ext>
            </a:extLst>
          </p:cNvPr>
          <p:cNvSpPr txBox="1"/>
          <p:nvPr userDrawn="1"/>
        </p:nvSpPr>
        <p:spPr>
          <a:xfrm>
            <a:off x="4719145" y="-462455"/>
            <a:ext cx="4004441" cy="369332"/>
          </a:xfrm>
          <a:prstGeom prst="rect">
            <a:avLst/>
          </a:prstGeom>
          <a:noFill/>
        </p:spPr>
        <p:txBody>
          <a:bodyPr wrap="square" rtlCol="0">
            <a:spAutoFit/>
          </a:bodyPr>
          <a:lstStyle/>
          <a:p>
            <a:r>
              <a:rPr lang="en-US" dirty="0">
                <a:solidFill>
                  <a:schemeClr val="accent3"/>
                </a:solidFill>
              </a:rPr>
              <a:t>Hương Thảo – </a:t>
            </a:r>
            <a:r>
              <a:rPr lang="en-US" dirty="0" err="1">
                <a:solidFill>
                  <a:schemeClr val="accent3"/>
                </a:solidFill>
              </a:rPr>
              <a:t>Zalo</a:t>
            </a:r>
            <a:r>
              <a:rPr lang="en-US" dirty="0">
                <a:solidFill>
                  <a:schemeClr val="accent3"/>
                </a:solidFill>
              </a:rPr>
              <a:t> 0972115126</a:t>
            </a: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06/10/2025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0E6FA5F4-9F83-44F0-5CA8-55EB26182F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261" y="0"/>
            <a:ext cx="1584251" cy="1584251"/>
          </a:xfrm>
          <a:prstGeom prst="rect">
            <a:avLst/>
          </a:prstGeom>
        </p:spPr>
      </p:pic>
      <p:sp>
        <p:nvSpPr>
          <p:cNvPr id="7" name="TextBox 6">
            <a:extLst>
              <a:ext uri="{FF2B5EF4-FFF2-40B4-BE49-F238E27FC236}">
                <a16:creationId xmlns:a16="http://schemas.microsoft.com/office/drawing/2014/main" id="{75A6D517-A0C0-9491-F1DA-B5274F1EBD16}"/>
              </a:ext>
            </a:extLst>
          </p:cNvPr>
          <p:cNvSpPr txBox="1"/>
          <p:nvPr userDrawn="1"/>
        </p:nvSpPr>
        <p:spPr>
          <a:xfrm>
            <a:off x="4719145" y="-462455"/>
            <a:ext cx="4004441" cy="369332"/>
          </a:xfrm>
          <a:prstGeom prst="rect">
            <a:avLst/>
          </a:prstGeom>
          <a:noFill/>
        </p:spPr>
        <p:txBody>
          <a:bodyPr wrap="square" rtlCol="0">
            <a:spAutoFit/>
          </a:bodyPr>
          <a:lstStyle/>
          <a:p>
            <a:r>
              <a:rPr lang="en-US" dirty="0">
                <a:solidFill>
                  <a:schemeClr val="bg1">
                    <a:lumMod val="85000"/>
                  </a:schemeClr>
                </a:solidFill>
              </a:rPr>
              <a:t>Hương Thảo – </a:t>
            </a:r>
            <a:r>
              <a:rPr lang="en-US" dirty="0" err="1">
                <a:solidFill>
                  <a:schemeClr val="bg1">
                    <a:lumMod val="85000"/>
                  </a:schemeClr>
                </a:solidFill>
              </a:rPr>
              <a:t>Zalo</a:t>
            </a:r>
            <a:r>
              <a:rPr lang="en-US" dirty="0">
                <a:solidFill>
                  <a:schemeClr val="bg1">
                    <a:lumMod val="85000"/>
                  </a:schemeClr>
                </a:solidFill>
              </a:rPr>
              <a:t> 0972115126</a:t>
            </a:r>
          </a:p>
        </p:txBody>
      </p:sp>
    </p:spTree>
    <p:extLst>
      <p:ext uri="{BB962C8B-B14F-4D97-AF65-F5344CB8AC3E}">
        <p14:creationId xmlns:p14="http://schemas.microsoft.com/office/powerpoint/2010/main" val="36151735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C3EEF88-F099-356C-28A4-957683A6AAD8}"/>
              </a:ext>
            </a:extLst>
          </p:cNvPr>
          <p:cNvSpPr txBox="1"/>
          <p:nvPr userDrawn="1"/>
        </p:nvSpPr>
        <p:spPr>
          <a:xfrm>
            <a:off x="73573" y="-867066"/>
            <a:ext cx="12192000" cy="461665"/>
          </a:xfrm>
          <a:prstGeom prst="rect">
            <a:avLst/>
          </a:prstGeom>
          <a:noFill/>
        </p:spPr>
        <p:txBody>
          <a:bodyPr vert="horz" rtlCol="0">
            <a:spAutoFit/>
          </a:bodyPr>
          <a:lstStyle/>
          <a:p>
            <a:pPr algn="ctr"/>
            <a:r>
              <a:rPr lang="en-US" sz="2400" dirty="0">
                <a:solidFill>
                  <a:srgbClr val="CFCFCF"/>
                </a:solidFill>
              </a:rPr>
              <a:t>Hương Thảo – </a:t>
            </a:r>
            <a:r>
              <a:rPr lang="en-US" sz="2400" dirty="0" err="1">
                <a:solidFill>
                  <a:srgbClr val="CFCFCF"/>
                </a:solidFill>
              </a:rPr>
              <a:t>Zalo</a:t>
            </a:r>
            <a:r>
              <a:rPr lang="en-US" sz="2400" dirty="0">
                <a:solidFill>
                  <a:srgbClr val="CFCFCF"/>
                </a:solidFill>
              </a:rPr>
              <a:t> 0972115126</a:t>
            </a:r>
          </a:p>
        </p:txBody>
      </p:sp>
    </p:spTree>
    <p:extLst>
      <p:ext uri="{BB962C8B-B14F-4D97-AF65-F5344CB8AC3E}">
        <p14:creationId xmlns:p14="http://schemas.microsoft.com/office/powerpoint/2010/main" val="309625445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36F8276-3D89-6483-6C35-484A57F0DFE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851994261"/>
      </p:ext>
    </p:extLst>
  </p:cSld>
  <p:clrMap bg1="lt1" tx1="dk1" bg2="dk2" tx2="lt2" accent1="accent1" accent2="accent2" accent3="accent3" accent4="accent4" accent5="accent5" accent6="accent6" hlink="hlink" folHlink="folHlink"/>
  <p:sldLayoutIdLst>
    <p:sldLayoutId id="21474837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5.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jpeg"/><Relationship Id="rId7"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1.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48.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control" Target="../activeX/activeX1.xml"/><Relationship Id="rId5" Type="http://schemas.openxmlformats.org/officeDocument/2006/relationships/image" Target="../media/image55.wmf"/><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control" Target="../activeX/activeX2.xml"/><Relationship Id="rId5" Type="http://schemas.openxmlformats.org/officeDocument/2006/relationships/image" Target="../media/image55.wmf"/><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47.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2.png"/><Relationship Id="rId5" Type="http://schemas.openxmlformats.org/officeDocument/2006/relationships/image" Target="../media/image61.gif"/><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media" Target="../media/media2.wav"/><Relationship Id="rId7" Type="http://schemas.openxmlformats.org/officeDocument/2006/relationships/image" Target="../media/image2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11" Type="http://schemas.openxmlformats.org/officeDocument/2006/relationships/image" Target="../media/image32.png"/><Relationship Id="rId5" Type="http://schemas.openxmlformats.org/officeDocument/2006/relationships/slideLayout" Target="../slideLayouts/slideLayout32.xml"/><Relationship Id="rId10" Type="http://schemas.openxmlformats.org/officeDocument/2006/relationships/image" Target="../media/image31.png"/><Relationship Id="rId4" Type="http://schemas.openxmlformats.org/officeDocument/2006/relationships/audio" Target="../media/media2.wav"/><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1.xml"/><Relationship Id="rId5" Type="http://schemas.openxmlformats.org/officeDocument/2006/relationships/image" Target="../media/image68.png"/><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media" Target="../media/media2.wav"/><Relationship Id="rId7" Type="http://schemas.openxmlformats.org/officeDocument/2006/relationships/image" Target="../media/image29.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1.wav"/><Relationship Id="rId11" Type="http://schemas.openxmlformats.org/officeDocument/2006/relationships/image" Target="../media/image32.png"/><Relationship Id="rId5" Type="http://schemas.openxmlformats.org/officeDocument/2006/relationships/slideLayout" Target="../slideLayouts/slideLayout32.xml"/><Relationship Id="rId10" Type="http://schemas.openxmlformats.org/officeDocument/2006/relationships/image" Target="../media/image33.png"/><Relationship Id="rId4" Type="http://schemas.openxmlformats.org/officeDocument/2006/relationships/audio" Target="../media/media2.wav"/><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media" Target="../media/media2.wav"/><Relationship Id="rId7" Type="http://schemas.openxmlformats.org/officeDocument/2006/relationships/audio" Target="../media/audio1.wav"/><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2.xml"/><Relationship Id="rId11" Type="http://schemas.openxmlformats.org/officeDocument/2006/relationships/image" Target="../media/image32.png"/><Relationship Id="rId5" Type="http://schemas.openxmlformats.org/officeDocument/2006/relationships/slideLayout" Target="../slideLayouts/slideLayout27.xml"/><Relationship Id="rId10" Type="http://schemas.openxmlformats.org/officeDocument/2006/relationships/image" Target="../media/image34.png"/><Relationship Id="rId4" Type="http://schemas.openxmlformats.org/officeDocument/2006/relationships/audio" Target="../media/media2.wav"/><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media" Target="../media/media2.wav"/><Relationship Id="rId7" Type="http://schemas.openxmlformats.org/officeDocument/2006/relationships/audio" Target="../media/audio1.wav"/><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3.xml"/><Relationship Id="rId11" Type="http://schemas.openxmlformats.org/officeDocument/2006/relationships/image" Target="../media/image32.png"/><Relationship Id="rId5" Type="http://schemas.openxmlformats.org/officeDocument/2006/relationships/slideLayout" Target="../slideLayouts/slideLayout37.xml"/><Relationship Id="rId10" Type="http://schemas.openxmlformats.org/officeDocument/2006/relationships/image" Target="../media/image35.png"/><Relationship Id="rId4" Type="http://schemas.openxmlformats.org/officeDocument/2006/relationships/audio" Target="../media/media2.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80.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05AE1-AD16-CFD3-E483-209BB4ACE86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43238F-3823-1388-4B25-F1513FA2A7C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66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red and green text on a black background&#10;&#10;AI-generated content may be incorrect.">
            <a:extLst>
              <a:ext uri="{FF2B5EF4-FFF2-40B4-BE49-F238E27FC236}">
                <a16:creationId xmlns:a16="http://schemas.microsoft.com/office/drawing/2014/main" id="{A92F2A6A-D0C2-7294-FA10-5D06471C6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6000" y="655079"/>
            <a:ext cx="7200000" cy="5547841"/>
          </a:xfrm>
          <a:prstGeom prst="rect">
            <a:avLst/>
          </a:prstGeom>
        </p:spPr>
      </p:pic>
    </p:spTree>
    <p:extLst>
      <p:ext uri="{BB962C8B-B14F-4D97-AF65-F5344CB8AC3E}">
        <p14:creationId xmlns:p14="http://schemas.microsoft.com/office/powerpoint/2010/main" val="38352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6201A09-DEC8-D752-4C23-ED294C13EC39}"/>
              </a:ext>
            </a:extLst>
          </p:cNvPr>
          <p:cNvGrpSpPr/>
          <p:nvPr/>
        </p:nvGrpSpPr>
        <p:grpSpPr>
          <a:xfrm>
            <a:off x="5465997" y="3951833"/>
            <a:ext cx="7061200" cy="1458340"/>
            <a:chOff x="-457200" y="5062279"/>
            <a:chExt cx="10591800" cy="2187510"/>
          </a:xfrm>
        </p:grpSpPr>
        <p:grpSp>
          <p:nvGrpSpPr>
            <p:cNvPr id="11" name="Group 10">
              <a:extLst>
                <a:ext uri="{FF2B5EF4-FFF2-40B4-BE49-F238E27FC236}">
                  <a16:creationId xmlns:a16="http://schemas.microsoft.com/office/drawing/2014/main" id="{9800E354-0C68-7108-F3F5-A36E69002E0F}"/>
                </a:ext>
              </a:extLst>
            </p:cNvPr>
            <p:cNvGrpSpPr/>
            <p:nvPr/>
          </p:nvGrpSpPr>
          <p:grpSpPr>
            <a:xfrm>
              <a:off x="-457200" y="5062279"/>
              <a:ext cx="10591800" cy="2187510"/>
              <a:chOff x="-304800" y="4276965"/>
              <a:chExt cx="10591800" cy="2187510"/>
            </a:xfrm>
          </p:grpSpPr>
          <p:pic>
            <p:nvPicPr>
              <p:cNvPr id="13" name="Picture 12" descr="A picture containing light&#10;&#10;Description automatically generated">
                <a:extLst>
                  <a:ext uri="{FF2B5EF4-FFF2-40B4-BE49-F238E27FC236}">
                    <a16:creationId xmlns:a16="http://schemas.microsoft.com/office/drawing/2014/main" id="{4E965ABF-FC75-95DF-1072-238C175FA6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46A0AEBF-3F92-DBDF-D2C9-4732FA6F60D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12" name="TextBox 11">
              <a:extLst>
                <a:ext uri="{FF2B5EF4-FFF2-40B4-BE49-F238E27FC236}">
                  <a16:creationId xmlns:a16="http://schemas.microsoft.com/office/drawing/2014/main" id="{1E50EC60-CE22-4C74-2547-AB86F7359900}"/>
                </a:ext>
              </a:extLst>
            </p:cNvPr>
            <p:cNvSpPr txBox="1"/>
            <p:nvPr/>
          </p:nvSpPr>
          <p:spPr>
            <a:xfrm>
              <a:off x="2738639" y="5142441"/>
              <a:ext cx="6667500" cy="1357584"/>
            </a:xfrm>
            <a:prstGeom prst="rect">
              <a:avLst/>
            </a:prstGeom>
            <a:noFill/>
          </p:spPr>
          <p:txBody>
            <a:bodyPr wrap="square">
              <a:spAutoFit/>
            </a:bodyPr>
            <a:lstStyle/>
            <a:p>
              <a:pPr defTabSz="609630">
                <a:lnSpc>
                  <a:spcPct val="150000"/>
                </a:lnSpc>
                <a:spcBef>
                  <a:spcPts val="500"/>
                </a:spcBef>
                <a:defRPr/>
              </a:pPr>
              <a:r>
                <a:rPr lang="en-US" altLang="zh-CN"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na</a:t>
              </a:r>
              <a:r>
                <a:rPr lang="en-US" altLang="zh-CN"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ná</a:t>
              </a:r>
              <a:endParaRPr lang="zh-CN" altLang="en-US" sz="4000" b="1" dirty="0">
                <a:solidFill>
                  <a:prstClr val="black"/>
                </a:solidFill>
                <a:latin typeface="Cambria" panose="02040503050406030204" pitchFamily="18" charset="0"/>
                <a:ea typeface="微软雅黑" pitchFamily="34" charset="-122"/>
                <a:cs typeface="Times New Roman" panose="02020603050405020304" pitchFamily="18" charset="0"/>
              </a:endParaRPr>
            </a:p>
          </p:txBody>
        </p:sp>
      </p:grpSp>
      <p:grpSp>
        <p:nvGrpSpPr>
          <p:cNvPr id="15" name="Group 14">
            <a:extLst>
              <a:ext uri="{FF2B5EF4-FFF2-40B4-BE49-F238E27FC236}">
                <a16:creationId xmlns:a16="http://schemas.microsoft.com/office/drawing/2014/main" id="{78245972-E2CD-0967-632A-0E067197762C}"/>
              </a:ext>
            </a:extLst>
          </p:cNvPr>
          <p:cNvGrpSpPr/>
          <p:nvPr/>
        </p:nvGrpSpPr>
        <p:grpSpPr>
          <a:xfrm>
            <a:off x="0" y="2309476"/>
            <a:ext cx="7061200" cy="1392198"/>
            <a:chOff x="-457200" y="5065608"/>
            <a:chExt cx="10591800" cy="2088297"/>
          </a:xfrm>
        </p:grpSpPr>
        <p:grpSp>
          <p:nvGrpSpPr>
            <p:cNvPr id="16" name="Group 15">
              <a:extLst>
                <a:ext uri="{FF2B5EF4-FFF2-40B4-BE49-F238E27FC236}">
                  <a16:creationId xmlns:a16="http://schemas.microsoft.com/office/drawing/2014/main" id="{84FD6842-4F8C-BC0B-4497-3E9D75EE4079}"/>
                </a:ext>
              </a:extLst>
            </p:cNvPr>
            <p:cNvGrpSpPr/>
            <p:nvPr/>
          </p:nvGrpSpPr>
          <p:grpSpPr>
            <a:xfrm>
              <a:off x="-457200" y="5065608"/>
              <a:ext cx="10591800" cy="2088297"/>
              <a:chOff x="-304800" y="4280294"/>
              <a:chExt cx="10591800" cy="2088297"/>
            </a:xfrm>
          </p:grpSpPr>
          <p:pic>
            <p:nvPicPr>
              <p:cNvPr id="18" name="Picture 17" descr="A picture containing light&#10;&#10;Description automatically generated">
                <a:extLst>
                  <a:ext uri="{FF2B5EF4-FFF2-40B4-BE49-F238E27FC236}">
                    <a16:creationId xmlns:a16="http://schemas.microsoft.com/office/drawing/2014/main" id="{F72040F8-F6B5-677F-BF48-E056685FBB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9F3FF418-706A-96C7-4A9F-C8B9B5320B6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7" name="TextBox 16">
              <a:extLst>
                <a:ext uri="{FF2B5EF4-FFF2-40B4-BE49-F238E27FC236}">
                  <a16:creationId xmlns:a16="http://schemas.microsoft.com/office/drawing/2014/main" id="{4944C21E-A3DC-6F76-49E0-6933B95DE9A2}"/>
                </a:ext>
              </a:extLst>
            </p:cNvPr>
            <p:cNvSpPr txBox="1"/>
            <p:nvPr/>
          </p:nvSpPr>
          <p:spPr>
            <a:xfrm>
              <a:off x="2368733" y="5218991"/>
              <a:ext cx="6667500" cy="1357584"/>
            </a:xfrm>
            <a:prstGeom prst="rect">
              <a:avLst/>
            </a:prstGeom>
            <a:noFill/>
          </p:spPr>
          <p:txBody>
            <a:bodyPr wrap="square">
              <a:spAutoFit/>
            </a:bodyPr>
            <a:lstStyle/>
            <a:p>
              <a:pPr defTabSz="609630">
                <a:lnSpc>
                  <a:spcPct val="150000"/>
                </a:lnSpc>
                <a:spcBef>
                  <a:spcPts val="500"/>
                </a:spcBef>
                <a:defRPr/>
              </a:pPr>
              <a:r>
                <a:rPr lang="en-US" altLang="zh-CN"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bị</a:t>
              </a:r>
              <a:endParaRPr lang="zh-CN" altLang="en-US" sz="4000" b="1" dirty="0">
                <a:solidFill>
                  <a:srgbClr val="002060"/>
                </a:solidFill>
                <a:latin typeface="Cambria" panose="02040503050406030204" pitchFamily="18" charset="0"/>
                <a:ea typeface="微软雅黑" pitchFamily="34" charset="-122"/>
                <a:cs typeface="Times New Roman" panose="02020603050405020304" pitchFamily="18" charset="0"/>
              </a:endParaRPr>
            </a:p>
          </p:txBody>
        </p:sp>
      </p:grpSp>
      <p:grpSp>
        <p:nvGrpSpPr>
          <p:cNvPr id="20" name="Group 19">
            <a:extLst>
              <a:ext uri="{FF2B5EF4-FFF2-40B4-BE49-F238E27FC236}">
                <a16:creationId xmlns:a16="http://schemas.microsoft.com/office/drawing/2014/main" id="{F645454F-5106-9332-4205-3C1591C0B400}"/>
              </a:ext>
            </a:extLst>
          </p:cNvPr>
          <p:cNvGrpSpPr/>
          <p:nvPr/>
        </p:nvGrpSpPr>
        <p:grpSpPr>
          <a:xfrm>
            <a:off x="9352" y="4564563"/>
            <a:ext cx="7061200" cy="1392198"/>
            <a:chOff x="-457200" y="5275421"/>
            <a:chExt cx="10591800" cy="2088297"/>
          </a:xfrm>
        </p:grpSpPr>
        <p:grpSp>
          <p:nvGrpSpPr>
            <p:cNvPr id="21" name="Group 20">
              <a:extLst>
                <a:ext uri="{FF2B5EF4-FFF2-40B4-BE49-F238E27FC236}">
                  <a16:creationId xmlns:a16="http://schemas.microsoft.com/office/drawing/2014/main" id="{4ADF59FB-92CB-69ED-2210-EE8B1F390FC9}"/>
                </a:ext>
              </a:extLst>
            </p:cNvPr>
            <p:cNvGrpSpPr/>
            <p:nvPr/>
          </p:nvGrpSpPr>
          <p:grpSpPr>
            <a:xfrm>
              <a:off x="-457200" y="5275421"/>
              <a:ext cx="10591800" cy="2088297"/>
              <a:chOff x="-304800" y="4490107"/>
              <a:chExt cx="10591800" cy="2088297"/>
            </a:xfrm>
          </p:grpSpPr>
          <p:pic>
            <p:nvPicPr>
              <p:cNvPr id="23" name="Picture 22" descr="A picture containing light&#10;&#10;Description automatically generated">
                <a:extLst>
                  <a:ext uri="{FF2B5EF4-FFF2-40B4-BE49-F238E27FC236}">
                    <a16:creationId xmlns:a16="http://schemas.microsoft.com/office/drawing/2014/main" id="{31992F02-DEC8-DBAB-5F94-C6C16BD5A7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5FACAAD2-0DD9-D3EB-2313-497C7DA4BCB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22" name="TextBox 21">
              <a:extLst>
                <a:ext uri="{FF2B5EF4-FFF2-40B4-BE49-F238E27FC236}">
                  <a16:creationId xmlns:a16="http://schemas.microsoft.com/office/drawing/2014/main" id="{744E7812-FF27-F9DE-ACA2-B118D12545B6}"/>
                </a:ext>
              </a:extLst>
            </p:cNvPr>
            <p:cNvSpPr txBox="1"/>
            <p:nvPr/>
          </p:nvSpPr>
          <p:spPr>
            <a:xfrm>
              <a:off x="2571750" y="5301674"/>
              <a:ext cx="5156018" cy="1357584"/>
            </a:xfrm>
            <a:prstGeom prst="rect">
              <a:avLst/>
            </a:prstGeom>
            <a:noFill/>
          </p:spPr>
          <p:txBody>
            <a:bodyPr wrap="square">
              <a:spAutoFit/>
            </a:bodyPr>
            <a:lstStyle/>
            <a:p>
              <a:pPr defTabSz="609630">
                <a:lnSpc>
                  <a:spcPct val="150000"/>
                </a:lnSpc>
                <a:spcBef>
                  <a:spcPts val="500"/>
                </a:spcBef>
                <a:defRPr/>
              </a:pPr>
              <a:r>
                <a:rPr lang="en-US" altLang="zh-CN" sz="4000" b="1" dirty="0" err="1">
                  <a:solidFill>
                    <a:srgbClr val="F79646">
                      <a:lumMod val="75000"/>
                    </a:srgbClr>
                  </a:solidFill>
                  <a:latin typeface="Cambria" panose="02040503050406030204" pitchFamily="18" charset="0"/>
                  <a:ea typeface="Cambria" panose="02040503050406030204" pitchFamily="18" charset="0"/>
                  <a:cs typeface="Times New Roman" panose="02020603050405020304" pitchFamily="18" charset="0"/>
                </a:rPr>
                <a:t>liên</a:t>
              </a:r>
              <a:r>
                <a:rPr lang="en-US" altLang="zh-CN" sz="4000" b="1" dirty="0">
                  <a:solidFill>
                    <a:srgbClr val="F79646">
                      <a:lumMod val="75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solidFill>
                    <a:srgbClr val="F79646">
                      <a:lumMod val="75000"/>
                    </a:srgbClr>
                  </a:solidFill>
                  <a:latin typeface="Cambria" panose="02040503050406030204" pitchFamily="18" charset="0"/>
                  <a:ea typeface="Cambria" panose="02040503050406030204" pitchFamily="18" charset="0"/>
                  <a:cs typeface="Times New Roman" panose="02020603050405020304" pitchFamily="18" charset="0"/>
                </a:rPr>
                <a:t>tục</a:t>
              </a:r>
              <a:endParaRPr lang="zh-CN" altLang="en-US" sz="4000" b="1" dirty="0">
                <a:solidFill>
                  <a:srgbClr val="F79646">
                    <a:lumMod val="75000"/>
                  </a:srgbClr>
                </a:solidFill>
                <a:latin typeface="Cambria" panose="02040503050406030204" pitchFamily="18" charset="0"/>
                <a:ea typeface="微软雅黑" pitchFamily="34" charset="-122"/>
                <a:cs typeface="Times New Roman" panose="02020603050405020304" pitchFamily="18" charset="0"/>
              </a:endParaRPr>
            </a:p>
          </p:txBody>
        </p:sp>
      </p:grpSp>
      <p:grpSp>
        <p:nvGrpSpPr>
          <p:cNvPr id="25" name="Group 24">
            <a:extLst>
              <a:ext uri="{FF2B5EF4-FFF2-40B4-BE49-F238E27FC236}">
                <a16:creationId xmlns:a16="http://schemas.microsoft.com/office/drawing/2014/main" id="{CD4A50C6-04ED-B28E-9EE7-F11C35AFD77F}"/>
              </a:ext>
            </a:extLst>
          </p:cNvPr>
          <p:cNvGrpSpPr/>
          <p:nvPr/>
        </p:nvGrpSpPr>
        <p:grpSpPr>
          <a:xfrm>
            <a:off x="5842000" y="1593672"/>
            <a:ext cx="7061200" cy="1392198"/>
            <a:chOff x="25037" y="5030765"/>
            <a:chExt cx="10591800" cy="2088297"/>
          </a:xfrm>
        </p:grpSpPr>
        <p:grpSp>
          <p:nvGrpSpPr>
            <p:cNvPr id="26" name="Group 25">
              <a:extLst>
                <a:ext uri="{FF2B5EF4-FFF2-40B4-BE49-F238E27FC236}">
                  <a16:creationId xmlns:a16="http://schemas.microsoft.com/office/drawing/2014/main" id="{3C1A1BA8-5B80-477A-E316-2C6B44DC00DB}"/>
                </a:ext>
              </a:extLst>
            </p:cNvPr>
            <p:cNvGrpSpPr/>
            <p:nvPr/>
          </p:nvGrpSpPr>
          <p:grpSpPr>
            <a:xfrm>
              <a:off x="25037" y="5030765"/>
              <a:ext cx="10591800" cy="2088297"/>
              <a:chOff x="177437" y="4245451"/>
              <a:chExt cx="10591800" cy="2088297"/>
            </a:xfrm>
          </p:grpSpPr>
          <p:pic>
            <p:nvPicPr>
              <p:cNvPr id="28" name="Picture 27" descr="A picture containing light&#10;&#10;Description automatically generated">
                <a:extLst>
                  <a:ext uri="{FF2B5EF4-FFF2-40B4-BE49-F238E27FC236}">
                    <a16:creationId xmlns:a16="http://schemas.microsoft.com/office/drawing/2014/main" id="{24CC172B-BD5B-8A9C-B586-516025B80D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D307A2B0-96B1-C309-4164-2034F1F796C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7" name="TextBox 26">
              <a:extLst>
                <a:ext uri="{FF2B5EF4-FFF2-40B4-BE49-F238E27FC236}">
                  <a16:creationId xmlns:a16="http://schemas.microsoft.com/office/drawing/2014/main" id="{9D828284-A713-DD37-0B54-A4927E0D446D}"/>
                </a:ext>
              </a:extLst>
            </p:cNvPr>
            <p:cNvSpPr txBox="1"/>
            <p:nvPr/>
          </p:nvSpPr>
          <p:spPr>
            <a:xfrm>
              <a:off x="2461211" y="5214416"/>
              <a:ext cx="4514306" cy="1357584"/>
            </a:xfrm>
            <a:prstGeom prst="rect">
              <a:avLst/>
            </a:prstGeom>
            <a:noFill/>
          </p:spPr>
          <p:txBody>
            <a:bodyPr wrap="square">
              <a:spAutoFit/>
            </a:bodyPr>
            <a:lstStyle/>
            <a:p>
              <a:pPr defTabSz="609630">
                <a:lnSpc>
                  <a:spcPct val="150000"/>
                </a:lnSpc>
                <a:spcBef>
                  <a:spcPts val="500"/>
                </a:spcBef>
                <a:defRPr/>
              </a:pPr>
              <a:r>
                <a:rPr lang="en-US" altLang="zh-CN" sz="40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lông</a:t>
              </a:r>
              <a:r>
                <a:rPr lang="en-US" altLang="zh-CN" sz="40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mi</a:t>
              </a:r>
              <a:endParaRPr lang="zh-CN" altLang="en-US" sz="4000" b="1" dirty="0">
                <a:solidFill>
                  <a:srgbClr val="7030A0"/>
                </a:solidFill>
                <a:latin typeface="Cambria" panose="02040503050406030204" pitchFamily="18" charset="0"/>
                <a:ea typeface="微软雅黑" pitchFamily="34" charset="-122"/>
                <a:cs typeface="Times New Roman" panose="02020603050405020304" pitchFamily="18" charset="0"/>
              </a:endParaRPr>
            </a:p>
          </p:txBody>
        </p:sp>
      </p:grpSp>
      <p:pic>
        <p:nvPicPr>
          <p:cNvPr id="30" name="图片 9">
            <a:extLst>
              <a:ext uri="{FF2B5EF4-FFF2-40B4-BE49-F238E27FC236}">
                <a16:creationId xmlns:a16="http://schemas.microsoft.com/office/drawing/2014/main" id="{CF4304A4-CF30-1B72-1A5F-D68F1B05FC68}"/>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41883" y="-149734"/>
            <a:ext cx="2152701" cy="2908455"/>
          </a:xfrm>
          <a:prstGeom prst="rect">
            <a:avLst/>
          </a:prstGeom>
        </p:spPr>
      </p:pic>
      <p:pic>
        <p:nvPicPr>
          <p:cNvPr id="31" name="图片 10">
            <a:extLst>
              <a:ext uri="{FF2B5EF4-FFF2-40B4-BE49-F238E27FC236}">
                <a16:creationId xmlns:a16="http://schemas.microsoft.com/office/drawing/2014/main" id="{04A1F0E1-87D7-E126-6E33-CA1BEA733A17}"/>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32" name="Picture 31">
            <a:extLst>
              <a:ext uri="{FF2B5EF4-FFF2-40B4-BE49-F238E27FC236}">
                <a16:creationId xmlns:a16="http://schemas.microsoft.com/office/drawing/2014/main" id="{E6F247E3-3D6F-30E0-04A3-A4C6817C296D}"/>
              </a:ext>
            </a:extLst>
          </p:cNvPr>
          <p:cNvPicPr>
            <a:picLocks noChangeAspect="1"/>
          </p:cNvPicPr>
          <p:nvPr/>
        </p:nvPicPr>
        <p:blipFill>
          <a:blip r:embed="rId11"/>
          <a:stretch>
            <a:fillRect/>
          </a:stretch>
        </p:blipFill>
        <p:spPr>
          <a:xfrm>
            <a:off x="2446863" y="614090"/>
            <a:ext cx="7510923" cy="1079086"/>
          </a:xfrm>
          <a:prstGeom prst="rect">
            <a:avLst/>
          </a:prstGeom>
        </p:spPr>
      </p:pic>
    </p:spTree>
    <p:extLst>
      <p:ext uri="{BB962C8B-B14F-4D97-AF65-F5344CB8AC3E}">
        <p14:creationId xmlns:p14="http://schemas.microsoft.com/office/powerpoint/2010/main" val="2156601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anim calcmode="lin" valueType="num">
                                      <p:cBhvr>
                                        <p:cTn id="10" dur="500" fill="hold"/>
                                        <p:tgtEl>
                                          <p:spTgt spid="15"/>
                                        </p:tgtEl>
                                        <p:attrNameLst>
                                          <p:attrName>ppt_x</p:attrName>
                                        </p:attrNameLst>
                                      </p:cBhvr>
                                      <p:tavLst>
                                        <p:tav tm="0">
                                          <p:val>
                                            <p:fltVal val="0.5"/>
                                          </p:val>
                                        </p:tav>
                                        <p:tav tm="100000">
                                          <p:val>
                                            <p:strVal val="#ppt_x"/>
                                          </p:val>
                                        </p:tav>
                                      </p:tavLst>
                                    </p:anim>
                                    <p:anim calcmode="lin" valueType="num">
                                      <p:cBhvr>
                                        <p:cTn id="11"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fltVal val="0.5"/>
                                          </p:val>
                                        </p:tav>
                                        <p:tav tm="100000">
                                          <p:val>
                                            <p:strVal val="#ppt_x"/>
                                          </p:val>
                                        </p:tav>
                                      </p:tavLst>
                                    </p:anim>
                                    <p:anim calcmode="lin" valueType="num">
                                      <p:cBhvr>
                                        <p:cTn id="29"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fltVal val="0.5"/>
                                          </p:val>
                                        </p:tav>
                                        <p:tav tm="100000">
                                          <p:val>
                                            <p:strVal val="#ppt_x"/>
                                          </p:val>
                                        </p:tav>
                                      </p:tavLst>
                                    </p:anim>
                                    <p:anim calcmode="lin" valueType="num">
                                      <p:cBhvr>
                                        <p:cTn id="38"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53761355-F82F-631F-D50D-1C14B437FC1B}"/>
              </a:ext>
            </a:extLst>
          </p:cNvPr>
          <p:cNvSpPr>
            <a:spLocks noChangeArrowheads="1"/>
          </p:cNvSpPr>
          <p:nvPr/>
        </p:nvSpPr>
        <p:spPr bwMode="auto">
          <a:xfrm>
            <a:off x="719546" y="2224363"/>
            <a:ext cx="10590963" cy="1661993"/>
          </a:xfrm>
          <a:prstGeom prst="rect">
            <a:avLst/>
          </a:prstGeom>
          <a:noFill/>
          <a:ln>
            <a:noFill/>
          </a:ln>
          <a:effectLst>
            <a:prstShdw prst="shdw17" dist="17961" dir="13500000">
              <a:srgbClr val="EEECE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0" fontAlgn="base" hangingPunct="0">
              <a:spcBef>
                <a:spcPct val="0"/>
              </a:spcBef>
              <a:spcAft>
                <a:spcPct val="0"/>
              </a:spcAft>
              <a:buNone/>
              <a:defRPr/>
            </a:pPr>
            <a:r>
              <a:rPr lang="en-US" altLang="en-US" sz="3600" kern="0" dirty="0">
                <a:solidFill>
                  <a:srgbClr val="000000"/>
                </a:solidFill>
                <a:latin typeface="Cambria" panose="02040503050406030204" pitchFamily="18" charset="0"/>
                <a:ea typeface="Cambria" panose="02040503050406030204" pitchFamily="18" charset="0"/>
              </a:rPr>
              <a:t>   </a:t>
            </a:r>
            <a:r>
              <a:rPr lang="vi-VN" altLang="en-US" sz="3600" kern="0" dirty="0">
                <a:solidFill>
                  <a:srgbClr val="000000"/>
                </a:solidFill>
                <a:latin typeface="Cambria" panose="02040503050406030204" pitchFamily="18" charset="0"/>
                <a:ea typeface="Cambria" panose="02040503050406030204" pitchFamily="18" charset="0"/>
              </a:rPr>
              <a:t>Hai bức chân dung</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thực sự là hai tác phẩm nghệ thuật,</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bởi người trong tranh</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được vẽ rất đẹp</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và rất giống người thật.</a:t>
            </a:r>
            <a:r>
              <a:rPr lang="en-US" altLang="en-US" sz="3600" kern="0" dirty="0">
                <a:solidFill>
                  <a:srgbClr val="FF0000"/>
                </a:solidFill>
                <a:latin typeface="Cambria" panose="02040503050406030204" pitchFamily="18" charset="0"/>
                <a:ea typeface="Cambria" panose="02040503050406030204" pitchFamily="18" charset="0"/>
              </a:rPr>
              <a:t>//</a:t>
            </a:r>
            <a:endParaRPr lang="vi-VN" altLang="en-US" sz="3600" kern="0" dirty="0">
              <a:solidFill>
                <a:srgbClr val="FF0000"/>
              </a:solidFill>
              <a:latin typeface="Cambria" panose="02040503050406030204" pitchFamily="18" charset="0"/>
              <a:ea typeface="Cambria" panose="02040503050406030204" pitchFamily="18" charset="0"/>
            </a:endParaRPr>
          </a:p>
        </p:txBody>
      </p:sp>
      <p:pic>
        <p:nvPicPr>
          <p:cNvPr id="4" name="图片 13">
            <a:extLst>
              <a:ext uri="{FF2B5EF4-FFF2-40B4-BE49-F238E27FC236}">
                <a16:creationId xmlns:a16="http://schemas.microsoft.com/office/drawing/2014/main" id="{4A9C6D13-F344-8810-B241-902CE0ABFD1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389800" y="60264"/>
            <a:ext cx="2356723" cy="2132780"/>
          </a:xfrm>
          <a:prstGeom prst="rect">
            <a:avLst/>
          </a:prstGeom>
        </p:spPr>
      </p:pic>
      <p:pic>
        <p:nvPicPr>
          <p:cNvPr id="7" name="Picture 6">
            <a:extLst>
              <a:ext uri="{FF2B5EF4-FFF2-40B4-BE49-F238E27FC236}">
                <a16:creationId xmlns:a16="http://schemas.microsoft.com/office/drawing/2014/main" id="{1ACAA11B-D082-CF7C-299D-328213D3653D}"/>
              </a:ext>
            </a:extLst>
          </p:cNvPr>
          <p:cNvPicPr>
            <a:picLocks noChangeAspect="1"/>
          </p:cNvPicPr>
          <p:nvPr/>
        </p:nvPicPr>
        <p:blipFill>
          <a:blip r:embed="rId3"/>
          <a:stretch>
            <a:fillRect/>
          </a:stretch>
        </p:blipFill>
        <p:spPr>
          <a:xfrm>
            <a:off x="2484388" y="242274"/>
            <a:ext cx="6882981" cy="1780186"/>
          </a:xfrm>
          <a:prstGeom prst="rect">
            <a:avLst/>
          </a:prstGeom>
        </p:spPr>
      </p:pic>
      <p:sp>
        <p:nvSpPr>
          <p:cNvPr id="8" name="Rectangle 8">
            <a:extLst>
              <a:ext uri="{FF2B5EF4-FFF2-40B4-BE49-F238E27FC236}">
                <a16:creationId xmlns:a16="http://schemas.microsoft.com/office/drawing/2014/main" id="{C8DB0D43-4C3D-9E7C-46DF-ACA92AC90A5D}"/>
              </a:ext>
            </a:extLst>
          </p:cNvPr>
          <p:cNvSpPr>
            <a:spLocks noChangeArrowheads="1"/>
          </p:cNvSpPr>
          <p:nvPr/>
        </p:nvSpPr>
        <p:spPr bwMode="auto">
          <a:xfrm>
            <a:off x="719546" y="4084508"/>
            <a:ext cx="10731719" cy="2215991"/>
          </a:xfrm>
          <a:prstGeom prst="rect">
            <a:avLst/>
          </a:prstGeom>
          <a:noFill/>
          <a:ln>
            <a:noFill/>
          </a:ln>
          <a:effectLst>
            <a:prstShdw prst="shdw17" dist="17961" dir="13500000">
              <a:srgbClr val="EEECE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0" fontAlgn="base" hangingPunct="0">
              <a:spcBef>
                <a:spcPct val="0"/>
              </a:spcBef>
              <a:spcAft>
                <a:spcPct val="0"/>
              </a:spcAft>
              <a:buNone/>
              <a:defRPr/>
            </a:pPr>
            <a:r>
              <a:rPr lang="en-US" altLang="en-US" sz="3600" kern="0" dirty="0">
                <a:solidFill>
                  <a:srgbClr val="000000"/>
                </a:solidFill>
                <a:latin typeface="Cambria" panose="02040503050406030204" pitchFamily="18" charset="0"/>
                <a:ea typeface="Cambria" panose="02040503050406030204" pitchFamily="18" charset="0"/>
              </a:rPr>
              <a:t>   </a:t>
            </a:r>
            <a:r>
              <a:rPr lang="vi-VN" altLang="en-US" sz="3600" kern="0" dirty="0">
                <a:solidFill>
                  <a:srgbClr val="000000"/>
                </a:solidFill>
                <a:latin typeface="Cambria" panose="02040503050406030204" pitchFamily="18" charset="0"/>
                <a:ea typeface="Cambria" panose="02040503050406030204" pitchFamily="18" charset="0"/>
              </a:rPr>
              <a:t>Màu Nước đã giải thích với các cô bé rằng</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mỗi người có thể đẹp một cách khác nhau,</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không phải cứ mắt to,</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miệng nhỏ...</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mới là đẹp,</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nhưng các cô bé</a:t>
            </a:r>
            <a:r>
              <a:rPr lang="en-US" altLang="en-US" sz="3600" kern="0" dirty="0">
                <a:solidFill>
                  <a:srgbClr val="FF0000"/>
                </a:solidFill>
                <a:latin typeface="Cambria" panose="02040503050406030204" pitchFamily="18" charset="0"/>
                <a:ea typeface="Cambria" panose="02040503050406030204" pitchFamily="18" charset="0"/>
              </a:rPr>
              <a:t>/</a:t>
            </a:r>
            <a:r>
              <a:rPr lang="vi-VN" altLang="en-US" sz="3600" kern="0" dirty="0">
                <a:solidFill>
                  <a:srgbClr val="000000"/>
                </a:solidFill>
                <a:latin typeface="Cambria" panose="02040503050406030204" pitchFamily="18" charset="0"/>
                <a:ea typeface="Cambria" panose="02040503050406030204" pitchFamily="18" charset="0"/>
              </a:rPr>
              <a:t> vẫn đòi cậu phải vẽ theo ý mình.</a:t>
            </a:r>
            <a:r>
              <a:rPr lang="en-US" altLang="en-US" sz="3600" kern="0" dirty="0">
                <a:solidFill>
                  <a:srgbClr val="FF0000"/>
                </a:solidFill>
                <a:latin typeface="Cambria" panose="02040503050406030204" pitchFamily="18" charset="0"/>
                <a:ea typeface="Cambria" panose="02040503050406030204" pitchFamily="18" charset="0"/>
              </a:rPr>
              <a:t>//</a:t>
            </a:r>
            <a:endParaRPr lang="vi-VN" altLang="en-US" sz="3600" kern="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a:t>
              </a:r>
              <a:r>
                <a:rPr lang="en-US" sz="2600" kern="0" dirty="0">
                  <a:solidFill>
                    <a:srgbClr val="000000"/>
                  </a:solidFill>
                  <a:latin typeface="Cambria" panose="02040503050406030204" pitchFamily="18" charset="0"/>
                  <a:ea typeface="Cambria" panose="02040503050406030204" pitchFamily="18" charset="0"/>
                  <a:cs typeface="Arial"/>
                  <a:sym typeface="Arial"/>
                </a:rPr>
                <a:t>  </a:t>
              </a:r>
              <a:r>
                <a:rPr lang="vi-VN" sz="2600" kern="0" dirty="0">
                  <a:solidFill>
                    <a:srgbClr val="000000"/>
                  </a:solidFill>
                  <a:latin typeface="Cambria" panose="02040503050406030204" pitchFamily="18" charset="0"/>
                  <a:ea typeface="Cambria" panose="02040503050406030204" pitchFamily="18" charset="0"/>
                  <a:cs typeface="Arial"/>
                  <a:sym typeface="Arial"/>
                </a:rPr>
                <a:t>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 Bạn nhớ vẽ mắt tôi to hơn nhé!</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 Mắt bạn đã to lắm rồi.</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Hoa Nhỏ thuyết phục tới khi Màu Nước đồng ý:</a:t>
              </a:r>
            </a:p>
            <a:p>
              <a:pPr algn="just" defTabSz="1219170">
                <a:buClr>
                  <a:srgbClr val="000000"/>
                </a:buClr>
                <a:defRPr/>
              </a:pPr>
              <a:r>
                <a:rPr lang="vi-VN" sz="2600" kern="0" dirty="0">
                  <a:solidFill>
                    <a:srgbClr val="000000"/>
                  </a:solidFill>
                  <a:latin typeface="Cambria" panose="02040503050406030204" pitchFamily="18" charset="0"/>
                  <a:ea typeface="Cambria" panose="02040503050406030204" pitchFamily="18" charset="0"/>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297330"/>
            <a:ext cx="10705504" cy="1926503"/>
          </a:xfrm>
          <a:prstGeom prst="rect">
            <a:avLst/>
          </a:prstGeom>
        </p:spPr>
      </p:pic>
    </p:spTree>
    <p:controls>
      <mc:AlternateContent xmlns:mc="http://schemas.openxmlformats.org/markup-compatibility/2006">
        <mc:Choice xmlns:v="urn:schemas-microsoft-com:vml" Requires="v">
          <p:control name="TextBox1" r:id="rId1" imgW="7607160" imgH="990720"/>
        </mc:Choice>
        <mc:Fallback>
          <p:control name="TextBox1" r:id="rId1" imgW="760716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328153"/>
            <a:ext cx="10705504" cy="1926503"/>
          </a:xfrm>
          <a:prstGeom prst="rect">
            <a:avLst/>
          </a:prstGeom>
        </p:spPr>
      </p:pic>
    </p:spTree>
    <p:controls>
      <mc:AlternateContent xmlns:mc="http://schemas.openxmlformats.org/markup-compatibility/2006">
        <mc:Choice xmlns:v="urn:schemas-microsoft-com:vml" Requires="v">
          <p:control name="TextBox1" r:id="rId1" imgW="7607160" imgH="990720"/>
        </mc:Choice>
        <mc:Fallback>
          <p:control name="TextBox1" r:id="rId1" imgW="760716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6917B7E1-614E-4BC3-7717-289715E7C98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99BD702C-909A-740D-5663-B6A6D0A6136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CF85C37A-2DDF-6A3C-D8D0-9941DCC0F2AD}"/>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id="{105AE068-B6F8-FFAA-2D0C-F6D4220F1EF1}"/>
              </a:ext>
            </a:extLst>
          </p:cNvPr>
          <p:cNvPicPr>
            <a:picLocks noChangeAspect="1"/>
          </p:cNvPicPr>
          <p:nvPr/>
        </p:nvPicPr>
        <p:blipFill>
          <a:blip r:embed="rId3"/>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F37B9B0B-58B9-9FD3-4CB9-E044E1816D4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FD4B84C2-318A-1E6E-C6EA-15489C19252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58808043-7FA3-7B88-C84F-CAEF3087D2F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F481B6D8-C046-FCEE-7A8A-3C106CB38E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D54700F5-71EC-0CC0-2A11-9C4326409C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7C068DE9-B483-D948-6DAA-71DEE386FDC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87CE541A-E95E-35A1-7AE4-17530ECA73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FC709922-C3C1-B72E-F92A-EC71A74A65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D0CC8069-1000-587F-4582-3E9D6B6E2DA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id="{DEB12BE4-A9A4-95FA-9F14-E2D72081C60E}"/>
              </a:ext>
            </a:extLst>
          </p:cNvPr>
          <p:cNvPicPr>
            <a:picLocks noChangeAspect="1"/>
          </p:cNvPicPr>
          <p:nvPr/>
        </p:nvPicPr>
        <p:blipFill>
          <a:blip r:embed="rId4"/>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mbria" panose="02040503050406030204" pitchFamily="18" charset="0"/>
                <a:ea typeface="Cambria" panose="02040503050406030204" pitchFamily="18" charset="0"/>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084913"/>
            </a:xfrm>
            <a:prstGeom prst="rect">
              <a:avLst/>
            </a:prstGeom>
            <a:noFill/>
          </p:spPr>
          <p:txBody>
            <a:bodyPr wrap="square" rtlCol="0">
              <a:spAutoFit/>
            </a:bodyPr>
            <a:lstStyle/>
            <a:p>
              <a:pPr algn="ctr" defTabSz="1219170">
                <a:buClr>
                  <a:srgbClr val="000000"/>
                </a:buClr>
                <a:defRPr/>
              </a:pP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Tìm</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nêu</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nhận</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xét</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về</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hai</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bức</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chân</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dung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Bông</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Tuyết</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Mắt</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Xanh</a:t>
              </a:r>
              <a:r>
                <a:rPr lang="en-US" sz="44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mbria" panose="02040503050406030204" pitchFamily="18" charset="0"/>
                <a:ea typeface="Cambria" panose="02040503050406030204" pitchFamily="18" charset="0"/>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mbria" panose="02040503050406030204" pitchFamily="18" charset="0"/>
                  <a:ea typeface="Cambria" panose="02040503050406030204" pitchFamily="18" charset="0"/>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00244"/>
            <a:chOff x="355702" y="1260988"/>
            <a:chExt cx="7895355" cy="97518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917241"/>
              <a:chOff x="4656263" y="932085"/>
              <a:chExt cx="7895355" cy="917241"/>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kern="0" dirty="0">
                  <a:solidFill>
                    <a:srgbClr val="F9FAF0"/>
                  </a:solidFill>
                  <a:latin typeface="Cambria" panose="02040503050406030204" pitchFamily="18" charset="0"/>
                  <a:ea typeface="Cambria" panose="02040503050406030204" pitchFamily="18" charset="0"/>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339962" y="932085"/>
                <a:ext cx="7137105" cy="893862"/>
              </a:xfrm>
              <a:prstGeom prst="roundRect">
                <a:avLst/>
              </a:prstGeom>
              <a:noFill/>
            </p:spPr>
            <p:txBody>
              <a:bodyPr wrap="square" rtlCol="0">
                <a:spAutoFit/>
              </a:bodyPr>
              <a:lstStyle/>
              <a:p>
                <a:pPr algn="ctr" defTabSz="1219170">
                  <a:buClr>
                    <a:srgbClr val="000000"/>
                  </a:buClr>
                  <a:defRPr/>
                </a:pPr>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3"/>
            <a:srcRect l="50655" t="3903" r="28184" b="63507"/>
            <a:stretch/>
          </p:blipFill>
          <p:spPr>
            <a:xfrm>
              <a:off x="467776" y="1341413"/>
              <a:ext cx="580974" cy="894758"/>
            </a:xfrm>
            <a:prstGeom prst="roundRect">
              <a:avLst/>
            </a:prstGeom>
          </p:spPr>
        </p:pic>
      </p:grpSp>
      <p:sp>
        <p:nvSpPr>
          <p:cNvPr id="4" name="Rectangle: Rounded Corners 3">
            <a:extLst>
              <a:ext uri="{FF2B5EF4-FFF2-40B4-BE49-F238E27FC236}">
                <a16:creationId xmlns:a16="http://schemas.microsoft.com/office/drawing/2014/main" id="{CD7CC790-E4F3-54F3-38FD-A815AB943B45}"/>
              </a:ext>
            </a:extLst>
          </p:cNvPr>
          <p:cNvSpPr/>
          <p:nvPr/>
        </p:nvSpPr>
        <p:spPr>
          <a:xfrm>
            <a:off x="648586" y="3413050"/>
            <a:ext cx="2360428" cy="1010093"/>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Cambria" panose="02040503050406030204" pitchFamily="18" charset="0"/>
                <a:ea typeface="Cambria" panose="02040503050406030204" pitchFamily="18" charset="0"/>
              </a:rPr>
              <a:t>Sự</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khác</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nhau</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về</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cách</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vẽ</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chân</a:t>
            </a:r>
            <a:r>
              <a:rPr lang="en-US" sz="2000" dirty="0">
                <a:solidFill>
                  <a:schemeClr val="bg1"/>
                </a:solidFill>
                <a:latin typeface="Cambria" panose="02040503050406030204" pitchFamily="18" charset="0"/>
                <a:ea typeface="Cambria" panose="02040503050406030204" pitchFamily="18" charset="0"/>
              </a:rPr>
              <a:t> dung</a:t>
            </a:r>
          </a:p>
        </p:txBody>
      </p:sp>
      <p:cxnSp>
        <p:nvCxnSpPr>
          <p:cNvPr id="6" name="Straight Arrow Connector 5">
            <a:extLst>
              <a:ext uri="{FF2B5EF4-FFF2-40B4-BE49-F238E27FC236}">
                <a16:creationId xmlns:a16="http://schemas.microsoft.com/office/drawing/2014/main" id="{E19816DD-7698-A5B6-960C-BD817BD030EF}"/>
              </a:ext>
            </a:extLst>
          </p:cNvPr>
          <p:cNvCxnSpPr>
            <a:cxnSpLocks/>
            <a:stCxn id="4" idx="3"/>
            <a:endCxn id="11" idx="1"/>
          </p:cNvCxnSpPr>
          <p:nvPr/>
        </p:nvCxnSpPr>
        <p:spPr>
          <a:xfrm flipV="1">
            <a:off x="3009014" y="2642190"/>
            <a:ext cx="595424" cy="1275907"/>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50F8482-4EDE-1FA4-F1E3-BE95089C4D9C}"/>
              </a:ext>
            </a:extLst>
          </p:cNvPr>
          <p:cNvSpPr/>
          <p:nvPr/>
        </p:nvSpPr>
        <p:spPr>
          <a:xfrm>
            <a:off x="3604438" y="2137143"/>
            <a:ext cx="2254102" cy="101009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Bông</a:t>
            </a:r>
            <a:r>
              <a:rPr lang="en-US" sz="2800" dirty="0">
                <a:solidFill>
                  <a:srgbClr val="002060"/>
                </a:solidFill>
                <a:latin typeface="Cambria" panose="02040503050406030204" pitchFamily="18" charset="0"/>
                <a:ea typeface="Cambria" panose="02040503050406030204" pitchFamily="18" charset="0"/>
              </a:rPr>
              <a:t> Tuyết </a:t>
            </a:r>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Mắt</a:t>
            </a:r>
            <a:r>
              <a:rPr lang="en-US" sz="2800" dirty="0">
                <a:solidFill>
                  <a:srgbClr val="002060"/>
                </a:solidFill>
                <a:latin typeface="Cambria" panose="02040503050406030204" pitchFamily="18" charset="0"/>
                <a:ea typeface="Cambria" panose="02040503050406030204" pitchFamily="18" charset="0"/>
              </a:rPr>
              <a:t> Xanh</a:t>
            </a:r>
          </a:p>
        </p:txBody>
      </p:sp>
      <p:cxnSp>
        <p:nvCxnSpPr>
          <p:cNvPr id="13" name="Straight Arrow Connector 12">
            <a:extLst>
              <a:ext uri="{FF2B5EF4-FFF2-40B4-BE49-F238E27FC236}">
                <a16:creationId xmlns:a16="http://schemas.microsoft.com/office/drawing/2014/main" id="{202CDCC0-E4FE-F9B1-9AA6-A3EE534ADD15}"/>
              </a:ext>
            </a:extLst>
          </p:cNvPr>
          <p:cNvCxnSpPr>
            <a:cxnSpLocks/>
            <a:stCxn id="4" idx="3"/>
            <a:endCxn id="14" idx="1"/>
          </p:cNvCxnSpPr>
          <p:nvPr/>
        </p:nvCxnSpPr>
        <p:spPr>
          <a:xfrm>
            <a:off x="3009014" y="3918097"/>
            <a:ext cx="648587" cy="648586"/>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551C9E2-57BE-1146-4790-BD6A35AF27C8}"/>
              </a:ext>
            </a:extLst>
          </p:cNvPr>
          <p:cNvSpPr/>
          <p:nvPr/>
        </p:nvSpPr>
        <p:spPr>
          <a:xfrm>
            <a:off x="3657601" y="4061636"/>
            <a:ext cx="2020185" cy="101009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Hoa nhỏ</a:t>
            </a:r>
          </a:p>
        </p:txBody>
      </p:sp>
      <p:cxnSp>
        <p:nvCxnSpPr>
          <p:cNvPr id="21" name="Straight Arrow Connector 20">
            <a:extLst>
              <a:ext uri="{FF2B5EF4-FFF2-40B4-BE49-F238E27FC236}">
                <a16:creationId xmlns:a16="http://schemas.microsoft.com/office/drawing/2014/main" id="{6093B163-2601-774E-913E-FE2FE454E102}"/>
              </a:ext>
            </a:extLst>
          </p:cNvPr>
          <p:cNvCxnSpPr>
            <a:cxnSpLocks/>
            <a:stCxn id="11" idx="3"/>
            <a:endCxn id="22" idx="1"/>
          </p:cNvCxnSpPr>
          <p:nvPr/>
        </p:nvCxnSpPr>
        <p:spPr>
          <a:xfrm flipV="1">
            <a:off x="5858540" y="2115879"/>
            <a:ext cx="839972" cy="526311"/>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A2FBC8D4-9CB8-5847-5A79-C75D557176E9}"/>
              </a:ext>
            </a:extLst>
          </p:cNvPr>
          <p:cNvSpPr/>
          <p:nvPr/>
        </p:nvSpPr>
        <p:spPr>
          <a:xfrm>
            <a:off x="6698512" y="1765004"/>
            <a:ext cx="4582631" cy="70174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Vẽ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nhiên</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6" name="Straight Arrow Connector 25">
            <a:extLst>
              <a:ext uri="{FF2B5EF4-FFF2-40B4-BE49-F238E27FC236}">
                <a16:creationId xmlns:a16="http://schemas.microsoft.com/office/drawing/2014/main" id="{B5E793F2-9157-E441-6DB4-96F75A48213A}"/>
              </a:ext>
            </a:extLst>
          </p:cNvPr>
          <p:cNvCxnSpPr>
            <a:cxnSpLocks/>
            <a:stCxn id="11" idx="3"/>
            <a:endCxn id="27" idx="1"/>
          </p:cNvCxnSpPr>
          <p:nvPr/>
        </p:nvCxnSpPr>
        <p:spPr>
          <a:xfrm>
            <a:off x="5858540" y="2642190"/>
            <a:ext cx="818707" cy="361508"/>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4D399B2E-208F-A11A-5C3E-C141C323B58E}"/>
              </a:ext>
            </a:extLst>
          </p:cNvPr>
          <p:cNvSpPr/>
          <p:nvPr/>
        </p:nvSpPr>
        <p:spPr>
          <a:xfrm>
            <a:off x="6677247" y="2604976"/>
            <a:ext cx="4582631" cy="79744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Đúng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thực</a:t>
            </a:r>
            <a:endParaRPr lang="en-US" sz="2800" dirty="0">
              <a:solidFill>
                <a:srgbClr val="002060"/>
              </a:solidFill>
              <a:latin typeface="Cambria" panose="02040503050406030204" pitchFamily="18" charset="0"/>
              <a:ea typeface="Cambria" panose="02040503050406030204" pitchFamily="18" charset="0"/>
            </a:endParaRPr>
          </a:p>
        </p:txBody>
      </p:sp>
      <p:cxnSp>
        <p:nvCxnSpPr>
          <p:cNvPr id="30" name="Straight Arrow Connector 29">
            <a:extLst>
              <a:ext uri="{FF2B5EF4-FFF2-40B4-BE49-F238E27FC236}">
                <a16:creationId xmlns:a16="http://schemas.microsoft.com/office/drawing/2014/main" id="{3C650B62-B2F7-254C-CFD3-332910C971DC}"/>
              </a:ext>
            </a:extLst>
          </p:cNvPr>
          <p:cNvCxnSpPr>
            <a:cxnSpLocks/>
            <a:stCxn id="11" idx="3"/>
            <a:endCxn id="31" idx="1"/>
          </p:cNvCxnSpPr>
          <p:nvPr/>
        </p:nvCxnSpPr>
        <p:spPr>
          <a:xfrm>
            <a:off x="5858540" y="2642190"/>
            <a:ext cx="861237" cy="1254643"/>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B08A7F3E-695F-DF7F-CFB3-4F6D76098934}"/>
              </a:ext>
            </a:extLst>
          </p:cNvPr>
          <p:cNvSpPr/>
          <p:nvPr/>
        </p:nvSpPr>
        <p:spPr>
          <a:xfrm>
            <a:off x="6719777" y="3498111"/>
            <a:ext cx="4582631" cy="79744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tranh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giống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thật</a:t>
            </a:r>
            <a:r>
              <a:rPr lang="en-US" sz="2800" dirty="0">
                <a:solidFill>
                  <a:srgbClr val="002060"/>
                </a:solidFill>
                <a:latin typeface="Cambria" panose="02040503050406030204" pitchFamily="18" charset="0"/>
                <a:ea typeface="Cambria" panose="02040503050406030204" pitchFamily="18" charset="0"/>
              </a:rPr>
              <a:t>.</a:t>
            </a:r>
          </a:p>
        </p:txBody>
      </p:sp>
      <p:cxnSp>
        <p:nvCxnSpPr>
          <p:cNvPr id="33" name="Straight Arrow Connector 32">
            <a:extLst>
              <a:ext uri="{FF2B5EF4-FFF2-40B4-BE49-F238E27FC236}">
                <a16:creationId xmlns:a16="http://schemas.microsoft.com/office/drawing/2014/main" id="{7BB716C6-727F-4A46-4D4E-FACE3C2CBA2B}"/>
              </a:ext>
            </a:extLst>
          </p:cNvPr>
          <p:cNvCxnSpPr>
            <a:cxnSpLocks/>
            <a:stCxn id="14" idx="3"/>
            <a:endCxn id="34" idx="1"/>
          </p:cNvCxnSpPr>
          <p:nvPr/>
        </p:nvCxnSpPr>
        <p:spPr>
          <a:xfrm>
            <a:off x="5677786" y="4566683"/>
            <a:ext cx="903768" cy="398721"/>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35D95952-5932-7A39-2DC1-63802EFC49D6}"/>
              </a:ext>
            </a:extLst>
          </p:cNvPr>
          <p:cNvSpPr/>
          <p:nvPr/>
        </p:nvSpPr>
        <p:spPr>
          <a:xfrm>
            <a:off x="6581554" y="4614529"/>
            <a:ext cx="4582631" cy="701749"/>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Vẽ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yêu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cầu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endParaRPr lang="en-US" sz="2800" dirty="0">
              <a:solidFill>
                <a:srgbClr val="002060"/>
              </a:solidFill>
              <a:latin typeface="Cambria" panose="02040503050406030204" pitchFamily="18" charset="0"/>
              <a:ea typeface="Cambria" panose="02040503050406030204" pitchFamily="18" charset="0"/>
            </a:endParaRPr>
          </a:p>
        </p:txBody>
      </p:sp>
      <p:cxnSp>
        <p:nvCxnSpPr>
          <p:cNvPr id="36" name="Straight Arrow Connector 35">
            <a:extLst>
              <a:ext uri="{FF2B5EF4-FFF2-40B4-BE49-F238E27FC236}">
                <a16:creationId xmlns:a16="http://schemas.microsoft.com/office/drawing/2014/main" id="{A2F724A4-C6CF-9C13-8D95-2B1A9C9ED8C1}"/>
              </a:ext>
            </a:extLst>
          </p:cNvPr>
          <p:cNvCxnSpPr>
            <a:cxnSpLocks/>
            <a:stCxn id="14" idx="3"/>
            <a:endCxn id="37" idx="1"/>
          </p:cNvCxnSpPr>
          <p:nvPr/>
        </p:nvCxnSpPr>
        <p:spPr>
          <a:xfrm>
            <a:off x="5677786" y="4566683"/>
            <a:ext cx="956930" cy="1488558"/>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6A93FF83-F8A3-7214-34FA-A69E296643EF}"/>
              </a:ext>
            </a:extLst>
          </p:cNvPr>
          <p:cNvSpPr/>
          <p:nvPr/>
        </p:nvSpPr>
        <p:spPr>
          <a:xfrm>
            <a:off x="6634716" y="5592724"/>
            <a:ext cx="4582631" cy="925034"/>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tranh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chỉ</a:t>
            </a:r>
            <a:r>
              <a:rPr lang="en-US" sz="2800" dirty="0">
                <a:solidFill>
                  <a:srgbClr val="002060"/>
                </a:solidFill>
                <a:latin typeface="Cambria" panose="02040503050406030204" pitchFamily="18" charset="0"/>
                <a:ea typeface="Cambria" panose="02040503050406030204" pitchFamily="18" charset="0"/>
              </a:rPr>
              <a:t> hao </a:t>
            </a:r>
            <a:r>
              <a:rPr lang="en-US" sz="2800" dirty="0" err="1">
                <a:solidFill>
                  <a:srgbClr val="002060"/>
                </a:solidFill>
                <a:latin typeface="Cambria" panose="02040503050406030204" pitchFamily="18" charset="0"/>
                <a:ea typeface="Cambria" panose="02040503050406030204" pitchFamily="18" charset="0"/>
              </a:rPr>
              <a:t>hao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giống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par>
                                <p:cTn id="60" presetID="16" presetClass="entr" presetSubtype="21"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par>
                                <p:cTn id="68" presetID="16" presetClass="entr" presetSubtype="21"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22" grpId="0" animBg="1"/>
      <p:bldP spid="27" grpId="0" animBg="1"/>
      <p:bldP spid="31" grpId="0" animBg="1"/>
      <p:bldP spid="34"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4"/>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pic>
        <p:nvPicPr>
          <p:cNvPr id="7" name="Picture 6" descr="A cartoon of a child&#10;&#10;AI-generated content may be incorrect.">
            <a:extLst>
              <a:ext uri="{FF2B5EF4-FFF2-40B4-BE49-F238E27FC236}">
                <a16:creationId xmlns:a16="http://schemas.microsoft.com/office/drawing/2014/main" id="{92E8BD4A-35DA-F5F9-0833-93C1FEE74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105" y="2424224"/>
            <a:ext cx="2139863" cy="4199860"/>
          </a:xfrm>
          <a:prstGeom prst="rect">
            <a:avLst/>
          </a:prstGeom>
        </p:spPr>
      </p:pic>
      <p:sp>
        <p:nvSpPr>
          <p:cNvPr id="8" name="Speech Bubble: Rectangle with Corners Rounded 7">
            <a:extLst>
              <a:ext uri="{FF2B5EF4-FFF2-40B4-BE49-F238E27FC236}">
                <a16:creationId xmlns:a16="http://schemas.microsoft.com/office/drawing/2014/main" id="{ABE765BF-4E9C-CCFA-3038-909307727BFB}"/>
              </a:ext>
            </a:extLst>
          </p:cNvPr>
          <p:cNvSpPr/>
          <p:nvPr/>
        </p:nvSpPr>
        <p:spPr>
          <a:xfrm>
            <a:off x="1265274" y="1988288"/>
            <a:ext cx="5858540" cy="2275368"/>
          </a:xfrm>
          <a:prstGeom prst="wedgeRoundRectCallout">
            <a:avLst>
              <a:gd name="adj1" fmla="val 56411"/>
              <a:gd name="adj2" fmla="val 6094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Tớ là Màu Nước đây. Tớ muốn khuyên bạn điều này: mỗi người có thể đẹp một cách khác nhau, không phải cứ mắt to, miệng nhỏ... mới là đẹp nhé. Mỗi người một vẻ mà!</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tải xuống (1)">
            <a:hlinkClick r:id="" action="ppaction://media"/>
            <a:extLst>
              <a:ext uri="{FF2B5EF4-FFF2-40B4-BE49-F238E27FC236}">
                <a16:creationId xmlns:a16="http://schemas.microsoft.com/office/drawing/2014/main" id="{A32981B7-E56A-B40B-3123-ACAC8CE1D4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8995" y="1492693"/>
            <a:ext cx="406400" cy="406400"/>
          </a:xfrm>
          <a:prstGeom prst="rect">
            <a:avLst/>
          </a:prstGeom>
        </p:spPr>
      </p:pic>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010"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id="{323A86B7-484B-0B01-7C54-80DBF8CD2C7E}"/>
                </a:ext>
              </a:extLst>
            </p:cNvPr>
            <p:cNvPicPr>
              <a:picLocks noChangeAspect="1"/>
            </p:cNvPicPr>
            <p:nvPr/>
          </p:nvPicPr>
          <p:blipFill rotWithShape="1">
            <a:blip r:embed="rId2"/>
            <a:srcRect l="8956" t="37666" r="68907" b="36153"/>
            <a:stretch/>
          </p:blipFill>
          <p:spPr>
            <a:xfrm>
              <a:off x="505610" y="3266297"/>
              <a:ext cx="767112" cy="907271"/>
            </a:xfrm>
            <a:prstGeom prst="rect">
              <a:avLst/>
            </a:prstGeom>
          </p:spPr>
        </p:pic>
      </p:grpSp>
      <p:sp>
        <p:nvSpPr>
          <p:cNvPr id="6" name="Rectangle: Rounded Corners 5">
            <a:extLst>
              <a:ext uri="{FF2B5EF4-FFF2-40B4-BE49-F238E27FC236}">
                <a16:creationId xmlns:a16="http://schemas.microsoft.com/office/drawing/2014/main" id="{86A07FE6-B3D5-7B27-4DF7-6A00C6DBA58D}"/>
              </a:ext>
            </a:extLst>
          </p:cNvPr>
          <p:cNvSpPr/>
          <p:nvPr/>
        </p:nvSpPr>
        <p:spPr>
          <a:xfrm>
            <a:off x="648586" y="3413050"/>
            <a:ext cx="2360428" cy="1010093"/>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Cambria" panose="02040503050406030204" pitchFamily="18" charset="0"/>
                <a:ea typeface="Cambria" panose="02040503050406030204" pitchFamily="18" charset="0"/>
              </a:rPr>
              <a:t>Lí</a:t>
            </a:r>
            <a:r>
              <a:rPr lang="en-US" sz="4000" dirty="0">
                <a:solidFill>
                  <a:schemeClr val="bg1"/>
                </a:solidFill>
                <a:latin typeface="Cambria" panose="02040503050406030204" pitchFamily="18" charset="0"/>
                <a:ea typeface="Cambria" panose="02040503050406030204" pitchFamily="18" charset="0"/>
              </a:rPr>
              <a:t> do</a:t>
            </a:r>
          </a:p>
        </p:txBody>
      </p:sp>
      <p:cxnSp>
        <p:nvCxnSpPr>
          <p:cNvPr id="10" name="Straight Arrow Connector 9">
            <a:extLst>
              <a:ext uri="{FF2B5EF4-FFF2-40B4-BE49-F238E27FC236}">
                <a16:creationId xmlns:a16="http://schemas.microsoft.com/office/drawing/2014/main" id="{A5025920-D8DC-37D3-CD77-FC8F8E3006F3}"/>
              </a:ext>
            </a:extLst>
          </p:cNvPr>
          <p:cNvCxnSpPr>
            <a:cxnSpLocks/>
            <a:stCxn id="6" idx="3"/>
            <a:endCxn id="11" idx="1"/>
          </p:cNvCxnSpPr>
          <p:nvPr/>
        </p:nvCxnSpPr>
        <p:spPr>
          <a:xfrm flipV="1">
            <a:off x="3009014" y="2642190"/>
            <a:ext cx="595424" cy="1275907"/>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56867B35-C173-7219-5BC1-50AD24F34305}"/>
              </a:ext>
            </a:extLst>
          </p:cNvPr>
          <p:cNvSpPr/>
          <p:nvPr/>
        </p:nvSpPr>
        <p:spPr>
          <a:xfrm>
            <a:off x="3604438" y="2137143"/>
            <a:ext cx="2254102" cy="101009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Ban </a:t>
            </a:r>
            <a:r>
              <a:rPr lang="en-US" sz="2800" dirty="0" err="1">
                <a:solidFill>
                  <a:srgbClr val="002060"/>
                </a:solidFill>
                <a:latin typeface="Cambria" panose="02040503050406030204" pitchFamily="18" charset="0"/>
                <a:ea typeface="Cambria" panose="02040503050406030204" pitchFamily="18" charset="0"/>
              </a:rPr>
              <a:t>đầu</a:t>
            </a:r>
            <a:endParaRPr lang="en-US" sz="2800" dirty="0">
              <a:solidFill>
                <a:srgbClr val="002060"/>
              </a:solidFill>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A1A2EBCE-D75F-A9AD-26C3-C32FE7DF8E9E}"/>
              </a:ext>
            </a:extLst>
          </p:cNvPr>
          <p:cNvCxnSpPr>
            <a:cxnSpLocks/>
            <a:stCxn id="6" idx="3"/>
            <a:endCxn id="13" idx="1"/>
          </p:cNvCxnSpPr>
          <p:nvPr/>
        </p:nvCxnSpPr>
        <p:spPr>
          <a:xfrm>
            <a:off x="3009014" y="3918097"/>
            <a:ext cx="648587" cy="648586"/>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E711CE0-3B33-F2C3-2017-287AC7EA481B}"/>
              </a:ext>
            </a:extLst>
          </p:cNvPr>
          <p:cNvSpPr/>
          <p:nvPr/>
        </p:nvSpPr>
        <p:spPr>
          <a:xfrm>
            <a:off x="3657601" y="4061636"/>
            <a:ext cx="2020185" cy="101009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Sau </a:t>
            </a:r>
            <a:r>
              <a:rPr lang="en-US" sz="2800" dirty="0" err="1">
                <a:solidFill>
                  <a:srgbClr val="002060"/>
                </a:solidFill>
                <a:latin typeface="Cambria" panose="02040503050406030204" pitchFamily="18" charset="0"/>
                <a:ea typeface="Cambria" panose="02040503050406030204" pitchFamily="18" charset="0"/>
              </a:rPr>
              <a:t>đó</a:t>
            </a:r>
            <a:endParaRPr lang="en-US" sz="2800" dirty="0">
              <a:solidFill>
                <a:srgbClr val="00206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EF656835-8ECB-C85A-D366-7DF357D43A0D}"/>
              </a:ext>
            </a:extLst>
          </p:cNvPr>
          <p:cNvCxnSpPr>
            <a:cxnSpLocks/>
            <a:stCxn id="11" idx="3"/>
            <a:endCxn id="15" idx="1"/>
          </p:cNvCxnSpPr>
          <p:nvPr/>
        </p:nvCxnSpPr>
        <p:spPr>
          <a:xfrm flipV="1">
            <a:off x="5858540" y="2115879"/>
            <a:ext cx="839972" cy="526311"/>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823ED5B0-AB77-AA25-1B80-5E0E1B506573}"/>
              </a:ext>
            </a:extLst>
          </p:cNvPr>
          <p:cNvSpPr/>
          <p:nvPr/>
        </p:nvSpPr>
        <p:spPr>
          <a:xfrm>
            <a:off x="6698512" y="1765004"/>
            <a:ext cx="4582631" cy="70174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Nước</a:t>
            </a:r>
            <a:endParaRPr lang="en-US" sz="2800" dirty="0">
              <a:solidFill>
                <a:srgbClr val="002060"/>
              </a:solidFill>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76D26B2C-0A87-371C-82D5-72F924B7279D}"/>
              </a:ext>
            </a:extLst>
          </p:cNvPr>
          <p:cNvCxnSpPr>
            <a:cxnSpLocks/>
            <a:stCxn id="11" idx="3"/>
            <a:endCxn id="20" idx="1"/>
          </p:cNvCxnSpPr>
          <p:nvPr/>
        </p:nvCxnSpPr>
        <p:spPr>
          <a:xfrm>
            <a:off x="5858540" y="2642190"/>
            <a:ext cx="818707" cy="361508"/>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A59170-33FB-D6A2-8E21-590A0D9A62EC}"/>
              </a:ext>
            </a:extLst>
          </p:cNvPr>
          <p:cNvSpPr/>
          <p:nvPr/>
        </p:nvSpPr>
        <p:spPr>
          <a:xfrm>
            <a:off x="6677247" y="2604976"/>
            <a:ext cx="4582631" cy="79744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Yêu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cầu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ý </a:t>
            </a:r>
            <a:r>
              <a:rPr lang="en-US" sz="2800" dirty="0" err="1">
                <a:solidFill>
                  <a:srgbClr val="002060"/>
                </a:solidFill>
                <a:latin typeface="Cambria" panose="02040503050406030204" pitchFamily="18" charset="0"/>
                <a:ea typeface="Cambria" panose="02040503050406030204" pitchFamily="18" charset="0"/>
              </a:rPr>
              <a:t>mình</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1" name="Straight Arrow Connector 20">
            <a:extLst>
              <a:ext uri="{FF2B5EF4-FFF2-40B4-BE49-F238E27FC236}">
                <a16:creationId xmlns:a16="http://schemas.microsoft.com/office/drawing/2014/main" id="{0F8E3360-CD43-EBDB-14E2-11FF4B12AC05}"/>
              </a:ext>
            </a:extLst>
          </p:cNvPr>
          <p:cNvCxnSpPr>
            <a:cxnSpLocks/>
            <a:stCxn id="11" idx="3"/>
            <a:endCxn id="22" idx="1"/>
          </p:cNvCxnSpPr>
          <p:nvPr/>
        </p:nvCxnSpPr>
        <p:spPr>
          <a:xfrm>
            <a:off x="5858540" y="2642190"/>
            <a:ext cx="861237" cy="1254643"/>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842FFD04-9FB6-85F1-1589-91B70D8CD81A}"/>
              </a:ext>
            </a:extLst>
          </p:cNvPr>
          <p:cNvSpPr/>
          <p:nvPr/>
        </p:nvSpPr>
        <p:spPr>
          <a:xfrm>
            <a:off x="6719777" y="3498111"/>
            <a:ext cx="4582631" cy="79744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cũng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vui</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3" name="Straight Arrow Connector 22">
            <a:extLst>
              <a:ext uri="{FF2B5EF4-FFF2-40B4-BE49-F238E27FC236}">
                <a16:creationId xmlns:a16="http://schemas.microsoft.com/office/drawing/2014/main" id="{6B4DF946-CA4E-5543-FECE-213FF52BCFDF}"/>
              </a:ext>
            </a:extLst>
          </p:cNvPr>
          <p:cNvCxnSpPr>
            <a:cxnSpLocks/>
            <a:stCxn id="13" idx="3"/>
            <a:endCxn id="24" idx="1"/>
          </p:cNvCxnSpPr>
          <p:nvPr/>
        </p:nvCxnSpPr>
        <p:spPr>
          <a:xfrm>
            <a:off x="5677786" y="4566683"/>
            <a:ext cx="903768" cy="473149"/>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32597024-A03B-AAAA-5578-51E31DBD6BCE}"/>
              </a:ext>
            </a:extLst>
          </p:cNvPr>
          <p:cNvSpPr/>
          <p:nvPr/>
        </p:nvSpPr>
        <p:spPr>
          <a:xfrm>
            <a:off x="6581554" y="4614529"/>
            <a:ext cx="4582631" cy="85060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Thấy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tranh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nhau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5" name="Straight Arrow Connector 24">
            <a:extLst>
              <a:ext uri="{FF2B5EF4-FFF2-40B4-BE49-F238E27FC236}">
                <a16:creationId xmlns:a16="http://schemas.microsoft.com/office/drawing/2014/main" id="{3A781EE9-4CBA-F08C-8AE4-BB784296E868}"/>
              </a:ext>
            </a:extLst>
          </p:cNvPr>
          <p:cNvCxnSpPr>
            <a:cxnSpLocks/>
            <a:stCxn id="13" idx="3"/>
            <a:endCxn id="26" idx="1"/>
          </p:cNvCxnSpPr>
          <p:nvPr/>
        </p:nvCxnSpPr>
        <p:spPr>
          <a:xfrm>
            <a:off x="5677786" y="4566683"/>
            <a:ext cx="956930" cy="1605517"/>
          </a:xfrm>
          <a:prstGeom prst="straightConnector1">
            <a:avLst/>
          </a:prstGeom>
          <a:ln w="57150">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6DED3A87-3885-EAC1-C6D9-61475049CF3B}"/>
              </a:ext>
            </a:extLst>
          </p:cNvPr>
          <p:cNvSpPr/>
          <p:nvPr/>
        </p:nvSpPr>
        <p:spPr>
          <a:xfrm>
            <a:off x="6634716" y="5826642"/>
            <a:ext cx="4582631" cy="69111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Hiểu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Mỗi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vẻ</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par>
                                <p:cTn id="60" presetID="16" presetClass="entr" presetSubtype="21"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par>
                                <p:cTn id="68" presetID="16" presetClass="entr" presetSubtype="21"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5" grpId="0" animBg="1"/>
      <p:bldP spid="20" grpId="0" animBg="1"/>
      <p:bldP spid="22" grpId="0" animBg="1"/>
      <p:bldP spid="24"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6229350" y="270319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xVerse_V5_Image_Text_360P_draw">
            <a:hlinkClick r:id="" action="ppaction://media"/>
            <a:extLst>
              <a:ext uri="{FF2B5EF4-FFF2-40B4-BE49-F238E27FC236}">
                <a16:creationId xmlns:a16="http://schemas.microsoft.com/office/drawing/2014/main" id="{D786F96C-6076-BF8B-C48B-11B13FFDDE5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8210" y="1945640"/>
            <a:ext cx="4194810" cy="4660900"/>
          </a:xfrm>
          <a:prstGeom prst="rect">
            <a:avLst/>
          </a:prstGeom>
        </p:spPr>
      </p:pic>
      <p:pic>
        <p:nvPicPr>
          <p:cNvPr id="7" name="tải xuống">
            <a:hlinkClick r:id="" action="ppaction://media"/>
            <a:extLst>
              <a:ext uri="{FF2B5EF4-FFF2-40B4-BE49-F238E27FC236}">
                <a16:creationId xmlns:a16="http://schemas.microsoft.com/office/drawing/2014/main" id="{88E336A9-A3D4-618C-AC44-2E67B7C7765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45160" y="391160"/>
            <a:ext cx="406400" cy="406400"/>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mediacall" presetSubtype="0" fill="hold" nodeType="withEffect">
                                  <p:stCondLst>
                                    <p:cond delay="0"/>
                                  </p:stCondLst>
                                  <p:childTnLst>
                                    <p:cmd type="call" cmd="playFrom(0.0)">
                                      <p:cBhvr>
                                        <p:cTn id="9" dur="5042" fill="hold"/>
                                        <p:tgtEl>
                                          <p:spTgt spid="2"/>
                                        </p:tgtEl>
                                      </p:cBhvr>
                                    </p:cmd>
                                  </p:childTnLst>
                                </p:cTn>
                              </p:par>
                              <p:par>
                                <p:cTn id="10" presetID="1" presetClass="mediacall" presetSubtype="0" fill="hold" nodeType="withEffect">
                                  <p:stCondLst>
                                    <p:cond delay="0"/>
                                  </p:stCondLst>
                                  <p:childTnLst>
                                    <p:cmd type="call" cmd="playFrom(0.0)">
                                      <p:cBhvr>
                                        <p:cTn id="11" dur="3010"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1071996"/>
            </a:xfrm>
            <a:prstGeom prst="rect">
              <a:avLst/>
            </a:prstGeom>
            <a:noFill/>
          </p:spPr>
          <p:txBody>
            <a:bodyPr wrap="square" rtlCol="0">
              <a:spAutoFit/>
            </a:bodyPr>
            <a:lstStyle/>
            <a:p>
              <a:pPr algn="just" latinLnBrk="0"/>
              <a:r>
                <a:rPr lang="en-US" sz="4000" b="0" i="0" dirty="0">
                  <a:solidFill>
                    <a:srgbClr val="000000"/>
                  </a:solidFill>
                  <a:effectLst/>
                  <a:latin typeface="Cambria" panose="02040503050406030204" pitchFamily="18" charset="0"/>
                  <a:ea typeface="Cambria" panose="02040503050406030204" pitchFamily="18" charset="0"/>
                </a:rPr>
                <a:t>5. </a:t>
              </a:r>
              <a:r>
                <a:rPr lang="en-US" sz="4000" b="0" i="0" dirty="0" err="1">
                  <a:solidFill>
                    <a:srgbClr val="000000"/>
                  </a:solidFill>
                  <a:effectLst/>
                  <a:latin typeface="Cambria" panose="02040503050406030204" pitchFamily="18" charset="0"/>
                  <a:ea typeface="Cambria" panose="02040503050406030204" pitchFamily="18" charset="0"/>
                </a:rPr>
                <a:t>Tóm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tắt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mỗi</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việc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trong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chuyện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Những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bức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chân</a:t>
              </a:r>
              <a:r>
                <a:rPr lang="en-US" sz="4000" b="0" i="0" dirty="0">
                  <a:solidFill>
                    <a:srgbClr val="000000"/>
                  </a:solidFill>
                  <a:effectLst/>
                  <a:latin typeface="Cambria" panose="02040503050406030204" pitchFamily="18" charset="0"/>
                  <a:ea typeface="Cambria" panose="02040503050406030204" pitchFamily="18" charset="0"/>
                </a:rPr>
                <a:t> dung </a:t>
              </a:r>
              <a:r>
                <a:rPr lang="en-US" sz="4000" b="0" i="0" dirty="0" err="1">
                  <a:solidFill>
                    <a:srgbClr val="000000"/>
                  </a:solidFill>
                  <a:effectLst/>
                  <a:latin typeface="Cambria" panose="02040503050406030204" pitchFamily="18" charset="0"/>
                  <a:ea typeface="Cambria" panose="02040503050406030204" pitchFamily="18" charset="0"/>
                </a:rPr>
                <a:t>bằng</a:t>
              </a:r>
              <a:r>
                <a:rPr lang="en-US" sz="4000" b="0" i="0" dirty="0">
                  <a:solidFill>
                    <a:srgbClr val="000000"/>
                  </a:solidFill>
                  <a:effectLst/>
                  <a:latin typeface="Cambria" panose="02040503050406030204" pitchFamily="18" charset="0"/>
                  <a:ea typeface="Cambria" panose="02040503050406030204" pitchFamily="18" charset="0"/>
                </a:rPr>
                <a:t> 1 - 3 </a:t>
              </a:r>
              <a:r>
                <a:rPr lang="en-US" sz="4000" b="0" i="0" dirty="0" err="1">
                  <a:solidFill>
                    <a:srgbClr val="000000"/>
                  </a:solidFill>
                  <a:effectLst/>
                  <a:latin typeface="Cambria" panose="02040503050406030204" pitchFamily="18" charset="0"/>
                  <a:ea typeface="Cambria" panose="02040503050406030204" pitchFamily="18" charset="0"/>
                </a:rPr>
                <a:t>câu</a:t>
              </a:r>
              <a:r>
                <a:rPr lang="en-US" sz="4000" b="0" i="0" dirty="0">
                  <a:solidFill>
                    <a:srgbClr val="000000"/>
                  </a:solidFill>
                  <a:effectLst/>
                  <a:latin typeface="Cambria" panose="02040503050406030204" pitchFamily="18" charset="0"/>
                  <a:ea typeface="Cambria" panose="02040503050406030204" pitchFamily="18" charset="0"/>
                </a:rPr>
                <a:t>. </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4651401"/>
            <a:chOff x="874751" y="1169362"/>
            <a:chExt cx="5211724" cy="3121215"/>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309171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953327"/>
            </a:xfrm>
            <a:prstGeom prst="rect">
              <a:avLst/>
            </a:prstGeom>
            <a:noFill/>
          </p:spPr>
          <p:txBody>
            <a:bodyPr wrap="square">
              <a:spAutoFit/>
            </a:bodyPr>
            <a:lstStyle/>
            <a:p>
              <a:pPr algn="just" defTabSz="1219170">
                <a:buClr>
                  <a:srgbClr val="000000"/>
                </a:buClr>
                <a:defRPr/>
              </a:pPr>
              <a:r>
                <a:rPr lang="en-US" sz="2800" b="1" kern="0" dirty="0" err="1">
                  <a:solidFill>
                    <a:srgbClr val="ED0281"/>
                  </a:solidFill>
                  <a:latin typeface="Cambria" panose="02040503050406030204" pitchFamily="18" charset="0"/>
                  <a:ea typeface="Cambria" panose="02040503050406030204" pitchFamily="18" charset="0"/>
                  <a:cs typeface="Arial"/>
                  <a:sym typeface="Arial"/>
                </a:rPr>
                <a:t>Ví</a:t>
              </a:r>
              <a:r>
                <a:rPr lang="en-US" sz="2800" b="1" kern="0" dirty="0">
                  <a:solidFill>
                    <a:srgbClr val="ED0281"/>
                  </a:solidFill>
                  <a:latin typeface="Cambria" panose="02040503050406030204" pitchFamily="18" charset="0"/>
                  <a:ea typeface="Cambria" panose="02040503050406030204" pitchFamily="18" charset="0"/>
                  <a:cs typeface="Arial"/>
                  <a:sym typeface="Arial"/>
                </a:rPr>
                <a:t> </a:t>
              </a:r>
              <a:r>
                <a:rPr lang="en-US" sz="2800" b="1" kern="0" dirty="0" err="1">
                  <a:solidFill>
                    <a:srgbClr val="ED0281"/>
                  </a:solidFill>
                  <a:latin typeface="Cambria" panose="02040503050406030204" pitchFamily="18" charset="0"/>
                  <a:ea typeface="Cambria" panose="02040503050406030204" pitchFamily="18" charset="0"/>
                  <a:cs typeface="Arial"/>
                  <a:sym typeface="Arial"/>
                </a:rPr>
                <a:t>dụ</a:t>
              </a:r>
              <a:r>
                <a:rPr lang="en-US" sz="2800" b="1" kern="0" dirty="0">
                  <a:solidFill>
                    <a:srgbClr val="ED0281"/>
                  </a:solidFill>
                  <a:latin typeface="Cambria" panose="02040503050406030204" pitchFamily="18" charset="0"/>
                  <a:ea typeface="Cambria" panose="02040503050406030204" pitchFamily="18" charset="0"/>
                  <a:cs typeface="Arial"/>
                  <a:sym typeface="Arial"/>
                </a:rPr>
                <a:t>:</a:t>
              </a:r>
              <a:endParaRPr lang="vi-VN" sz="2800" b="1" kern="0" dirty="0">
                <a:solidFill>
                  <a:srgbClr val="ED0281"/>
                </a:solidFill>
                <a:latin typeface="Cambria" panose="02040503050406030204" pitchFamily="18" charset="0"/>
                <a:ea typeface="Cambria" panose="02040503050406030204" pitchFamily="18" charset="0"/>
                <a:cs typeface="Arial"/>
                <a:sym typeface="Arial"/>
              </a:endParaRPr>
            </a:p>
            <a:p>
              <a:pPr algn="just" defTabSz="1219170">
                <a:buClr>
                  <a:srgbClr val="000000"/>
                </a:buClr>
                <a:defRPr/>
              </a:pPr>
              <a:r>
                <a:rPr lang="vi-VN" sz="2800" b="1" kern="0" dirty="0">
                  <a:solidFill>
                    <a:srgbClr val="ED0281"/>
                  </a:solidFill>
                  <a:latin typeface="Cambria" panose="02040503050406030204" pitchFamily="18" charset="0"/>
                  <a:ea typeface="Cambria" panose="02040503050406030204" pitchFamily="18" charset="0"/>
                  <a:cs typeface="Arial"/>
                  <a:sym typeface="Arial"/>
                </a:rPr>
                <a:t>+ Sự việc 2 (sự việc tiếp theo): </a:t>
              </a:r>
              <a:r>
                <a:rPr lang="vi-VN" sz="2800" kern="0" dirty="0">
                  <a:solidFill>
                    <a:srgbClr val="ED0281"/>
                  </a:solidFill>
                  <a:latin typeface="Cambria" panose="02040503050406030204" pitchFamily="18" charset="0"/>
                  <a:ea typeface="Cambria" panose="02040503050406030204" pitchFamily="18" charset="0"/>
                  <a:cs typeface="Arial"/>
                  <a:sym typeface="Arial"/>
                </a:rPr>
                <a:t>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mbria" panose="02040503050406030204" pitchFamily="18" charset="0"/>
                  <a:ea typeface="Cambria" panose="02040503050406030204" pitchFamily="18" charset="0"/>
                  <a:cs typeface="Arial"/>
                  <a:sym typeface="Arial"/>
                </a:rPr>
                <a:t>+ Sự việc 3 (sự việc cuối cùng): </a:t>
              </a:r>
              <a:r>
                <a:rPr lang="vi-VN" sz="2800" kern="0" dirty="0">
                  <a:solidFill>
                    <a:srgbClr val="ED0281"/>
                  </a:solidFill>
                  <a:latin typeface="Cambria" panose="02040503050406030204" pitchFamily="18" charset="0"/>
                  <a:ea typeface="Cambria" panose="02040503050406030204" pitchFamily="18" charset="0"/>
                  <a:cs typeface="Arial"/>
                  <a:sym typeface="Arial"/>
                </a:rPr>
                <a:t>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4614-1A15-8970-DF40-88461A6C7B0E}"/>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196320E4-BE75-70C9-0F3D-E71C5C8F45EB}"/>
              </a:ext>
            </a:extLst>
          </p:cNvPr>
          <p:cNvSpPr>
            <a:spLocks noGrp="1"/>
          </p:cNvSpPr>
          <p:nvPr>
            <p:ph type="subTitle" idx="1"/>
          </p:nvPr>
        </p:nvSpPr>
        <p:spPr/>
        <p:txBody>
          <a:bodyPr/>
          <a:lstStyle/>
          <a:p>
            <a:endParaRPr lang="en-US">
              <a:latin typeface="Cambria" panose="02040503050406030204" pitchFamily="18" charset="0"/>
              <a:ea typeface="Cambria" panose="02040503050406030204" pitchFamily="18" charset="0"/>
            </a:endParaRPr>
          </a:p>
        </p:txBody>
      </p:sp>
      <p:sp>
        <p:nvSpPr>
          <p:cNvPr id="5" name="Bong bóng Lời nói: Hình bầu dục 12">
            <a:extLst>
              <a:ext uri="{FF2B5EF4-FFF2-40B4-BE49-F238E27FC236}">
                <a16:creationId xmlns:a16="http://schemas.microsoft.com/office/drawing/2014/main" id="{A54DD8A2-167D-CF3E-E0B2-CCD7C72318AF}"/>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mbria" panose="02040503050406030204" pitchFamily="18" charset="0"/>
                <a:ea typeface="Cambria" panose="02040503050406030204" pitchFamily="18" charset="0"/>
                <a:sym typeface="Arial"/>
              </a:rPr>
              <a:t>Nội dung chính của bài là gì</a:t>
            </a:r>
            <a:r>
              <a:rPr lang="en-US" sz="3733" kern="0" dirty="0">
                <a:solidFill>
                  <a:srgbClr val="080808"/>
                </a:solidFill>
                <a:latin typeface="Cambria" panose="02040503050406030204" pitchFamily="18" charset="0"/>
                <a:ea typeface="Cambria" panose="02040503050406030204" pitchFamily="18" charset="0"/>
                <a:sym typeface="Arial"/>
              </a:rPr>
              <a:t>?</a:t>
            </a:r>
          </a:p>
        </p:txBody>
      </p:sp>
      <p:grpSp>
        <p:nvGrpSpPr>
          <p:cNvPr id="6" name="Nhóm 13">
            <a:extLst>
              <a:ext uri="{FF2B5EF4-FFF2-40B4-BE49-F238E27FC236}">
                <a16:creationId xmlns:a16="http://schemas.microsoft.com/office/drawing/2014/main" id="{E1DCCC4C-619F-2283-2193-E9CDE48DAA53}"/>
              </a:ext>
            </a:extLst>
          </p:cNvPr>
          <p:cNvGrpSpPr/>
          <p:nvPr/>
        </p:nvGrpSpPr>
        <p:grpSpPr>
          <a:xfrm>
            <a:off x="1595889" y="1612354"/>
            <a:ext cx="6803892" cy="5245647"/>
            <a:chOff x="9768" y="1458780"/>
            <a:chExt cx="5102919" cy="3934236"/>
          </a:xfrm>
        </p:grpSpPr>
        <p:sp>
          <p:nvSpPr>
            <p:cNvPr id="7" name="Hộp Văn bản 14">
              <a:extLst>
                <a:ext uri="{FF2B5EF4-FFF2-40B4-BE49-F238E27FC236}">
                  <a16:creationId xmlns:a16="http://schemas.microsoft.com/office/drawing/2014/main" id="{892DE411-C05A-2436-6768-328663F880E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en-US"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Bài </a:t>
              </a:r>
              <a:r>
                <a:rPr lang="en-US" sz="32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đọc</a:t>
              </a:r>
              <a:r>
                <a:rPr lang="vi-VN"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giúp em hiểu </a:t>
              </a:r>
              <a:r>
                <a:rPr lang="en-US" sz="3200" i="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rằng</a:t>
              </a:r>
              <a:r>
                <a:rPr lang="en-US"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Mỗi người đều có một vẻ đẹp riêng, không ai giống ai, không nên thay đổi vẻ riêng của mình theo bất c</a:t>
              </a:r>
              <a:r>
                <a:rPr lang="en-US"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ứ</a:t>
              </a:r>
              <a:r>
                <a:rPr lang="vi-VN"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một tiêu chuẩn nào, vì điều đó sẽ tạo ra những vẻ đẹp rập khuôn, nhàm chán.</a:t>
              </a:r>
            </a:p>
          </p:txBody>
        </p:sp>
        <p:sp>
          <p:nvSpPr>
            <p:cNvPr id="8" name="Hình chữ nhật: Góc Tròn 15">
              <a:extLst>
                <a:ext uri="{FF2B5EF4-FFF2-40B4-BE49-F238E27FC236}">
                  <a16:creationId xmlns:a16="http://schemas.microsoft.com/office/drawing/2014/main" id="{45D10B51-9F71-E6D4-3688-7E883364C320}"/>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mbria" panose="02040503050406030204" pitchFamily="18" charset="0"/>
                <a:ea typeface="Cambria" panose="02040503050406030204" pitchFamily="18" charset="0"/>
                <a:sym typeface="Arial"/>
              </a:endParaRPr>
            </a:p>
          </p:txBody>
        </p:sp>
        <p:grpSp>
          <p:nvGrpSpPr>
            <p:cNvPr id="9" name="Nhóm 16">
              <a:extLst>
                <a:ext uri="{FF2B5EF4-FFF2-40B4-BE49-F238E27FC236}">
                  <a16:creationId xmlns:a16="http://schemas.microsoft.com/office/drawing/2014/main" id="{AD73FF5C-1371-AECD-DDCA-9AFCB411C136}"/>
                </a:ext>
              </a:extLst>
            </p:cNvPr>
            <p:cNvGrpSpPr/>
            <p:nvPr/>
          </p:nvGrpSpPr>
          <p:grpSpPr>
            <a:xfrm>
              <a:off x="9768" y="1458780"/>
              <a:ext cx="976076" cy="1348631"/>
              <a:chOff x="471028" y="2745401"/>
              <a:chExt cx="1970283" cy="2340801"/>
            </a:xfrm>
          </p:grpSpPr>
          <p:sp>
            <p:nvSpPr>
              <p:cNvPr id="10" name="Hình Bầu dục 17">
                <a:extLst>
                  <a:ext uri="{FF2B5EF4-FFF2-40B4-BE49-F238E27FC236}">
                    <a16:creationId xmlns:a16="http://schemas.microsoft.com/office/drawing/2014/main" id="{B80AC52F-E091-CB08-CD88-6E332C6210A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mbria" panose="02040503050406030204" pitchFamily="18" charset="0"/>
                  <a:ea typeface="Cambria" panose="02040503050406030204" pitchFamily="18" charset="0"/>
                  <a:sym typeface="Arial"/>
                </a:endParaRPr>
              </a:p>
            </p:txBody>
          </p:sp>
          <p:pic>
            <p:nvPicPr>
              <p:cNvPr id="11" name="Hình ảnh 18">
                <a:extLst>
                  <a:ext uri="{FF2B5EF4-FFF2-40B4-BE49-F238E27FC236}">
                    <a16:creationId xmlns:a16="http://schemas.microsoft.com/office/drawing/2014/main" id="{31C481C6-A4EA-3F1C-897E-35560CF1D307}"/>
                  </a:ext>
                </a:extLst>
              </p:cNvPr>
              <p:cNvPicPr>
                <a:picLocks noChangeAspect="1"/>
              </p:cNvPicPr>
              <p:nvPr/>
            </p:nvPicPr>
            <p:blipFill rotWithShape="1">
              <a:blip r:embed="rId2"/>
              <a:srcRect l="17411" t="39570" r="62444" b="16721"/>
              <a:stretch/>
            </p:blipFill>
            <p:spPr>
              <a:xfrm>
                <a:off x="471028" y="2745401"/>
                <a:ext cx="1914956" cy="2337138"/>
              </a:xfrm>
              <a:prstGeom prst="ellipse">
                <a:avLst/>
              </a:prstGeom>
            </p:spPr>
          </p:pic>
        </p:grpSp>
      </p:grpSp>
      <p:pic>
        <p:nvPicPr>
          <p:cNvPr id="12" name="Picture 11">
            <a:extLst>
              <a:ext uri="{FF2B5EF4-FFF2-40B4-BE49-F238E27FC236}">
                <a16:creationId xmlns:a16="http://schemas.microsoft.com/office/drawing/2014/main" id="{1C077BE6-A17F-381D-2FC5-40179C23890D}"/>
              </a:ext>
            </a:extLst>
          </p:cNvPr>
          <p:cNvPicPr>
            <a:picLocks noChangeAspect="1"/>
          </p:cNvPicPr>
          <p:nvPr/>
        </p:nvPicPr>
        <p:blipFill>
          <a:blip r:embed="rId3"/>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750021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C689C271-E127-483B-2347-9638C194299E}"/>
              </a:ext>
            </a:extLst>
          </p:cNvPr>
          <p:cNvPicPr>
            <a:picLocks noChangeAspect="1"/>
          </p:cNvPicPr>
          <p:nvPr/>
        </p:nvPicPr>
        <p:blipFill>
          <a:blip r:embed="rId5"/>
          <a:stretch>
            <a:fillRect/>
          </a:stretch>
        </p:blipFill>
        <p:spPr>
          <a:xfrm>
            <a:off x="2594416" y="1848512"/>
            <a:ext cx="6492803" cy="3139712"/>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95C2C-E6C4-985E-8350-9EDA60997629}"/>
            </a:ext>
          </a:extLst>
        </p:cNvPr>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7705C473-9638-3992-D92F-ED6A7DBE824D}"/>
              </a:ext>
            </a:extLst>
          </p:cNvPr>
          <p:cNvSpPr/>
          <p:nvPr/>
        </p:nvSpPr>
        <p:spPr>
          <a:xfrm>
            <a:off x="1360967" y="903767"/>
            <a:ext cx="6422066" cy="2743200"/>
          </a:xfrm>
          <a:prstGeom prst="wedgeRoundRectCallout">
            <a:avLst>
              <a:gd name="adj1" fmla="val 63481"/>
              <a:gd name="adj2" fmla="val 34981"/>
              <a:gd name="adj3" fmla="val 16667"/>
            </a:avLst>
          </a:prstGeom>
          <a:solidFill>
            <a:schemeClr val="accent5">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2800" dirty="0" err="1">
                <a:solidFill>
                  <a:schemeClr val="bg1"/>
                </a:solidFill>
                <a:latin typeface="Cambria" panose="02040503050406030204" pitchFamily="18" charset="0"/>
                <a:ea typeface="Cambria" panose="02040503050406030204" pitchFamily="18" charset="0"/>
              </a:rPr>
              <a:t>Toàn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bài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đọc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chậm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nhấn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giọng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vào</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những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ngữ</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thể</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hiện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tâm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trạng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cảm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xúc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của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nhân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vật</a:t>
            </a:r>
            <a:endParaRPr lang="en-US" sz="2800" dirty="0">
              <a:solidFill>
                <a:schemeClr val="bg1"/>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dirty="0" err="1">
                <a:solidFill>
                  <a:schemeClr val="bg1"/>
                </a:solidFill>
                <a:latin typeface="Cambria" panose="02040503050406030204" pitchFamily="18" charset="0"/>
                <a:ea typeface="Cambria" panose="02040503050406030204" pitchFamily="18" charset="0"/>
              </a:rPr>
              <a:t>Đọc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phân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biệt</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lời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nói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của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nhân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vật</a:t>
            </a:r>
            <a:r>
              <a:rPr lang="en-US" sz="2800" dirty="0">
                <a:solidFill>
                  <a:schemeClr val="bg1"/>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2800" dirty="0" err="1">
                <a:solidFill>
                  <a:schemeClr val="bg1"/>
                </a:solidFill>
                <a:latin typeface="Cambria" panose="02040503050406030204" pitchFamily="18" charset="0"/>
                <a:ea typeface="Cambria" panose="02040503050406030204" pitchFamily="18" charset="0"/>
              </a:rPr>
              <a:t>Phần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đầu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bài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đọc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đọc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giọng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vui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vẻ</a:t>
            </a:r>
            <a:r>
              <a:rPr lang="en-US" sz="28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11683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B8707-ABA4-63BA-A268-728AEAEC796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0D9C2E1-8689-CD8E-87F2-9593CB91EAD2}"/>
              </a:ext>
            </a:extLst>
          </p:cNvPr>
          <p:cNvPicPr>
            <a:picLocks noChangeAspect="1"/>
          </p:cNvPicPr>
          <p:nvPr/>
        </p:nvPicPr>
        <p:blipFill>
          <a:blip r:embed="rId2"/>
          <a:stretch>
            <a:fillRect/>
          </a:stretch>
        </p:blipFill>
        <p:spPr>
          <a:xfrm>
            <a:off x="3896035" y="265814"/>
            <a:ext cx="4791406" cy="1218240"/>
          </a:xfrm>
          <a:prstGeom prst="rect">
            <a:avLst/>
          </a:prstGeom>
        </p:spPr>
      </p:pic>
      <p:sp>
        <p:nvSpPr>
          <p:cNvPr id="13" name="TextBox 12">
            <a:extLst>
              <a:ext uri="{FF2B5EF4-FFF2-40B4-BE49-F238E27FC236}">
                <a16:creationId xmlns:a16="http://schemas.microsoft.com/office/drawing/2014/main" id="{5DE0D104-EBC6-2614-5BDA-B6D573D4B50B}"/>
              </a:ext>
            </a:extLst>
          </p:cNvPr>
          <p:cNvSpPr txBox="1"/>
          <p:nvPr/>
        </p:nvSpPr>
        <p:spPr>
          <a:xfrm>
            <a:off x="366070" y="1046864"/>
            <a:ext cx="1147860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0544934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8"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7166610" y="2726054"/>
            <a:ext cx="4427220" cy="166306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xVerse_V5_Image_Text_360P_draw (1)">
            <a:hlinkClick r:id="" action="ppaction://media"/>
            <a:extLst>
              <a:ext uri="{FF2B5EF4-FFF2-40B4-BE49-F238E27FC236}">
                <a16:creationId xmlns:a16="http://schemas.microsoft.com/office/drawing/2014/main" id="{14D9177E-B52C-7452-2B6B-EB6BB479AA0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866900" y="1865629"/>
            <a:ext cx="3265170" cy="4837289"/>
          </a:xfrm>
          <a:prstGeom prst="rect">
            <a:avLst/>
          </a:prstGeom>
        </p:spPr>
      </p:pic>
      <p:pic>
        <p:nvPicPr>
          <p:cNvPr id="6" name="tải xuống">
            <a:hlinkClick r:id="" action="ppaction://media"/>
            <a:extLst>
              <a:ext uri="{FF2B5EF4-FFF2-40B4-BE49-F238E27FC236}">
                <a16:creationId xmlns:a16="http://schemas.microsoft.com/office/drawing/2014/main" id="{637CF9DE-FBD8-5F94-AB7A-4B9F14D5DAB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45160" y="391160"/>
            <a:ext cx="406400" cy="406400"/>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5042" fill="hold"/>
                                        <p:tgtEl>
                                          <p:spTgt spid="5"/>
                                        </p:tgtEl>
                                      </p:cBhvr>
                                    </p:cmd>
                                  </p:childTnLst>
                                </p:cTn>
                              </p:par>
                              <p:par>
                                <p:cTn id="10" presetID="1" presetClass="mediacall" presetSubtype="0" fill="hold" nodeType="withEffect">
                                  <p:stCondLst>
                                    <p:cond delay="0"/>
                                  </p:stCondLst>
                                  <p:childTnLst>
                                    <p:cmd type="call" cmd="playFrom(0.0)">
                                      <p:cBhvr>
                                        <p:cTn id="11" dur="3010"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5"/>
                </p:tgtEl>
              </p:cMediaNode>
            </p:video>
            <p:audio>
              <p:cMediaNode vol="80000">
                <p:cTn id="19"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8"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5897879" y="247459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3" name="PixVerse_V5_Image_Text_360P_look_in_the_mirror">
            <a:hlinkClick r:id="" action="ppaction://media"/>
            <a:extLst>
              <a:ext uri="{FF2B5EF4-FFF2-40B4-BE49-F238E27FC236}">
                <a16:creationId xmlns:a16="http://schemas.microsoft.com/office/drawing/2014/main" id="{851EB8FF-1872-662E-997B-CC921E7A6E2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83590" y="1854200"/>
            <a:ext cx="4064000" cy="4064000"/>
          </a:xfrm>
          <a:prstGeom prst="rect">
            <a:avLst/>
          </a:prstGeom>
        </p:spPr>
      </p:pic>
      <p:pic>
        <p:nvPicPr>
          <p:cNvPr id="21" name="tải xuống">
            <a:hlinkClick r:id="" action="ppaction://media"/>
            <a:extLst>
              <a:ext uri="{FF2B5EF4-FFF2-40B4-BE49-F238E27FC236}">
                <a16:creationId xmlns:a16="http://schemas.microsoft.com/office/drawing/2014/main" id="{734B308F-BB8F-E258-B5D3-E80725D9365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45160" y="391160"/>
            <a:ext cx="406400" cy="40640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5042" fill="hold"/>
                                        <p:tgtEl>
                                          <p:spTgt spid="13"/>
                                        </p:tgtEl>
                                      </p:cBhvr>
                                    </p:cmd>
                                  </p:childTnLst>
                                </p:cTn>
                              </p:par>
                              <p:par>
                                <p:cTn id="10" presetID="1" presetClass="mediacall" presetSubtype="0" fill="hold" nodeType="withEffect">
                                  <p:stCondLst>
                                    <p:cond delay="0"/>
                                  </p:stCondLst>
                                  <p:childTnLst>
                                    <p:cmd type="call" cmd="playFrom(0.0)">
                                      <p:cBhvr>
                                        <p:cTn id="11" dur="3010"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3"/>
                </p:tgtEl>
              </p:cMediaNode>
            </p:video>
            <p:audio>
              <p:cMediaNode vol="80000">
                <p:cTn id="19" fill="hold" display="0">
                  <p:stCondLst>
                    <p:cond delay="indefinite"/>
                  </p:stCondLst>
                  <p:endCondLst>
                    <p:cond evt="onStopAudio" delay="0">
                      <p:tgtEl>
                        <p:sldTgt/>
                      </p:tgtEl>
                    </p:cond>
                  </p:endCondLst>
                </p:cTn>
                <p:tgtEl>
                  <p:spTgt spid="21"/>
                </p:tgtEl>
              </p:cMediaNode>
            </p:audio>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7315200" y="2771774"/>
            <a:ext cx="3922394" cy="14573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 nhỏ</a:t>
            </a:r>
          </a:p>
        </p:txBody>
      </p:sp>
      <p:pic>
        <p:nvPicPr>
          <p:cNvPr id="4" name="PixVerse_V5_Image_Text_360P_active">
            <a:hlinkClick r:id="" action="ppaction://media"/>
            <a:extLst>
              <a:ext uri="{FF2B5EF4-FFF2-40B4-BE49-F238E27FC236}">
                <a16:creationId xmlns:a16="http://schemas.microsoft.com/office/drawing/2014/main" id="{7915DDAC-6105-87CB-6F18-06BACB20A3D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774190" y="1934210"/>
            <a:ext cx="3906520" cy="4595906"/>
          </a:xfrm>
          <a:prstGeom prst="rect">
            <a:avLst/>
          </a:prstGeom>
        </p:spPr>
      </p:pic>
      <p:pic>
        <p:nvPicPr>
          <p:cNvPr id="5" name="tải xuống">
            <a:hlinkClick r:id="" action="ppaction://media"/>
            <a:extLst>
              <a:ext uri="{FF2B5EF4-FFF2-40B4-BE49-F238E27FC236}">
                <a16:creationId xmlns:a16="http://schemas.microsoft.com/office/drawing/2014/main" id="{3152A41D-1733-7578-60BB-DC75C25F21C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45160" y="391160"/>
            <a:ext cx="406400" cy="406400"/>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5042" fill="hold"/>
                                        <p:tgtEl>
                                          <p:spTgt spid="4"/>
                                        </p:tgtEl>
                                      </p:cBhvr>
                                    </p:cmd>
                                  </p:childTnLst>
                                </p:cTn>
                              </p:par>
                              <p:par>
                                <p:cTn id="10" presetID="1" presetClass="mediacall" presetSubtype="0" fill="hold" nodeType="withEffect">
                                  <p:stCondLst>
                                    <p:cond delay="0"/>
                                  </p:stCondLst>
                                  <p:childTnLst>
                                    <p:cmd type="call" cmd="playFrom(0.0)">
                                      <p:cBhvr>
                                        <p:cTn id="11" dur="3010"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9861B-30BE-8B7A-95DA-E2C628D3F6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F32EFD-6251-CCAD-28C2-AA141E42E4E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F11FA84C-9E34-158B-9A5D-1C953036A5F4}"/>
              </a:ext>
            </a:extLst>
          </p:cNvPr>
          <p:cNvPicPr>
            <a:picLocks noChangeAspect="1"/>
          </p:cNvPicPr>
          <p:nvPr/>
        </p:nvPicPr>
        <p:blipFill>
          <a:blip r:embed="rId3"/>
          <a:stretch>
            <a:fillRect/>
          </a:stretch>
        </p:blipFill>
        <p:spPr>
          <a:xfrm>
            <a:off x="2386286" y="988079"/>
            <a:ext cx="6870787" cy="5407621"/>
          </a:xfrm>
          <a:prstGeom prst="rect">
            <a:avLst/>
          </a:prstGeom>
        </p:spPr>
      </p:pic>
    </p:spTree>
    <p:extLst>
      <p:ext uri="{BB962C8B-B14F-4D97-AF65-F5344CB8AC3E}">
        <p14:creationId xmlns:p14="http://schemas.microsoft.com/office/powerpoint/2010/main" val="35270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55E62FE-7833-4931-9EE4-7908B1670920}"/>
              </a:ext>
            </a:extLst>
          </p:cNvPr>
          <p:cNvSpPr/>
          <p:nvPr/>
        </p:nvSpPr>
        <p:spPr>
          <a:xfrm>
            <a:off x="355600" y="177800"/>
            <a:ext cx="11531600" cy="62631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mbria" panose="02040503050406030204" pitchFamily="18" charset="0"/>
              <a:ea typeface="Cambria" panose="02040503050406030204" pitchFamily="18" charset="0"/>
            </a:endParaRPr>
          </a:p>
        </p:txBody>
      </p:sp>
      <p:pic>
        <p:nvPicPr>
          <p:cNvPr id="6" name="图片 12">
            <a:extLst>
              <a:ext uri="{FF2B5EF4-FFF2-40B4-BE49-F238E27FC236}">
                <a16:creationId xmlns:a16="http://schemas.microsoft.com/office/drawing/2014/main" id="{95B8AB7E-3C2E-442E-A586-8861AA07A5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805"/>
          <a:stretch/>
        </p:blipFill>
        <p:spPr>
          <a:xfrm>
            <a:off x="-1296821" y="5630419"/>
            <a:ext cx="14113568" cy="1227581"/>
          </a:xfrm>
          <a:prstGeom prst="rect">
            <a:avLst/>
          </a:prstGeom>
        </p:spPr>
      </p:pic>
      <p:pic>
        <p:nvPicPr>
          <p:cNvPr id="10" name="Picture 66">
            <a:extLst>
              <a:ext uri="{FF2B5EF4-FFF2-40B4-BE49-F238E27FC236}">
                <a16:creationId xmlns:a16="http://schemas.microsoft.com/office/drawing/2014/main" id="{FA86FE0A-E947-4301-A978-EC930D62482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572000" y="1120683"/>
            <a:ext cx="2559145" cy="2559145"/>
          </a:xfrm>
          <a:prstGeom prst="rect">
            <a:avLst/>
          </a:prstGeom>
        </p:spPr>
      </p:pic>
      <p:cxnSp>
        <p:nvCxnSpPr>
          <p:cNvPr id="11" name="Connector: Curved 5">
            <a:extLst>
              <a:ext uri="{FF2B5EF4-FFF2-40B4-BE49-F238E27FC236}">
                <a16:creationId xmlns:a16="http://schemas.microsoft.com/office/drawing/2014/main" id="{09EB5EF6-D722-4E1B-9288-104E0F387A2D}"/>
              </a:ext>
            </a:extLst>
          </p:cNvPr>
          <p:cNvCxnSpPr>
            <a:cxnSpLocks/>
            <a:stCxn id="10" idx="1"/>
            <a:endCxn id="12" idx="3"/>
          </p:cNvCxnSpPr>
          <p:nvPr/>
        </p:nvCxnSpPr>
        <p:spPr>
          <a:xfrm rot="10800000" flipV="1">
            <a:off x="3542493" y="2400255"/>
            <a:ext cx="1029507" cy="1095600"/>
          </a:xfrm>
          <a:prstGeom prst="curvedConnector3">
            <a:avLst/>
          </a:prstGeom>
          <a:noFill/>
          <a:ln w="57150" cap="flat" cmpd="sng" algn="ctr">
            <a:solidFill>
              <a:srgbClr val="FF0066"/>
            </a:solidFill>
            <a:prstDash val="solid"/>
            <a:miter lim="800000"/>
            <a:tailEnd type="triangle"/>
          </a:ln>
          <a:effectLst/>
        </p:spPr>
      </p:cxnSp>
      <p:pic>
        <p:nvPicPr>
          <p:cNvPr id="12" name="Picture 7">
            <a:extLst>
              <a:ext uri="{FF2B5EF4-FFF2-40B4-BE49-F238E27FC236}">
                <a16:creationId xmlns:a16="http://schemas.microsoft.com/office/drawing/2014/main" id="{CD622673-EB5C-42DF-B8DC-5A8DFDAA355B}"/>
              </a:ext>
            </a:extLst>
          </p:cNvPr>
          <p:cNvPicPr>
            <a:picLocks noChangeAspect="1"/>
          </p:cNvPicPr>
          <p:nvPr/>
        </p:nvPicPr>
        <p:blipFill>
          <a:blip r:embed="rId6"/>
          <a:stretch>
            <a:fillRect/>
          </a:stretch>
        </p:blipFill>
        <p:spPr>
          <a:xfrm>
            <a:off x="1139648" y="2291887"/>
            <a:ext cx="2402845" cy="2407937"/>
          </a:xfrm>
          <a:prstGeom prst="rect">
            <a:avLst/>
          </a:prstGeom>
        </p:spPr>
      </p:pic>
      <p:cxnSp>
        <p:nvCxnSpPr>
          <p:cNvPr id="13" name="Connector: Curved 12">
            <a:extLst>
              <a:ext uri="{FF2B5EF4-FFF2-40B4-BE49-F238E27FC236}">
                <a16:creationId xmlns:a16="http://schemas.microsoft.com/office/drawing/2014/main" id="{30A25643-E086-4CF9-B21F-82E3EDAAD9C5}"/>
              </a:ext>
            </a:extLst>
          </p:cNvPr>
          <p:cNvCxnSpPr>
            <a:cxnSpLocks/>
            <a:endCxn id="14" idx="1"/>
          </p:cNvCxnSpPr>
          <p:nvPr/>
        </p:nvCxnSpPr>
        <p:spPr>
          <a:xfrm>
            <a:off x="7087297" y="2400255"/>
            <a:ext cx="1355763" cy="953421"/>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4" name="Picture 9">
            <a:extLst>
              <a:ext uri="{FF2B5EF4-FFF2-40B4-BE49-F238E27FC236}">
                <a16:creationId xmlns:a16="http://schemas.microsoft.com/office/drawing/2014/main" id="{F5D74E5F-EBBC-4292-A1B6-97E77CA990EE}"/>
              </a:ext>
            </a:extLst>
          </p:cNvPr>
          <p:cNvPicPr>
            <a:picLocks noChangeAspect="1"/>
          </p:cNvPicPr>
          <p:nvPr/>
        </p:nvPicPr>
        <p:blipFill>
          <a:blip r:embed="rId7"/>
          <a:stretch>
            <a:fillRect/>
          </a:stretch>
        </p:blipFill>
        <p:spPr>
          <a:xfrm>
            <a:off x="8443060" y="2110786"/>
            <a:ext cx="2480523" cy="2485779"/>
          </a:xfrm>
          <a:prstGeom prst="rect">
            <a:avLst/>
          </a:prstGeom>
        </p:spPr>
      </p:pic>
      <p:pic>
        <p:nvPicPr>
          <p:cNvPr id="15" name="Picture 14">
            <a:extLst>
              <a:ext uri="{FF2B5EF4-FFF2-40B4-BE49-F238E27FC236}">
                <a16:creationId xmlns:a16="http://schemas.microsoft.com/office/drawing/2014/main" id="{B5FD0004-76EA-4DEE-A893-F932C4272C90}"/>
              </a:ext>
            </a:extLst>
          </p:cNvPr>
          <p:cNvPicPr>
            <a:picLocks noChangeAspect="1"/>
          </p:cNvPicPr>
          <p:nvPr/>
        </p:nvPicPr>
        <p:blipFill>
          <a:blip r:embed="rId8"/>
          <a:stretch>
            <a:fillRect/>
          </a:stretch>
        </p:blipFill>
        <p:spPr>
          <a:xfrm>
            <a:off x="4788830" y="4235980"/>
            <a:ext cx="2223468" cy="2223468"/>
          </a:xfrm>
          <a:prstGeom prst="rect">
            <a:avLst/>
          </a:prstGeom>
        </p:spPr>
      </p:pic>
      <p:cxnSp>
        <p:nvCxnSpPr>
          <p:cNvPr id="16" name="Straight Arrow Connector 10">
            <a:extLst>
              <a:ext uri="{FF2B5EF4-FFF2-40B4-BE49-F238E27FC236}">
                <a16:creationId xmlns:a16="http://schemas.microsoft.com/office/drawing/2014/main" id="{1CD853DB-2184-4D58-A48E-EF9E9A2D4A3A}"/>
              </a:ext>
            </a:extLst>
          </p:cNvPr>
          <p:cNvCxnSpPr>
            <a:cxnSpLocks/>
          </p:cNvCxnSpPr>
          <p:nvPr/>
        </p:nvCxnSpPr>
        <p:spPr>
          <a:xfrm>
            <a:off x="5865582" y="3818917"/>
            <a:ext cx="0" cy="506443"/>
          </a:xfrm>
          <a:prstGeom prst="straightConnector1">
            <a:avLst/>
          </a:prstGeom>
          <a:noFill/>
          <a:ln w="57150"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2DBF68E5-0AD0-18AF-FEF1-DA22DFFBF2FF}"/>
              </a:ext>
            </a:extLst>
          </p:cNvPr>
          <p:cNvPicPr>
            <a:picLocks noChangeAspect="1"/>
          </p:cNvPicPr>
          <p:nvPr/>
        </p:nvPicPr>
        <p:blipFill>
          <a:blip r:embed="rId9"/>
          <a:stretch>
            <a:fillRect/>
          </a:stretch>
        </p:blipFill>
        <p:spPr>
          <a:xfrm>
            <a:off x="894420" y="360383"/>
            <a:ext cx="3865199" cy="993734"/>
          </a:xfrm>
          <a:prstGeom prst="rect">
            <a:avLst/>
          </a:prstGeom>
        </p:spPr>
      </p:pic>
    </p:spTree>
    <p:extLst>
      <p:ext uri="{BB962C8B-B14F-4D97-AF65-F5344CB8AC3E}">
        <p14:creationId xmlns:p14="http://schemas.microsoft.com/office/powerpoint/2010/main" val="2921542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2"/>
          <a:stretch>
            <a:fillRect/>
          </a:stretch>
        </p:blipFill>
        <p:spPr>
          <a:xfrm>
            <a:off x="3896035" y="265814"/>
            <a:ext cx="4791406" cy="121824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366070" y="1046864"/>
            <a:ext cx="11478600" cy="5909310"/>
          </a:xfrm>
          <a:prstGeom prst="rect">
            <a:avLst/>
          </a:prstGeom>
          <a:noFill/>
        </p:spPr>
        <p:txBody>
          <a:bodyPr wrap="square" rtlCol="0">
            <a:spAutoFit/>
          </a:bodyPr>
          <a:lstStyle/>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Bạn nhớ vẽ mắt tôi to hơn nhé!</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Mắt bạn đã to lắm rồi.</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Chỉ chút xíu nữa thôi mà! Tôi muốn mắt to hơn, lông mi dài hơn và miệng nhỏ hơn.</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Hoa Nhỏ thuyết phục tới khi Màu Nước đồng ý:</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Thôi được.</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Màu Nước bắt đầu vẽ. Hoa Nhỏ liên tục đứng dậy xem và nài nỉ:</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 Bạn vẽ mắt tôi to thêm nữa! Kéo dài lông mi ra...</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Thế là ngoài hai bức chân dung của Bông Tuyết và Mắt Xanh, tất cả các bức tranh còn lại đều na ná giống nhau.</a:t>
            </a:r>
            <a:r>
              <a:rPr lang="en-US" b="1" i="0" dirty="0">
                <a:solidFill>
                  <a:srgbClr val="002060"/>
                </a:solidFill>
                <a:effectLst/>
                <a:latin typeface="Cambria" panose="02040503050406030204" pitchFamily="18" charset="0"/>
                <a:ea typeface="Cambria" panose="02040503050406030204" pitchFamily="18" charset="0"/>
              </a:rPr>
              <a:t> </a:t>
            </a:r>
            <a:r>
              <a:rPr lang="vi-VN" b="1" i="0" dirty="0">
                <a:solidFill>
                  <a:srgbClr val="002060"/>
                </a:solidFill>
                <a:effectLst/>
                <a:latin typeface="Cambria" panose="02040503050406030204" pitchFamily="18" charset="0"/>
                <a:ea typeface="Cambria" panose="02040503050406030204" pitchFamily="18" charset="0"/>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Cambria" panose="02040503050406030204" pitchFamily="18" charset="0"/>
                <a:ea typeface="Cambria" panose="02040503050406030204" pitchFamily="18" charset="0"/>
              </a:rPr>
              <a:t>(Theo Ni-cô-lai Nô-xốp)</a:t>
            </a:r>
          </a:p>
          <a:p>
            <a:endParaRPr lang="en-US"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9F95AF65-5E78-C38D-D6B5-F2D4DD86389E}"/>
              </a:ext>
            </a:extLst>
          </p:cNvPr>
          <p:cNvGrpSpPr/>
          <p:nvPr/>
        </p:nvGrpSpPr>
        <p:grpSpPr>
          <a:xfrm>
            <a:off x="796662" y="15322"/>
            <a:ext cx="11179724" cy="1682765"/>
            <a:chOff x="1360233" y="747900"/>
            <a:chExt cx="7513367" cy="962906"/>
          </a:xfrm>
        </p:grpSpPr>
        <p:grpSp>
          <p:nvGrpSpPr>
            <p:cNvPr id="12" name="Nhóm 11">
              <a:extLst>
                <a:ext uri="{FF2B5EF4-FFF2-40B4-BE49-F238E27FC236}">
                  <a16:creationId xmlns:a16="http://schemas.microsoft.com/office/drawing/2014/main" id="{8F41594A-61F0-9925-8800-4AA937593645}"/>
                </a:ext>
              </a:extLst>
            </p:cNvPr>
            <p:cNvGrpSpPr/>
            <p:nvPr/>
          </p:nvGrpSpPr>
          <p:grpSpPr>
            <a:xfrm>
              <a:off x="1600200" y="954832"/>
              <a:ext cx="7273400" cy="709470"/>
              <a:chOff x="2131359" y="1694586"/>
              <a:chExt cx="6196384" cy="270504"/>
            </a:xfrm>
          </p:grpSpPr>
          <p:sp>
            <p:nvSpPr>
              <p:cNvPr id="11" name="Hình chữ nhật: Góc Tròn 10">
                <a:extLst>
                  <a:ext uri="{FF2B5EF4-FFF2-40B4-BE49-F238E27FC236}">
                    <a16:creationId xmlns:a16="http://schemas.microsoft.com/office/drawing/2014/main" id="{2187342C-9EC9-C365-8912-8E05C3150FDE}"/>
                  </a:ext>
                </a:extLst>
              </p:cNvPr>
              <p:cNvSpPr/>
              <p:nvPr/>
            </p:nvSpPr>
            <p:spPr>
              <a:xfrm>
                <a:off x="2131359" y="1694586"/>
                <a:ext cx="5748130" cy="270504"/>
              </a:xfrm>
              <a:custGeom>
                <a:avLst/>
                <a:gdLst>
                  <a:gd name="connsiteX0" fmla="*/ 0 w 5748130"/>
                  <a:gd name="connsiteY0" fmla="*/ 45085 h 270504"/>
                  <a:gd name="connsiteX1" fmla="*/ 45085 w 5748130"/>
                  <a:gd name="connsiteY1" fmla="*/ 0 h 270504"/>
                  <a:gd name="connsiteX2" fmla="*/ 617168 w 5748130"/>
                  <a:gd name="connsiteY2" fmla="*/ 0 h 270504"/>
                  <a:gd name="connsiteX3" fmla="*/ 1076091 w 5748130"/>
                  <a:gd name="connsiteY3" fmla="*/ 0 h 270504"/>
                  <a:gd name="connsiteX4" fmla="*/ 1535014 w 5748130"/>
                  <a:gd name="connsiteY4" fmla="*/ 0 h 270504"/>
                  <a:gd name="connsiteX5" fmla="*/ 2163677 w 5748130"/>
                  <a:gd name="connsiteY5" fmla="*/ 0 h 270504"/>
                  <a:gd name="connsiteX6" fmla="*/ 2679180 w 5748130"/>
                  <a:gd name="connsiteY6" fmla="*/ 0 h 270504"/>
                  <a:gd name="connsiteX7" fmla="*/ 3364422 w 5748130"/>
                  <a:gd name="connsiteY7" fmla="*/ 0 h 270504"/>
                  <a:gd name="connsiteX8" fmla="*/ 4049663 w 5748130"/>
                  <a:gd name="connsiteY8" fmla="*/ 0 h 270504"/>
                  <a:gd name="connsiteX9" fmla="*/ 4678326 w 5748130"/>
                  <a:gd name="connsiteY9" fmla="*/ 0 h 270504"/>
                  <a:gd name="connsiteX10" fmla="*/ 5703045 w 5748130"/>
                  <a:gd name="connsiteY10" fmla="*/ 0 h 270504"/>
                  <a:gd name="connsiteX11" fmla="*/ 5748130 w 5748130"/>
                  <a:gd name="connsiteY11" fmla="*/ 45085 h 270504"/>
                  <a:gd name="connsiteX12" fmla="*/ 5748130 w 5748130"/>
                  <a:gd name="connsiteY12" fmla="*/ 225419 h 270504"/>
                  <a:gd name="connsiteX13" fmla="*/ 5703045 w 5748130"/>
                  <a:gd name="connsiteY13" fmla="*/ 270504 h 270504"/>
                  <a:gd name="connsiteX14" fmla="*/ 5187542 w 5748130"/>
                  <a:gd name="connsiteY14" fmla="*/ 270504 h 270504"/>
                  <a:gd name="connsiteX15" fmla="*/ 4672039 w 5748130"/>
                  <a:gd name="connsiteY15" fmla="*/ 270504 h 270504"/>
                  <a:gd name="connsiteX16" fmla="*/ 4156536 w 5748130"/>
                  <a:gd name="connsiteY16" fmla="*/ 270504 h 270504"/>
                  <a:gd name="connsiteX17" fmla="*/ 3584453 w 5748130"/>
                  <a:gd name="connsiteY17" fmla="*/ 270504 h 270504"/>
                  <a:gd name="connsiteX18" fmla="*/ 3125530 w 5748130"/>
                  <a:gd name="connsiteY18" fmla="*/ 270504 h 270504"/>
                  <a:gd name="connsiteX19" fmla="*/ 2440288 w 5748130"/>
                  <a:gd name="connsiteY19" fmla="*/ 270504 h 270504"/>
                  <a:gd name="connsiteX20" fmla="*/ 1698467 w 5748130"/>
                  <a:gd name="connsiteY20" fmla="*/ 270504 h 270504"/>
                  <a:gd name="connsiteX21" fmla="*/ 1069804 w 5748130"/>
                  <a:gd name="connsiteY21" fmla="*/ 270504 h 270504"/>
                  <a:gd name="connsiteX22" fmla="*/ 45085 w 5748130"/>
                  <a:gd name="connsiteY22" fmla="*/ 270504 h 270504"/>
                  <a:gd name="connsiteX23" fmla="*/ 0 w 5748130"/>
                  <a:gd name="connsiteY23" fmla="*/ 225419 h 270504"/>
                  <a:gd name="connsiteX24" fmla="*/ 0 w 5748130"/>
                  <a:gd name="connsiteY24" fmla="*/ 45085 h 27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48130" h="270504" fill="none" extrusionOk="0">
                    <a:moveTo>
                      <a:pt x="0" y="45085"/>
                    </a:moveTo>
                    <a:cubicBezTo>
                      <a:pt x="-1387" y="22976"/>
                      <a:pt x="19446" y="5117"/>
                      <a:pt x="45085" y="0"/>
                    </a:cubicBezTo>
                    <a:cubicBezTo>
                      <a:pt x="183039" y="-9796"/>
                      <a:pt x="446423" y="-5433"/>
                      <a:pt x="617168" y="0"/>
                    </a:cubicBezTo>
                    <a:cubicBezTo>
                      <a:pt x="787913" y="5433"/>
                      <a:pt x="850653" y="19752"/>
                      <a:pt x="1076091" y="0"/>
                    </a:cubicBezTo>
                    <a:cubicBezTo>
                      <a:pt x="1301529" y="-19752"/>
                      <a:pt x="1335822" y="-22053"/>
                      <a:pt x="1535014" y="0"/>
                    </a:cubicBezTo>
                    <a:cubicBezTo>
                      <a:pt x="1734206" y="22053"/>
                      <a:pt x="1903796" y="14940"/>
                      <a:pt x="2163677" y="0"/>
                    </a:cubicBezTo>
                    <a:cubicBezTo>
                      <a:pt x="2423558" y="-14940"/>
                      <a:pt x="2553901" y="25595"/>
                      <a:pt x="2679180" y="0"/>
                    </a:cubicBezTo>
                    <a:cubicBezTo>
                      <a:pt x="2804459" y="-25595"/>
                      <a:pt x="3115655" y="-19231"/>
                      <a:pt x="3364422" y="0"/>
                    </a:cubicBezTo>
                    <a:cubicBezTo>
                      <a:pt x="3613189" y="19231"/>
                      <a:pt x="3844548" y="9479"/>
                      <a:pt x="4049663" y="0"/>
                    </a:cubicBezTo>
                    <a:cubicBezTo>
                      <a:pt x="4254778" y="-9479"/>
                      <a:pt x="4419962" y="9476"/>
                      <a:pt x="4678326" y="0"/>
                    </a:cubicBezTo>
                    <a:cubicBezTo>
                      <a:pt x="4936690" y="-9476"/>
                      <a:pt x="5484675" y="-1157"/>
                      <a:pt x="5703045" y="0"/>
                    </a:cubicBezTo>
                    <a:cubicBezTo>
                      <a:pt x="5726133" y="-3269"/>
                      <a:pt x="5749270" y="21922"/>
                      <a:pt x="5748130" y="45085"/>
                    </a:cubicBezTo>
                    <a:cubicBezTo>
                      <a:pt x="5748473" y="116393"/>
                      <a:pt x="5752712" y="160370"/>
                      <a:pt x="5748130" y="225419"/>
                    </a:cubicBezTo>
                    <a:cubicBezTo>
                      <a:pt x="5751012" y="251985"/>
                      <a:pt x="5725144" y="269111"/>
                      <a:pt x="5703045" y="270504"/>
                    </a:cubicBezTo>
                    <a:cubicBezTo>
                      <a:pt x="5569128" y="278460"/>
                      <a:pt x="5390412" y="273929"/>
                      <a:pt x="5187542" y="270504"/>
                    </a:cubicBezTo>
                    <a:cubicBezTo>
                      <a:pt x="4984672" y="267079"/>
                      <a:pt x="4914165" y="256102"/>
                      <a:pt x="4672039" y="270504"/>
                    </a:cubicBezTo>
                    <a:cubicBezTo>
                      <a:pt x="4429913" y="284906"/>
                      <a:pt x="4349393" y="273613"/>
                      <a:pt x="4156536" y="270504"/>
                    </a:cubicBezTo>
                    <a:cubicBezTo>
                      <a:pt x="3963679" y="267395"/>
                      <a:pt x="3731011" y="298497"/>
                      <a:pt x="3584453" y="270504"/>
                    </a:cubicBezTo>
                    <a:cubicBezTo>
                      <a:pt x="3437895" y="242511"/>
                      <a:pt x="3255242" y="263290"/>
                      <a:pt x="3125530" y="270504"/>
                    </a:cubicBezTo>
                    <a:cubicBezTo>
                      <a:pt x="2995818" y="277718"/>
                      <a:pt x="2711363" y="278706"/>
                      <a:pt x="2440288" y="270504"/>
                    </a:cubicBezTo>
                    <a:cubicBezTo>
                      <a:pt x="2169213" y="262302"/>
                      <a:pt x="1929820" y="304391"/>
                      <a:pt x="1698467" y="270504"/>
                    </a:cubicBezTo>
                    <a:cubicBezTo>
                      <a:pt x="1467114" y="236617"/>
                      <a:pt x="1234757" y="283408"/>
                      <a:pt x="1069804" y="270504"/>
                    </a:cubicBezTo>
                    <a:cubicBezTo>
                      <a:pt x="904851" y="257600"/>
                      <a:pt x="483537" y="314034"/>
                      <a:pt x="45085" y="270504"/>
                    </a:cubicBezTo>
                    <a:cubicBezTo>
                      <a:pt x="18638" y="271405"/>
                      <a:pt x="-1702" y="248337"/>
                      <a:pt x="0" y="225419"/>
                    </a:cubicBezTo>
                    <a:cubicBezTo>
                      <a:pt x="-4572" y="136981"/>
                      <a:pt x="-4972" y="82905"/>
                      <a:pt x="0" y="45085"/>
                    </a:cubicBezTo>
                    <a:close/>
                  </a:path>
                  <a:path w="5748130" h="270504" stroke="0" extrusionOk="0">
                    <a:moveTo>
                      <a:pt x="0" y="45085"/>
                    </a:moveTo>
                    <a:cubicBezTo>
                      <a:pt x="988" y="20123"/>
                      <a:pt x="24094" y="-2678"/>
                      <a:pt x="45085" y="0"/>
                    </a:cubicBezTo>
                    <a:cubicBezTo>
                      <a:pt x="233624" y="-876"/>
                      <a:pt x="389159" y="-18738"/>
                      <a:pt x="673747" y="0"/>
                    </a:cubicBezTo>
                    <a:cubicBezTo>
                      <a:pt x="958335" y="18738"/>
                      <a:pt x="1167913" y="-17283"/>
                      <a:pt x="1358989" y="0"/>
                    </a:cubicBezTo>
                    <a:cubicBezTo>
                      <a:pt x="1550065" y="17283"/>
                      <a:pt x="1601674" y="-7122"/>
                      <a:pt x="1817912" y="0"/>
                    </a:cubicBezTo>
                    <a:cubicBezTo>
                      <a:pt x="2034150" y="7122"/>
                      <a:pt x="2221617" y="4548"/>
                      <a:pt x="2446575" y="0"/>
                    </a:cubicBezTo>
                    <a:cubicBezTo>
                      <a:pt x="2671533" y="-4548"/>
                      <a:pt x="2690884" y="10106"/>
                      <a:pt x="2905498" y="0"/>
                    </a:cubicBezTo>
                    <a:cubicBezTo>
                      <a:pt x="3120112" y="-10106"/>
                      <a:pt x="3229892" y="20773"/>
                      <a:pt x="3534160" y="0"/>
                    </a:cubicBezTo>
                    <a:cubicBezTo>
                      <a:pt x="3838428" y="-20773"/>
                      <a:pt x="3947028" y="-13634"/>
                      <a:pt x="4106243" y="0"/>
                    </a:cubicBezTo>
                    <a:cubicBezTo>
                      <a:pt x="4265458" y="13634"/>
                      <a:pt x="4454101" y="-1936"/>
                      <a:pt x="4565166" y="0"/>
                    </a:cubicBezTo>
                    <a:cubicBezTo>
                      <a:pt x="4676231" y="1936"/>
                      <a:pt x="4831805" y="-16849"/>
                      <a:pt x="5024090" y="0"/>
                    </a:cubicBezTo>
                    <a:cubicBezTo>
                      <a:pt x="5216375" y="16849"/>
                      <a:pt x="5492088" y="-33620"/>
                      <a:pt x="5703045" y="0"/>
                    </a:cubicBezTo>
                    <a:cubicBezTo>
                      <a:pt x="5722964" y="3188"/>
                      <a:pt x="5748757" y="20645"/>
                      <a:pt x="5748130" y="45085"/>
                    </a:cubicBezTo>
                    <a:cubicBezTo>
                      <a:pt x="5740353" y="133504"/>
                      <a:pt x="5755981" y="188927"/>
                      <a:pt x="5748130" y="225419"/>
                    </a:cubicBezTo>
                    <a:cubicBezTo>
                      <a:pt x="5748887" y="248606"/>
                      <a:pt x="5727700" y="271788"/>
                      <a:pt x="5703045" y="270504"/>
                    </a:cubicBezTo>
                    <a:cubicBezTo>
                      <a:pt x="5562455" y="245968"/>
                      <a:pt x="5432752" y="248835"/>
                      <a:pt x="5187542" y="270504"/>
                    </a:cubicBezTo>
                    <a:cubicBezTo>
                      <a:pt x="4942332" y="292173"/>
                      <a:pt x="4709010" y="257977"/>
                      <a:pt x="4502300" y="270504"/>
                    </a:cubicBezTo>
                    <a:cubicBezTo>
                      <a:pt x="4295590" y="283031"/>
                      <a:pt x="3921889" y="305526"/>
                      <a:pt x="3760479" y="270504"/>
                    </a:cubicBezTo>
                    <a:cubicBezTo>
                      <a:pt x="3599069" y="235482"/>
                      <a:pt x="3422418" y="254514"/>
                      <a:pt x="3131817" y="270504"/>
                    </a:cubicBezTo>
                    <a:cubicBezTo>
                      <a:pt x="2841216" y="286494"/>
                      <a:pt x="2775124" y="281900"/>
                      <a:pt x="2559734" y="270504"/>
                    </a:cubicBezTo>
                    <a:cubicBezTo>
                      <a:pt x="2344344" y="259108"/>
                      <a:pt x="2270143" y="285579"/>
                      <a:pt x="2100810" y="270504"/>
                    </a:cubicBezTo>
                    <a:cubicBezTo>
                      <a:pt x="1931477" y="255429"/>
                      <a:pt x="1697506" y="279939"/>
                      <a:pt x="1472148" y="270504"/>
                    </a:cubicBezTo>
                    <a:cubicBezTo>
                      <a:pt x="1246790" y="261069"/>
                      <a:pt x="1118336" y="286812"/>
                      <a:pt x="956645" y="270504"/>
                    </a:cubicBezTo>
                    <a:cubicBezTo>
                      <a:pt x="794954" y="254196"/>
                      <a:pt x="331107" y="261438"/>
                      <a:pt x="45085" y="270504"/>
                    </a:cubicBezTo>
                    <a:cubicBezTo>
                      <a:pt x="18695" y="265331"/>
                      <a:pt x="-1775" y="253446"/>
                      <a:pt x="0" y="225419"/>
                    </a:cubicBezTo>
                    <a:cubicBezTo>
                      <a:pt x="6067" y="170946"/>
                      <a:pt x="3744" y="113163"/>
                      <a:pt x="0" y="45085"/>
                    </a:cubicBezTo>
                    <a:close/>
                  </a:path>
                </a:pathLst>
              </a:custGeom>
              <a:solidFill>
                <a:schemeClr val="accent5"/>
              </a:solidFill>
              <a:ln>
                <a:solidFill>
                  <a:srgbClr val="00B050"/>
                </a:solidFill>
                <a:prstDash val="dashDot"/>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dirty="0">
                  <a:solidFill>
                    <a:srgbClr val="EC9684"/>
                  </a:solidFill>
                  <a:latin typeface="Calibri"/>
                  <a:sym typeface="Arial"/>
                </a:endParaRPr>
              </a:p>
            </p:txBody>
          </p:sp>
          <p:sp>
            <p:nvSpPr>
              <p:cNvPr id="10" name="Hộp Văn bản 9">
                <a:extLst>
                  <a:ext uri="{FF2B5EF4-FFF2-40B4-BE49-F238E27FC236}">
                    <a16:creationId xmlns:a16="http://schemas.microsoft.com/office/drawing/2014/main" id="{DD156138-B8F7-F569-AFA6-38AE0E73ED45}"/>
                  </a:ext>
                </a:extLst>
              </p:cNvPr>
              <p:cNvSpPr txBox="1"/>
              <p:nvPr/>
            </p:nvSpPr>
            <p:spPr>
              <a:xfrm>
                <a:off x="3176614" y="1739748"/>
                <a:ext cx="5151129" cy="163409"/>
              </a:xfrm>
              <a:prstGeom prst="rect">
                <a:avLst/>
              </a:prstGeom>
              <a:noFill/>
            </p:spPr>
            <p:txBody>
              <a:bodyPr wrap="square" rtlCol="0">
                <a:spAutoFit/>
              </a:bodyPr>
              <a:lstStyle/>
              <a:p>
                <a:pPr defTabSz="1219170">
                  <a:buClr>
                    <a:srgbClr val="000000"/>
                  </a:buClr>
                </a:pPr>
                <a:r>
                  <a:rPr lang="en-US" sz="4267" b="1" kern="0" dirty="0" err="1">
                    <a:solidFill>
                      <a:srgbClr val="000000"/>
                    </a:solidFill>
                    <a:latin typeface="Calibri"/>
                    <a:cs typeface="Arial"/>
                    <a:sym typeface="Arial"/>
                  </a:rPr>
                  <a:t>Bài</a:t>
                </a:r>
                <a:r>
                  <a:rPr lang="en-US" sz="4267" b="1" kern="0" dirty="0">
                    <a:solidFill>
                      <a:srgbClr val="000000"/>
                    </a:solidFill>
                    <a:latin typeface="Calibri"/>
                    <a:cs typeface="Arial"/>
                    <a:sym typeface="Arial"/>
                  </a:rPr>
                  <a:t> </a:t>
                </a:r>
                <a:r>
                  <a:rPr lang="en-US" sz="4267" b="1" kern="0" dirty="0" err="1">
                    <a:solidFill>
                      <a:srgbClr val="000000"/>
                    </a:solidFill>
                    <a:latin typeface="Calibri"/>
                    <a:cs typeface="Arial"/>
                    <a:sym typeface="Arial"/>
                  </a:rPr>
                  <a:t>đọc</a:t>
                </a:r>
                <a:r>
                  <a:rPr lang="en-US" sz="4267" b="1" kern="0" dirty="0">
                    <a:solidFill>
                      <a:srgbClr val="000000"/>
                    </a:solidFill>
                    <a:latin typeface="Calibri"/>
                    <a:cs typeface="Arial"/>
                    <a:sym typeface="Arial"/>
                  </a:rPr>
                  <a:t> </a:t>
                </a:r>
                <a:r>
                  <a:rPr lang="en-US" sz="4267" b="1" kern="0" dirty="0" err="1">
                    <a:solidFill>
                      <a:srgbClr val="000000"/>
                    </a:solidFill>
                    <a:latin typeface="Calibri"/>
                    <a:cs typeface="Arial"/>
                    <a:sym typeface="Arial"/>
                  </a:rPr>
                  <a:t>được</a:t>
                </a:r>
                <a:r>
                  <a:rPr lang="en-US" sz="4267" b="1" kern="0" dirty="0">
                    <a:solidFill>
                      <a:srgbClr val="000000"/>
                    </a:solidFill>
                    <a:latin typeface="Calibri"/>
                    <a:cs typeface="Arial"/>
                    <a:sym typeface="Arial"/>
                  </a:rPr>
                  <a:t> chia </a:t>
                </a:r>
                <a:r>
                  <a:rPr lang="en-US" sz="4267" b="1" kern="0" dirty="0" err="1">
                    <a:solidFill>
                      <a:srgbClr val="000000"/>
                    </a:solidFill>
                    <a:latin typeface="Calibri"/>
                    <a:cs typeface="Arial"/>
                    <a:sym typeface="Arial"/>
                  </a:rPr>
                  <a:t>làm</a:t>
                </a:r>
                <a:r>
                  <a:rPr lang="en-US" sz="4267" b="1" kern="0" dirty="0">
                    <a:solidFill>
                      <a:srgbClr val="000000"/>
                    </a:solidFill>
                    <a:latin typeface="Calibri"/>
                    <a:cs typeface="Arial"/>
                    <a:sym typeface="Arial"/>
                  </a:rPr>
                  <a:t> </a:t>
                </a:r>
                <a:r>
                  <a:rPr lang="en-US" sz="4267" b="1" kern="0" dirty="0" err="1">
                    <a:solidFill>
                      <a:srgbClr val="000000"/>
                    </a:solidFill>
                    <a:latin typeface="Calibri"/>
                    <a:cs typeface="Arial"/>
                    <a:sym typeface="Arial"/>
                  </a:rPr>
                  <a:t>mấy</a:t>
                </a:r>
                <a:r>
                  <a:rPr lang="en-US" sz="4267" b="1" kern="0" dirty="0">
                    <a:solidFill>
                      <a:srgbClr val="000000"/>
                    </a:solidFill>
                    <a:latin typeface="Calibri"/>
                    <a:cs typeface="Arial"/>
                    <a:sym typeface="Arial"/>
                  </a:rPr>
                  <a:t> </a:t>
                </a:r>
                <a:r>
                  <a:rPr lang="en-US" sz="4267" b="1" kern="0" dirty="0" err="1">
                    <a:solidFill>
                      <a:srgbClr val="000000"/>
                    </a:solidFill>
                    <a:latin typeface="Calibri"/>
                    <a:cs typeface="Arial"/>
                    <a:sym typeface="Arial"/>
                  </a:rPr>
                  <a:t>đoạn</a:t>
                </a:r>
                <a:r>
                  <a:rPr lang="en-US" sz="4267" b="1" kern="0" dirty="0">
                    <a:solidFill>
                      <a:srgbClr val="000000"/>
                    </a:solidFill>
                    <a:latin typeface="Calibri"/>
                    <a:cs typeface="Arial"/>
                    <a:sym typeface="Arial"/>
                  </a:rPr>
                  <a:t>?</a:t>
                </a:r>
              </a:p>
            </p:txBody>
          </p:sp>
        </p:grpSp>
        <p:pic>
          <p:nvPicPr>
            <p:cNvPr id="9" name="Hình ảnh 8" descr="Ảnh có chứa Tác phẩm nghệ thuật của trẻ con, phim hoạt hình, tác phẩm nghệ thuật, minh họa&#10;&#10;Mô tả được tạo tự động với mức tin cậy trung bình">
              <a:extLst>
                <a:ext uri="{FF2B5EF4-FFF2-40B4-BE49-F238E27FC236}">
                  <a16:creationId xmlns:a16="http://schemas.microsoft.com/office/drawing/2014/main" id="{5DB7A0BE-51D2-1C38-AB21-154599A652E1}"/>
                </a:ext>
              </a:extLst>
            </p:cNvPr>
            <p:cNvPicPr>
              <a:picLocks noChangeAspect="1"/>
            </p:cNvPicPr>
            <p:nvPr/>
          </p:nvPicPr>
          <p:blipFill rotWithShape="1">
            <a:blip r:embed="rId3"/>
            <a:srcRect t="19627" b="20600"/>
            <a:stretch/>
          </p:blipFill>
          <p:spPr>
            <a:xfrm>
              <a:off x="1360233" y="747900"/>
              <a:ext cx="1610936" cy="962906"/>
            </a:xfrm>
            <a:prstGeom prst="rect">
              <a:avLst/>
            </a:prstGeom>
          </p:spPr>
        </p:pic>
      </p:grpSp>
      <p:grpSp>
        <p:nvGrpSpPr>
          <p:cNvPr id="16" name="Nhóm 15">
            <a:extLst>
              <a:ext uri="{FF2B5EF4-FFF2-40B4-BE49-F238E27FC236}">
                <a16:creationId xmlns:a16="http://schemas.microsoft.com/office/drawing/2014/main" id="{76510080-272B-CD77-650E-DFACA6FC0CCC}"/>
              </a:ext>
            </a:extLst>
          </p:cNvPr>
          <p:cNvGrpSpPr/>
          <p:nvPr/>
        </p:nvGrpSpPr>
        <p:grpSpPr>
          <a:xfrm>
            <a:off x="2602679" y="1998963"/>
            <a:ext cx="9113071" cy="920682"/>
            <a:chOff x="2131359" y="1688254"/>
            <a:chExt cx="5326122" cy="263275"/>
          </a:xfrm>
        </p:grpSpPr>
        <p:sp>
          <p:nvSpPr>
            <p:cNvPr id="18" name="Hình chữ nhật: Góc Tròn 17">
              <a:extLst>
                <a:ext uri="{FF2B5EF4-FFF2-40B4-BE49-F238E27FC236}">
                  <a16:creationId xmlns:a16="http://schemas.microsoft.com/office/drawing/2014/main" id="{A1322FC1-A6F7-5679-2FE6-C5FC9E1296BB}"/>
                </a:ext>
              </a:extLst>
            </p:cNvPr>
            <p:cNvSpPr/>
            <p:nvPr/>
          </p:nvSpPr>
          <p:spPr>
            <a:xfrm>
              <a:off x="2131359" y="1717008"/>
              <a:ext cx="4872710" cy="234521"/>
            </a:xfrm>
            <a:prstGeom prst="roundRect">
              <a:avLst/>
            </a:prstGeom>
            <a:solidFill>
              <a:schemeClr val="accent3">
                <a:lumMod val="40000"/>
                <a:lumOff val="60000"/>
                <a:alpha val="80000"/>
              </a:schemeClr>
            </a:solidFill>
            <a:ln>
              <a:solidFill>
                <a:srgbClr val="CFF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EC9684"/>
                </a:solidFill>
                <a:latin typeface="Calibri"/>
                <a:sym typeface="Arial"/>
              </a:endParaRPr>
            </a:p>
          </p:txBody>
        </p:sp>
        <p:sp>
          <p:nvSpPr>
            <p:cNvPr id="19" name="Hộp Văn bản 18">
              <a:extLst>
                <a:ext uri="{FF2B5EF4-FFF2-40B4-BE49-F238E27FC236}">
                  <a16:creationId xmlns:a16="http://schemas.microsoft.com/office/drawing/2014/main" id="{BC8BD7DA-A1AC-A822-2278-13B322BF4264}"/>
                </a:ext>
              </a:extLst>
            </p:cNvPr>
            <p:cNvSpPr txBox="1"/>
            <p:nvPr/>
          </p:nvSpPr>
          <p:spPr>
            <a:xfrm>
              <a:off x="2172423" y="1688254"/>
              <a:ext cx="5285058" cy="257780"/>
            </a:xfrm>
            <a:prstGeom prst="rect">
              <a:avLst/>
            </a:prstGeom>
            <a:noFill/>
          </p:spPr>
          <p:txBody>
            <a:bodyPr wrap="square" rtlCol="0">
              <a:spAutoFit/>
            </a:bodyPr>
            <a:lstStyle/>
            <a:p>
              <a:pPr marL="761981" indent="-761981" defTabSz="914377">
                <a:lnSpc>
                  <a:spcPct val="150000"/>
                </a:lnSpc>
                <a:spcBef>
                  <a:spcPct val="0"/>
                </a:spcBef>
                <a:buFont typeface="Wingdings" panose="05000000000000000000" pitchFamily="2" charset="2"/>
                <a:buChar char="q"/>
              </a:pPr>
              <a:r>
                <a:rPr lang="vi-VN"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1: từ đầu đến </a:t>
              </a:r>
              <a:r>
                <a:rPr lang="en-US" altLang="en-US" sz="4000" b="1" i="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Thôi</a:t>
              </a:r>
              <a:r>
                <a:rPr lang="en-US" altLang="en-US" sz="4000" b="1" i="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000" b="1" i="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được</a:t>
              </a:r>
              <a:endParaRPr lang="vi-VN" altLang="en-US" sz="4000" b="1" i="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grpSp>
        <p:nvGrpSpPr>
          <p:cNvPr id="20" name="Nhóm 19">
            <a:extLst>
              <a:ext uri="{FF2B5EF4-FFF2-40B4-BE49-F238E27FC236}">
                <a16:creationId xmlns:a16="http://schemas.microsoft.com/office/drawing/2014/main" id="{D41A5F94-2AE2-01A8-3D11-3A6C280BBEE9}"/>
              </a:ext>
            </a:extLst>
          </p:cNvPr>
          <p:cNvGrpSpPr/>
          <p:nvPr/>
        </p:nvGrpSpPr>
        <p:grpSpPr>
          <a:xfrm>
            <a:off x="4110005" y="3354721"/>
            <a:ext cx="8081995" cy="970091"/>
            <a:chOff x="2131360" y="1683500"/>
            <a:chExt cx="4078175" cy="268029"/>
          </a:xfrm>
        </p:grpSpPr>
        <p:sp>
          <p:nvSpPr>
            <p:cNvPr id="21" name="Hình chữ nhật: Góc Tròn 20">
              <a:extLst>
                <a:ext uri="{FF2B5EF4-FFF2-40B4-BE49-F238E27FC236}">
                  <a16:creationId xmlns:a16="http://schemas.microsoft.com/office/drawing/2014/main" id="{E33F33F1-8EAA-053A-BBF2-3E39F86EC0C9}"/>
                </a:ext>
              </a:extLst>
            </p:cNvPr>
            <p:cNvSpPr/>
            <p:nvPr/>
          </p:nvSpPr>
          <p:spPr>
            <a:xfrm>
              <a:off x="2131360" y="1715786"/>
              <a:ext cx="3080383" cy="235743"/>
            </a:xfrm>
            <a:prstGeom prst="roundRect">
              <a:avLst/>
            </a:prstGeom>
            <a:solidFill>
              <a:srgbClr val="FF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133" kern="0">
                <a:solidFill>
                  <a:srgbClr val="EC9684"/>
                </a:solidFill>
                <a:latin typeface="Calibri"/>
                <a:sym typeface="Arial"/>
              </a:endParaRPr>
            </a:p>
          </p:txBody>
        </p:sp>
        <p:sp>
          <p:nvSpPr>
            <p:cNvPr id="22" name="Hộp Văn bản 21">
              <a:extLst>
                <a:ext uri="{FF2B5EF4-FFF2-40B4-BE49-F238E27FC236}">
                  <a16:creationId xmlns:a16="http://schemas.microsoft.com/office/drawing/2014/main" id="{1FC7F28B-65D5-F416-A7E3-2DA7C88B56B0}"/>
                </a:ext>
              </a:extLst>
            </p:cNvPr>
            <p:cNvSpPr txBox="1"/>
            <p:nvPr/>
          </p:nvSpPr>
          <p:spPr>
            <a:xfrm>
              <a:off x="2217875" y="1683500"/>
              <a:ext cx="3991660" cy="249068"/>
            </a:xfrm>
            <a:prstGeom prst="rect">
              <a:avLst/>
            </a:prstGeom>
            <a:noFill/>
          </p:spPr>
          <p:txBody>
            <a:bodyPr wrap="square" rtlCol="0">
              <a:spAutoFit/>
            </a:bodyPr>
            <a:lstStyle/>
            <a:p>
              <a:pPr marL="761981" indent="-761981" defTabSz="914377">
                <a:lnSpc>
                  <a:spcPct val="150000"/>
                </a:lnSpc>
                <a:spcBef>
                  <a:spcPct val="0"/>
                </a:spcBef>
                <a:buFont typeface="Wingdings" panose="05000000000000000000" pitchFamily="2" charset="2"/>
                <a:buChar char="q"/>
              </a:pPr>
              <a:r>
                <a:rPr lang="vi-VN"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2: </a:t>
              </a:r>
              <a:r>
                <a:rPr lang="en-US" alt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còn</a:t>
              </a:r>
              <a:r>
                <a:rPr lang="en-US"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lại</a:t>
              </a:r>
              <a:endParaRPr lang="vi-VN" alt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198043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TotalTime>
  <Words>1902</Words>
  <Application>Microsoft Office PowerPoint</Application>
  <PresentationFormat>Widescreen</PresentationFormat>
  <Paragraphs>104</Paragraphs>
  <Slides>24</Slides>
  <Notes>6</Notes>
  <HiddenSlides>0</HiddenSlides>
  <MMClips>9</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24</vt:i4>
      </vt:variant>
    </vt:vector>
  </HeadingPairs>
  <TitlesOfParts>
    <vt:vector size="55" baseType="lpstr">
      <vt:lpstr>等线</vt:lpstr>
      <vt:lpstr>等线 Light</vt:lpstr>
      <vt:lpstr>微软雅黑</vt:lpstr>
      <vt:lpstr>Aptos</vt:lpstr>
      <vt:lpstr>Aptos Display</vt:lpstr>
      <vt:lpstr>Arial</vt:lpstr>
      <vt:lpstr>Arial Black</vt:lpstr>
      <vt:lpstr>Calibri</vt:lpstr>
      <vt:lpstr>Calibri Light</vt:lpstr>
      <vt:lpstr>Cambria</vt:lpstr>
      <vt:lpstr>Chango</vt:lpstr>
      <vt:lpstr>Comfortaa</vt:lpstr>
      <vt:lpstr>Lilita One</vt:lpstr>
      <vt:lpstr>LNTH-LuoLuoNotangYuanTi 1</vt:lpstr>
      <vt:lpstr>Montserrat</vt:lpstr>
      <vt:lpstr>Nunito Light</vt:lpstr>
      <vt:lpstr>Times New Roman</vt:lpstr>
      <vt:lpstr>UTM Avo</vt:lpstr>
      <vt:lpstr>UTM Duepuntozero</vt:lpstr>
      <vt:lpstr>UVN Banh Mi</vt:lpstr>
      <vt:lpstr>Wingdings</vt:lpstr>
      <vt:lpstr>Environmental Science Subject for High School - Amazon River by Slidesgo</vt:lpstr>
      <vt:lpstr>1_Custom Design</vt:lpstr>
      <vt:lpstr>5_Office 主题​​</vt:lpstr>
      <vt:lpstr>Office 主题</vt:lpstr>
      <vt:lpstr>Pool Party MK Campaign by Slidesgo</vt:lpstr>
      <vt:lpstr>Custom Design</vt:lpstr>
      <vt:lpstr>Office Theme</vt:lpstr>
      <vt:lpstr>1_Office Theme</vt:lpstr>
      <vt:lpstr>Funny Air Travel MK Plan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lanhuongnguyen24384@gmail.com</cp:lastModifiedBy>
  <cp:revision>67</cp:revision>
  <dcterms:created xsi:type="dcterms:W3CDTF">2023-07-11T12:31:45Z</dcterms:created>
  <dcterms:modified xsi:type="dcterms:W3CDTF">2025-10-06T03:11:55Z</dcterms:modified>
</cp:coreProperties>
</file>