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56" r:id="rId2"/>
    <p:sldId id="2007577328" r:id="rId3"/>
    <p:sldId id="308" r:id="rId4"/>
    <p:sldId id="326" r:id="rId5"/>
    <p:sldId id="379" r:id="rId6"/>
    <p:sldId id="388" r:id="rId7"/>
    <p:sldId id="374" r:id="rId8"/>
    <p:sldId id="373" r:id="rId9"/>
    <p:sldId id="389" r:id="rId10"/>
    <p:sldId id="390" r:id="rId11"/>
    <p:sldId id="391" r:id="rId12"/>
    <p:sldId id="392" r:id="rId13"/>
    <p:sldId id="384" r:id="rId14"/>
    <p:sldId id="394" r:id="rId15"/>
    <p:sldId id="395" r:id="rId16"/>
    <p:sldId id="398" r:id="rId17"/>
    <p:sldId id="396" r:id="rId18"/>
    <p:sldId id="3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31B7A-1666-4640-BE81-F7A5F5814E98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27CC-9278-427D-9FCF-0DD36FB3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9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9732" y="1351508"/>
            <a:ext cx="8948547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Hôm qua bạn nhỏ đến trường với ai?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41" y="3027094"/>
            <a:ext cx="4593096" cy="4593096"/>
          </a:xfrm>
          <a:prstGeom prst="rect">
            <a:avLst/>
          </a:prstGeom>
        </p:spPr>
      </p:pic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A937FBF8-DF3D-B278-8EC1-A6AE56DE39B5}"/>
              </a:ext>
            </a:extLst>
          </p:cNvPr>
          <p:cNvSpPr/>
          <p:nvPr/>
        </p:nvSpPr>
        <p:spPr>
          <a:xfrm>
            <a:off x="2015907" y="2853444"/>
            <a:ext cx="8408253" cy="1261355"/>
          </a:xfrm>
          <a:custGeom>
            <a:avLst/>
            <a:gdLst>
              <a:gd name="connsiteX0" fmla="*/ 0 w 8408253"/>
              <a:gd name="connsiteY0" fmla="*/ 0 h 1261355"/>
              <a:gd name="connsiteX1" fmla="*/ 730871 w 8408253"/>
              <a:gd name="connsiteY1" fmla="*/ 0 h 1261355"/>
              <a:gd name="connsiteX2" fmla="*/ 1293577 w 8408253"/>
              <a:gd name="connsiteY2" fmla="*/ 0 h 1261355"/>
              <a:gd name="connsiteX3" fmla="*/ 1940366 w 8408253"/>
              <a:gd name="connsiteY3" fmla="*/ 0 h 1261355"/>
              <a:gd name="connsiteX4" fmla="*/ 2755320 w 8408253"/>
              <a:gd name="connsiteY4" fmla="*/ 0 h 1261355"/>
              <a:gd name="connsiteX5" fmla="*/ 3233943 w 8408253"/>
              <a:gd name="connsiteY5" fmla="*/ 0 h 1261355"/>
              <a:gd name="connsiteX6" fmla="*/ 3964815 w 8408253"/>
              <a:gd name="connsiteY6" fmla="*/ 0 h 1261355"/>
              <a:gd name="connsiteX7" fmla="*/ 4443438 w 8408253"/>
              <a:gd name="connsiteY7" fmla="*/ 0 h 1261355"/>
              <a:gd name="connsiteX8" fmla="*/ 5090227 w 8408253"/>
              <a:gd name="connsiteY8" fmla="*/ 0 h 1261355"/>
              <a:gd name="connsiteX9" fmla="*/ 5821098 w 8408253"/>
              <a:gd name="connsiteY9" fmla="*/ 0 h 1261355"/>
              <a:gd name="connsiteX10" fmla="*/ 6215639 w 8408253"/>
              <a:gd name="connsiteY10" fmla="*/ 0 h 1261355"/>
              <a:gd name="connsiteX11" fmla="*/ 6610180 w 8408253"/>
              <a:gd name="connsiteY11" fmla="*/ 0 h 1261355"/>
              <a:gd name="connsiteX12" fmla="*/ 7425134 w 8408253"/>
              <a:gd name="connsiteY12" fmla="*/ 0 h 1261355"/>
              <a:gd name="connsiteX13" fmla="*/ 8408253 w 8408253"/>
              <a:gd name="connsiteY13" fmla="*/ 0 h 1261355"/>
              <a:gd name="connsiteX14" fmla="*/ 8408253 w 8408253"/>
              <a:gd name="connsiteY14" fmla="*/ 592837 h 1261355"/>
              <a:gd name="connsiteX15" fmla="*/ 8408253 w 8408253"/>
              <a:gd name="connsiteY15" fmla="*/ 1261355 h 1261355"/>
              <a:gd name="connsiteX16" fmla="*/ 7677382 w 8408253"/>
              <a:gd name="connsiteY16" fmla="*/ 1261355 h 1261355"/>
              <a:gd name="connsiteX17" fmla="*/ 6946511 w 8408253"/>
              <a:gd name="connsiteY17" fmla="*/ 1261355 h 1261355"/>
              <a:gd name="connsiteX18" fmla="*/ 6299722 w 8408253"/>
              <a:gd name="connsiteY18" fmla="*/ 1261355 h 1261355"/>
              <a:gd name="connsiteX19" fmla="*/ 5484768 w 8408253"/>
              <a:gd name="connsiteY19" fmla="*/ 1261355 h 1261355"/>
              <a:gd name="connsiteX20" fmla="*/ 4669814 w 8408253"/>
              <a:gd name="connsiteY20" fmla="*/ 1261355 h 1261355"/>
              <a:gd name="connsiteX21" fmla="*/ 3938943 w 8408253"/>
              <a:gd name="connsiteY21" fmla="*/ 1261355 h 1261355"/>
              <a:gd name="connsiteX22" fmla="*/ 3208072 w 8408253"/>
              <a:gd name="connsiteY22" fmla="*/ 1261355 h 1261355"/>
              <a:gd name="connsiteX23" fmla="*/ 2477201 w 8408253"/>
              <a:gd name="connsiteY23" fmla="*/ 1261355 h 1261355"/>
              <a:gd name="connsiteX24" fmla="*/ 1998577 w 8408253"/>
              <a:gd name="connsiteY24" fmla="*/ 1261355 h 1261355"/>
              <a:gd name="connsiteX25" fmla="*/ 1183623 w 8408253"/>
              <a:gd name="connsiteY25" fmla="*/ 1261355 h 1261355"/>
              <a:gd name="connsiteX26" fmla="*/ 0 w 8408253"/>
              <a:gd name="connsiteY26" fmla="*/ 1261355 h 1261355"/>
              <a:gd name="connsiteX27" fmla="*/ 0 w 8408253"/>
              <a:gd name="connsiteY27" fmla="*/ 668518 h 1261355"/>
              <a:gd name="connsiteX28" fmla="*/ 0 w 8408253"/>
              <a:gd name="connsiteY28" fmla="*/ 0 h 126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08253" h="1261355" fill="none" extrusionOk="0">
                <a:moveTo>
                  <a:pt x="0" y="0"/>
                </a:moveTo>
                <a:cubicBezTo>
                  <a:pt x="201566" y="13652"/>
                  <a:pt x="522430" y="-14958"/>
                  <a:pt x="730871" y="0"/>
                </a:cubicBezTo>
                <a:cubicBezTo>
                  <a:pt x="939312" y="14958"/>
                  <a:pt x="1162595" y="-13180"/>
                  <a:pt x="1293577" y="0"/>
                </a:cubicBezTo>
                <a:cubicBezTo>
                  <a:pt x="1424559" y="13180"/>
                  <a:pt x="1742829" y="-2076"/>
                  <a:pt x="1940366" y="0"/>
                </a:cubicBezTo>
                <a:cubicBezTo>
                  <a:pt x="2137903" y="2076"/>
                  <a:pt x="2452337" y="22932"/>
                  <a:pt x="2755320" y="0"/>
                </a:cubicBezTo>
                <a:cubicBezTo>
                  <a:pt x="3058303" y="-22932"/>
                  <a:pt x="3059754" y="-18059"/>
                  <a:pt x="3233943" y="0"/>
                </a:cubicBezTo>
                <a:cubicBezTo>
                  <a:pt x="3408132" y="18059"/>
                  <a:pt x="3771810" y="20438"/>
                  <a:pt x="3964815" y="0"/>
                </a:cubicBezTo>
                <a:cubicBezTo>
                  <a:pt x="4157820" y="-20438"/>
                  <a:pt x="4312996" y="-10155"/>
                  <a:pt x="4443438" y="0"/>
                </a:cubicBezTo>
                <a:cubicBezTo>
                  <a:pt x="4573880" y="10155"/>
                  <a:pt x="4767280" y="28058"/>
                  <a:pt x="5090227" y="0"/>
                </a:cubicBezTo>
                <a:cubicBezTo>
                  <a:pt x="5413174" y="-28058"/>
                  <a:pt x="5625162" y="7638"/>
                  <a:pt x="5821098" y="0"/>
                </a:cubicBezTo>
                <a:cubicBezTo>
                  <a:pt x="6017034" y="-7638"/>
                  <a:pt x="6056397" y="7210"/>
                  <a:pt x="6215639" y="0"/>
                </a:cubicBezTo>
                <a:cubicBezTo>
                  <a:pt x="6374881" y="-7210"/>
                  <a:pt x="6513402" y="-11079"/>
                  <a:pt x="6610180" y="0"/>
                </a:cubicBezTo>
                <a:cubicBezTo>
                  <a:pt x="6706958" y="11079"/>
                  <a:pt x="7167810" y="-19768"/>
                  <a:pt x="7425134" y="0"/>
                </a:cubicBezTo>
                <a:cubicBezTo>
                  <a:pt x="7682458" y="19768"/>
                  <a:pt x="8109499" y="-26020"/>
                  <a:pt x="8408253" y="0"/>
                </a:cubicBezTo>
                <a:cubicBezTo>
                  <a:pt x="8427208" y="204217"/>
                  <a:pt x="8405161" y="317157"/>
                  <a:pt x="8408253" y="592837"/>
                </a:cubicBezTo>
                <a:cubicBezTo>
                  <a:pt x="8411345" y="868517"/>
                  <a:pt x="8416809" y="986633"/>
                  <a:pt x="8408253" y="1261355"/>
                </a:cubicBezTo>
                <a:cubicBezTo>
                  <a:pt x="8201337" y="1236363"/>
                  <a:pt x="7841163" y="1269876"/>
                  <a:pt x="7677382" y="1261355"/>
                </a:cubicBezTo>
                <a:cubicBezTo>
                  <a:pt x="7513601" y="1252834"/>
                  <a:pt x="7165391" y="1268050"/>
                  <a:pt x="6946511" y="1261355"/>
                </a:cubicBezTo>
                <a:cubicBezTo>
                  <a:pt x="6727631" y="1254660"/>
                  <a:pt x="6522070" y="1253606"/>
                  <a:pt x="6299722" y="1261355"/>
                </a:cubicBezTo>
                <a:cubicBezTo>
                  <a:pt x="6077374" y="1269104"/>
                  <a:pt x="5845160" y="1253044"/>
                  <a:pt x="5484768" y="1261355"/>
                </a:cubicBezTo>
                <a:cubicBezTo>
                  <a:pt x="5124376" y="1269666"/>
                  <a:pt x="4911004" y="1273928"/>
                  <a:pt x="4669814" y="1261355"/>
                </a:cubicBezTo>
                <a:cubicBezTo>
                  <a:pt x="4428624" y="1248782"/>
                  <a:pt x="4288642" y="1238005"/>
                  <a:pt x="3938943" y="1261355"/>
                </a:cubicBezTo>
                <a:cubicBezTo>
                  <a:pt x="3589244" y="1284705"/>
                  <a:pt x="3530014" y="1254738"/>
                  <a:pt x="3208072" y="1261355"/>
                </a:cubicBezTo>
                <a:cubicBezTo>
                  <a:pt x="2886130" y="1267972"/>
                  <a:pt x="2785297" y="1256563"/>
                  <a:pt x="2477201" y="1261355"/>
                </a:cubicBezTo>
                <a:cubicBezTo>
                  <a:pt x="2169105" y="1266147"/>
                  <a:pt x="2188667" y="1242310"/>
                  <a:pt x="1998577" y="1261355"/>
                </a:cubicBezTo>
                <a:cubicBezTo>
                  <a:pt x="1808487" y="1280400"/>
                  <a:pt x="1384136" y="1295500"/>
                  <a:pt x="1183623" y="1261355"/>
                </a:cubicBezTo>
                <a:cubicBezTo>
                  <a:pt x="983110" y="1227210"/>
                  <a:pt x="385896" y="1269898"/>
                  <a:pt x="0" y="1261355"/>
                </a:cubicBezTo>
                <a:cubicBezTo>
                  <a:pt x="1585" y="1041190"/>
                  <a:pt x="-27593" y="944997"/>
                  <a:pt x="0" y="668518"/>
                </a:cubicBezTo>
                <a:cubicBezTo>
                  <a:pt x="27593" y="392039"/>
                  <a:pt x="6004" y="200553"/>
                  <a:pt x="0" y="0"/>
                </a:cubicBezTo>
                <a:close/>
              </a:path>
              <a:path w="8408253" h="1261355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32205" y="185132"/>
                  <a:pt x="8432935" y="434272"/>
                  <a:pt x="8408253" y="643291"/>
                </a:cubicBezTo>
                <a:cubicBezTo>
                  <a:pt x="8383571" y="852310"/>
                  <a:pt x="8403043" y="1112899"/>
                  <a:pt x="8408253" y="1261355"/>
                </a:cubicBezTo>
                <a:cubicBezTo>
                  <a:pt x="8172986" y="1257266"/>
                  <a:pt x="8040542" y="1266928"/>
                  <a:pt x="7761464" y="1261355"/>
                </a:cubicBezTo>
                <a:cubicBezTo>
                  <a:pt x="7482386" y="1255782"/>
                  <a:pt x="7280405" y="1238028"/>
                  <a:pt x="6946511" y="1261355"/>
                </a:cubicBezTo>
                <a:cubicBezTo>
                  <a:pt x="6612617" y="1284682"/>
                  <a:pt x="6554360" y="1293278"/>
                  <a:pt x="6299722" y="1261355"/>
                </a:cubicBezTo>
                <a:cubicBezTo>
                  <a:pt x="6045084" y="1229432"/>
                  <a:pt x="6043820" y="1268399"/>
                  <a:pt x="5905181" y="1261355"/>
                </a:cubicBezTo>
                <a:cubicBezTo>
                  <a:pt x="5766542" y="1254311"/>
                  <a:pt x="5581500" y="1264404"/>
                  <a:pt x="5426557" y="1261355"/>
                </a:cubicBezTo>
                <a:cubicBezTo>
                  <a:pt x="5271614" y="1258306"/>
                  <a:pt x="5018191" y="1268690"/>
                  <a:pt x="4611603" y="1261355"/>
                </a:cubicBezTo>
                <a:cubicBezTo>
                  <a:pt x="4205015" y="1254020"/>
                  <a:pt x="4270741" y="1241857"/>
                  <a:pt x="3964815" y="1261355"/>
                </a:cubicBezTo>
                <a:cubicBezTo>
                  <a:pt x="3658889" y="1280853"/>
                  <a:pt x="3656273" y="1239085"/>
                  <a:pt x="3486191" y="1261355"/>
                </a:cubicBezTo>
                <a:cubicBezTo>
                  <a:pt x="3316109" y="1283625"/>
                  <a:pt x="3033881" y="1236489"/>
                  <a:pt x="2839402" y="1261355"/>
                </a:cubicBezTo>
                <a:cubicBezTo>
                  <a:pt x="2644923" y="1286221"/>
                  <a:pt x="2641178" y="1251701"/>
                  <a:pt x="2444861" y="1261355"/>
                </a:cubicBezTo>
                <a:cubicBezTo>
                  <a:pt x="2248544" y="1271009"/>
                  <a:pt x="2210539" y="1273393"/>
                  <a:pt x="2050320" y="1261355"/>
                </a:cubicBezTo>
                <a:cubicBezTo>
                  <a:pt x="1890101" y="1249317"/>
                  <a:pt x="1615694" y="1259494"/>
                  <a:pt x="1403531" y="1261355"/>
                </a:cubicBezTo>
                <a:cubicBezTo>
                  <a:pt x="1191368" y="1263216"/>
                  <a:pt x="1063996" y="1251606"/>
                  <a:pt x="924908" y="1261355"/>
                </a:cubicBezTo>
                <a:cubicBezTo>
                  <a:pt x="785820" y="1271104"/>
                  <a:pt x="262782" y="1291746"/>
                  <a:pt x="0" y="1261355"/>
                </a:cubicBezTo>
                <a:cubicBezTo>
                  <a:pt x="17696" y="987455"/>
                  <a:pt x="-4420" y="798540"/>
                  <a:pt x="0" y="655905"/>
                </a:cubicBezTo>
                <a:cubicBezTo>
                  <a:pt x="4420" y="513270"/>
                  <a:pt x="19943" y="205201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DA0088-B8FE-E399-0C65-1F0426844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191" y="1851159"/>
            <a:ext cx="646841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4" y="320485"/>
              <a:ext cx="1024340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184902E4-A4B9-9015-F792-359AD1698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17036" r="62890" b="62639"/>
          <a:stretch/>
        </p:blipFill>
        <p:spPr bwMode="auto">
          <a:xfrm>
            <a:off x="1238250" y="2200275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C5181C48-B342-5AE1-C2C6-4B3C79D2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17036" r="37512" b="62639"/>
          <a:stretch/>
        </p:blipFill>
        <p:spPr bwMode="auto">
          <a:xfrm>
            <a:off x="4743450" y="2200275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20CC9EFA-D451-849D-930C-4E918DD5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8" t="17036" r="9677" b="62639"/>
          <a:stretch/>
        </p:blipFill>
        <p:spPr bwMode="auto">
          <a:xfrm>
            <a:off x="7972425" y="2238375"/>
            <a:ext cx="2813710" cy="28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14ACC-D1E7-85BD-323B-B42E9F1E3541}"/>
              </a:ext>
            </a:extLst>
          </p:cNvPr>
          <p:cNvSpPr/>
          <p:nvPr/>
        </p:nvSpPr>
        <p:spPr>
          <a:xfrm>
            <a:off x="1581150" y="5391150"/>
            <a:ext cx="215265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76F14E-3653-E179-A1D3-BD169A1FB4E2}"/>
              </a:ext>
            </a:extLst>
          </p:cNvPr>
          <p:cNvSpPr/>
          <p:nvPr/>
        </p:nvSpPr>
        <p:spPr>
          <a:xfrm>
            <a:off x="4352925" y="5353050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58716-21D9-346E-AB5C-39155E99BC4C}"/>
              </a:ext>
            </a:extLst>
          </p:cNvPr>
          <p:cNvSpPr/>
          <p:nvPr/>
        </p:nvSpPr>
        <p:spPr>
          <a:xfrm>
            <a:off x="8077200" y="5305425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448918" y="1635128"/>
            <a:ext cx="628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cần làm gì để đi học đúng giờ 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41549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đi học đúng giờ, cần phải: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Chuẩn bị đầy đủ quần áo , sách vở từ tối hôm trước , không thức khuya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đồng hồ báo thức hoặc nhờ bố mẹ gọi dậy cho đúng giờ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Tập thói quen dậy sớm, đúng giờ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5F2C8-42B9-0D4B-93D8-AABBE4DA2A3F}"/>
              </a:ext>
            </a:extLst>
          </p:cNvPr>
          <p:cNvSpPr txBox="1"/>
          <p:nvPr/>
        </p:nvSpPr>
        <p:spPr>
          <a:xfrm>
            <a:off x="4701624" y="612291"/>
            <a:ext cx="353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r>
              <a:rPr kumimoji="0" lang="en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4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5" y="605178"/>
              <a:ext cx="987574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549E33-683D-A520-16D9-EE5B868E9BFE}"/>
              </a:ext>
            </a:extLst>
          </p:cNvPr>
          <p:cNvGrpSpPr/>
          <p:nvPr/>
        </p:nvGrpSpPr>
        <p:grpSpPr>
          <a:xfrm>
            <a:off x="3305175" y="2533650"/>
            <a:ext cx="6096000" cy="3352800"/>
            <a:chOff x="1219200" y="2819400"/>
            <a:chExt cx="4648200" cy="2743200"/>
          </a:xfrm>
        </p:grpSpPr>
        <p:pic>
          <p:nvPicPr>
            <p:cNvPr id="216" name="Picture 2">
              <a:extLst>
                <a:ext uri="{FF2B5EF4-FFF2-40B4-BE49-F238E27FC236}">
                  <a16:creationId xmlns:a16="http://schemas.microsoft.com/office/drawing/2014/main" id="{32CB4E97-29CD-FB7B-08B6-7125999EC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6" t="42604" r="24648" b="31027"/>
            <a:stretch/>
          </p:blipFill>
          <p:spPr bwMode="auto">
            <a:xfrm>
              <a:off x="1219200" y="2819400"/>
              <a:ext cx="45720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CB293A9-2DD0-280B-EF83-6DF65EF65690}"/>
                </a:ext>
              </a:extLst>
            </p:cNvPr>
            <p:cNvSpPr/>
            <p:nvPr/>
          </p:nvSpPr>
          <p:spPr>
            <a:xfrm>
              <a:off x="4495800" y="2819400"/>
              <a:ext cx="1371600" cy="152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05C28BD8-E24E-F42A-E934-CCC8AFA28A12}"/>
              </a:ext>
            </a:extLst>
          </p:cNvPr>
          <p:cNvGrpSpPr/>
          <p:nvPr/>
        </p:nvGrpSpPr>
        <p:grpSpPr>
          <a:xfrm>
            <a:off x="6962776" y="1619250"/>
            <a:ext cx="3048000" cy="1524000"/>
            <a:chOff x="5562601" y="1981200"/>
            <a:chExt cx="2941474" cy="1013383"/>
          </a:xfrm>
        </p:grpSpPr>
        <p:sp>
          <p:nvSpPr>
            <p:cNvPr id="219" name="Rounded Rectangular Callout 9">
              <a:extLst>
                <a:ext uri="{FF2B5EF4-FFF2-40B4-BE49-F238E27FC236}">
                  <a16:creationId xmlns:a16="http://schemas.microsoft.com/office/drawing/2014/main" id="{51462C29-1762-F39E-6BFE-F2CAF58FF5C2}"/>
                </a:ext>
              </a:extLst>
            </p:cNvPr>
            <p:cNvSpPr/>
            <p:nvPr/>
          </p:nvSpPr>
          <p:spPr>
            <a:xfrm>
              <a:off x="5562601" y="1981200"/>
              <a:ext cx="2580125" cy="762000"/>
            </a:xfrm>
            <a:prstGeom prst="wedgeRoundRectCallout">
              <a:avLst>
                <a:gd name="adj1" fmla="val 971"/>
                <a:gd name="adj2" fmla="val 92203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9529DF77-274A-33E4-1EE9-3B185F9CA188}"/>
                </a:ext>
              </a:extLst>
            </p:cNvPr>
            <p:cNvSpPr txBox="1"/>
            <p:nvPr/>
          </p:nvSpPr>
          <p:spPr>
            <a:xfrm>
              <a:off x="5760875" y="2040476"/>
              <a:ext cx="2743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muộn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BAEEF-EC12-C3FC-8113-26129994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0" y="1598294"/>
            <a:ext cx="5353068" cy="3416231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2C31BF3-00BD-EE2D-0FA1-67B00131A957}"/>
              </a:ext>
            </a:extLst>
          </p:cNvPr>
          <p:cNvSpPr/>
          <p:nvPr/>
        </p:nvSpPr>
        <p:spPr>
          <a:xfrm>
            <a:off x="5623560" y="1792605"/>
            <a:ext cx="5956936" cy="3676650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khuyên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rồi tối về xem ti vi,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muộn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cổng trường đóng, hoặc đội cờ đỏ sẽ trừ điểm, …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220318" y="1073153"/>
            <a:ext cx="6282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nào ở lớp mình luôn đi học đúng giờ?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 học đúng giờ để làm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đi học là quyền lợi của trẻ em. Đi học đúng giờ giúp em thực hiện tốt quyền được đi học của mình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A2ED4A64-3373-C28E-9673-9421B037B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9" y="148590"/>
            <a:ext cx="5965997" cy="17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6BC92-4834-F270-F9CD-2561361498DB}"/>
              </a:ext>
            </a:extLst>
          </p:cNvPr>
          <p:cNvSpPr/>
          <p:nvPr/>
        </p:nvSpPr>
        <p:spPr>
          <a:xfrm>
            <a:off x="2714624" y="1447814"/>
            <a:ext cx="7000875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7DA7E-4EB8-B0EE-92C1-088EFC7AF91C}"/>
              </a:ext>
            </a:extLst>
          </p:cNvPr>
          <p:cNvSpPr txBox="1"/>
          <p:nvPr/>
        </p:nvSpPr>
        <p:spPr>
          <a:xfrm>
            <a:off x="2390775" y="1495439"/>
            <a:ext cx="745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nhớ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ghi</a:t>
            </a:r>
            <a:endParaRPr lang="en-US" sz="36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A4D19-DC82-44D7-2FBD-5B7C7E68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2190991"/>
            <a:ext cx="2405967" cy="4339463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3FCCA9B-BB8B-6FBB-973F-A4020782A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89" y="2581275"/>
            <a:ext cx="4021346" cy="40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49FDC-2BA3-142F-B592-EF64E2694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871C6-DFEF-D135-8ACF-DAB6E39F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41" y="3027094"/>
            <a:ext cx="4593096" cy="4593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80A4F5-9217-9A8D-FD67-252F2ED85602}"/>
              </a:ext>
            </a:extLst>
          </p:cNvPr>
          <p:cNvSpPr/>
          <p:nvPr/>
        </p:nvSpPr>
        <p:spPr>
          <a:xfrm>
            <a:off x="1109277" y="1189583"/>
            <a:ext cx="9189153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  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5 Pattaya" pitchFamily="2" charset="-34"/>
              </a:rPr>
              <a:t>Dù đến trường cùng ba mẹ hay một mình thì chúng ta cũng cần đi học như thế nào?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5 Pattaya" pitchFamily="2" charset="-34"/>
            </a:endParaRPr>
          </a:p>
        </p:txBody>
      </p:sp>
      <p:sp>
        <p:nvSpPr>
          <p:cNvPr id="4" name="Hình chữ nhật 2">
            <a:extLst>
              <a:ext uri="{FF2B5EF4-FFF2-40B4-BE49-F238E27FC236}">
                <a16:creationId xmlns:a16="http://schemas.microsoft.com/office/drawing/2014/main" id="{4F373DB6-6480-82AB-0A64-F1075073C2C4}"/>
              </a:ext>
            </a:extLst>
          </p:cNvPr>
          <p:cNvSpPr/>
          <p:nvPr/>
        </p:nvSpPr>
        <p:spPr>
          <a:xfrm>
            <a:off x="1021497" y="3836424"/>
            <a:ext cx="8408253" cy="1649976"/>
          </a:xfrm>
          <a:custGeom>
            <a:avLst/>
            <a:gdLst>
              <a:gd name="connsiteX0" fmla="*/ 0 w 8408253"/>
              <a:gd name="connsiteY0" fmla="*/ 0 h 1649976"/>
              <a:gd name="connsiteX1" fmla="*/ 730871 w 8408253"/>
              <a:gd name="connsiteY1" fmla="*/ 0 h 1649976"/>
              <a:gd name="connsiteX2" fmla="*/ 1545825 w 8408253"/>
              <a:gd name="connsiteY2" fmla="*/ 0 h 1649976"/>
              <a:gd name="connsiteX3" fmla="*/ 2024449 w 8408253"/>
              <a:gd name="connsiteY3" fmla="*/ 0 h 1649976"/>
              <a:gd name="connsiteX4" fmla="*/ 2755320 w 8408253"/>
              <a:gd name="connsiteY4" fmla="*/ 0 h 1649976"/>
              <a:gd name="connsiteX5" fmla="*/ 3233943 w 8408253"/>
              <a:gd name="connsiteY5" fmla="*/ 0 h 1649976"/>
              <a:gd name="connsiteX6" fmla="*/ 3880732 w 8408253"/>
              <a:gd name="connsiteY6" fmla="*/ 0 h 1649976"/>
              <a:gd name="connsiteX7" fmla="*/ 4611603 w 8408253"/>
              <a:gd name="connsiteY7" fmla="*/ 0 h 1649976"/>
              <a:gd name="connsiteX8" fmla="*/ 5006144 w 8408253"/>
              <a:gd name="connsiteY8" fmla="*/ 0 h 1649976"/>
              <a:gd name="connsiteX9" fmla="*/ 5400686 w 8408253"/>
              <a:gd name="connsiteY9" fmla="*/ 0 h 1649976"/>
              <a:gd name="connsiteX10" fmla="*/ 6215639 w 8408253"/>
              <a:gd name="connsiteY10" fmla="*/ 0 h 1649976"/>
              <a:gd name="connsiteX11" fmla="*/ 6862428 w 8408253"/>
              <a:gd name="connsiteY11" fmla="*/ 0 h 1649976"/>
              <a:gd name="connsiteX12" fmla="*/ 7256969 w 8408253"/>
              <a:gd name="connsiteY12" fmla="*/ 0 h 1649976"/>
              <a:gd name="connsiteX13" fmla="*/ 8408253 w 8408253"/>
              <a:gd name="connsiteY13" fmla="*/ 0 h 1649976"/>
              <a:gd name="connsiteX14" fmla="*/ 8408253 w 8408253"/>
              <a:gd name="connsiteY14" fmla="*/ 582992 h 1649976"/>
              <a:gd name="connsiteX15" fmla="*/ 8408253 w 8408253"/>
              <a:gd name="connsiteY15" fmla="*/ 1099984 h 1649976"/>
              <a:gd name="connsiteX16" fmla="*/ 8408253 w 8408253"/>
              <a:gd name="connsiteY16" fmla="*/ 1649976 h 1649976"/>
              <a:gd name="connsiteX17" fmla="*/ 8013712 w 8408253"/>
              <a:gd name="connsiteY17" fmla="*/ 1649976 h 1649976"/>
              <a:gd name="connsiteX18" fmla="*/ 7198758 w 8408253"/>
              <a:gd name="connsiteY18" fmla="*/ 1649976 h 1649976"/>
              <a:gd name="connsiteX19" fmla="*/ 6467887 w 8408253"/>
              <a:gd name="connsiteY19" fmla="*/ 1649976 h 1649976"/>
              <a:gd name="connsiteX20" fmla="*/ 5737016 w 8408253"/>
              <a:gd name="connsiteY20" fmla="*/ 1649976 h 1649976"/>
              <a:gd name="connsiteX21" fmla="*/ 5006144 w 8408253"/>
              <a:gd name="connsiteY21" fmla="*/ 1649976 h 1649976"/>
              <a:gd name="connsiteX22" fmla="*/ 4527521 w 8408253"/>
              <a:gd name="connsiteY22" fmla="*/ 1649976 h 1649976"/>
              <a:gd name="connsiteX23" fmla="*/ 3712567 w 8408253"/>
              <a:gd name="connsiteY23" fmla="*/ 1649976 h 1649976"/>
              <a:gd name="connsiteX24" fmla="*/ 3065778 w 8408253"/>
              <a:gd name="connsiteY24" fmla="*/ 1649976 h 1649976"/>
              <a:gd name="connsiteX25" fmla="*/ 2671237 w 8408253"/>
              <a:gd name="connsiteY25" fmla="*/ 1649976 h 1649976"/>
              <a:gd name="connsiteX26" fmla="*/ 2024449 w 8408253"/>
              <a:gd name="connsiteY26" fmla="*/ 1649976 h 1649976"/>
              <a:gd name="connsiteX27" fmla="*/ 1461742 w 8408253"/>
              <a:gd name="connsiteY27" fmla="*/ 1649976 h 1649976"/>
              <a:gd name="connsiteX28" fmla="*/ 899036 w 8408253"/>
              <a:gd name="connsiteY28" fmla="*/ 1649976 h 1649976"/>
              <a:gd name="connsiteX29" fmla="*/ 0 w 8408253"/>
              <a:gd name="connsiteY29" fmla="*/ 1649976 h 1649976"/>
              <a:gd name="connsiteX30" fmla="*/ 0 w 8408253"/>
              <a:gd name="connsiteY30" fmla="*/ 1116484 h 1649976"/>
              <a:gd name="connsiteX31" fmla="*/ 0 w 8408253"/>
              <a:gd name="connsiteY31" fmla="*/ 549992 h 1649976"/>
              <a:gd name="connsiteX32" fmla="*/ 0 w 8408253"/>
              <a:gd name="connsiteY32" fmla="*/ 0 h 164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08253" h="1649976" fill="none" extrusionOk="0">
                <a:moveTo>
                  <a:pt x="0" y="0"/>
                </a:moveTo>
                <a:cubicBezTo>
                  <a:pt x="326894" y="-4247"/>
                  <a:pt x="376400" y="34844"/>
                  <a:pt x="730871" y="0"/>
                </a:cubicBezTo>
                <a:cubicBezTo>
                  <a:pt x="1085342" y="-34844"/>
                  <a:pt x="1242842" y="22932"/>
                  <a:pt x="1545825" y="0"/>
                </a:cubicBezTo>
                <a:cubicBezTo>
                  <a:pt x="1848808" y="-22932"/>
                  <a:pt x="1845768" y="-19032"/>
                  <a:pt x="2024449" y="0"/>
                </a:cubicBezTo>
                <a:cubicBezTo>
                  <a:pt x="2203130" y="19032"/>
                  <a:pt x="2563524" y="24327"/>
                  <a:pt x="2755320" y="0"/>
                </a:cubicBezTo>
                <a:cubicBezTo>
                  <a:pt x="2947116" y="-24327"/>
                  <a:pt x="3103501" y="-10155"/>
                  <a:pt x="3233943" y="0"/>
                </a:cubicBezTo>
                <a:cubicBezTo>
                  <a:pt x="3364385" y="10155"/>
                  <a:pt x="3557785" y="28058"/>
                  <a:pt x="3880732" y="0"/>
                </a:cubicBezTo>
                <a:cubicBezTo>
                  <a:pt x="4203679" y="-28058"/>
                  <a:pt x="4415667" y="7638"/>
                  <a:pt x="4611603" y="0"/>
                </a:cubicBezTo>
                <a:cubicBezTo>
                  <a:pt x="4807539" y="-7638"/>
                  <a:pt x="4846902" y="7210"/>
                  <a:pt x="5006144" y="0"/>
                </a:cubicBezTo>
                <a:cubicBezTo>
                  <a:pt x="5165386" y="-7210"/>
                  <a:pt x="5303280" y="-19310"/>
                  <a:pt x="5400686" y="0"/>
                </a:cubicBezTo>
                <a:cubicBezTo>
                  <a:pt x="5498092" y="19310"/>
                  <a:pt x="5960846" y="-16074"/>
                  <a:pt x="6215639" y="0"/>
                </a:cubicBezTo>
                <a:cubicBezTo>
                  <a:pt x="6470432" y="16074"/>
                  <a:pt x="6542481" y="-4344"/>
                  <a:pt x="6862428" y="0"/>
                </a:cubicBezTo>
                <a:cubicBezTo>
                  <a:pt x="7182375" y="4344"/>
                  <a:pt x="7124881" y="13190"/>
                  <a:pt x="7256969" y="0"/>
                </a:cubicBezTo>
                <a:cubicBezTo>
                  <a:pt x="7389057" y="-13190"/>
                  <a:pt x="7932331" y="29654"/>
                  <a:pt x="8408253" y="0"/>
                </a:cubicBezTo>
                <a:cubicBezTo>
                  <a:pt x="8434400" y="144053"/>
                  <a:pt x="8390099" y="458948"/>
                  <a:pt x="8408253" y="582992"/>
                </a:cubicBezTo>
                <a:cubicBezTo>
                  <a:pt x="8426407" y="707036"/>
                  <a:pt x="8405791" y="962256"/>
                  <a:pt x="8408253" y="1099984"/>
                </a:cubicBezTo>
                <a:cubicBezTo>
                  <a:pt x="8410715" y="1237712"/>
                  <a:pt x="8388330" y="1426504"/>
                  <a:pt x="8408253" y="1649976"/>
                </a:cubicBezTo>
                <a:cubicBezTo>
                  <a:pt x="8251378" y="1639850"/>
                  <a:pt x="8158990" y="1664901"/>
                  <a:pt x="8013712" y="1649976"/>
                </a:cubicBezTo>
                <a:cubicBezTo>
                  <a:pt x="7868434" y="1635051"/>
                  <a:pt x="7439948" y="1662549"/>
                  <a:pt x="7198758" y="1649976"/>
                </a:cubicBezTo>
                <a:cubicBezTo>
                  <a:pt x="6957568" y="1637403"/>
                  <a:pt x="6817586" y="1626626"/>
                  <a:pt x="6467887" y="1649976"/>
                </a:cubicBezTo>
                <a:cubicBezTo>
                  <a:pt x="6118188" y="1673326"/>
                  <a:pt x="6058958" y="1643359"/>
                  <a:pt x="5737016" y="1649976"/>
                </a:cubicBezTo>
                <a:cubicBezTo>
                  <a:pt x="5415074" y="1656593"/>
                  <a:pt x="5315266" y="1647439"/>
                  <a:pt x="5006144" y="1649976"/>
                </a:cubicBezTo>
                <a:cubicBezTo>
                  <a:pt x="4697022" y="1652513"/>
                  <a:pt x="4716118" y="1673347"/>
                  <a:pt x="4527521" y="1649976"/>
                </a:cubicBezTo>
                <a:cubicBezTo>
                  <a:pt x="4338924" y="1626605"/>
                  <a:pt x="3913080" y="1684121"/>
                  <a:pt x="3712567" y="1649976"/>
                </a:cubicBezTo>
                <a:cubicBezTo>
                  <a:pt x="3512054" y="1615831"/>
                  <a:pt x="3344538" y="1679291"/>
                  <a:pt x="3065778" y="1649976"/>
                </a:cubicBezTo>
                <a:cubicBezTo>
                  <a:pt x="2787018" y="1620661"/>
                  <a:pt x="2762659" y="1663069"/>
                  <a:pt x="2671237" y="1649976"/>
                </a:cubicBezTo>
                <a:cubicBezTo>
                  <a:pt x="2579815" y="1636883"/>
                  <a:pt x="2206328" y="1656695"/>
                  <a:pt x="2024449" y="1649976"/>
                </a:cubicBezTo>
                <a:cubicBezTo>
                  <a:pt x="1842570" y="1643257"/>
                  <a:pt x="1660028" y="1656999"/>
                  <a:pt x="1461742" y="1649976"/>
                </a:cubicBezTo>
                <a:cubicBezTo>
                  <a:pt x="1263456" y="1642953"/>
                  <a:pt x="1159232" y="1676594"/>
                  <a:pt x="899036" y="1649976"/>
                </a:cubicBezTo>
                <a:cubicBezTo>
                  <a:pt x="638840" y="1623358"/>
                  <a:pt x="244003" y="1638376"/>
                  <a:pt x="0" y="1649976"/>
                </a:cubicBezTo>
                <a:cubicBezTo>
                  <a:pt x="-6117" y="1466558"/>
                  <a:pt x="19271" y="1347990"/>
                  <a:pt x="0" y="1116484"/>
                </a:cubicBezTo>
                <a:cubicBezTo>
                  <a:pt x="-19271" y="884978"/>
                  <a:pt x="23331" y="783589"/>
                  <a:pt x="0" y="549992"/>
                </a:cubicBezTo>
                <a:cubicBezTo>
                  <a:pt x="-23331" y="316395"/>
                  <a:pt x="12192" y="257334"/>
                  <a:pt x="0" y="0"/>
                </a:cubicBezTo>
                <a:close/>
              </a:path>
              <a:path w="8408253" h="1649976" stroke="0" extrusionOk="0">
                <a:moveTo>
                  <a:pt x="0" y="0"/>
                </a:moveTo>
                <a:cubicBezTo>
                  <a:pt x="165781" y="-6587"/>
                  <a:pt x="387864" y="12826"/>
                  <a:pt x="562706" y="0"/>
                </a:cubicBezTo>
                <a:cubicBezTo>
                  <a:pt x="737548" y="-12826"/>
                  <a:pt x="843161" y="14132"/>
                  <a:pt x="957247" y="0"/>
                </a:cubicBezTo>
                <a:cubicBezTo>
                  <a:pt x="1071333" y="-14132"/>
                  <a:pt x="1590252" y="-15700"/>
                  <a:pt x="1772201" y="0"/>
                </a:cubicBezTo>
                <a:cubicBezTo>
                  <a:pt x="1954150" y="15700"/>
                  <a:pt x="2152504" y="26534"/>
                  <a:pt x="2334907" y="0"/>
                </a:cubicBezTo>
                <a:cubicBezTo>
                  <a:pt x="2517310" y="-26534"/>
                  <a:pt x="2676340" y="12409"/>
                  <a:pt x="2897613" y="0"/>
                </a:cubicBezTo>
                <a:cubicBezTo>
                  <a:pt x="3118886" y="-12409"/>
                  <a:pt x="3544003" y="36684"/>
                  <a:pt x="3712567" y="0"/>
                </a:cubicBezTo>
                <a:cubicBezTo>
                  <a:pt x="3881131" y="-36684"/>
                  <a:pt x="3960042" y="22531"/>
                  <a:pt x="4191191" y="0"/>
                </a:cubicBezTo>
                <a:cubicBezTo>
                  <a:pt x="4422340" y="-22531"/>
                  <a:pt x="4637605" y="-5869"/>
                  <a:pt x="5006144" y="0"/>
                </a:cubicBezTo>
                <a:cubicBezTo>
                  <a:pt x="5374683" y="5869"/>
                  <a:pt x="5618030" y="10934"/>
                  <a:pt x="5821098" y="0"/>
                </a:cubicBezTo>
                <a:cubicBezTo>
                  <a:pt x="6024166" y="-10934"/>
                  <a:pt x="6233784" y="9394"/>
                  <a:pt x="6467887" y="0"/>
                </a:cubicBezTo>
                <a:cubicBezTo>
                  <a:pt x="6701990" y="-9394"/>
                  <a:pt x="6905131" y="8897"/>
                  <a:pt x="7282841" y="0"/>
                </a:cubicBezTo>
                <a:cubicBezTo>
                  <a:pt x="7660551" y="-8897"/>
                  <a:pt x="7601037" y="-9782"/>
                  <a:pt x="7845547" y="0"/>
                </a:cubicBezTo>
                <a:cubicBezTo>
                  <a:pt x="8090057" y="9782"/>
                  <a:pt x="8167136" y="-18358"/>
                  <a:pt x="8408253" y="0"/>
                </a:cubicBezTo>
                <a:cubicBezTo>
                  <a:pt x="8419157" y="211573"/>
                  <a:pt x="8427329" y="369497"/>
                  <a:pt x="8408253" y="566492"/>
                </a:cubicBezTo>
                <a:cubicBezTo>
                  <a:pt x="8389177" y="763487"/>
                  <a:pt x="8404959" y="985527"/>
                  <a:pt x="8408253" y="1116484"/>
                </a:cubicBezTo>
                <a:cubicBezTo>
                  <a:pt x="8411547" y="1247441"/>
                  <a:pt x="8384817" y="1405398"/>
                  <a:pt x="8408253" y="1649976"/>
                </a:cubicBezTo>
                <a:cubicBezTo>
                  <a:pt x="8182773" y="1683253"/>
                  <a:pt x="7933651" y="1676973"/>
                  <a:pt x="7677382" y="1649976"/>
                </a:cubicBezTo>
                <a:cubicBezTo>
                  <a:pt x="7421113" y="1622979"/>
                  <a:pt x="7285231" y="1681899"/>
                  <a:pt x="7030593" y="1649976"/>
                </a:cubicBezTo>
                <a:cubicBezTo>
                  <a:pt x="6775955" y="1618053"/>
                  <a:pt x="6774691" y="1657020"/>
                  <a:pt x="6636052" y="1649976"/>
                </a:cubicBezTo>
                <a:cubicBezTo>
                  <a:pt x="6497413" y="1642932"/>
                  <a:pt x="6312371" y="1653025"/>
                  <a:pt x="6157428" y="1649976"/>
                </a:cubicBezTo>
                <a:cubicBezTo>
                  <a:pt x="6002485" y="1646927"/>
                  <a:pt x="5745434" y="1657183"/>
                  <a:pt x="5342475" y="1649976"/>
                </a:cubicBezTo>
                <a:cubicBezTo>
                  <a:pt x="4939516" y="1642769"/>
                  <a:pt x="5001976" y="1631119"/>
                  <a:pt x="4695686" y="1649976"/>
                </a:cubicBezTo>
                <a:cubicBezTo>
                  <a:pt x="4389396" y="1668833"/>
                  <a:pt x="4387144" y="1627706"/>
                  <a:pt x="4217062" y="1649976"/>
                </a:cubicBezTo>
                <a:cubicBezTo>
                  <a:pt x="4046980" y="1672246"/>
                  <a:pt x="3763543" y="1623462"/>
                  <a:pt x="3570274" y="1649976"/>
                </a:cubicBezTo>
                <a:cubicBezTo>
                  <a:pt x="3377005" y="1676490"/>
                  <a:pt x="3260340" y="1649211"/>
                  <a:pt x="3175732" y="1649976"/>
                </a:cubicBezTo>
                <a:cubicBezTo>
                  <a:pt x="3091124" y="1650741"/>
                  <a:pt x="2941410" y="1662014"/>
                  <a:pt x="2781191" y="1649976"/>
                </a:cubicBezTo>
                <a:cubicBezTo>
                  <a:pt x="2620972" y="1637938"/>
                  <a:pt x="2344945" y="1645548"/>
                  <a:pt x="2134403" y="1649976"/>
                </a:cubicBezTo>
                <a:cubicBezTo>
                  <a:pt x="1923861" y="1654404"/>
                  <a:pt x="1799426" y="1641139"/>
                  <a:pt x="1655779" y="1649976"/>
                </a:cubicBezTo>
                <a:cubicBezTo>
                  <a:pt x="1512132" y="1658813"/>
                  <a:pt x="1096723" y="1649103"/>
                  <a:pt x="924908" y="1649976"/>
                </a:cubicBezTo>
                <a:cubicBezTo>
                  <a:pt x="753093" y="1650849"/>
                  <a:pt x="378170" y="1666230"/>
                  <a:pt x="0" y="1649976"/>
                </a:cubicBezTo>
                <a:cubicBezTo>
                  <a:pt x="-19089" y="1444745"/>
                  <a:pt x="23660" y="1225257"/>
                  <a:pt x="0" y="1083484"/>
                </a:cubicBezTo>
                <a:cubicBezTo>
                  <a:pt x="-23660" y="941711"/>
                  <a:pt x="1359" y="721832"/>
                  <a:pt x="0" y="516992"/>
                </a:cubicBezTo>
                <a:cubicBezTo>
                  <a:pt x="-1359" y="312152"/>
                  <a:pt x="22011" y="238493"/>
                  <a:pt x="0" y="0"/>
                </a:cubicBezTo>
                <a:close/>
              </a:path>
            </a:pathLst>
          </a:custGeom>
          <a:solidFill>
            <a:schemeClr val="tx1">
              <a:alpha val="44000"/>
            </a:schemeClr>
          </a:solidFill>
          <a:ln w="19050">
            <a:solidFill>
              <a:srgbClr val="9E403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886116" y="700861"/>
            <a:ext cx="7902852" cy="441273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1576295"/>
            <a:ext cx="2746779" cy="495416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07" y="2291718"/>
            <a:ext cx="4634753" cy="4634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EBF41-1F47-CAF4-1B26-E1171CC90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455" y="344001"/>
            <a:ext cx="2511770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B0ED3-DAF2-B04B-848B-3880A2C62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195" y="1675527"/>
            <a:ext cx="665740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29A9D9-4924-A397-C4BB-4DADC9CC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" y="2025014"/>
            <a:ext cx="10682779" cy="393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35DCB-4300-3EC6-CCDA-1E99FAA05142}"/>
              </a:ext>
            </a:extLst>
          </p:cNvPr>
          <p:cNvGrpSpPr/>
          <p:nvPr/>
        </p:nvGrpSpPr>
        <p:grpSpPr>
          <a:xfrm>
            <a:off x="445546" y="241744"/>
            <a:ext cx="10525288" cy="1255586"/>
            <a:chOff x="445546" y="241744"/>
            <a:chExt cx="10525288" cy="1255586"/>
          </a:xfrm>
        </p:grpSpPr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CCEA39DE-978E-B608-B5D9-3C1538ABA464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Em đồng tình hoặc không đồng tình với việc làm của bạn nào? Vì sao?</a:t>
              </a:r>
            </a:p>
          </p:txBody>
        </p:sp>
        <p:pic>
          <p:nvPicPr>
            <p:cNvPr id="12" name="Đồ họa 6">
              <a:extLst>
                <a:ext uri="{FF2B5EF4-FFF2-40B4-BE49-F238E27FC236}">
                  <a16:creationId xmlns:a16="http://schemas.microsoft.com/office/drawing/2014/main" id="{10836C2D-DD7F-80C4-D187-D59AAF84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đồng tình với bạn Bo,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bạn Bo không ham chơi, đi học đúng giờ.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921BE359-8902-B00C-8169-E14626FFE100}"/>
              </a:ext>
            </a:extLst>
          </p:cNvPr>
          <p:cNvGrpSpPr/>
          <p:nvPr/>
        </p:nvGrpSpPr>
        <p:grpSpPr>
          <a:xfrm>
            <a:off x="4059161" y="367615"/>
            <a:ext cx="1101740" cy="1008112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C844D50-C3EC-5DC8-8AEA-37323516214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2033C95D-887D-FDCA-6560-0A94A9DD17E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90BE1AD9-8943-4B77-ACAC-C50E95D923F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FE0E6A37-B127-FEEE-5FAB-ED8D5012857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9D6E21E3-5AF3-306D-012C-15EA0AF55AE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AAF709AC-D2C7-C372-1D4A-7788BC55539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F76CAEF1-41B9-E795-9035-F702ECE7739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D0B8A2-2C6D-4195-494F-2D5EB9C5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719137"/>
            <a:ext cx="4252913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không đồng tình với bạn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Bi ham chơi game nên đến lớp muộn.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oogle Shape;6126;p55">
            <a:extLst>
              <a:ext uri="{FF2B5EF4-FFF2-40B4-BE49-F238E27FC236}">
                <a16:creationId xmlns:a16="http://schemas.microsoft.com/office/drawing/2014/main" id="{4A356948-7B2E-C0FD-5D18-B5C4178242D7}"/>
              </a:ext>
            </a:extLst>
          </p:cNvPr>
          <p:cNvGrpSpPr/>
          <p:nvPr/>
        </p:nvGrpSpPr>
        <p:grpSpPr>
          <a:xfrm>
            <a:off x="3391644" y="409947"/>
            <a:ext cx="1102505" cy="1008112"/>
            <a:chOff x="1908099" y="3682271"/>
            <a:chExt cx="395296" cy="371966"/>
          </a:xfrm>
        </p:grpSpPr>
        <p:sp>
          <p:nvSpPr>
            <p:cNvPr id="24" name="Google Shape;6127;p55">
              <a:extLst>
                <a:ext uri="{FF2B5EF4-FFF2-40B4-BE49-F238E27FC236}">
                  <a16:creationId xmlns:a16="http://schemas.microsoft.com/office/drawing/2014/main" id="{92814042-A1BA-6F03-8CA3-59F8D213E66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8;p55">
              <a:extLst>
                <a:ext uri="{FF2B5EF4-FFF2-40B4-BE49-F238E27FC236}">
                  <a16:creationId xmlns:a16="http://schemas.microsoft.com/office/drawing/2014/main" id="{84A74E60-206B-4EBF-723D-FAB0980F07D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9;p55">
              <a:extLst>
                <a:ext uri="{FF2B5EF4-FFF2-40B4-BE49-F238E27FC236}">
                  <a16:creationId xmlns:a16="http://schemas.microsoft.com/office/drawing/2014/main" id="{B60ABAA3-F2BD-E676-2918-5FC327C6D6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0;p55">
              <a:extLst>
                <a:ext uri="{FF2B5EF4-FFF2-40B4-BE49-F238E27FC236}">
                  <a16:creationId xmlns:a16="http://schemas.microsoft.com/office/drawing/2014/main" id="{F0B0169D-6EF1-46EF-1019-AFC43B99E0F1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1;p55">
              <a:extLst>
                <a:ext uri="{FF2B5EF4-FFF2-40B4-BE49-F238E27FC236}">
                  <a16:creationId xmlns:a16="http://schemas.microsoft.com/office/drawing/2014/main" id="{9B5D6ECE-B934-6278-8693-928B010C598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9" name="Google Shape;6132;p55">
              <a:extLst>
                <a:ext uri="{FF2B5EF4-FFF2-40B4-BE49-F238E27FC236}">
                  <a16:creationId xmlns:a16="http://schemas.microsoft.com/office/drawing/2014/main" id="{FD3441CB-DDF6-C0F5-7B5C-609A3D7E985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0" name="Google Shape;6133;p55">
              <a:extLst>
                <a:ext uri="{FF2B5EF4-FFF2-40B4-BE49-F238E27FC236}">
                  <a16:creationId xmlns:a16="http://schemas.microsoft.com/office/drawing/2014/main" id="{49E694FB-2AF7-D122-9498-DD494D46614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31E11B-C5AA-69C7-1647-D154D5C4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7" y="638175"/>
            <a:ext cx="4657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391768" y="1301753"/>
            <a:ext cx="628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em việc đi học  đúng giờ mang lại lợi ích gì?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3487-21BC-2347-BD6A-F0BF74B49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27" y="2173224"/>
            <a:ext cx="3034802" cy="43525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576558" y="1756674"/>
            <a:ext cx="8442250" cy="3691625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đúng giờ giúp em được nghe giảng bài đầy đủ, học mau tiến bộ, không vi phạm nội quy trường lớp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4024791-915F-4FCB-5414-D19BE11FB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70" y="1043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16ACA3-9EF4-6895-A0A7-F8236379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70402" r="49412" b="19072"/>
          <a:stretch/>
        </p:blipFill>
        <p:spPr bwMode="auto">
          <a:xfrm>
            <a:off x="1695449" y="1276349"/>
            <a:ext cx="37004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F94ECA-F777-4E3F-6122-D22424A3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20067" b="19072"/>
          <a:stretch/>
        </p:blipFill>
        <p:spPr bwMode="auto">
          <a:xfrm>
            <a:off x="6134100" y="1381124"/>
            <a:ext cx="3200400" cy="161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E8FD81-BB39-6EBE-8C2F-2CDD01F7F037}"/>
              </a:ext>
            </a:extLst>
          </p:cNvPr>
          <p:cNvSpPr/>
          <p:nvPr/>
        </p:nvSpPr>
        <p:spPr>
          <a:xfrm>
            <a:off x="2137411" y="3105149"/>
            <a:ext cx="3829050" cy="77152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đầy đủ đồ dùng học tập từ tối hôm trước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D6696B3-C8B3-37AB-6261-A264B1F15B07}"/>
              </a:ext>
            </a:extLst>
          </p:cNvPr>
          <p:cNvSpPr/>
          <p:nvPr/>
        </p:nvSpPr>
        <p:spPr>
          <a:xfrm>
            <a:off x="6267450" y="3105150"/>
            <a:ext cx="228219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56089B2-DF9E-6260-F8A5-566631D4F125}"/>
              </a:ext>
            </a:extLst>
          </p:cNvPr>
          <p:cNvSpPr/>
          <p:nvPr/>
        </p:nvSpPr>
        <p:spPr>
          <a:xfrm>
            <a:off x="752474" y="5953125"/>
            <a:ext cx="2996565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D763260-DFF7-0CAD-5F78-28917A863F22}"/>
              </a:ext>
            </a:extLst>
          </p:cNvPr>
          <p:cNvSpPr/>
          <p:nvPr/>
        </p:nvSpPr>
        <p:spPr>
          <a:xfrm>
            <a:off x="4362450" y="5953125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15DE3C9-B851-EB8D-1B2C-4B037B5607C6}"/>
              </a:ext>
            </a:extLst>
          </p:cNvPr>
          <p:cNvSpPr/>
          <p:nvPr/>
        </p:nvSpPr>
        <p:spPr>
          <a:xfrm>
            <a:off x="7858125" y="5905500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BC725C3A-F1CB-C6EB-79A8-A491D55B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4081462"/>
            <a:ext cx="2310448" cy="1824038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E9BBD69-6019-54CD-FD85-CA31B15F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4010024"/>
            <a:ext cx="2381250" cy="181299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36AA8186-7183-52B4-C22A-78C3926B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3948112"/>
            <a:ext cx="2643188" cy="18600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0DC20-9869-0010-F865-F23DEF1F27B0}"/>
              </a:ext>
            </a:extLst>
          </p:cNvPr>
          <p:cNvGrpSpPr/>
          <p:nvPr/>
        </p:nvGrpSpPr>
        <p:grpSpPr>
          <a:xfrm>
            <a:off x="754156" y="102870"/>
            <a:ext cx="10012904" cy="1028700"/>
            <a:chOff x="445546" y="241744"/>
            <a:chExt cx="10525288" cy="1255586"/>
          </a:xfrm>
        </p:grpSpPr>
        <p:sp>
          <p:nvSpPr>
            <p:cNvPr id="13" name="Hình chữ nhật 2">
              <a:extLst>
                <a:ext uri="{FF2B5EF4-FFF2-40B4-BE49-F238E27FC236}">
                  <a16:creationId xmlns:a16="http://schemas.microsoft.com/office/drawing/2014/main" id="{B03F05A5-AC2D-91FB-A32B-6493B02F62A0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 làm gì để đi học đúng giờ?</a:t>
              </a:r>
            </a:p>
          </p:txBody>
        </p:sp>
        <p:pic>
          <p:nvPicPr>
            <p:cNvPr id="16" name="Đồ họa 6">
              <a:extLst>
                <a:ext uri="{FF2B5EF4-FFF2-40B4-BE49-F238E27FC236}">
                  <a16:creationId xmlns:a16="http://schemas.microsoft.com/office/drawing/2014/main" id="{4C0CF725-49D7-B744-6F0C-7D9153BA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5" grpId="0" animBg="1"/>
      <p:bldP spid="216" grpId="0" animBg="1"/>
      <p:bldP spid="219" grpId="0" animBg="1"/>
      <p:bldP spid="2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392</Words>
  <Application>Microsoft Office PowerPoint</Application>
  <PresentationFormat>Widescreen</PresentationFormat>
  <Paragraphs>39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Century Schoolbook</vt:lpstr>
      <vt:lpstr>Times New Roman</vt:lpstr>
      <vt:lpstr>思源黑体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46</cp:revision>
  <dcterms:created xsi:type="dcterms:W3CDTF">2023-05-06T02:44:27Z</dcterms:created>
  <dcterms:modified xsi:type="dcterms:W3CDTF">2025-11-14T08:15:18Z</dcterms:modified>
</cp:coreProperties>
</file>