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12"/>
  </p:notesMasterIdLst>
  <p:sldIdLst>
    <p:sldId id="263" r:id="rId4"/>
    <p:sldId id="267" r:id="rId5"/>
    <p:sldId id="306" r:id="rId6"/>
    <p:sldId id="469" r:id="rId7"/>
    <p:sldId id="282" r:id="rId8"/>
    <p:sldId id="283" r:id="rId9"/>
    <p:sldId id="284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150D-E35A-41FA-87CB-A161628A6313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DFBD-DECA-4EDB-A797-C9A64165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9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2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570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377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374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43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897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188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499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76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975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916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832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11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3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7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CF212-1485-4A33-8000-4F40C2DF6E0F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4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7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1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E76E6-FE47-EEC4-8FA5-ABF95DDF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2" y="2583713"/>
            <a:ext cx="8058349" cy="2970580"/>
          </a:xfrm>
          <a:prstGeom prst="rect">
            <a:avLst/>
          </a:prstGeom>
        </p:spPr>
      </p:pic>
      <p:sp>
        <p:nvSpPr>
          <p:cNvPr id="4" name="quay dung">
            <a:extLst>
              <a:ext uri="{FF2B5EF4-FFF2-40B4-BE49-F238E27FC236}">
                <a16:creationId xmlns:a16="http://schemas.microsoft.com/office/drawing/2014/main" id="{51E1F3A1-E24C-2C25-8FF8-4529EEADC4EF}"/>
              </a:ext>
            </a:extLst>
          </p:cNvPr>
          <p:cNvSpPr/>
          <p:nvPr/>
        </p:nvSpPr>
        <p:spPr>
          <a:xfrm>
            <a:off x="4274290" y="1544351"/>
            <a:ext cx="3870250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–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9315E0-A5FD-B933-8F92-EC02DD6B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514" cy="6858000"/>
          </a:xfrm>
          <a:prstGeom prst="rect">
            <a:avLst/>
          </a:prstGeom>
        </p:spPr>
      </p:pic>
      <p:sp>
        <p:nvSpPr>
          <p:cNvPr id="2" name="矩形 5">
            <a:extLst>
              <a:ext uri="{FF2B5EF4-FFF2-40B4-BE49-F238E27FC236}">
                <a16:creationId xmlns:a16="http://schemas.microsoft.com/office/drawing/2014/main" id="{F05FFAA4-9AAA-DAB1-35E2-F1EC24120B4D}"/>
              </a:ext>
            </a:extLst>
          </p:cNvPr>
          <p:cNvSpPr/>
          <p:nvPr/>
        </p:nvSpPr>
        <p:spPr>
          <a:xfrm>
            <a:off x="408861" y="395766"/>
            <a:ext cx="11435809" cy="617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3" name="Google Shape;132;p2">
            <a:extLst>
              <a:ext uri="{FF2B5EF4-FFF2-40B4-BE49-F238E27FC236}">
                <a16:creationId xmlns:a16="http://schemas.microsoft.com/office/drawing/2014/main" id="{0C7DE53C-B2D1-A885-FA00-9FE422AEABE0}"/>
              </a:ext>
            </a:extLst>
          </p:cNvPr>
          <p:cNvSpPr/>
          <p:nvPr/>
        </p:nvSpPr>
        <p:spPr>
          <a:xfrm>
            <a:off x="233916" y="115149"/>
            <a:ext cx="11762614" cy="898642"/>
          </a:xfrm>
          <a:prstGeom prst="rect">
            <a:avLst/>
          </a:prstGeom>
          <a:solidFill>
            <a:srgbClr val="E24694">
              <a:alpha val="8431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ứng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xử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huống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đây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8EDF7-BAC2-D84B-FDB5-3342D5A2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0" y="1309513"/>
            <a:ext cx="7470628" cy="317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C5DD9-5F42-0FEE-D870-EA31FB8E9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37" y="3588951"/>
            <a:ext cx="4591963" cy="3064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561099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42402FD0-2AB2-8A17-E585-983785D37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8766B089-AF08-8920-18BC-74D1C7E73D0F}"/>
              </a:ext>
            </a:extLst>
          </p:cNvPr>
          <p:cNvGrpSpPr/>
          <p:nvPr/>
        </p:nvGrpSpPr>
        <p:grpSpPr>
          <a:xfrm>
            <a:off x="4587614" y="2702257"/>
            <a:ext cx="3233842" cy="3085662"/>
            <a:chOff x="4587614" y="2702257"/>
            <a:chExt cx="3233842" cy="3085662"/>
          </a:xfrm>
        </p:grpSpPr>
        <p:pic>
          <p:nvPicPr>
            <p:cNvPr id="9" name="Hình ảnh 8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7A579317-0A51-C930-B7DF-E95832CED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115" r="37813">
                          <a14:foregroundMark x1="37813" y1="46759" x2="37396" y2="4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5" r="58470" b="10647"/>
            <a:stretch/>
          </p:blipFill>
          <p:spPr>
            <a:xfrm>
              <a:off x="4587614" y="2702257"/>
              <a:ext cx="3233842" cy="3085662"/>
            </a:xfrm>
            <a:prstGeom prst="rect">
              <a:avLst/>
            </a:prstGeom>
          </p:spPr>
        </p:pic>
        <p:pic>
          <p:nvPicPr>
            <p:cNvPr id="13" name="Hình ảnh 12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E868ABE7-9E7C-0A15-CF17-5A47DBE8B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41" b="52778" l="41979" r="61667">
                          <a14:foregroundMark x1="54635" y1="52778" x2="53073" y2="51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2997" r="35867" b="44469"/>
            <a:stretch/>
          </p:blipFill>
          <p:spPr>
            <a:xfrm>
              <a:off x="5577356" y="3421329"/>
              <a:ext cx="1318229" cy="1586003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90B5F49-847A-5A96-C036-44EC75E153AD}"/>
              </a:ext>
            </a:extLst>
          </p:cNvPr>
          <p:cNvGrpSpPr/>
          <p:nvPr/>
        </p:nvGrpSpPr>
        <p:grpSpPr>
          <a:xfrm>
            <a:off x="2675067" y="1826525"/>
            <a:ext cx="2411548" cy="2301047"/>
            <a:chOff x="2675067" y="1826525"/>
            <a:chExt cx="2411548" cy="2301047"/>
          </a:xfrm>
        </p:grpSpPr>
        <p:pic>
          <p:nvPicPr>
            <p:cNvPr id="11" name="Hình ảnh 10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B837AAA6-51C1-C902-5CDB-DDDA5DDD3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115" r="37813">
                          <a14:foregroundMark x1="37813" y1="46759" x2="37396" y2="4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5" r="58470" b="10647"/>
            <a:stretch/>
          </p:blipFill>
          <p:spPr>
            <a:xfrm>
              <a:off x="2675067" y="1826525"/>
              <a:ext cx="2411548" cy="2301047"/>
            </a:xfrm>
            <a:prstGeom prst="rect">
              <a:avLst/>
            </a:prstGeom>
          </p:spPr>
        </p:pic>
        <p:pic>
          <p:nvPicPr>
            <p:cNvPr id="14" name="Hình ảnh 13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BC7A0761-BFC0-3E99-FF7D-291CE237F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37" b="50665" l="63932" r="83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76" t="3384" r="13963" b="44082"/>
            <a:stretch/>
          </p:blipFill>
          <p:spPr>
            <a:xfrm>
              <a:off x="3405658" y="2350411"/>
              <a:ext cx="1057663" cy="1272508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2AACB660-DACC-A642-4626-0D503CAFAB68}"/>
              </a:ext>
            </a:extLst>
          </p:cNvPr>
          <p:cNvGrpSpPr/>
          <p:nvPr/>
        </p:nvGrpSpPr>
        <p:grpSpPr>
          <a:xfrm>
            <a:off x="7184033" y="1826524"/>
            <a:ext cx="2411548" cy="2301047"/>
            <a:chOff x="7184033" y="1826524"/>
            <a:chExt cx="2411548" cy="2301047"/>
          </a:xfrm>
        </p:grpSpPr>
        <p:pic>
          <p:nvPicPr>
            <p:cNvPr id="10" name="Hình ảnh 9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FA27E9E1-A563-75AF-E5C6-9AC9848BA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115" r="37813">
                          <a14:foregroundMark x1="37813" y1="46759" x2="37396" y2="4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5" r="58470" b="10647"/>
            <a:stretch/>
          </p:blipFill>
          <p:spPr>
            <a:xfrm>
              <a:off x="7184033" y="1826524"/>
              <a:ext cx="2411548" cy="2301047"/>
            </a:xfrm>
            <a:prstGeom prst="rect">
              <a:avLst/>
            </a:prstGeom>
          </p:spPr>
        </p:pic>
        <p:pic>
          <p:nvPicPr>
            <p:cNvPr id="15" name="Hình ảnh 14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534313BE-3EDC-ECCE-240E-9B16C7084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088" b="94788" l="42041" r="616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5" t="47876" r="35854" b="-410"/>
            <a:stretch/>
          </p:blipFill>
          <p:spPr>
            <a:xfrm>
              <a:off x="7971482" y="2350411"/>
              <a:ext cx="1057663" cy="127250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36126" y="1523712"/>
            <a:ext cx="11003991" cy="2023698"/>
            <a:chOff x="636126" y="1523712"/>
            <a:chExt cx="11003991" cy="2023698"/>
          </a:xfrm>
        </p:grpSpPr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0936A715-D490-31B1-3279-5B8BDC94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0" b="1540"/>
            <a:stretch/>
          </p:blipFill>
          <p:spPr>
            <a:xfrm>
              <a:off x="636126" y="1523712"/>
              <a:ext cx="2584317" cy="2023698"/>
            </a:xfrm>
            <a:prstGeom prst="roundRect">
              <a:avLst/>
            </a:prstGeom>
          </p:spPr>
        </p:pic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347887E3-B34B-510F-5153-FFF41B71A449}"/>
                </a:ext>
              </a:extLst>
            </p:cNvPr>
            <p:cNvSpPr txBox="1"/>
            <p:nvPr/>
          </p:nvSpPr>
          <p:spPr>
            <a:xfrm>
              <a:off x="3405658" y="1995175"/>
              <a:ext cx="8234459" cy="10556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5D5D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nhỏ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chơi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nữ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bị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ngã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xung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quanh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rất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sợ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hãi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2972" y="3972146"/>
            <a:ext cx="11048834" cy="2189045"/>
            <a:chOff x="682972" y="3972146"/>
            <a:chExt cx="11048834" cy="2189045"/>
          </a:xfrm>
        </p:grpSpPr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2AB5A66F-616E-0485-D48B-5E451EAE1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6" b="3576"/>
            <a:stretch/>
          </p:blipFill>
          <p:spPr>
            <a:xfrm>
              <a:off x="682972" y="3972146"/>
              <a:ext cx="2616445" cy="2189045"/>
            </a:xfrm>
            <a:prstGeom prst="roundRect">
              <a:avLst/>
            </a:prstGeom>
          </p:spPr>
        </p:pic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347887E3-B34B-510F-5153-FFF41B71A449}"/>
                </a:ext>
              </a:extLst>
            </p:cNvPr>
            <p:cNvSpPr txBox="1"/>
            <p:nvPr/>
          </p:nvSpPr>
          <p:spPr>
            <a:xfrm>
              <a:off x="3472333" y="4376990"/>
              <a:ext cx="8259473" cy="10556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5D5D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Nam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vừa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uống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sữa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xong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vứt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vỏ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hộp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sữa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xuống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đất</a:t>
              </a:r>
              <a:r>
                <a:rPr lang="en-US" sz="2800" dirty="0">
                  <a:ln w="0"/>
                  <a:solidFill>
                    <a:prstClr val="black"/>
                  </a:solidFill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62EC61-E71F-46BE-6ACC-5F26B694D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399" y="219320"/>
            <a:ext cx="11725275" cy="12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40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42402FD0-2AB2-8A17-E585-983785D37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8766B089-AF08-8920-18BC-74D1C7E73D0F}"/>
              </a:ext>
            </a:extLst>
          </p:cNvPr>
          <p:cNvGrpSpPr/>
          <p:nvPr/>
        </p:nvGrpSpPr>
        <p:grpSpPr>
          <a:xfrm>
            <a:off x="4587614" y="2702257"/>
            <a:ext cx="3233842" cy="3085662"/>
            <a:chOff x="4587614" y="2702257"/>
            <a:chExt cx="3233842" cy="3085662"/>
          </a:xfrm>
        </p:grpSpPr>
        <p:pic>
          <p:nvPicPr>
            <p:cNvPr id="9" name="Hình ảnh 8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7A579317-0A51-C930-B7DF-E95832CED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115" r="37813">
                          <a14:foregroundMark x1="37813" y1="46759" x2="37396" y2="4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5" r="58470" b="10647"/>
            <a:stretch/>
          </p:blipFill>
          <p:spPr>
            <a:xfrm>
              <a:off x="4587614" y="2702257"/>
              <a:ext cx="3233842" cy="3085662"/>
            </a:xfrm>
            <a:prstGeom prst="rect">
              <a:avLst/>
            </a:prstGeom>
          </p:spPr>
        </p:pic>
        <p:pic>
          <p:nvPicPr>
            <p:cNvPr id="13" name="Hình ảnh 12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E868ABE7-9E7C-0A15-CF17-5A47DBE8B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41" b="52778" l="41979" r="61667">
                          <a14:foregroundMark x1="54635" y1="52778" x2="53073" y2="51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2997" r="35867" b="44469"/>
            <a:stretch/>
          </p:blipFill>
          <p:spPr>
            <a:xfrm>
              <a:off x="5577356" y="3421329"/>
              <a:ext cx="1318229" cy="1586003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90B5F49-847A-5A96-C036-44EC75E153AD}"/>
              </a:ext>
            </a:extLst>
          </p:cNvPr>
          <p:cNvGrpSpPr/>
          <p:nvPr/>
        </p:nvGrpSpPr>
        <p:grpSpPr>
          <a:xfrm>
            <a:off x="2675067" y="1826525"/>
            <a:ext cx="2411548" cy="2301047"/>
            <a:chOff x="2675067" y="1826525"/>
            <a:chExt cx="2411548" cy="2301047"/>
          </a:xfrm>
        </p:grpSpPr>
        <p:pic>
          <p:nvPicPr>
            <p:cNvPr id="11" name="Hình ảnh 10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B837AAA6-51C1-C902-5CDB-DDDA5DDD3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115" r="37813">
                          <a14:foregroundMark x1="37813" y1="46759" x2="37396" y2="4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5" r="58470" b="10647"/>
            <a:stretch/>
          </p:blipFill>
          <p:spPr>
            <a:xfrm>
              <a:off x="2675067" y="1826525"/>
              <a:ext cx="2411548" cy="2301047"/>
            </a:xfrm>
            <a:prstGeom prst="rect">
              <a:avLst/>
            </a:prstGeom>
          </p:spPr>
        </p:pic>
        <p:pic>
          <p:nvPicPr>
            <p:cNvPr id="14" name="Hình ảnh 13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BC7A0761-BFC0-3E99-FF7D-291CE237F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37" b="50665" l="63932" r="83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76" t="3384" r="13963" b="44082"/>
            <a:stretch/>
          </p:blipFill>
          <p:spPr>
            <a:xfrm>
              <a:off x="3405658" y="2350411"/>
              <a:ext cx="1057663" cy="1272508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2AACB660-DACC-A642-4626-0D503CAFAB68}"/>
              </a:ext>
            </a:extLst>
          </p:cNvPr>
          <p:cNvGrpSpPr/>
          <p:nvPr/>
        </p:nvGrpSpPr>
        <p:grpSpPr>
          <a:xfrm>
            <a:off x="7184033" y="1826524"/>
            <a:ext cx="2411548" cy="2301047"/>
            <a:chOff x="7184033" y="1826524"/>
            <a:chExt cx="2411548" cy="2301047"/>
          </a:xfrm>
        </p:grpSpPr>
        <p:pic>
          <p:nvPicPr>
            <p:cNvPr id="10" name="Hình ảnh 9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FA27E9E1-A563-75AF-E5C6-9AC9848BA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115" r="37813">
                          <a14:foregroundMark x1="37813" y1="46759" x2="37396" y2="4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5" r="58470" b="10647"/>
            <a:stretch/>
          </p:blipFill>
          <p:spPr>
            <a:xfrm>
              <a:off x="7184033" y="1826524"/>
              <a:ext cx="2411548" cy="2301047"/>
            </a:xfrm>
            <a:prstGeom prst="rect">
              <a:avLst/>
            </a:prstGeom>
          </p:spPr>
        </p:pic>
        <p:pic>
          <p:nvPicPr>
            <p:cNvPr id="15" name="Hình ảnh 14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534313BE-3EDC-ECCE-240E-9B16C7084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088" b="94788" l="42041" r="616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5" t="47876" r="35854" b="-410"/>
            <a:stretch/>
          </p:blipFill>
          <p:spPr>
            <a:xfrm>
              <a:off x="7971482" y="2350411"/>
              <a:ext cx="1057663" cy="127250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00050" y="2676237"/>
            <a:ext cx="11316267" cy="2268232"/>
            <a:chOff x="323850" y="1523712"/>
            <a:chExt cx="11316267" cy="2268232"/>
          </a:xfrm>
        </p:grpSpPr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0936A715-D490-31B1-3279-5B8BDC94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3" r="16543"/>
            <a:stretch/>
          </p:blipFill>
          <p:spPr>
            <a:xfrm>
              <a:off x="323850" y="1523712"/>
              <a:ext cx="2896593" cy="2268232"/>
            </a:xfrm>
            <a:prstGeom prst="roundRect">
              <a:avLst/>
            </a:prstGeom>
          </p:spPr>
        </p:pic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347887E3-B34B-510F-5153-FFF41B71A449}"/>
                </a:ext>
              </a:extLst>
            </p:cNvPr>
            <p:cNvSpPr txBox="1"/>
            <p:nvPr/>
          </p:nvSpPr>
          <p:spPr>
            <a:xfrm>
              <a:off x="3405658" y="1995175"/>
              <a:ext cx="8234459" cy="10556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5D5D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nghịch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vệ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ấy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xả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sàn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giẫm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lên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62EC61-E71F-46BE-6ACC-5F26B694D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9320"/>
            <a:ext cx="11725275" cy="12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1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C505CAAB-550E-5405-CFDC-EF7CFC5BEC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Hình ảnh 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42402FD0-2AB2-8A17-E585-983785D37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8766B089-AF08-8920-18BC-74D1C7E73D0F}"/>
                </a:ext>
              </a:extLst>
            </p:cNvPr>
            <p:cNvGrpSpPr/>
            <p:nvPr/>
          </p:nvGrpSpPr>
          <p:grpSpPr>
            <a:xfrm>
              <a:off x="4587614" y="2702257"/>
              <a:ext cx="3233842" cy="3085662"/>
              <a:chOff x="4587614" y="2702257"/>
              <a:chExt cx="3233842" cy="3085662"/>
            </a:xfrm>
          </p:grpSpPr>
          <p:pic>
            <p:nvPicPr>
              <p:cNvPr id="9" name="Hình ảnh 8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7A579317-0A51-C930-B7DF-E95832CEDE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587614" y="2702257"/>
                <a:ext cx="3233842" cy="3085662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E868ABE7-9E7C-0A15-CF17-5A47DBE8B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41" b="52778" l="41979" r="61667">
                            <a14:foregroundMark x1="54635" y1="52778" x2="53073" y2="51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72" t="2997" r="35867" b="44469"/>
              <a:stretch/>
            </p:blipFill>
            <p:spPr>
              <a:xfrm>
                <a:off x="5577356" y="3421329"/>
                <a:ext cx="1318229" cy="1586003"/>
              </a:xfrm>
              <a:prstGeom prst="rect">
                <a:avLst/>
              </a:prstGeom>
            </p:spPr>
          </p:pic>
        </p:grpSp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190B5F49-847A-5A96-C036-44EC75E153AD}"/>
                </a:ext>
              </a:extLst>
            </p:cNvPr>
            <p:cNvGrpSpPr/>
            <p:nvPr/>
          </p:nvGrpSpPr>
          <p:grpSpPr>
            <a:xfrm>
              <a:off x="2675067" y="1826525"/>
              <a:ext cx="2411548" cy="2301047"/>
              <a:chOff x="2675067" y="1826525"/>
              <a:chExt cx="2411548" cy="2301047"/>
            </a:xfrm>
          </p:grpSpPr>
          <p:pic>
            <p:nvPicPr>
              <p:cNvPr id="11" name="Hình ảnh 10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837AAA6-51C1-C902-5CDB-DDDA5DDD3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2675067" y="1826525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4" name="Hình ảnh 13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C7A0761-BFC0-3E99-FF7D-291CE237F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37" b="50665" l="63932" r="835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76" t="3384" r="13963" b="44082"/>
              <a:stretch/>
            </p:blipFill>
            <p:spPr>
              <a:xfrm>
                <a:off x="3405658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2AACB660-DACC-A642-4626-0D503CAFAB68}"/>
                </a:ext>
              </a:extLst>
            </p:cNvPr>
            <p:cNvGrpSpPr/>
            <p:nvPr/>
          </p:nvGrpSpPr>
          <p:grpSpPr>
            <a:xfrm>
              <a:off x="7184033" y="1826524"/>
              <a:ext cx="2411548" cy="2301047"/>
              <a:chOff x="7184033" y="1826524"/>
              <a:chExt cx="2411548" cy="2301047"/>
            </a:xfrm>
          </p:grpSpPr>
          <p:pic>
            <p:nvPicPr>
              <p:cNvPr id="10" name="Hình ảnh 9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27E9E1-A563-75AF-E5C6-9AC9848BAD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7184033" y="1826524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5" name="Hình ảnh 14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534313BE-3EDC-ECCE-240E-9B16C7084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088" b="94788" l="42041" r="616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85" t="47876" r="35854" b="-410"/>
              <a:stretch/>
            </p:blipFill>
            <p:spPr>
              <a:xfrm>
                <a:off x="7971482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A0882F32-C8DE-8E82-B428-87CCDBB66065}"/>
                </a:ext>
              </a:extLst>
            </p:cNvPr>
            <p:cNvGrpSpPr/>
            <p:nvPr/>
          </p:nvGrpSpPr>
          <p:grpSpPr>
            <a:xfrm>
              <a:off x="4299166" y="0"/>
              <a:ext cx="3593668" cy="3429000"/>
              <a:chOff x="4299166" y="0"/>
              <a:chExt cx="3593668" cy="3429000"/>
            </a:xfrm>
          </p:grpSpPr>
          <p:pic>
            <p:nvPicPr>
              <p:cNvPr id="12" name="Hình ảnh 11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AAFE5F0A-2F4B-BEE5-BCEC-6CEB82CA5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299166" y="0"/>
                <a:ext cx="3593668" cy="3429000"/>
              </a:xfrm>
              <a:prstGeom prst="rect">
                <a:avLst/>
              </a:prstGeom>
            </p:spPr>
          </p:pic>
          <p:pic>
            <p:nvPicPr>
              <p:cNvPr id="16" name="Hình ảnh 15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3861D9-96BA-4A44-ACA3-61D62795B4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5270" b="95030" l="70302" r="899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46" t="50300" r="7593" b="-2834"/>
              <a:stretch/>
            </p:blipFill>
            <p:spPr>
              <a:xfrm>
                <a:off x="5419050" y="1033522"/>
                <a:ext cx="1318229" cy="1586003"/>
              </a:xfrm>
              <a:prstGeom prst="rect">
                <a:avLst/>
              </a:prstGeom>
            </p:spPr>
          </p:pic>
        </p:grp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0D110E5-ED4F-FC96-9403-7D90BF234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 b="1540"/>
          <a:stretch/>
        </p:blipFill>
        <p:spPr>
          <a:xfrm>
            <a:off x="4387210" y="828477"/>
            <a:ext cx="3667402" cy="2871828"/>
          </a:xfrm>
          <a:prstGeom prst="roundRect">
            <a:avLst/>
          </a:prstGeom>
        </p:spPr>
      </p:pic>
      <p:grpSp>
        <p:nvGrpSpPr>
          <p:cNvPr id="25" name="Nhóm 24">
            <a:extLst>
              <a:ext uri="{FF2B5EF4-FFF2-40B4-BE49-F238E27FC236}">
                <a16:creationId xmlns:a16="http://schemas.microsoft.com/office/drawing/2014/main" id="{E73881E7-9137-2CB2-7631-E5AE7B107945}"/>
              </a:ext>
            </a:extLst>
          </p:cNvPr>
          <p:cNvGrpSpPr/>
          <p:nvPr/>
        </p:nvGrpSpPr>
        <p:grpSpPr>
          <a:xfrm>
            <a:off x="2806220" y="3470579"/>
            <a:ext cx="6285956" cy="3149246"/>
            <a:chOff x="2806220" y="3470579"/>
            <a:chExt cx="6285956" cy="3149246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733E88A6-5407-5CA9-DBCD-1EC13AF38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" t="12080" r="6083" b="15070"/>
            <a:stretch/>
          </p:blipFill>
          <p:spPr>
            <a:xfrm>
              <a:off x="2806220" y="3470579"/>
              <a:ext cx="6285956" cy="3149246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096DA59-3099-7440-6B28-4F5A0076BD12}"/>
                </a:ext>
              </a:extLst>
            </p:cNvPr>
            <p:cNvSpPr txBox="1"/>
            <p:nvPr/>
          </p:nvSpPr>
          <p:spPr>
            <a:xfrm>
              <a:off x="3970369" y="4224191"/>
              <a:ext cx="46915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nâng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đỡ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dậy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khuyên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cẩn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883F8850-E0E4-B3B6-0B22-483CBED4A25C}"/>
              </a:ext>
            </a:extLst>
          </p:cNvPr>
          <p:cNvGrpSpPr/>
          <p:nvPr/>
        </p:nvGrpSpPr>
        <p:grpSpPr>
          <a:xfrm>
            <a:off x="8231625" y="2585405"/>
            <a:ext cx="3636819" cy="4309224"/>
            <a:chOff x="9087886" y="2702257"/>
            <a:chExt cx="3636819" cy="4309224"/>
          </a:xfrm>
        </p:grpSpPr>
        <p:pic>
          <p:nvPicPr>
            <p:cNvPr id="4" name="Hình ảnh 3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AAF695D-64EA-B25D-84D7-C2D96B045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130" b="89167" l="39375" r="61875">
                          <a14:foregroundMark x1="44063" y1="10093" x2="44063" y2="10093"/>
                          <a14:foregroundMark x1="42396" y1="7222" x2="42396" y2="7222"/>
                          <a14:foregroundMark x1="51823" y1="89259" x2="51823" y2="89259"/>
                          <a14:foregroundMark x1="49635" y1="27407" x2="51458" y2="28889"/>
                          <a14:foregroundMark x1="53438" y1="26204" x2="54583" y2="26204"/>
                          <a14:foregroundMark x1="61875" y1="51389" x2="61875" y2="5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5" t="2563" r="35482" b="4502"/>
            <a:stretch/>
          </p:blipFill>
          <p:spPr>
            <a:xfrm flipH="1">
              <a:off x="9087886" y="2702257"/>
              <a:ext cx="2292676" cy="4309224"/>
            </a:xfrm>
            <a:prstGeom prst="rect">
              <a:avLst/>
            </a:prstGeom>
          </p:spPr>
        </p:pic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6A96E851-E5CA-1C75-8EA9-B0B3995DF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852" b="90000" l="26719" r="54375">
                          <a14:foregroundMark x1="41458" y1="12315" x2="40677" y2="12037"/>
                          <a14:foregroundMark x1="37865" y1="85185" x2="37865" y2="85185"/>
                          <a14:foregroundMark x1="44427" y1="86481" x2="44427" y2="86481"/>
                          <a14:foregroundMark x1="44896" y1="86667" x2="45208" y2="88519"/>
                          <a14:foregroundMark x1="37969" y1="86852" x2="37969" y2="87870"/>
                          <a14:foregroundMark x1="46406" y1="90000" x2="46406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7" t="4583" r="42061" b="6042"/>
            <a:stretch/>
          </p:blipFill>
          <p:spPr>
            <a:xfrm flipH="1">
              <a:off x="9948437" y="2830118"/>
              <a:ext cx="2776268" cy="4027882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4F797AF-B345-5C6E-9C15-7D2CD0DA16B3}"/>
              </a:ext>
            </a:extLst>
          </p:cNvPr>
          <p:cNvGrpSpPr/>
          <p:nvPr/>
        </p:nvGrpSpPr>
        <p:grpSpPr>
          <a:xfrm>
            <a:off x="-224946" y="2233559"/>
            <a:ext cx="4157405" cy="4661070"/>
            <a:chOff x="-385897" y="2918690"/>
            <a:chExt cx="3675311" cy="4115260"/>
          </a:xfrm>
        </p:grpSpPr>
        <p:pic>
          <p:nvPicPr>
            <p:cNvPr id="8" name="Hình ảnh 7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7F0C7F8B-5122-D6E3-B1CB-3530588D5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056" b="83981" l="66875" r="91146">
                          <a14:foregroundMark x1="68438" y1="17222" x2="66927" y2="16296"/>
                          <a14:foregroundMark x1="84063" y1="8426" x2="83229" y2="8148"/>
                          <a14:foregroundMark x1="91146" y1="30370" x2="90000" y2="29537"/>
                          <a14:foregroundMark x1="68229" y1="39722" x2="68229" y2="39722"/>
                          <a14:foregroundMark x1="67083" y1="33611" x2="67083" y2="33611"/>
                          <a14:foregroundMark x1="67083" y1="31852" x2="67083" y2="31852"/>
                          <a14:foregroundMark x1="76979" y1="83426" x2="75833" y2="83426"/>
                          <a14:foregroundMark x1="82240" y1="83981" x2="84219" y2="83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221" r="6635" b="7286"/>
            <a:stretch/>
          </p:blipFill>
          <p:spPr>
            <a:xfrm flipH="1">
              <a:off x="1099934" y="2918690"/>
              <a:ext cx="2189480" cy="4115260"/>
            </a:xfrm>
            <a:prstGeom prst="rect">
              <a:avLst/>
            </a:prstGeom>
          </p:spPr>
        </p:pic>
        <p:pic>
          <p:nvPicPr>
            <p:cNvPr id="21" name="Hình ảnh 2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3C67342D-8DDF-B2BF-EA9B-5D9861848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00" b="85926" l="3281" r="36875">
                          <a14:foregroundMark x1="9948" y1="8981" x2="5469" y2="8796"/>
                          <a14:foregroundMark x1="9063" y1="5556" x2="7969" y2="5000"/>
                          <a14:foregroundMark x1="3594" y1="15926" x2="3594" y2="15926"/>
                          <a14:foregroundMark x1="36927" y1="24907" x2="36927" y2="24907"/>
                          <a14:foregroundMark x1="3333" y1="32222" x2="3333" y2="32222"/>
                          <a14:foregroundMark x1="15677" y1="84537" x2="15990" y2="85926"/>
                          <a14:backgroundMark x1="38281" y1="24907" x2="37969" y2="24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22" b="7065"/>
            <a:stretch/>
          </p:blipFill>
          <p:spPr>
            <a:xfrm>
              <a:off x="-385897" y="3179373"/>
              <a:ext cx="2821637" cy="3755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468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C505CAAB-550E-5405-CFDC-EF7CFC5BEC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Hình ảnh 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42402FD0-2AB2-8A17-E585-983785D37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8766B089-AF08-8920-18BC-74D1C7E73D0F}"/>
                </a:ext>
              </a:extLst>
            </p:cNvPr>
            <p:cNvGrpSpPr/>
            <p:nvPr/>
          </p:nvGrpSpPr>
          <p:grpSpPr>
            <a:xfrm>
              <a:off x="4587614" y="2702257"/>
              <a:ext cx="3233842" cy="3085662"/>
              <a:chOff x="4587614" y="2702257"/>
              <a:chExt cx="3233842" cy="3085662"/>
            </a:xfrm>
          </p:grpSpPr>
          <p:pic>
            <p:nvPicPr>
              <p:cNvPr id="9" name="Hình ảnh 8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7A579317-0A51-C930-B7DF-E95832CEDE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587614" y="2702257"/>
                <a:ext cx="3233842" cy="3085662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E868ABE7-9E7C-0A15-CF17-5A47DBE8B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41" b="52778" l="41979" r="61667">
                            <a14:foregroundMark x1="54635" y1="52778" x2="53073" y2="51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72" t="2997" r="35867" b="44469"/>
              <a:stretch/>
            </p:blipFill>
            <p:spPr>
              <a:xfrm>
                <a:off x="5577356" y="3421329"/>
                <a:ext cx="1318229" cy="1586003"/>
              </a:xfrm>
              <a:prstGeom prst="rect">
                <a:avLst/>
              </a:prstGeom>
            </p:spPr>
          </p:pic>
        </p:grpSp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190B5F49-847A-5A96-C036-44EC75E153AD}"/>
                </a:ext>
              </a:extLst>
            </p:cNvPr>
            <p:cNvGrpSpPr/>
            <p:nvPr/>
          </p:nvGrpSpPr>
          <p:grpSpPr>
            <a:xfrm>
              <a:off x="2675067" y="1826525"/>
              <a:ext cx="2411548" cy="2301047"/>
              <a:chOff x="2675067" y="1826525"/>
              <a:chExt cx="2411548" cy="2301047"/>
            </a:xfrm>
          </p:grpSpPr>
          <p:pic>
            <p:nvPicPr>
              <p:cNvPr id="11" name="Hình ảnh 10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837AAA6-51C1-C902-5CDB-DDDA5DDD3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2675067" y="1826525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4" name="Hình ảnh 13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C7A0761-BFC0-3E99-FF7D-291CE237F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37" b="50665" l="63932" r="835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76" t="3384" r="13963" b="44082"/>
              <a:stretch/>
            </p:blipFill>
            <p:spPr>
              <a:xfrm>
                <a:off x="3405658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2AACB660-DACC-A642-4626-0D503CAFAB68}"/>
                </a:ext>
              </a:extLst>
            </p:cNvPr>
            <p:cNvGrpSpPr/>
            <p:nvPr/>
          </p:nvGrpSpPr>
          <p:grpSpPr>
            <a:xfrm>
              <a:off x="7184033" y="1826524"/>
              <a:ext cx="2411548" cy="2301047"/>
              <a:chOff x="7184033" y="1826524"/>
              <a:chExt cx="2411548" cy="2301047"/>
            </a:xfrm>
          </p:grpSpPr>
          <p:pic>
            <p:nvPicPr>
              <p:cNvPr id="10" name="Hình ảnh 9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27E9E1-A563-75AF-E5C6-9AC9848BAD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7184033" y="1826524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5" name="Hình ảnh 14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534313BE-3EDC-ECCE-240E-9B16C7084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088" b="94788" l="42041" r="616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85" t="47876" r="35854" b="-410"/>
              <a:stretch/>
            </p:blipFill>
            <p:spPr>
              <a:xfrm>
                <a:off x="7971482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A0882F32-C8DE-8E82-B428-87CCDBB66065}"/>
                </a:ext>
              </a:extLst>
            </p:cNvPr>
            <p:cNvGrpSpPr/>
            <p:nvPr/>
          </p:nvGrpSpPr>
          <p:grpSpPr>
            <a:xfrm>
              <a:off x="4299166" y="0"/>
              <a:ext cx="3593668" cy="3429000"/>
              <a:chOff x="4299166" y="0"/>
              <a:chExt cx="3593668" cy="3429000"/>
            </a:xfrm>
          </p:grpSpPr>
          <p:pic>
            <p:nvPicPr>
              <p:cNvPr id="12" name="Hình ảnh 11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AAFE5F0A-2F4B-BEE5-BCEC-6CEB82CA5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299166" y="0"/>
                <a:ext cx="3593668" cy="3429000"/>
              </a:xfrm>
              <a:prstGeom prst="rect">
                <a:avLst/>
              </a:prstGeom>
            </p:spPr>
          </p:pic>
          <p:pic>
            <p:nvPicPr>
              <p:cNvPr id="16" name="Hình ảnh 15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3861D9-96BA-4A44-ACA3-61D62795B4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5270" b="95030" l="70302" r="899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46" t="50300" r="7593" b="-2834"/>
              <a:stretch/>
            </p:blipFill>
            <p:spPr>
              <a:xfrm>
                <a:off x="5419050" y="1033522"/>
                <a:ext cx="1318229" cy="1586003"/>
              </a:xfrm>
              <a:prstGeom prst="rect">
                <a:avLst/>
              </a:prstGeom>
            </p:spPr>
          </p:pic>
        </p:grp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D4B9049C-8CCD-1F91-413C-4C44F91E8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3576"/>
          <a:stretch/>
        </p:blipFill>
        <p:spPr>
          <a:xfrm>
            <a:off x="4498767" y="816567"/>
            <a:ext cx="3461008" cy="2895647"/>
          </a:xfrm>
          <a:prstGeom prst="round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2025B319-CBEB-6CA0-E7E1-96F3876F131A}"/>
              </a:ext>
            </a:extLst>
          </p:cNvPr>
          <p:cNvGrpSpPr/>
          <p:nvPr/>
        </p:nvGrpSpPr>
        <p:grpSpPr>
          <a:xfrm>
            <a:off x="8231625" y="2585405"/>
            <a:ext cx="3636819" cy="4309224"/>
            <a:chOff x="9087886" y="2702257"/>
            <a:chExt cx="3636819" cy="4309224"/>
          </a:xfrm>
        </p:grpSpPr>
        <p:pic>
          <p:nvPicPr>
            <p:cNvPr id="4" name="Hình ảnh 3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D9DC3AAA-5B0C-23B8-6E95-2A1CC9BE8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130" b="89167" l="39375" r="61875">
                          <a14:foregroundMark x1="44063" y1="10093" x2="44063" y2="10093"/>
                          <a14:foregroundMark x1="42396" y1="7222" x2="42396" y2="7222"/>
                          <a14:foregroundMark x1="51823" y1="89259" x2="51823" y2="89259"/>
                          <a14:foregroundMark x1="49635" y1="27407" x2="51458" y2="28889"/>
                          <a14:foregroundMark x1="53438" y1="26204" x2="54583" y2="26204"/>
                          <a14:foregroundMark x1="61875" y1="51389" x2="61875" y2="5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5" t="2563" r="35482" b="4502"/>
            <a:stretch/>
          </p:blipFill>
          <p:spPr>
            <a:xfrm flipH="1">
              <a:off x="9087886" y="2702257"/>
              <a:ext cx="2292676" cy="4309224"/>
            </a:xfrm>
            <a:prstGeom prst="rect">
              <a:avLst/>
            </a:prstGeom>
          </p:spPr>
        </p:pic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AEC11005-5074-CB28-A7AA-D9322E26D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1852" b="90000" l="26719" r="54375">
                          <a14:foregroundMark x1="41458" y1="12315" x2="40677" y2="12037"/>
                          <a14:foregroundMark x1="37865" y1="85185" x2="37865" y2="85185"/>
                          <a14:foregroundMark x1="44427" y1="86481" x2="44427" y2="86481"/>
                          <a14:foregroundMark x1="44896" y1="86667" x2="45208" y2="88519"/>
                          <a14:foregroundMark x1="37969" y1="86852" x2="37969" y2="87870"/>
                          <a14:foregroundMark x1="46406" y1="90000" x2="46406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7" t="4583" r="42061" b="6042"/>
            <a:stretch/>
          </p:blipFill>
          <p:spPr>
            <a:xfrm flipH="1">
              <a:off x="9948437" y="2830118"/>
              <a:ext cx="2776268" cy="4027882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A88E499A-80D8-D898-2703-25107B4DD960}"/>
              </a:ext>
            </a:extLst>
          </p:cNvPr>
          <p:cNvGrpSpPr/>
          <p:nvPr/>
        </p:nvGrpSpPr>
        <p:grpSpPr>
          <a:xfrm>
            <a:off x="-224946" y="2233559"/>
            <a:ext cx="4157405" cy="4661070"/>
            <a:chOff x="-385897" y="2918690"/>
            <a:chExt cx="3675311" cy="4115260"/>
          </a:xfrm>
        </p:grpSpPr>
        <p:pic>
          <p:nvPicPr>
            <p:cNvPr id="8" name="Hình ảnh 7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1FB0BCF-6E53-8EFA-4C7A-54ECB27EE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56" b="83981" l="66875" r="91146">
                          <a14:foregroundMark x1="68438" y1="17222" x2="66927" y2="16296"/>
                          <a14:foregroundMark x1="84063" y1="8426" x2="83229" y2="8148"/>
                          <a14:foregroundMark x1="91146" y1="30370" x2="90000" y2="29537"/>
                          <a14:foregroundMark x1="68229" y1="39722" x2="68229" y2="39722"/>
                          <a14:foregroundMark x1="67083" y1="33611" x2="67083" y2="33611"/>
                          <a14:foregroundMark x1="67083" y1="31852" x2="67083" y2="31852"/>
                          <a14:foregroundMark x1="76979" y1="83426" x2="75833" y2="83426"/>
                          <a14:foregroundMark x1="82240" y1="83981" x2="84219" y2="83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221" r="6635" b="7286"/>
            <a:stretch/>
          </p:blipFill>
          <p:spPr>
            <a:xfrm flipH="1">
              <a:off x="1099934" y="2918690"/>
              <a:ext cx="2189480" cy="4115260"/>
            </a:xfrm>
            <a:prstGeom prst="rect">
              <a:avLst/>
            </a:prstGeom>
          </p:spPr>
        </p:pic>
        <p:pic>
          <p:nvPicPr>
            <p:cNvPr id="21" name="Hình ảnh 2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F56E6644-0B64-C190-3C60-0EC56094D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000" b="85926" l="3281" r="36875">
                          <a14:foregroundMark x1="9948" y1="8981" x2="5469" y2="8796"/>
                          <a14:foregroundMark x1="9063" y1="5556" x2="7969" y2="5000"/>
                          <a14:foregroundMark x1="3594" y1="15926" x2="3594" y2="15926"/>
                          <a14:foregroundMark x1="36927" y1="24907" x2="36927" y2="24907"/>
                          <a14:foregroundMark x1="3333" y1="32222" x2="3333" y2="32222"/>
                          <a14:foregroundMark x1="15677" y1="84537" x2="15990" y2="85926"/>
                          <a14:backgroundMark x1="38281" y1="24907" x2="37969" y2="24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22" b="7065"/>
            <a:stretch/>
          </p:blipFill>
          <p:spPr>
            <a:xfrm>
              <a:off x="-385897" y="3179373"/>
              <a:ext cx="2821637" cy="3755367"/>
            </a:xfrm>
            <a:prstGeom prst="rect">
              <a:avLst/>
            </a:prstGeom>
          </p:spPr>
        </p:pic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F32B1554-238F-38E6-A489-F6449DE8E77E}"/>
              </a:ext>
            </a:extLst>
          </p:cNvPr>
          <p:cNvGrpSpPr/>
          <p:nvPr/>
        </p:nvGrpSpPr>
        <p:grpSpPr>
          <a:xfrm>
            <a:off x="2806220" y="3470579"/>
            <a:ext cx="6285956" cy="3149246"/>
            <a:chOff x="2806220" y="3470579"/>
            <a:chExt cx="6285956" cy="3149246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EB518165-BFBD-4734-5BCB-924431DA0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" t="12080" r="6083" b="15070"/>
            <a:stretch/>
          </p:blipFill>
          <p:spPr>
            <a:xfrm>
              <a:off x="2806220" y="3470579"/>
              <a:ext cx="6285956" cy="3149246"/>
            </a:xfrm>
            <a:prstGeom prst="rect">
              <a:avLst/>
            </a:prstGeom>
          </p:spPr>
        </p:pic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6D54A7F5-9208-A680-C1A9-5C6A4625478A}"/>
                </a:ext>
              </a:extLst>
            </p:cNvPr>
            <p:cNvSpPr txBox="1"/>
            <p:nvPr/>
          </p:nvSpPr>
          <p:spPr>
            <a:xfrm>
              <a:off x="3895334" y="4169150"/>
              <a:ext cx="46184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khuyên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nhặt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rá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thùng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đừng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vứt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rác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bừa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bãi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23EFB511-3643-35D1-91F9-F10243F84492}"/>
              </a:ext>
            </a:extLst>
          </p:cNvPr>
          <p:cNvGrpSpPr/>
          <p:nvPr/>
        </p:nvGrpSpPr>
        <p:grpSpPr>
          <a:xfrm>
            <a:off x="8231625" y="2585405"/>
            <a:ext cx="3636819" cy="4309224"/>
            <a:chOff x="9087886" y="2702257"/>
            <a:chExt cx="3636819" cy="4309224"/>
          </a:xfrm>
        </p:grpSpPr>
        <p:pic>
          <p:nvPicPr>
            <p:cNvPr id="23" name="Hình ảnh 22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69F2453C-0065-F2C7-48D6-862C0A0E2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130" b="89167" l="39375" r="61875">
                          <a14:foregroundMark x1="44063" y1="10093" x2="44063" y2="10093"/>
                          <a14:foregroundMark x1="42396" y1="7222" x2="42396" y2="7222"/>
                          <a14:foregroundMark x1="51823" y1="89259" x2="51823" y2="89259"/>
                          <a14:foregroundMark x1="49635" y1="27407" x2="51458" y2="28889"/>
                          <a14:foregroundMark x1="53438" y1="26204" x2="54583" y2="26204"/>
                          <a14:foregroundMark x1="61875" y1="51389" x2="61875" y2="5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5" t="2563" r="35482" b="4502"/>
            <a:stretch/>
          </p:blipFill>
          <p:spPr>
            <a:xfrm flipH="1">
              <a:off x="9087886" y="2702257"/>
              <a:ext cx="2292676" cy="4309224"/>
            </a:xfrm>
            <a:prstGeom prst="rect">
              <a:avLst/>
            </a:prstGeom>
          </p:spPr>
        </p:pic>
        <p:pic>
          <p:nvPicPr>
            <p:cNvPr id="24" name="Hình ảnh 23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7F276BBD-F585-CF58-12B1-7A93A0AC5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1852" b="90000" l="26719" r="54375">
                          <a14:foregroundMark x1="41458" y1="12315" x2="40677" y2="12037"/>
                          <a14:foregroundMark x1="37865" y1="85185" x2="37865" y2="85185"/>
                          <a14:foregroundMark x1="44427" y1="86481" x2="44427" y2="86481"/>
                          <a14:foregroundMark x1="44896" y1="86667" x2="45208" y2="88519"/>
                          <a14:foregroundMark x1="37969" y1="86852" x2="37969" y2="87870"/>
                          <a14:foregroundMark x1="46406" y1="90000" x2="46406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7" t="4583" r="42061" b="6042"/>
            <a:stretch/>
          </p:blipFill>
          <p:spPr>
            <a:xfrm flipH="1">
              <a:off x="9948437" y="2830118"/>
              <a:ext cx="2776268" cy="4027882"/>
            </a:xfrm>
            <a:prstGeom prst="rect">
              <a:avLst/>
            </a:prstGeom>
          </p:spPr>
        </p:pic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9F273249-1C90-7135-BABE-0196043FE1BC}"/>
              </a:ext>
            </a:extLst>
          </p:cNvPr>
          <p:cNvGrpSpPr/>
          <p:nvPr/>
        </p:nvGrpSpPr>
        <p:grpSpPr>
          <a:xfrm>
            <a:off x="-224946" y="2233559"/>
            <a:ext cx="4157405" cy="4661070"/>
            <a:chOff x="-385897" y="2918690"/>
            <a:chExt cx="3675311" cy="4115260"/>
          </a:xfrm>
        </p:grpSpPr>
        <p:pic>
          <p:nvPicPr>
            <p:cNvPr id="27" name="Hình ảnh 26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43F2B18A-7256-28DE-D593-98F870A67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56" b="83981" l="66875" r="91146">
                          <a14:foregroundMark x1="68438" y1="17222" x2="66927" y2="16296"/>
                          <a14:foregroundMark x1="84063" y1="8426" x2="83229" y2="8148"/>
                          <a14:foregroundMark x1="91146" y1="30370" x2="90000" y2="29537"/>
                          <a14:foregroundMark x1="68229" y1="39722" x2="68229" y2="39722"/>
                          <a14:foregroundMark x1="67083" y1="33611" x2="67083" y2="33611"/>
                          <a14:foregroundMark x1="67083" y1="31852" x2="67083" y2="31852"/>
                          <a14:foregroundMark x1="76979" y1="83426" x2="75833" y2="83426"/>
                          <a14:foregroundMark x1="82240" y1="83981" x2="84219" y2="83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221" r="6635" b="7286"/>
            <a:stretch/>
          </p:blipFill>
          <p:spPr>
            <a:xfrm flipH="1">
              <a:off x="1099934" y="2918690"/>
              <a:ext cx="2189480" cy="4115260"/>
            </a:xfrm>
            <a:prstGeom prst="rect">
              <a:avLst/>
            </a:prstGeom>
          </p:spPr>
        </p:pic>
        <p:pic>
          <p:nvPicPr>
            <p:cNvPr id="28" name="Hình ảnh 27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4B099F2C-D3BB-0C71-5C5A-21789B1BE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000" b="85926" l="3281" r="36875">
                          <a14:foregroundMark x1="9948" y1="8981" x2="5469" y2="8796"/>
                          <a14:foregroundMark x1="9063" y1="5556" x2="7969" y2="5000"/>
                          <a14:foregroundMark x1="3594" y1="15926" x2="3594" y2="15926"/>
                          <a14:foregroundMark x1="36927" y1="24907" x2="36927" y2="24907"/>
                          <a14:foregroundMark x1="3333" y1="32222" x2="3333" y2="32222"/>
                          <a14:foregroundMark x1="15677" y1="84537" x2="15990" y2="85926"/>
                          <a14:backgroundMark x1="38281" y1="24907" x2="37969" y2="24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22" b="7065"/>
            <a:stretch/>
          </p:blipFill>
          <p:spPr>
            <a:xfrm>
              <a:off x="-385897" y="3179373"/>
              <a:ext cx="2821637" cy="3755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915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C505CAAB-550E-5405-CFDC-EF7CFC5BEC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Hình ảnh 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42402FD0-2AB2-8A17-E585-983785D37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8766B089-AF08-8920-18BC-74D1C7E73D0F}"/>
                </a:ext>
              </a:extLst>
            </p:cNvPr>
            <p:cNvGrpSpPr/>
            <p:nvPr/>
          </p:nvGrpSpPr>
          <p:grpSpPr>
            <a:xfrm>
              <a:off x="4587614" y="2702257"/>
              <a:ext cx="3233842" cy="3085662"/>
              <a:chOff x="4587614" y="2702257"/>
              <a:chExt cx="3233842" cy="3085662"/>
            </a:xfrm>
          </p:grpSpPr>
          <p:pic>
            <p:nvPicPr>
              <p:cNvPr id="9" name="Hình ảnh 8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7A579317-0A51-C930-B7DF-E95832CEDE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587614" y="2702257"/>
                <a:ext cx="3233842" cy="3085662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E868ABE7-9E7C-0A15-CF17-5A47DBE8B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41" b="52778" l="41979" r="61667">
                            <a14:foregroundMark x1="54635" y1="52778" x2="53073" y2="51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72" t="2997" r="35867" b="44469"/>
              <a:stretch/>
            </p:blipFill>
            <p:spPr>
              <a:xfrm>
                <a:off x="5577356" y="3421329"/>
                <a:ext cx="1318229" cy="1586003"/>
              </a:xfrm>
              <a:prstGeom prst="rect">
                <a:avLst/>
              </a:prstGeom>
            </p:spPr>
          </p:pic>
        </p:grpSp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190B5F49-847A-5A96-C036-44EC75E153AD}"/>
                </a:ext>
              </a:extLst>
            </p:cNvPr>
            <p:cNvGrpSpPr/>
            <p:nvPr/>
          </p:nvGrpSpPr>
          <p:grpSpPr>
            <a:xfrm>
              <a:off x="2675067" y="1826525"/>
              <a:ext cx="2411548" cy="2301047"/>
              <a:chOff x="2675067" y="1826525"/>
              <a:chExt cx="2411548" cy="2301047"/>
            </a:xfrm>
          </p:grpSpPr>
          <p:pic>
            <p:nvPicPr>
              <p:cNvPr id="11" name="Hình ảnh 10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837AAA6-51C1-C902-5CDB-DDDA5DDD3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2675067" y="1826525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4" name="Hình ảnh 13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C7A0761-BFC0-3E99-FF7D-291CE237F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37" b="50665" l="63932" r="835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76" t="3384" r="13963" b="44082"/>
              <a:stretch/>
            </p:blipFill>
            <p:spPr>
              <a:xfrm>
                <a:off x="3405658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2AACB660-DACC-A642-4626-0D503CAFAB68}"/>
                </a:ext>
              </a:extLst>
            </p:cNvPr>
            <p:cNvGrpSpPr/>
            <p:nvPr/>
          </p:nvGrpSpPr>
          <p:grpSpPr>
            <a:xfrm>
              <a:off x="7184033" y="1826524"/>
              <a:ext cx="2411548" cy="2301047"/>
              <a:chOff x="7184033" y="1826524"/>
              <a:chExt cx="2411548" cy="2301047"/>
            </a:xfrm>
          </p:grpSpPr>
          <p:pic>
            <p:nvPicPr>
              <p:cNvPr id="10" name="Hình ảnh 9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27E9E1-A563-75AF-E5C6-9AC9848BAD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7184033" y="1826524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5" name="Hình ảnh 14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534313BE-3EDC-ECCE-240E-9B16C7084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088" b="94788" l="42041" r="616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85" t="47876" r="35854" b="-410"/>
              <a:stretch/>
            </p:blipFill>
            <p:spPr>
              <a:xfrm>
                <a:off x="7971482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A0882F32-C8DE-8E82-B428-87CCDBB66065}"/>
                </a:ext>
              </a:extLst>
            </p:cNvPr>
            <p:cNvGrpSpPr/>
            <p:nvPr/>
          </p:nvGrpSpPr>
          <p:grpSpPr>
            <a:xfrm>
              <a:off x="4299166" y="0"/>
              <a:ext cx="3593668" cy="3429000"/>
              <a:chOff x="4299166" y="0"/>
              <a:chExt cx="3593668" cy="3429000"/>
            </a:xfrm>
          </p:grpSpPr>
          <p:pic>
            <p:nvPicPr>
              <p:cNvPr id="12" name="Hình ảnh 11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AAFE5F0A-2F4B-BEE5-BCEC-6CEB82CA5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299166" y="0"/>
                <a:ext cx="3593668" cy="3429000"/>
              </a:xfrm>
              <a:prstGeom prst="rect">
                <a:avLst/>
              </a:prstGeom>
            </p:spPr>
          </p:pic>
          <p:pic>
            <p:nvPicPr>
              <p:cNvPr id="16" name="Hình ảnh 15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3861D9-96BA-4A44-ACA3-61D62795B4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5270" b="95030" l="70302" r="899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46" t="50300" r="7593" b="-2834"/>
              <a:stretch/>
            </p:blipFill>
            <p:spPr>
              <a:xfrm>
                <a:off x="5419050" y="1033522"/>
                <a:ext cx="1318229" cy="1586003"/>
              </a:xfrm>
              <a:prstGeom prst="rect">
                <a:avLst/>
              </a:prstGeom>
            </p:spPr>
          </p:pic>
        </p:grp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5E2D575-9CEB-B36E-B07F-6AD055825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r="15717"/>
          <a:stretch/>
        </p:blipFill>
        <p:spPr>
          <a:xfrm>
            <a:off x="4299166" y="670592"/>
            <a:ext cx="3766497" cy="2878361"/>
          </a:xfrm>
          <a:prstGeom prst="round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F4B0234E-F936-DE89-DE21-530DF6EA9D3A}"/>
              </a:ext>
            </a:extLst>
          </p:cNvPr>
          <p:cNvGrpSpPr/>
          <p:nvPr/>
        </p:nvGrpSpPr>
        <p:grpSpPr>
          <a:xfrm>
            <a:off x="2806220" y="3470579"/>
            <a:ext cx="6285956" cy="3149246"/>
            <a:chOff x="2806220" y="3470579"/>
            <a:chExt cx="6285956" cy="3149246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15A8954B-3FDE-8000-0D55-4D33F001B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" t="12080" r="6083" b="15070"/>
            <a:stretch/>
          </p:blipFill>
          <p:spPr>
            <a:xfrm>
              <a:off x="2806220" y="3470579"/>
              <a:ext cx="6285956" cy="3149246"/>
            </a:xfrm>
            <a:prstGeom prst="rect">
              <a:avLst/>
            </a:prstGeom>
          </p:spPr>
        </p:pic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EE24B809-E0BF-7547-4C74-FD068792B06C}"/>
                </a:ext>
              </a:extLst>
            </p:cNvPr>
            <p:cNvSpPr txBox="1"/>
            <p:nvPr/>
          </p:nvSpPr>
          <p:spPr>
            <a:xfrm>
              <a:off x="3894169" y="3928916"/>
              <a:ext cx="46915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nhắc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vậy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phí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nước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Khi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xả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nước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nghịch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lên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vậy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gây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quần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áo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dễ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trơn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trượt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D9904F0-35F3-A04F-F2C1-A5B860961D9D}"/>
              </a:ext>
            </a:extLst>
          </p:cNvPr>
          <p:cNvGrpSpPr/>
          <p:nvPr/>
        </p:nvGrpSpPr>
        <p:grpSpPr>
          <a:xfrm>
            <a:off x="8231625" y="2585405"/>
            <a:ext cx="3636819" cy="4309224"/>
            <a:chOff x="9087886" y="2702257"/>
            <a:chExt cx="3636819" cy="4309224"/>
          </a:xfrm>
        </p:grpSpPr>
        <p:pic>
          <p:nvPicPr>
            <p:cNvPr id="5" name="Hình ảnh 4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F2EF8DDA-CCDE-C2BF-797A-75CD53EA5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130" b="89167" l="39375" r="61875">
                          <a14:foregroundMark x1="44063" y1="10093" x2="44063" y2="10093"/>
                          <a14:foregroundMark x1="42396" y1="7222" x2="42396" y2="7222"/>
                          <a14:foregroundMark x1="51823" y1="89259" x2="51823" y2="89259"/>
                          <a14:foregroundMark x1="49635" y1="27407" x2="51458" y2="28889"/>
                          <a14:foregroundMark x1="53438" y1="26204" x2="54583" y2="26204"/>
                          <a14:foregroundMark x1="61875" y1="51389" x2="61875" y2="5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5" t="2563" r="35482" b="4502"/>
            <a:stretch/>
          </p:blipFill>
          <p:spPr>
            <a:xfrm flipH="1">
              <a:off x="9087886" y="2702257"/>
              <a:ext cx="2292676" cy="4309224"/>
            </a:xfrm>
            <a:prstGeom prst="rect">
              <a:avLst/>
            </a:prstGeom>
          </p:spPr>
        </p:pic>
        <p:pic>
          <p:nvPicPr>
            <p:cNvPr id="6" name="Hình ảnh 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244B038B-73F2-9281-2077-01872B1C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852" b="90000" l="26719" r="54375">
                          <a14:foregroundMark x1="41458" y1="12315" x2="40677" y2="12037"/>
                          <a14:foregroundMark x1="37865" y1="85185" x2="37865" y2="85185"/>
                          <a14:foregroundMark x1="44427" y1="86481" x2="44427" y2="86481"/>
                          <a14:foregroundMark x1="44896" y1="86667" x2="45208" y2="88519"/>
                          <a14:foregroundMark x1="37969" y1="86852" x2="37969" y2="87870"/>
                          <a14:foregroundMark x1="46406" y1="90000" x2="46406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7" t="4583" r="42061" b="6042"/>
            <a:stretch/>
          </p:blipFill>
          <p:spPr>
            <a:xfrm flipH="1">
              <a:off x="9948437" y="2830118"/>
              <a:ext cx="2776268" cy="4027882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DD17477-B37E-CFF6-CD11-79830B54675E}"/>
              </a:ext>
            </a:extLst>
          </p:cNvPr>
          <p:cNvGrpSpPr/>
          <p:nvPr/>
        </p:nvGrpSpPr>
        <p:grpSpPr>
          <a:xfrm>
            <a:off x="-224946" y="2233559"/>
            <a:ext cx="4157405" cy="4661070"/>
            <a:chOff x="-385897" y="2918690"/>
            <a:chExt cx="3675311" cy="4115260"/>
          </a:xfrm>
        </p:grpSpPr>
        <p:pic>
          <p:nvPicPr>
            <p:cNvPr id="21" name="Hình ảnh 2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8159A8E-6F13-799D-CDE3-EB05D343E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056" b="83981" l="66875" r="91146">
                          <a14:foregroundMark x1="68438" y1="17222" x2="66927" y2="16296"/>
                          <a14:foregroundMark x1="84063" y1="8426" x2="83229" y2="8148"/>
                          <a14:foregroundMark x1="91146" y1="30370" x2="90000" y2="29537"/>
                          <a14:foregroundMark x1="68229" y1="39722" x2="68229" y2="39722"/>
                          <a14:foregroundMark x1="67083" y1="33611" x2="67083" y2="33611"/>
                          <a14:foregroundMark x1="67083" y1="31852" x2="67083" y2="31852"/>
                          <a14:foregroundMark x1="76979" y1="83426" x2="75833" y2="83426"/>
                          <a14:foregroundMark x1="82240" y1="83981" x2="84219" y2="83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221" r="6635" b="7286"/>
            <a:stretch/>
          </p:blipFill>
          <p:spPr>
            <a:xfrm flipH="1">
              <a:off x="1099934" y="2918690"/>
              <a:ext cx="2189480" cy="4115260"/>
            </a:xfrm>
            <a:prstGeom prst="rect">
              <a:avLst/>
            </a:prstGeom>
          </p:spPr>
        </p:pic>
        <p:pic>
          <p:nvPicPr>
            <p:cNvPr id="22" name="Hình ảnh 21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7D678AF8-A070-63C3-2DCD-27F713B33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00" b="85926" l="3281" r="36875">
                          <a14:foregroundMark x1="9948" y1="8981" x2="5469" y2="8796"/>
                          <a14:foregroundMark x1="9063" y1="5556" x2="7969" y2="5000"/>
                          <a14:foregroundMark x1="3594" y1="15926" x2="3594" y2="15926"/>
                          <a14:foregroundMark x1="36927" y1="24907" x2="36927" y2="24907"/>
                          <a14:foregroundMark x1="3333" y1="32222" x2="3333" y2="32222"/>
                          <a14:foregroundMark x1="15677" y1="84537" x2="15990" y2="85926"/>
                          <a14:backgroundMark x1="38281" y1="24907" x2="37969" y2="24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22" b="7065"/>
            <a:stretch/>
          </p:blipFill>
          <p:spPr>
            <a:xfrm>
              <a:off x="-385897" y="3179373"/>
              <a:ext cx="2821637" cy="3755367"/>
            </a:xfrm>
            <a:prstGeom prst="rect">
              <a:avLst/>
            </a:prstGeom>
          </p:spPr>
        </p:pic>
      </p:grp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1BB6CE2-8033-8813-2657-626104999C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007" y="0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3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C505CAAB-550E-5405-CFDC-EF7CFC5BEC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Hình ảnh 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42402FD0-2AB2-8A17-E585-983785D37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8766B089-AF08-8920-18BC-74D1C7E73D0F}"/>
                </a:ext>
              </a:extLst>
            </p:cNvPr>
            <p:cNvGrpSpPr/>
            <p:nvPr/>
          </p:nvGrpSpPr>
          <p:grpSpPr>
            <a:xfrm>
              <a:off x="4587614" y="2702257"/>
              <a:ext cx="3233842" cy="3085662"/>
              <a:chOff x="4587614" y="2702257"/>
              <a:chExt cx="3233842" cy="3085662"/>
            </a:xfrm>
          </p:grpSpPr>
          <p:pic>
            <p:nvPicPr>
              <p:cNvPr id="9" name="Hình ảnh 8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7A579317-0A51-C930-B7DF-E95832CEDE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587614" y="2702257"/>
                <a:ext cx="3233842" cy="3085662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E868ABE7-9E7C-0A15-CF17-5A47DBE8B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41" b="52778" l="41979" r="61667">
                            <a14:foregroundMark x1="54635" y1="52778" x2="53073" y2="51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72" t="2997" r="35867" b="44469"/>
              <a:stretch/>
            </p:blipFill>
            <p:spPr>
              <a:xfrm>
                <a:off x="5577356" y="3421329"/>
                <a:ext cx="1318229" cy="1586003"/>
              </a:xfrm>
              <a:prstGeom prst="rect">
                <a:avLst/>
              </a:prstGeom>
            </p:spPr>
          </p:pic>
        </p:grpSp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190B5F49-847A-5A96-C036-44EC75E153AD}"/>
                </a:ext>
              </a:extLst>
            </p:cNvPr>
            <p:cNvGrpSpPr/>
            <p:nvPr/>
          </p:nvGrpSpPr>
          <p:grpSpPr>
            <a:xfrm>
              <a:off x="2675067" y="1826525"/>
              <a:ext cx="2411548" cy="2301047"/>
              <a:chOff x="2675067" y="1826525"/>
              <a:chExt cx="2411548" cy="2301047"/>
            </a:xfrm>
          </p:grpSpPr>
          <p:pic>
            <p:nvPicPr>
              <p:cNvPr id="11" name="Hình ảnh 10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837AAA6-51C1-C902-5CDB-DDDA5DDD3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2675067" y="1826525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4" name="Hình ảnh 13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BC7A0761-BFC0-3E99-FF7D-291CE237F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637" b="50665" l="63932" r="835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76" t="3384" r="13963" b="44082"/>
              <a:stretch/>
            </p:blipFill>
            <p:spPr>
              <a:xfrm>
                <a:off x="3405658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2AACB660-DACC-A642-4626-0D503CAFAB68}"/>
                </a:ext>
              </a:extLst>
            </p:cNvPr>
            <p:cNvGrpSpPr/>
            <p:nvPr/>
          </p:nvGrpSpPr>
          <p:grpSpPr>
            <a:xfrm>
              <a:off x="7184033" y="1826524"/>
              <a:ext cx="2411548" cy="2301047"/>
              <a:chOff x="7184033" y="1826524"/>
              <a:chExt cx="2411548" cy="2301047"/>
            </a:xfrm>
          </p:grpSpPr>
          <p:pic>
            <p:nvPicPr>
              <p:cNvPr id="10" name="Hình ảnh 9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27E9E1-A563-75AF-E5C6-9AC9848BAD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7184033" y="1826524"/>
                <a:ext cx="2411548" cy="2301047"/>
              </a:xfrm>
              <a:prstGeom prst="rect">
                <a:avLst/>
              </a:prstGeom>
            </p:spPr>
          </p:pic>
          <p:pic>
            <p:nvPicPr>
              <p:cNvPr id="15" name="Hình ảnh 14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534313BE-3EDC-ECCE-240E-9B16C7084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088" b="94788" l="42041" r="616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85" t="47876" r="35854" b="-410"/>
              <a:stretch/>
            </p:blipFill>
            <p:spPr>
              <a:xfrm>
                <a:off x="7971482" y="2350411"/>
                <a:ext cx="1057663" cy="1272508"/>
              </a:xfrm>
              <a:prstGeom prst="rect">
                <a:avLst/>
              </a:prstGeom>
            </p:spPr>
          </p:pic>
        </p:grpSp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A0882F32-C8DE-8E82-B428-87CCDBB66065}"/>
                </a:ext>
              </a:extLst>
            </p:cNvPr>
            <p:cNvGrpSpPr/>
            <p:nvPr/>
          </p:nvGrpSpPr>
          <p:grpSpPr>
            <a:xfrm>
              <a:off x="4299166" y="0"/>
              <a:ext cx="3593668" cy="3429000"/>
              <a:chOff x="4299166" y="0"/>
              <a:chExt cx="3593668" cy="3429000"/>
            </a:xfrm>
          </p:grpSpPr>
          <p:pic>
            <p:nvPicPr>
              <p:cNvPr id="12" name="Hình ảnh 11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AAFE5F0A-2F4B-BEE5-BCEC-6CEB82CA5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4115" r="37813">
                            <a14:foregroundMark x1="37813" y1="46759" x2="37396" y2="463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5" r="58470" b="10647"/>
              <a:stretch/>
            </p:blipFill>
            <p:spPr>
              <a:xfrm>
                <a:off x="4299166" y="0"/>
                <a:ext cx="3593668" cy="3429000"/>
              </a:xfrm>
              <a:prstGeom prst="rect">
                <a:avLst/>
              </a:prstGeom>
            </p:spPr>
          </p:pic>
          <p:pic>
            <p:nvPicPr>
              <p:cNvPr id="16" name="Hình ảnh 15" descr="Ảnh có chứa mũi tên&#10;&#10;Mô tả được tạo tự động">
                <a:extLst>
                  <a:ext uri="{FF2B5EF4-FFF2-40B4-BE49-F238E27FC236}">
                    <a16:creationId xmlns:a16="http://schemas.microsoft.com/office/drawing/2014/main" id="{FA3861D9-96BA-4A44-ACA3-61D62795B4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270" b="95030" l="70302" r="899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46" t="50300" r="7593" b="-2834"/>
              <a:stretch/>
            </p:blipFill>
            <p:spPr>
              <a:xfrm>
                <a:off x="5419050" y="1033522"/>
                <a:ext cx="1318229" cy="1586003"/>
              </a:xfrm>
              <a:prstGeom prst="rect">
                <a:avLst/>
              </a:prstGeom>
            </p:spPr>
          </p:pic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72BF982-9E54-49CD-73A0-F60BC27EFA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67" b="99630" l="4948" r="49792">
                        <a14:foregroundMark x1="24427" y1="10185" x2="26510" y2="9352"/>
                        <a14:foregroundMark x1="22188" y1="11111" x2="17240" y2="14352"/>
                        <a14:foregroundMark x1="8281" y1="32037" x2="6250" y2="41944"/>
                        <a14:foregroundMark x1="18333" y1="67870" x2="28333" y2="87593"/>
                        <a14:foregroundMark x1="35156" y1="69630" x2="24740" y2="67222"/>
                        <a14:foregroundMark x1="11875" y1="72037" x2="20833" y2="77778"/>
                        <a14:foregroundMark x1="44688" y1="70093" x2="34688" y2="81019"/>
                        <a14:foregroundMark x1="7031" y1="48796" x2="11354" y2="70556"/>
                        <a14:foregroundMark x1="11354" y1="70556" x2="13229" y2="75463"/>
                        <a14:foregroundMark x1="8073" y1="69630" x2="6823" y2="69259"/>
                        <a14:foregroundMark x1="28333" y1="82778" x2="27187" y2="99722"/>
                        <a14:foregroundMark x1="23385" y1="83981" x2="23490" y2="97407"/>
                        <a14:foregroundMark x1="23490" y1="97407" x2="24063" y2="97130"/>
                        <a14:foregroundMark x1="11510" y1="77593" x2="15208" y2="79167"/>
                        <a14:foregroundMark x1="10313" y1="78056" x2="32656" y2="76019"/>
                        <a14:foregroundMark x1="32656" y1="76019" x2="40000" y2="78056"/>
                        <a14:foregroundMark x1="40000" y1="78056" x2="43906" y2="77778"/>
                        <a14:foregroundMark x1="45990" y1="77593" x2="39271" y2="78796"/>
                        <a14:foregroundMark x1="8281" y1="73426" x2="10208" y2="77778"/>
                        <a14:foregroundMark x1="45677" y1="67870" x2="23073" y2="71204"/>
                        <a14:foregroundMark x1="11302" y1="67870" x2="19167" y2="69259"/>
                        <a14:foregroundMark x1="45104" y1="70278" x2="48021" y2="64074"/>
                        <a14:foregroundMark x1="6146" y1="42963" x2="6615" y2="47593"/>
                        <a14:foregroundMark x1="15990" y1="15093" x2="13750" y2="19074"/>
                        <a14:foregroundMark x1="12292" y1="20278" x2="10625" y2="25833"/>
                        <a14:foregroundMark x1="9948" y1="24907" x2="8490" y2="31204"/>
                        <a14:foregroundMark x1="26667" y1="9167" x2="29010" y2="9167"/>
                        <a14:foregroundMark x1="33802" y1="10741" x2="37552" y2="12963"/>
                        <a14:foregroundMark x1="37552" y1="12963" x2="37708" y2="13148"/>
                        <a14:foregroundMark x1="43542" y1="21111" x2="44896" y2="24444"/>
                        <a14:foregroundMark x1="30000" y1="9722" x2="31667" y2="10185"/>
                        <a14:foregroundMark x1="37708" y1="13519" x2="40625" y2="16481"/>
                        <a14:foregroundMark x1="45677" y1="24722" x2="47240" y2="30833"/>
                        <a14:foregroundMark x1="48698" y1="37222" x2="49479" y2="43611"/>
                        <a14:foregroundMark x1="49271" y1="49352" x2="48125" y2="55278"/>
                        <a14:foregroundMark x1="49792" y1="69630" x2="49167" y2="69074"/>
                        <a14:foregroundMark x1="5833" y1="70278" x2="4948" y2="7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722"/>
          <a:stretch/>
        </p:blipFill>
        <p:spPr>
          <a:xfrm>
            <a:off x="1894348" y="-516744"/>
            <a:ext cx="8367631" cy="867160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866BF9E5-C006-96F4-AE97-9FA303A960CA}"/>
              </a:ext>
            </a:extLst>
          </p:cNvPr>
          <p:cNvGrpSpPr/>
          <p:nvPr/>
        </p:nvGrpSpPr>
        <p:grpSpPr>
          <a:xfrm>
            <a:off x="3728323" y="35005"/>
            <a:ext cx="5311153" cy="1488053"/>
            <a:chOff x="171445" y="144123"/>
            <a:chExt cx="5311153" cy="1488053"/>
          </a:xfrm>
        </p:grpSpPr>
        <p:sp>
          <p:nvSpPr>
            <p:cNvPr id="33" name="Dải băng: Cong và Hướng Xuống 32">
              <a:extLst>
                <a:ext uri="{FF2B5EF4-FFF2-40B4-BE49-F238E27FC236}">
                  <a16:creationId xmlns:a16="http://schemas.microsoft.com/office/drawing/2014/main" id="{467E36DE-A9F9-5A88-B8F7-EF071374A0A8}"/>
                </a:ext>
              </a:extLst>
            </p:cNvPr>
            <p:cNvSpPr/>
            <p:nvPr/>
          </p:nvSpPr>
          <p:spPr>
            <a:xfrm>
              <a:off x="171445" y="144123"/>
              <a:ext cx="5173809" cy="1488053"/>
            </a:xfrm>
            <a:prstGeom prst="ellipseRibbon2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C0377019-F05B-3068-6C82-53416949F55D}"/>
                </a:ext>
              </a:extLst>
            </p:cNvPr>
            <p:cNvSpPr txBox="1"/>
            <p:nvPr/>
          </p:nvSpPr>
          <p:spPr>
            <a:xfrm>
              <a:off x="171445" y="356337"/>
              <a:ext cx="5311153" cy="1067098"/>
            </a:xfrm>
            <a:prstGeom prst="ellipseRibbon2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FFFF00"/>
                    </a:solidFill>
                  </a:ln>
                  <a:solidFill>
                    <a:srgbClr val="C71A29"/>
                  </a:solidFill>
                  <a:effectLst>
                    <a:glow rad="139700">
                      <a:srgbClr val="70AD47">
                        <a:alpha val="40000"/>
                      </a:srgbClr>
                    </a:glow>
                  </a:effectLst>
                  <a:uLnTx/>
                  <a:uFillTx/>
                  <a:ea typeface="+mn-ea"/>
                  <a:cs typeface="+mn-cs"/>
                </a:rPr>
                <a:t>KẾT LUẬN</a:t>
              </a:r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1FCDAEA1-9B18-DD59-7DF3-7C0E68141C34}"/>
              </a:ext>
            </a:extLst>
          </p:cNvPr>
          <p:cNvSpPr txBox="1"/>
          <p:nvPr/>
        </p:nvSpPr>
        <p:spPr>
          <a:xfrm>
            <a:off x="2116042" y="1639904"/>
            <a:ext cx="8367630" cy="4188381"/>
          </a:xfrm>
          <a:custGeom>
            <a:avLst/>
            <a:gdLst>
              <a:gd name="connsiteX0" fmla="*/ 0 w 8367630"/>
              <a:gd name="connsiteY0" fmla="*/ 698077 h 4188381"/>
              <a:gd name="connsiteX1" fmla="*/ 698077 w 8367630"/>
              <a:gd name="connsiteY1" fmla="*/ 0 h 4188381"/>
              <a:gd name="connsiteX2" fmla="*/ 7669553 w 8367630"/>
              <a:gd name="connsiteY2" fmla="*/ 0 h 4188381"/>
              <a:gd name="connsiteX3" fmla="*/ 8367630 w 8367630"/>
              <a:gd name="connsiteY3" fmla="*/ 698077 h 4188381"/>
              <a:gd name="connsiteX4" fmla="*/ 8367630 w 8367630"/>
              <a:gd name="connsiteY4" fmla="*/ 3490304 h 4188381"/>
              <a:gd name="connsiteX5" fmla="*/ 7669553 w 8367630"/>
              <a:gd name="connsiteY5" fmla="*/ 4188381 h 4188381"/>
              <a:gd name="connsiteX6" fmla="*/ 698077 w 8367630"/>
              <a:gd name="connsiteY6" fmla="*/ 4188381 h 4188381"/>
              <a:gd name="connsiteX7" fmla="*/ 0 w 8367630"/>
              <a:gd name="connsiteY7" fmla="*/ 3490304 h 4188381"/>
              <a:gd name="connsiteX8" fmla="*/ 0 w 8367630"/>
              <a:gd name="connsiteY8" fmla="*/ 698077 h 41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7630" h="4188381" fill="none" extrusionOk="0">
                <a:moveTo>
                  <a:pt x="0" y="698077"/>
                </a:moveTo>
                <a:cubicBezTo>
                  <a:pt x="-44739" y="286630"/>
                  <a:pt x="342586" y="55022"/>
                  <a:pt x="698077" y="0"/>
                </a:cubicBezTo>
                <a:cubicBezTo>
                  <a:pt x="3305119" y="-101454"/>
                  <a:pt x="6105757" y="-105170"/>
                  <a:pt x="7669553" y="0"/>
                </a:cubicBezTo>
                <a:cubicBezTo>
                  <a:pt x="8078378" y="26301"/>
                  <a:pt x="8383720" y="297693"/>
                  <a:pt x="8367630" y="698077"/>
                </a:cubicBezTo>
                <a:cubicBezTo>
                  <a:pt x="8444189" y="1535054"/>
                  <a:pt x="8244524" y="2135959"/>
                  <a:pt x="8367630" y="3490304"/>
                </a:cubicBezTo>
                <a:cubicBezTo>
                  <a:pt x="8416736" y="3822123"/>
                  <a:pt x="8110092" y="4149793"/>
                  <a:pt x="7669553" y="4188381"/>
                </a:cubicBezTo>
                <a:cubicBezTo>
                  <a:pt x="5024837" y="4298395"/>
                  <a:pt x="2448145" y="4258578"/>
                  <a:pt x="698077" y="4188381"/>
                </a:cubicBezTo>
                <a:cubicBezTo>
                  <a:pt x="290870" y="4249717"/>
                  <a:pt x="-30030" y="3860064"/>
                  <a:pt x="0" y="3490304"/>
                </a:cubicBezTo>
                <a:cubicBezTo>
                  <a:pt x="-96003" y="2531698"/>
                  <a:pt x="-25562" y="1202790"/>
                  <a:pt x="0" y="698077"/>
                </a:cubicBezTo>
                <a:close/>
              </a:path>
              <a:path w="8367630" h="4188381" stroke="0" extrusionOk="0">
                <a:moveTo>
                  <a:pt x="0" y="698077"/>
                </a:moveTo>
                <a:cubicBezTo>
                  <a:pt x="-26812" y="279761"/>
                  <a:pt x="277894" y="53371"/>
                  <a:pt x="698077" y="0"/>
                </a:cubicBezTo>
                <a:cubicBezTo>
                  <a:pt x="3752592" y="147604"/>
                  <a:pt x="6263658" y="55957"/>
                  <a:pt x="7669553" y="0"/>
                </a:cubicBezTo>
                <a:cubicBezTo>
                  <a:pt x="8029939" y="26848"/>
                  <a:pt x="8357852" y="303280"/>
                  <a:pt x="8367630" y="698077"/>
                </a:cubicBezTo>
                <a:cubicBezTo>
                  <a:pt x="8380996" y="1535497"/>
                  <a:pt x="8495067" y="2567296"/>
                  <a:pt x="8367630" y="3490304"/>
                </a:cubicBezTo>
                <a:cubicBezTo>
                  <a:pt x="8392606" y="3846404"/>
                  <a:pt x="8112703" y="4235488"/>
                  <a:pt x="7669553" y="4188381"/>
                </a:cubicBezTo>
                <a:cubicBezTo>
                  <a:pt x="6687190" y="4085202"/>
                  <a:pt x="3200641" y="4325719"/>
                  <a:pt x="698077" y="4188381"/>
                </a:cubicBezTo>
                <a:cubicBezTo>
                  <a:pt x="342073" y="4157195"/>
                  <a:pt x="-66691" y="3861603"/>
                  <a:pt x="0" y="3490304"/>
                </a:cubicBezTo>
                <a:cubicBezTo>
                  <a:pt x="101958" y="2364360"/>
                  <a:pt x="-23049" y="1488636"/>
                  <a:pt x="0" y="69807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71A29"/>
            </a:solidFill>
            <a:extLst>
              <a:ext uri="{C807C97D-BFC1-408E-A445-0C87EB9F89A2}">
                <ask:lineSketchStyleProps xmlns:ask="http://schemas.microsoft.com/office/drawing/2018/sketchyshapes" sd="14003977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Trường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học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là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ngôi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nhà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thứ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2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của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em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.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Giữ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gìn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vệ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sinh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,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bảo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vệ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cảnh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quan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chính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là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thể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hiện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tình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yêu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đối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với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trường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lớp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của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b="1" dirty="0" err="1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mình</a:t>
            </a:r>
            <a:r>
              <a:rPr lang="en-US" sz="4800" b="1" dirty="0">
                <a:ln w="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rPr>
              <a:t>.</a:t>
            </a:r>
            <a:endParaRPr kumimoji="0" lang="en-US" sz="4800" b="1" i="0" u="none" strike="noStrike" kern="1200" cap="none" spc="0" normalizeH="0" baseline="0" noProof="0" dirty="0">
              <a:ln w="0">
                <a:solidFill>
                  <a:srgbClr val="FFC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C4DFEE36-E4F1-84FF-98B1-D5A0D3A6F2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15" b="54074" l="53646" r="73021">
                        <a14:foregroundMark x1="64427" y1="54074" x2="62552" y2="53519"/>
                        <a14:foregroundMark x1="66719" y1="8889" x2="66719" y2="8889"/>
                        <a14:foregroundMark x1="71094" y1="30463" x2="71094" y2="30463"/>
                        <a14:foregroundMark x1="56563" y1="29167" x2="56563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7" t="1561" r="24539" b="40355"/>
          <a:stretch/>
        </p:blipFill>
        <p:spPr>
          <a:xfrm rot="647035" flipH="1">
            <a:off x="9914759" y="3433723"/>
            <a:ext cx="2717516" cy="3668242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7A4E0B81-5790-8090-A267-32F0F23A81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15" b="54074" l="53646" r="73021">
                        <a14:foregroundMark x1="64427" y1="54074" x2="62552" y2="53519"/>
                        <a14:foregroundMark x1="66719" y1="8889" x2="66719" y2="8889"/>
                        <a14:foregroundMark x1="71094" y1="30463" x2="71094" y2="30463"/>
                        <a14:foregroundMark x1="56563" y1="29167" x2="56563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7" t="1561" r="24539" b="40355"/>
          <a:stretch/>
        </p:blipFill>
        <p:spPr>
          <a:xfrm rot="20952965">
            <a:off x="-218812" y="3024584"/>
            <a:ext cx="2884191" cy="38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8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LNTH-LuoLuoNotangYuanTi 1</vt:lpstr>
      <vt:lpstr>Tahoma</vt:lpstr>
      <vt:lpstr>Times New Roman</vt:lpstr>
      <vt:lpstr>Chủ đề Office</vt:lpstr>
      <vt:lpstr>1_Chủ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28</cp:revision>
  <dcterms:created xsi:type="dcterms:W3CDTF">2023-05-28T06:00:37Z</dcterms:created>
  <dcterms:modified xsi:type="dcterms:W3CDTF">2025-11-14T08:25:37Z</dcterms:modified>
</cp:coreProperties>
</file>