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"/>
  </p:notesMasterIdLst>
  <p:sldIdLst>
    <p:sldId id="470" r:id="rId3"/>
    <p:sldId id="479" r:id="rId4"/>
    <p:sldId id="486" r:id="rId5"/>
    <p:sldId id="31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2B876-D8B7-4F23-BD71-E25A08E707C0}" type="datetimeFigureOut">
              <a:rPr lang="en-US" smtClean="0"/>
              <a:t>14/11/2025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8F6E-129D-4D54-9E17-67D94E897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717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467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5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7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111708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1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1" y="3778834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2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5407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1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99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728595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3298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1740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893847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75835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1" y="740801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9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1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0470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126" lvl="1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189" lvl="2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251" lvl="3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5314" lvl="4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2377" lvl="5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199440" lvl="6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6503" lvl="7" indent="-304709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3566" lvl="8" indent="-304709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0518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47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8" y="600201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398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574920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1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598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9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34279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522089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1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063" lvl="0" indent="-22853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126" lvl="1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182413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1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5995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063" lvl="0" indent="-34279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126" lvl="1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189" lvl="2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251" lvl="3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5314" lvl="4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2377" lvl="5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199440" lvl="6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6503" lvl="7" indent="-317405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3566" lvl="8" indent="-317405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91200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39962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24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3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2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6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49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90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1" y="1536634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126">
              <a:defRPr/>
            </a:pPr>
            <a:fld id="{00000000-1234-1234-1234-123412341234}" type="slidenum">
              <a:rPr lang="en-US" kern="0" smtClean="0"/>
              <a:pPr defTabSz="914126">
                <a:defRPr/>
              </a:pPr>
              <a:t>‹#›</a:t>
            </a:fld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4429400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圆角矩形 1">
            <a:extLst>
              <a:ext uri="{FF2B5EF4-FFF2-40B4-BE49-F238E27FC236}">
                <a16:creationId xmlns:a16="http://schemas.microsoft.com/office/drawing/2014/main" id="{5E58772C-DF0C-46F5-9A8F-DE45BCDCC777}"/>
              </a:ext>
            </a:extLst>
          </p:cNvPr>
          <p:cNvSpPr/>
          <p:nvPr/>
        </p:nvSpPr>
        <p:spPr>
          <a:xfrm>
            <a:off x="3052814" y="0"/>
            <a:ext cx="6816725" cy="70040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Thứ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ngày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tháng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...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năm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FZHei-B01S" panose="03000509000000000000" pitchFamily="65" charset="-122"/>
                <a:cs typeface="Calibri" panose="020F0502020204030204" charset="0"/>
                <a:sym typeface="+mn-lt"/>
              </a:rPr>
              <a:t> ….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2A3FE-DF2D-D578-5772-AEAFD5251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56" y="1009412"/>
            <a:ext cx="7699915" cy="1810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347E4-B2AF-4B0B-3B43-F4EFEF9A7106}"/>
              </a:ext>
            </a:extLst>
          </p:cNvPr>
          <p:cNvSpPr txBox="1"/>
          <p:nvPr/>
        </p:nvSpPr>
        <p:spPr>
          <a:xfrm>
            <a:off x="7143750" y="3505200"/>
            <a:ext cx="267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2" name="矩形 31"/>
            <p:cNvSpPr/>
            <p:nvPr/>
          </p:nvSpPr>
          <p:spPr>
            <a:xfrm>
              <a:off x="711200" y="538480"/>
              <a:ext cx="10972800" cy="5245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13">
            <a:extLst>
              <a:ext uri="{FF2B5EF4-FFF2-40B4-BE49-F238E27FC236}">
                <a16:creationId xmlns:a16="http://schemas.microsoft.com/office/drawing/2014/main" id="{B7D6B472-72CB-4DF8-AFA4-4D004F8BC70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1874" y="1056639"/>
            <a:ext cx="9249022" cy="2491363"/>
          </a:xfrm>
          <a:prstGeom prst="rect">
            <a:avLst/>
          </a:prstGeom>
        </p:spPr>
      </p:pic>
      <p:pic>
        <p:nvPicPr>
          <p:cNvPr id="22" name="Picture 2" descr="https://i.pinimg.com/564x/fc/e5/af/fce5af448eb4c49b9c3fac710c719fa3.jpg">
            <a:extLst>
              <a:ext uri="{FF2B5EF4-FFF2-40B4-BE49-F238E27FC236}">
                <a16:creationId xmlns:a16="http://schemas.microsoft.com/office/drawing/2014/main" id="{B1797BCD-8B7A-4A40-8DE0-3CD48852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495" y="2717800"/>
            <a:ext cx="3959211" cy="31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A92CF1-4059-6C82-E9AB-8C30D3853882}"/>
              </a:ext>
            </a:extLst>
          </p:cNvPr>
          <p:cNvSpPr txBox="1"/>
          <p:nvPr/>
        </p:nvSpPr>
        <p:spPr>
          <a:xfrm>
            <a:off x="1885950" y="1666875"/>
            <a:ext cx="6838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ống</a:t>
            </a:r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đựng</a:t>
            </a:r>
            <a:r>
              <a:rPr lang="en-US" sz="6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bút</a:t>
            </a:r>
            <a:endParaRPr lang="en-US" sz="6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0" name="矩形 59"/>
            <p:cNvSpPr/>
            <p:nvPr/>
          </p:nvSpPr>
          <p:spPr>
            <a:xfrm>
              <a:off x="251642" y="216678"/>
              <a:ext cx="11724458" cy="6461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9C8878A-A3BC-C4EC-62CF-368F5B348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12" y="376237"/>
            <a:ext cx="9596438" cy="599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080" y="2642482"/>
            <a:ext cx="893944" cy="1191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05" y="-72023"/>
            <a:ext cx="12187592" cy="685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526" y="1055944"/>
            <a:ext cx="2116202" cy="2315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87963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1756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309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8028" y="1242"/>
            <a:ext cx="2761769" cy="1035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4159" y="-98805"/>
            <a:ext cx="1333516" cy="133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2738" y="3705867"/>
            <a:ext cx="2329891" cy="2329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79752" y="1036900"/>
            <a:ext cx="6948276" cy="386794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2793950" y="1348689"/>
            <a:ext cx="6392631" cy="3235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56" tIns="121856" rIns="121856" bIns="121856" anchor="t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Tx/>
              <a:buNone/>
              <a:tabLst/>
              <a:defRPr/>
            </a:pPr>
            <a:endParaRPr kumimoji="0" sz="4666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09774" y="2763837"/>
            <a:ext cx="1325665" cy="297131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7665" y="3691449"/>
            <a:ext cx="1857601" cy="27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6A9EED-BDCC-FC54-A58C-5EF130AD42C0}"/>
              </a:ext>
            </a:extLst>
          </p:cNvPr>
          <p:cNvSpPr txBox="1"/>
          <p:nvPr/>
        </p:nvSpPr>
        <p:spPr>
          <a:xfrm>
            <a:off x="2924175" y="1685925"/>
            <a:ext cx="54197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Về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nhà</a:t>
            </a:r>
            <a:r>
              <a:rPr lang="en-US" sz="4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Vẽ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tranh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về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hoạt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động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em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thích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nhất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ở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trường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và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tô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màu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bức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tranh</a:t>
            </a:r>
            <a:r>
              <a:rPr lang="en-U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ấy</a:t>
            </a:r>
            <a:endParaRPr lang="en-US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49</Words>
  <Application>Microsoft Office PowerPoint</Application>
  <PresentationFormat>Widescreen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等线</vt:lpstr>
      <vt:lpstr>Arial</vt:lpstr>
      <vt:lpstr>Calibri</vt:lpstr>
      <vt:lpstr>Cambria</vt:lpstr>
      <vt:lpstr>Georgia</vt:lpstr>
      <vt:lpstr>​​</vt:lpstr>
      <vt:lpstr>2_Simple Light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lanhuongnguyen24384@gmail.com</cp:lastModifiedBy>
  <cp:revision>11</cp:revision>
  <dcterms:created xsi:type="dcterms:W3CDTF">2023-05-28T06:38:32Z</dcterms:created>
  <dcterms:modified xsi:type="dcterms:W3CDTF">2025-11-14T09:10:42Z</dcterms:modified>
</cp:coreProperties>
</file>