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71" r:id="rId2"/>
    <p:sldId id="356" r:id="rId3"/>
    <p:sldId id="2007577328" r:id="rId4"/>
    <p:sldId id="308" r:id="rId5"/>
    <p:sldId id="326" r:id="rId6"/>
    <p:sldId id="379" r:id="rId7"/>
    <p:sldId id="388" r:id="rId8"/>
    <p:sldId id="374" r:id="rId9"/>
    <p:sldId id="373" r:id="rId10"/>
    <p:sldId id="389" r:id="rId11"/>
    <p:sldId id="391" r:id="rId12"/>
    <p:sldId id="392" r:id="rId13"/>
    <p:sldId id="384" r:id="rId14"/>
    <p:sldId id="394" r:id="rId15"/>
    <p:sldId id="395" r:id="rId16"/>
    <p:sldId id="398" r:id="rId17"/>
    <p:sldId id="396" r:id="rId18"/>
    <p:sldId id="3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31B7A-1666-4640-BE81-F7A5F5814E98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027CC-9278-427D-9FCF-0DD36FB3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2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027CC-9278-427D-9FCF-0DD36FB3EF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98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027CC-9278-427D-9FCF-0DD36FB3EF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4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1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7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7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0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1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8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91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EA0B5F-8823-9332-FDA3-9DB5DDBE2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998" y="1543652"/>
            <a:ext cx="912650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16ACA3-9EF4-6895-A0A7-F8236379F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70402" r="49412" b="19072"/>
          <a:stretch/>
        </p:blipFill>
        <p:spPr bwMode="auto">
          <a:xfrm>
            <a:off x="1695449" y="1276349"/>
            <a:ext cx="37004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9F94ECA-F777-4E3F-6122-D22424A33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8" t="70402" r="20067" b="19072"/>
          <a:stretch/>
        </p:blipFill>
        <p:spPr bwMode="auto">
          <a:xfrm>
            <a:off x="6134100" y="1381124"/>
            <a:ext cx="3200400" cy="161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E8FD81-BB39-6EBE-8C2F-2CDD01F7F037}"/>
              </a:ext>
            </a:extLst>
          </p:cNvPr>
          <p:cNvSpPr/>
          <p:nvPr/>
        </p:nvSpPr>
        <p:spPr>
          <a:xfrm>
            <a:off x="2137411" y="3105149"/>
            <a:ext cx="3829050" cy="77152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 bị đầy đủ đồ dùng học tập từ tối hôm trước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D6696B3-C8B3-37AB-6261-A264B1F15B07}"/>
              </a:ext>
            </a:extLst>
          </p:cNvPr>
          <p:cNvSpPr/>
          <p:nvPr/>
        </p:nvSpPr>
        <p:spPr>
          <a:xfrm>
            <a:off x="6267450" y="3105150"/>
            <a:ext cx="228219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E56089B2-DF9E-6260-F8A5-566631D4F125}"/>
              </a:ext>
            </a:extLst>
          </p:cNvPr>
          <p:cNvSpPr/>
          <p:nvPr/>
        </p:nvSpPr>
        <p:spPr>
          <a:xfrm>
            <a:off x="752474" y="5953125"/>
            <a:ext cx="2996565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D763260-DFF7-0CAD-5F78-28917A863F22}"/>
              </a:ext>
            </a:extLst>
          </p:cNvPr>
          <p:cNvSpPr/>
          <p:nvPr/>
        </p:nvSpPr>
        <p:spPr>
          <a:xfrm>
            <a:off x="4362450" y="5953125"/>
            <a:ext cx="272415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315DE3C9-B851-EB8D-1B2C-4B037B5607C6}"/>
              </a:ext>
            </a:extLst>
          </p:cNvPr>
          <p:cNvSpPr/>
          <p:nvPr/>
        </p:nvSpPr>
        <p:spPr>
          <a:xfrm>
            <a:off x="7858125" y="5905500"/>
            <a:ext cx="272415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BC725C3A-F1CB-C6EB-79A8-A491D55B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62" y="4081462"/>
            <a:ext cx="2310448" cy="1824038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FE9BBD69-6019-54CD-FD85-CA31B15F2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75" y="4010024"/>
            <a:ext cx="2381250" cy="1812997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36AA8186-7183-52B4-C22A-78C3926B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" y="3948112"/>
            <a:ext cx="2643188" cy="18600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50DC20-9869-0010-F865-F23DEF1F27B0}"/>
              </a:ext>
            </a:extLst>
          </p:cNvPr>
          <p:cNvGrpSpPr/>
          <p:nvPr/>
        </p:nvGrpSpPr>
        <p:grpSpPr>
          <a:xfrm>
            <a:off x="754156" y="102870"/>
            <a:ext cx="10012904" cy="1028700"/>
            <a:chOff x="445546" y="241744"/>
            <a:chExt cx="10525288" cy="1255586"/>
          </a:xfrm>
        </p:grpSpPr>
        <p:sp>
          <p:nvSpPr>
            <p:cNvPr id="13" name="Hình chữ nhật 2">
              <a:extLst>
                <a:ext uri="{FF2B5EF4-FFF2-40B4-BE49-F238E27FC236}">
                  <a16:creationId xmlns:a16="http://schemas.microsoft.com/office/drawing/2014/main" id="{B03F05A5-AC2D-91FB-A32B-6493B02F62A0}"/>
                </a:ext>
              </a:extLst>
            </p:cNvPr>
            <p:cNvSpPr/>
            <p:nvPr/>
          </p:nvSpPr>
          <p:spPr>
            <a:xfrm>
              <a:off x="804327" y="395994"/>
              <a:ext cx="10166507" cy="1089905"/>
            </a:xfrm>
            <a:custGeom>
              <a:avLst/>
              <a:gdLst>
                <a:gd name="connsiteX0" fmla="*/ 0 w 10166507"/>
                <a:gd name="connsiteY0" fmla="*/ 0 h 1089905"/>
                <a:gd name="connsiteX1" fmla="*/ 881097 w 10166507"/>
                <a:gd name="connsiteY1" fmla="*/ 0 h 1089905"/>
                <a:gd name="connsiteX2" fmla="*/ 1355534 w 10166507"/>
                <a:gd name="connsiteY2" fmla="*/ 0 h 1089905"/>
                <a:gd name="connsiteX3" fmla="*/ 2033301 w 10166507"/>
                <a:gd name="connsiteY3" fmla="*/ 0 h 1089905"/>
                <a:gd name="connsiteX4" fmla="*/ 2812734 w 10166507"/>
                <a:gd name="connsiteY4" fmla="*/ 0 h 1089905"/>
                <a:gd name="connsiteX5" fmla="*/ 3185506 w 10166507"/>
                <a:gd name="connsiteY5" fmla="*/ 0 h 1089905"/>
                <a:gd name="connsiteX6" fmla="*/ 3558277 w 10166507"/>
                <a:gd name="connsiteY6" fmla="*/ 0 h 1089905"/>
                <a:gd name="connsiteX7" fmla="*/ 4439375 w 10166507"/>
                <a:gd name="connsiteY7" fmla="*/ 0 h 1089905"/>
                <a:gd name="connsiteX8" fmla="*/ 5117142 w 10166507"/>
                <a:gd name="connsiteY8" fmla="*/ 0 h 1089905"/>
                <a:gd name="connsiteX9" fmla="*/ 5489914 w 10166507"/>
                <a:gd name="connsiteY9" fmla="*/ 0 h 1089905"/>
                <a:gd name="connsiteX10" fmla="*/ 6167681 w 10166507"/>
                <a:gd name="connsiteY10" fmla="*/ 0 h 1089905"/>
                <a:gd name="connsiteX11" fmla="*/ 7048778 w 10166507"/>
                <a:gd name="connsiteY11" fmla="*/ 0 h 1089905"/>
                <a:gd name="connsiteX12" fmla="*/ 7624880 w 10166507"/>
                <a:gd name="connsiteY12" fmla="*/ 0 h 1089905"/>
                <a:gd name="connsiteX13" fmla="*/ 8200982 w 10166507"/>
                <a:gd name="connsiteY13" fmla="*/ 0 h 1089905"/>
                <a:gd name="connsiteX14" fmla="*/ 8878749 w 10166507"/>
                <a:gd name="connsiteY14" fmla="*/ 0 h 1089905"/>
                <a:gd name="connsiteX15" fmla="*/ 10166507 w 10166507"/>
                <a:gd name="connsiteY15" fmla="*/ 0 h 1089905"/>
                <a:gd name="connsiteX16" fmla="*/ 10166507 w 10166507"/>
                <a:gd name="connsiteY16" fmla="*/ 555852 h 1089905"/>
                <a:gd name="connsiteX17" fmla="*/ 10166507 w 10166507"/>
                <a:gd name="connsiteY17" fmla="*/ 1089905 h 1089905"/>
                <a:gd name="connsiteX18" fmla="*/ 9590405 w 10166507"/>
                <a:gd name="connsiteY18" fmla="*/ 1089905 h 1089905"/>
                <a:gd name="connsiteX19" fmla="*/ 9115968 w 10166507"/>
                <a:gd name="connsiteY19" fmla="*/ 1089905 h 1089905"/>
                <a:gd name="connsiteX20" fmla="*/ 8234871 w 10166507"/>
                <a:gd name="connsiteY20" fmla="*/ 1089905 h 1089905"/>
                <a:gd name="connsiteX21" fmla="*/ 7557104 w 10166507"/>
                <a:gd name="connsiteY21" fmla="*/ 1089905 h 1089905"/>
                <a:gd name="connsiteX22" fmla="*/ 7184332 w 10166507"/>
                <a:gd name="connsiteY22" fmla="*/ 1089905 h 1089905"/>
                <a:gd name="connsiteX23" fmla="*/ 6506564 w 10166507"/>
                <a:gd name="connsiteY23" fmla="*/ 1089905 h 1089905"/>
                <a:gd name="connsiteX24" fmla="*/ 5930462 w 10166507"/>
                <a:gd name="connsiteY24" fmla="*/ 1089905 h 1089905"/>
                <a:gd name="connsiteX25" fmla="*/ 5354360 w 10166507"/>
                <a:gd name="connsiteY25" fmla="*/ 1089905 h 1089905"/>
                <a:gd name="connsiteX26" fmla="*/ 4778258 w 10166507"/>
                <a:gd name="connsiteY26" fmla="*/ 1089905 h 1089905"/>
                <a:gd name="connsiteX27" fmla="*/ 4202156 w 10166507"/>
                <a:gd name="connsiteY27" fmla="*/ 1089905 h 1089905"/>
                <a:gd name="connsiteX28" fmla="*/ 3422724 w 10166507"/>
                <a:gd name="connsiteY28" fmla="*/ 1089905 h 1089905"/>
                <a:gd name="connsiteX29" fmla="*/ 2744957 w 10166507"/>
                <a:gd name="connsiteY29" fmla="*/ 1089905 h 1089905"/>
                <a:gd name="connsiteX30" fmla="*/ 2372185 w 10166507"/>
                <a:gd name="connsiteY30" fmla="*/ 1089905 h 1089905"/>
                <a:gd name="connsiteX31" fmla="*/ 1796083 w 10166507"/>
                <a:gd name="connsiteY31" fmla="*/ 1089905 h 1089905"/>
                <a:gd name="connsiteX32" fmla="*/ 1016651 w 10166507"/>
                <a:gd name="connsiteY32" fmla="*/ 1089905 h 1089905"/>
                <a:gd name="connsiteX33" fmla="*/ 0 w 10166507"/>
                <a:gd name="connsiteY33" fmla="*/ 1089905 h 1089905"/>
                <a:gd name="connsiteX34" fmla="*/ 0 w 10166507"/>
                <a:gd name="connsiteY34" fmla="*/ 523154 h 1089905"/>
                <a:gd name="connsiteX35" fmla="*/ 0 w 10166507"/>
                <a:gd name="connsiteY35" fmla="*/ 0 h 108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1089905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83447" y="193751"/>
                    <a:pt x="10146256" y="291487"/>
                    <a:pt x="10166507" y="555852"/>
                  </a:cubicBezTo>
                  <a:cubicBezTo>
                    <a:pt x="10186758" y="820217"/>
                    <a:pt x="10168061" y="890900"/>
                    <a:pt x="10166507" y="1089905"/>
                  </a:cubicBezTo>
                  <a:cubicBezTo>
                    <a:pt x="10010936" y="1072905"/>
                    <a:pt x="9780393" y="1080169"/>
                    <a:pt x="9590405" y="1089905"/>
                  </a:cubicBezTo>
                  <a:cubicBezTo>
                    <a:pt x="9400417" y="1099641"/>
                    <a:pt x="9314968" y="1087413"/>
                    <a:pt x="9115968" y="1089905"/>
                  </a:cubicBezTo>
                  <a:cubicBezTo>
                    <a:pt x="8916968" y="1092397"/>
                    <a:pt x="8500094" y="1105242"/>
                    <a:pt x="8234871" y="1089905"/>
                  </a:cubicBezTo>
                  <a:cubicBezTo>
                    <a:pt x="7969648" y="1074568"/>
                    <a:pt x="7879526" y="1058031"/>
                    <a:pt x="7557104" y="1089905"/>
                  </a:cubicBezTo>
                  <a:cubicBezTo>
                    <a:pt x="7234682" y="1121779"/>
                    <a:pt x="7365756" y="1084436"/>
                    <a:pt x="7184332" y="1089905"/>
                  </a:cubicBezTo>
                  <a:cubicBezTo>
                    <a:pt x="7002908" y="1095374"/>
                    <a:pt x="6825306" y="1082223"/>
                    <a:pt x="6506564" y="1089905"/>
                  </a:cubicBezTo>
                  <a:cubicBezTo>
                    <a:pt x="6187822" y="1097587"/>
                    <a:pt x="6158605" y="1101158"/>
                    <a:pt x="5930462" y="1089905"/>
                  </a:cubicBezTo>
                  <a:cubicBezTo>
                    <a:pt x="5702319" y="1078652"/>
                    <a:pt x="5502423" y="1090158"/>
                    <a:pt x="5354360" y="1089905"/>
                  </a:cubicBezTo>
                  <a:cubicBezTo>
                    <a:pt x="5206297" y="1089652"/>
                    <a:pt x="5054261" y="1073908"/>
                    <a:pt x="4778258" y="1089905"/>
                  </a:cubicBezTo>
                  <a:cubicBezTo>
                    <a:pt x="4502255" y="1105902"/>
                    <a:pt x="4347625" y="1064194"/>
                    <a:pt x="4202156" y="1089905"/>
                  </a:cubicBezTo>
                  <a:cubicBezTo>
                    <a:pt x="4056687" y="1115616"/>
                    <a:pt x="3795738" y="1122631"/>
                    <a:pt x="3422724" y="1089905"/>
                  </a:cubicBezTo>
                  <a:cubicBezTo>
                    <a:pt x="3049710" y="1057179"/>
                    <a:pt x="2917652" y="1100281"/>
                    <a:pt x="2744957" y="1089905"/>
                  </a:cubicBezTo>
                  <a:cubicBezTo>
                    <a:pt x="2572262" y="1079529"/>
                    <a:pt x="2499812" y="1076815"/>
                    <a:pt x="2372185" y="1089905"/>
                  </a:cubicBezTo>
                  <a:cubicBezTo>
                    <a:pt x="2244558" y="1102995"/>
                    <a:pt x="2026330" y="1109528"/>
                    <a:pt x="1796083" y="1089905"/>
                  </a:cubicBezTo>
                  <a:cubicBezTo>
                    <a:pt x="1565836" y="1070282"/>
                    <a:pt x="1296625" y="1052313"/>
                    <a:pt x="1016651" y="1089905"/>
                  </a:cubicBezTo>
                  <a:cubicBezTo>
                    <a:pt x="736677" y="1127497"/>
                    <a:pt x="218530" y="1060913"/>
                    <a:pt x="0" y="1089905"/>
                  </a:cubicBezTo>
                  <a:cubicBezTo>
                    <a:pt x="27805" y="875621"/>
                    <a:pt x="-4051" y="764934"/>
                    <a:pt x="0" y="523154"/>
                  </a:cubicBezTo>
                  <a:cubicBezTo>
                    <a:pt x="4051" y="281374"/>
                    <a:pt x="5367" y="156620"/>
                    <a:pt x="0" y="0"/>
                  </a:cubicBezTo>
                  <a:close/>
                </a:path>
                <a:path w="10166507" h="1089905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63422" y="219459"/>
                    <a:pt x="10163444" y="375115"/>
                    <a:pt x="10166507" y="566751"/>
                  </a:cubicBezTo>
                  <a:cubicBezTo>
                    <a:pt x="10169570" y="758387"/>
                    <a:pt x="10159259" y="924469"/>
                    <a:pt x="10166507" y="1089905"/>
                  </a:cubicBezTo>
                  <a:cubicBezTo>
                    <a:pt x="9822760" y="1098380"/>
                    <a:pt x="9663454" y="1085766"/>
                    <a:pt x="9387075" y="1089905"/>
                  </a:cubicBezTo>
                  <a:cubicBezTo>
                    <a:pt x="9110696" y="1094044"/>
                    <a:pt x="9155205" y="1081803"/>
                    <a:pt x="9014303" y="1089905"/>
                  </a:cubicBezTo>
                  <a:cubicBezTo>
                    <a:pt x="8873401" y="1098007"/>
                    <a:pt x="8776339" y="1071699"/>
                    <a:pt x="8539866" y="1089905"/>
                  </a:cubicBezTo>
                  <a:cubicBezTo>
                    <a:pt x="8303393" y="1108111"/>
                    <a:pt x="8066730" y="1075248"/>
                    <a:pt x="7658769" y="1089905"/>
                  </a:cubicBezTo>
                  <a:cubicBezTo>
                    <a:pt x="7250808" y="1104562"/>
                    <a:pt x="7198774" y="1068435"/>
                    <a:pt x="6981001" y="1089905"/>
                  </a:cubicBezTo>
                  <a:cubicBezTo>
                    <a:pt x="6763228" y="1111375"/>
                    <a:pt x="6704193" y="1103600"/>
                    <a:pt x="6506564" y="1089905"/>
                  </a:cubicBezTo>
                  <a:cubicBezTo>
                    <a:pt x="6308935" y="1076210"/>
                    <a:pt x="6087538" y="1091770"/>
                    <a:pt x="5828797" y="1089905"/>
                  </a:cubicBezTo>
                  <a:cubicBezTo>
                    <a:pt x="5570056" y="1088040"/>
                    <a:pt x="5613749" y="1078290"/>
                    <a:pt x="5456025" y="1089905"/>
                  </a:cubicBezTo>
                  <a:cubicBezTo>
                    <a:pt x="5298301" y="1101520"/>
                    <a:pt x="5211479" y="1099356"/>
                    <a:pt x="5083254" y="1089905"/>
                  </a:cubicBezTo>
                  <a:cubicBezTo>
                    <a:pt x="4955029" y="1080454"/>
                    <a:pt x="4614850" y="1098108"/>
                    <a:pt x="4405486" y="1089905"/>
                  </a:cubicBezTo>
                  <a:cubicBezTo>
                    <a:pt x="4196122" y="1081702"/>
                    <a:pt x="4058664" y="1106510"/>
                    <a:pt x="3931049" y="1089905"/>
                  </a:cubicBezTo>
                  <a:cubicBezTo>
                    <a:pt x="3803434" y="1073300"/>
                    <a:pt x="3317262" y="1098404"/>
                    <a:pt x="3151617" y="1089905"/>
                  </a:cubicBezTo>
                  <a:cubicBezTo>
                    <a:pt x="2985972" y="1081406"/>
                    <a:pt x="2912899" y="1106193"/>
                    <a:pt x="2677180" y="1089905"/>
                  </a:cubicBezTo>
                  <a:cubicBezTo>
                    <a:pt x="2441461" y="1073617"/>
                    <a:pt x="2092747" y="1062063"/>
                    <a:pt x="1897748" y="1089905"/>
                  </a:cubicBezTo>
                  <a:cubicBezTo>
                    <a:pt x="1702749" y="1117747"/>
                    <a:pt x="1686301" y="1100931"/>
                    <a:pt x="1524976" y="1089905"/>
                  </a:cubicBezTo>
                  <a:cubicBezTo>
                    <a:pt x="1363651" y="1078879"/>
                    <a:pt x="1022587" y="1082484"/>
                    <a:pt x="745544" y="1089905"/>
                  </a:cubicBezTo>
                  <a:cubicBezTo>
                    <a:pt x="468501" y="1097326"/>
                    <a:pt x="180295" y="1121843"/>
                    <a:pt x="0" y="1089905"/>
                  </a:cubicBezTo>
                  <a:cubicBezTo>
                    <a:pt x="23315" y="968490"/>
                    <a:pt x="4925" y="740739"/>
                    <a:pt x="0" y="577650"/>
                  </a:cubicBezTo>
                  <a:cubicBezTo>
                    <a:pt x="-4925" y="414562"/>
                    <a:pt x="-14137" y="139095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cần làm gì để đi học đúng giờ?</a:t>
              </a:r>
            </a:p>
          </p:txBody>
        </p:sp>
        <p:pic>
          <p:nvPicPr>
            <p:cNvPr id="16" name="Đồ họa 6">
              <a:extLst>
                <a:ext uri="{FF2B5EF4-FFF2-40B4-BE49-F238E27FC236}">
                  <a16:creationId xmlns:a16="http://schemas.microsoft.com/office/drawing/2014/main" id="{4C0CF725-49D7-B744-6F0C-7D9153BA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5546" y="241744"/>
              <a:ext cx="881990" cy="1255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4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5" grpId="0" animBg="1"/>
      <p:bldP spid="216" grpId="0" animBg="1"/>
      <p:bldP spid="219" grpId="0" animBg="1"/>
      <p:bldP spid="2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A47C1B8-58AE-77AE-0BDA-9627922ECD74}"/>
              </a:ext>
            </a:extLst>
          </p:cNvPr>
          <p:cNvGrpSpPr/>
          <p:nvPr/>
        </p:nvGrpSpPr>
        <p:grpSpPr>
          <a:xfrm>
            <a:off x="233545" y="-51744"/>
            <a:ext cx="11711832" cy="1652692"/>
            <a:chOff x="233545" y="-51744"/>
            <a:chExt cx="11711832" cy="1652692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0580FCF0-9019-67CD-0911-BA360AEEE4C9}"/>
                </a:ext>
              </a:extLst>
            </p:cNvPr>
            <p:cNvSpPr/>
            <p:nvPr/>
          </p:nvSpPr>
          <p:spPr>
            <a:xfrm>
              <a:off x="964096" y="303033"/>
              <a:ext cx="10981281" cy="1211441"/>
            </a:xfrm>
            <a:custGeom>
              <a:avLst/>
              <a:gdLst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1281" h="1211441" fill="none" extrusionOk="0">
                  <a:moveTo>
                    <a:pt x="0" y="121263"/>
                  </a:moveTo>
                  <a:cubicBezTo>
                    <a:pt x="4124" y="97089"/>
                    <a:pt x="299095" y="-52140"/>
                    <a:pt x="470539" y="0"/>
                  </a:cubicBezTo>
                  <a:cubicBezTo>
                    <a:pt x="4250576" y="63011"/>
                    <a:pt x="8148007" y="-357023"/>
                    <a:pt x="10510741" y="0"/>
                  </a:cubicBezTo>
                  <a:cubicBezTo>
                    <a:pt x="10732400" y="-4177"/>
                    <a:pt x="11011402" y="38841"/>
                    <a:pt x="10981281" y="121263"/>
                  </a:cubicBezTo>
                  <a:cubicBezTo>
                    <a:pt x="10957044" y="522595"/>
                    <a:pt x="11183717" y="753911"/>
                    <a:pt x="10981281" y="1090175"/>
                  </a:cubicBezTo>
                  <a:cubicBezTo>
                    <a:pt x="10943205" y="1181997"/>
                    <a:pt x="10845741" y="1208725"/>
                    <a:pt x="10510741" y="1211441"/>
                  </a:cubicBezTo>
                  <a:cubicBezTo>
                    <a:pt x="7940792" y="1099487"/>
                    <a:pt x="3824933" y="1185208"/>
                    <a:pt x="470539" y="1211441"/>
                  </a:cubicBezTo>
                  <a:cubicBezTo>
                    <a:pt x="202266" y="1187431"/>
                    <a:pt x="736" y="1183184"/>
                    <a:pt x="0" y="1090175"/>
                  </a:cubicBezTo>
                  <a:cubicBezTo>
                    <a:pt x="-250143" y="631337"/>
                    <a:pt x="-14856" y="427286"/>
                    <a:pt x="0" y="121263"/>
                  </a:cubicBezTo>
                  <a:close/>
                </a:path>
                <a:path w="10981281" h="1211441" stroke="0" extrusionOk="0">
                  <a:moveTo>
                    <a:pt x="0" y="121263"/>
                  </a:moveTo>
                  <a:cubicBezTo>
                    <a:pt x="-55586" y="95389"/>
                    <a:pt x="255455" y="-62173"/>
                    <a:pt x="470539" y="0"/>
                  </a:cubicBezTo>
                  <a:cubicBezTo>
                    <a:pt x="3710865" y="-637541"/>
                    <a:pt x="5344299" y="700593"/>
                    <a:pt x="10510741" y="0"/>
                  </a:cubicBezTo>
                  <a:cubicBezTo>
                    <a:pt x="10731669" y="-986"/>
                    <a:pt x="10994875" y="76080"/>
                    <a:pt x="10981281" y="121263"/>
                  </a:cubicBezTo>
                  <a:cubicBezTo>
                    <a:pt x="10971509" y="412641"/>
                    <a:pt x="11251496" y="776224"/>
                    <a:pt x="10981281" y="1090175"/>
                  </a:cubicBezTo>
                  <a:cubicBezTo>
                    <a:pt x="10996938" y="1176479"/>
                    <a:pt x="10727761" y="1202308"/>
                    <a:pt x="10510741" y="1211441"/>
                  </a:cubicBezTo>
                  <a:cubicBezTo>
                    <a:pt x="7240799" y="1253306"/>
                    <a:pt x="2711458" y="1250878"/>
                    <a:pt x="470539" y="1211441"/>
                  </a:cubicBezTo>
                  <a:cubicBezTo>
                    <a:pt x="199277" y="1184357"/>
                    <a:pt x="6709" y="1150995"/>
                    <a:pt x="0" y="1090175"/>
                  </a:cubicBezTo>
                  <a:cubicBezTo>
                    <a:pt x="-226941" y="752312"/>
                    <a:pt x="-158524" y="513073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-5047" y="31485"/>
                    <a:pt x="260325" y="29247"/>
                    <a:pt x="470539" y="0"/>
                  </a:cubicBezTo>
                  <a:cubicBezTo>
                    <a:pt x="3426975" y="445509"/>
                    <a:pt x="8088110" y="16427"/>
                    <a:pt x="10510741" y="0"/>
                  </a:cubicBezTo>
                  <a:cubicBezTo>
                    <a:pt x="10749695" y="174"/>
                    <a:pt x="11007060" y="49264"/>
                    <a:pt x="10981281" y="121263"/>
                  </a:cubicBezTo>
                  <a:cubicBezTo>
                    <a:pt x="10932737" y="566061"/>
                    <a:pt x="11179496" y="716012"/>
                    <a:pt x="10981281" y="1090175"/>
                  </a:cubicBezTo>
                  <a:cubicBezTo>
                    <a:pt x="10974324" y="1198822"/>
                    <a:pt x="10769964" y="1164340"/>
                    <a:pt x="10510741" y="1211441"/>
                  </a:cubicBezTo>
                  <a:cubicBezTo>
                    <a:pt x="7598013" y="841280"/>
                    <a:pt x="5454246" y="1194526"/>
                    <a:pt x="470539" y="1211441"/>
                  </a:cubicBezTo>
                  <a:cubicBezTo>
                    <a:pt x="207412" y="1206096"/>
                    <a:pt x="15905" y="1165574"/>
                    <a:pt x="0" y="1090175"/>
                  </a:cubicBezTo>
                  <a:cubicBezTo>
                    <a:pt x="-213372" y="774206"/>
                    <a:pt x="-73178" y="488002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729" y="62002"/>
                    <a:pt x="294361" y="-21295"/>
                    <a:pt x="470539" y="0"/>
                  </a:cubicBezTo>
                  <a:cubicBezTo>
                    <a:pt x="3797578" y="102035"/>
                    <a:pt x="8258567" y="-342397"/>
                    <a:pt x="10510741" y="0"/>
                  </a:cubicBezTo>
                  <a:cubicBezTo>
                    <a:pt x="10731025" y="-1804"/>
                    <a:pt x="11007158" y="43922"/>
                    <a:pt x="10981281" y="121263"/>
                  </a:cubicBezTo>
                  <a:cubicBezTo>
                    <a:pt x="10943958" y="571989"/>
                    <a:pt x="11164411" y="725439"/>
                    <a:pt x="10981281" y="1090175"/>
                  </a:cubicBezTo>
                  <a:cubicBezTo>
                    <a:pt x="10944599" y="1187774"/>
                    <a:pt x="10802766" y="1192864"/>
                    <a:pt x="10510741" y="1211441"/>
                  </a:cubicBezTo>
                  <a:cubicBezTo>
                    <a:pt x="6345591" y="1148172"/>
                    <a:pt x="2437735" y="1073615"/>
                    <a:pt x="470539" y="1211441"/>
                  </a:cubicBezTo>
                  <a:cubicBezTo>
                    <a:pt x="200738" y="1185506"/>
                    <a:pt x="15104" y="1173035"/>
                    <a:pt x="0" y="1090175"/>
                  </a:cubicBezTo>
                  <a:cubicBezTo>
                    <a:pt x="-255611" y="687040"/>
                    <a:pt x="22850" y="431252"/>
                    <a:pt x="0" y="121263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5F83F-CB5C-67B4-7FE5-A1FAA4BC7FED}"/>
                </a:ext>
              </a:extLst>
            </p:cNvPr>
            <p:cNvSpPr txBox="1"/>
            <p:nvPr/>
          </p:nvSpPr>
          <p:spPr>
            <a:xfrm>
              <a:off x="1678084" y="320485"/>
              <a:ext cx="1024340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D09374-0BB1-5B6D-F8AB-94C1E81DC7B4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038F5C1-6E6F-C036-8545-4D581B3C4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grpSp>
            <p:nvGrpSpPr>
              <p:cNvPr id="8" name="Group 134">
                <a:extLst>
                  <a:ext uri="{FF2B5EF4-FFF2-40B4-BE49-F238E27FC236}">
                    <a16:creationId xmlns:a16="http://schemas.microsoft.com/office/drawing/2014/main" id="{4A750901-250B-0F92-DF5E-7E967DE110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9" name="Group 335">
                  <a:extLst>
                    <a:ext uri="{FF2B5EF4-FFF2-40B4-BE49-F238E27FC236}">
                      <a16:creationId xmlns:a16="http://schemas.microsoft.com/office/drawing/2014/main" id="{C118607B-7D6F-5BB6-5563-D3A72FC045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20" name="Oval 136">
                    <a:extLst>
                      <a:ext uri="{FF2B5EF4-FFF2-40B4-BE49-F238E27FC236}">
                        <a16:creationId xmlns:a16="http://schemas.microsoft.com/office/drawing/2014/main" id="{597EF7D7-A4B5-09BA-948B-ED486BB6CD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7">
                    <a:extLst>
                      <a:ext uri="{FF2B5EF4-FFF2-40B4-BE49-F238E27FC236}">
                        <a16:creationId xmlns:a16="http://schemas.microsoft.com/office/drawing/2014/main" id="{B8FB0456-A380-E231-3088-2CA3ED84A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38">
                    <a:extLst>
                      <a:ext uri="{FF2B5EF4-FFF2-40B4-BE49-F238E27FC236}">
                        <a16:creationId xmlns:a16="http://schemas.microsoft.com/office/drawing/2014/main" id="{330980C8-DA81-4CF8-BD90-61978D27C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39">
                    <a:extLst>
                      <a:ext uri="{FF2B5EF4-FFF2-40B4-BE49-F238E27FC236}">
                        <a16:creationId xmlns:a16="http://schemas.microsoft.com/office/drawing/2014/main" id="{443DD44B-9E7C-2513-2C45-B4CF23B44A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40">
                    <a:extLst>
                      <a:ext uri="{FF2B5EF4-FFF2-40B4-BE49-F238E27FC236}">
                        <a16:creationId xmlns:a16="http://schemas.microsoft.com/office/drawing/2014/main" id="{0A4D5AD7-86BB-7F0D-D14B-2A6F8C9AF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41">
                    <a:extLst>
                      <a:ext uri="{FF2B5EF4-FFF2-40B4-BE49-F238E27FC236}">
                        <a16:creationId xmlns:a16="http://schemas.microsoft.com/office/drawing/2014/main" id="{B3F80DB9-5A7E-47A7-D18D-B6740072E8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42">
                    <a:extLst>
                      <a:ext uri="{FF2B5EF4-FFF2-40B4-BE49-F238E27FC236}">
                        <a16:creationId xmlns:a16="http://schemas.microsoft.com/office/drawing/2014/main" id="{AA244245-EFDC-6F9D-4D7D-FF84AB20AA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43">
                    <a:extLst>
                      <a:ext uri="{FF2B5EF4-FFF2-40B4-BE49-F238E27FC236}">
                        <a16:creationId xmlns:a16="http://schemas.microsoft.com/office/drawing/2014/main" id="{BD7B233C-377C-8886-F4CF-E24A55B2B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144">
                    <a:extLst>
                      <a:ext uri="{FF2B5EF4-FFF2-40B4-BE49-F238E27FC236}">
                        <a16:creationId xmlns:a16="http://schemas.microsoft.com/office/drawing/2014/main" id="{30744AAD-6C70-617C-237A-2370C1BDF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145">
                    <a:extLst>
                      <a:ext uri="{FF2B5EF4-FFF2-40B4-BE49-F238E27FC236}">
                        <a16:creationId xmlns:a16="http://schemas.microsoft.com/office/drawing/2014/main" id="{F45C9E02-B7AD-F27E-DC73-FE612B561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46">
                    <a:extLst>
                      <a:ext uri="{FF2B5EF4-FFF2-40B4-BE49-F238E27FC236}">
                        <a16:creationId xmlns:a16="http://schemas.microsoft.com/office/drawing/2014/main" id="{4D1326E2-FE3F-7FEF-4B66-0ABE6E5A6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147">
                    <a:extLst>
                      <a:ext uri="{FF2B5EF4-FFF2-40B4-BE49-F238E27FC236}">
                        <a16:creationId xmlns:a16="http://schemas.microsoft.com/office/drawing/2014/main" id="{BEFAA1F5-EA87-B8E8-21BA-B141EC84D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48">
                    <a:extLst>
                      <a:ext uri="{FF2B5EF4-FFF2-40B4-BE49-F238E27FC236}">
                        <a16:creationId xmlns:a16="http://schemas.microsoft.com/office/drawing/2014/main" id="{D5E412CA-7FAD-25C6-4B01-93A35F09B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49">
                    <a:extLst>
                      <a:ext uri="{FF2B5EF4-FFF2-40B4-BE49-F238E27FC236}">
                        <a16:creationId xmlns:a16="http://schemas.microsoft.com/office/drawing/2014/main" id="{A94DC4B3-D642-EC16-FD88-94424DF12A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150">
                    <a:extLst>
                      <a:ext uri="{FF2B5EF4-FFF2-40B4-BE49-F238E27FC236}">
                        <a16:creationId xmlns:a16="http://schemas.microsoft.com/office/drawing/2014/main" id="{5C398B7C-602B-00F0-FC1F-73C95B130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151">
                    <a:extLst>
                      <a:ext uri="{FF2B5EF4-FFF2-40B4-BE49-F238E27FC236}">
                        <a16:creationId xmlns:a16="http://schemas.microsoft.com/office/drawing/2014/main" id="{D2548E15-B671-917D-F636-5E503A313D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" name="Picture 152">
                    <a:extLst>
                      <a:ext uri="{FF2B5EF4-FFF2-40B4-BE49-F238E27FC236}">
                        <a16:creationId xmlns:a16="http://schemas.microsoft.com/office/drawing/2014/main" id="{8CAE9DD2-B05E-54A2-EBB1-EE2AA4CB62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Picture 153">
                    <a:extLst>
                      <a:ext uri="{FF2B5EF4-FFF2-40B4-BE49-F238E27FC236}">
                        <a16:creationId xmlns:a16="http://schemas.microsoft.com/office/drawing/2014/main" id="{AC58FF88-151B-1EC1-0371-1B7744A7A3F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Picture 157">
                    <a:extLst>
                      <a:ext uri="{FF2B5EF4-FFF2-40B4-BE49-F238E27FC236}">
                        <a16:creationId xmlns:a16="http://schemas.microsoft.com/office/drawing/2014/main" id="{1A2457D0-B18F-455B-14B7-015E7E8D41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" name="Freeform 159">
                    <a:extLst>
                      <a:ext uri="{FF2B5EF4-FFF2-40B4-BE49-F238E27FC236}">
                        <a16:creationId xmlns:a16="http://schemas.microsoft.com/office/drawing/2014/main" id="{19FD2827-CF0C-4ADE-C5A5-9E6C6730B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60">
                    <a:extLst>
                      <a:ext uri="{FF2B5EF4-FFF2-40B4-BE49-F238E27FC236}">
                        <a16:creationId xmlns:a16="http://schemas.microsoft.com/office/drawing/2014/main" id="{E578F5F3-64DC-5292-CF70-67D50F8AAA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1">
                    <a:extLst>
                      <a:ext uri="{FF2B5EF4-FFF2-40B4-BE49-F238E27FC236}">
                        <a16:creationId xmlns:a16="http://schemas.microsoft.com/office/drawing/2014/main" id="{16A8486C-2F64-5774-8281-7C30C13E9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162">
                    <a:extLst>
                      <a:ext uri="{FF2B5EF4-FFF2-40B4-BE49-F238E27FC236}">
                        <a16:creationId xmlns:a16="http://schemas.microsoft.com/office/drawing/2014/main" id="{BB7E5BC2-4DEB-D715-B688-20B24E688C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163">
                    <a:extLst>
                      <a:ext uri="{FF2B5EF4-FFF2-40B4-BE49-F238E27FC236}">
                        <a16:creationId xmlns:a16="http://schemas.microsoft.com/office/drawing/2014/main" id="{6EC77AE7-C430-95AF-439A-AD4519B38F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164">
                    <a:extLst>
                      <a:ext uri="{FF2B5EF4-FFF2-40B4-BE49-F238E27FC236}">
                        <a16:creationId xmlns:a16="http://schemas.microsoft.com/office/drawing/2014/main" id="{D3B9849C-F7B9-A4D1-8940-9E5E5ED08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65">
                    <a:extLst>
                      <a:ext uri="{FF2B5EF4-FFF2-40B4-BE49-F238E27FC236}">
                        <a16:creationId xmlns:a16="http://schemas.microsoft.com/office/drawing/2014/main" id="{8BFD6CEA-A182-7BAC-4D06-2515CDDF2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166">
                    <a:extLst>
                      <a:ext uri="{FF2B5EF4-FFF2-40B4-BE49-F238E27FC236}">
                        <a16:creationId xmlns:a16="http://schemas.microsoft.com/office/drawing/2014/main" id="{00A57E47-0DCA-8E16-933A-30DBF8B7A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167">
                    <a:extLst>
                      <a:ext uri="{FF2B5EF4-FFF2-40B4-BE49-F238E27FC236}">
                        <a16:creationId xmlns:a16="http://schemas.microsoft.com/office/drawing/2014/main" id="{1582FA49-3761-E3DB-806F-237322F1F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168">
                    <a:extLst>
                      <a:ext uri="{FF2B5EF4-FFF2-40B4-BE49-F238E27FC236}">
                        <a16:creationId xmlns:a16="http://schemas.microsoft.com/office/drawing/2014/main" id="{98BCE100-8290-CDF8-E536-EE66C82EC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169">
                    <a:extLst>
                      <a:ext uri="{FF2B5EF4-FFF2-40B4-BE49-F238E27FC236}">
                        <a16:creationId xmlns:a16="http://schemas.microsoft.com/office/drawing/2014/main" id="{283BE601-0458-1521-1D97-3F7A09C615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170">
                    <a:extLst>
                      <a:ext uri="{FF2B5EF4-FFF2-40B4-BE49-F238E27FC236}">
                        <a16:creationId xmlns:a16="http://schemas.microsoft.com/office/drawing/2014/main" id="{DB51AD6B-4E38-0A26-C043-2E3734A57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171">
                    <a:extLst>
                      <a:ext uri="{FF2B5EF4-FFF2-40B4-BE49-F238E27FC236}">
                        <a16:creationId xmlns:a16="http://schemas.microsoft.com/office/drawing/2014/main" id="{0673D9FC-533F-67B8-0C19-EC4EE1D5F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172">
                    <a:extLst>
                      <a:ext uri="{FF2B5EF4-FFF2-40B4-BE49-F238E27FC236}">
                        <a16:creationId xmlns:a16="http://schemas.microsoft.com/office/drawing/2014/main" id="{1439797B-4E67-033C-8C60-5C8272D96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173">
                    <a:extLst>
                      <a:ext uri="{FF2B5EF4-FFF2-40B4-BE49-F238E27FC236}">
                        <a16:creationId xmlns:a16="http://schemas.microsoft.com/office/drawing/2014/main" id="{98CD3929-F10A-853F-869F-480F47D2A7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174">
                    <a:extLst>
                      <a:ext uri="{FF2B5EF4-FFF2-40B4-BE49-F238E27FC236}">
                        <a16:creationId xmlns:a16="http://schemas.microsoft.com/office/drawing/2014/main" id="{51E35276-7135-C1F2-41D6-443FBF0FC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175">
                    <a:extLst>
                      <a:ext uri="{FF2B5EF4-FFF2-40B4-BE49-F238E27FC236}">
                        <a16:creationId xmlns:a16="http://schemas.microsoft.com/office/drawing/2014/main" id="{8E06CDD6-C366-7712-0062-FE12DAB40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176">
                    <a:extLst>
                      <a:ext uri="{FF2B5EF4-FFF2-40B4-BE49-F238E27FC236}">
                        <a16:creationId xmlns:a16="http://schemas.microsoft.com/office/drawing/2014/main" id="{0EF893AC-59AF-8690-BD6F-41EBC2414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177">
                    <a:extLst>
                      <a:ext uri="{FF2B5EF4-FFF2-40B4-BE49-F238E27FC236}">
                        <a16:creationId xmlns:a16="http://schemas.microsoft.com/office/drawing/2014/main" id="{81C94F73-4230-D7CA-6A25-DD3DBF2F10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178">
                    <a:extLst>
                      <a:ext uri="{FF2B5EF4-FFF2-40B4-BE49-F238E27FC236}">
                        <a16:creationId xmlns:a16="http://schemas.microsoft.com/office/drawing/2014/main" id="{FDDB190F-1B81-CBE9-2DFD-2267927EBB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179">
                    <a:extLst>
                      <a:ext uri="{FF2B5EF4-FFF2-40B4-BE49-F238E27FC236}">
                        <a16:creationId xmlns:a16="http://schemas.microsoft.com/office/drawing/2014/main" id="{95E59C60-0C6F-D7D3-B00A-A976BAF6BB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180">
                    <a:extLst>
                      <a:ext uri="{FF2B5EF4-FFF2-40B4-BE49-F238E27FC236}">
                        <a16:creationId xmlns:a16="http://schemas.microsoft.com/office/drawing/2014/main" id="{0E1DA29C-3A44-EF62-F620-C2B519FEE9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181">
                    <a:extLst>
                      <a:ext uri="{FF2B5EF4-FFF2-40B4-BE49-F238E27FC236}">
                        <a16:creationId xmlns:a16="http://schemas.microsoft.com/office/drawing/2014/main" id="{60C35E55-CA33-1F64-2433-121F6114C0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182">
                    <a:extLst>
                      <a:ext uri="{FF2B5EF4-FFF2-40B4-BE49-F238E27FC236}">
                        <a16:creationId xmlns:a16="http://schemas.microsoft.com/office/drawing/2014/main" id="{9F7FB081-BA76-FFDB-0576-B85FEED13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183">
                    <a:extLst>
                      <a:ext uri="{FF2B5EF4-FFF2-40B4-BE49-F238E27FC236}">
                        <a16:creationId xmlns:a16="http://schemas.microsoft.com/office/drawing/2014/main" id="{DDDEC176-D13F-9FF2-243C-391E41D59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184">
                    <a:extLst>
                      <a:ext uri="{FF2B5EF4-FFF2-40B4-BE49-F238E27FC236}">
                        <a16:creationId xmlns:a16="http://schemas.microsoft.com/office/drawing/2014/main" id="{46ACF5EE-45D4-F005-D7E3-48F14AC9FA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185">
                    <a:extLst>
                      <a:ext uri="{FF2B5EF4-FFF2-40B4-BE49-F238E27FC236}">
                        <a16:creationId xmlns:a16="http://schemas.microsoft.com/office/drawing/2014/main" id="{2E592BF5-C735-AECC-9829-C258C7B06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186">
                    <a:extLst>
                      <a:ext uri="{FF2B5EF4-FFF2-40B4-BE49-F238E27FC236}">
                        <a16:creationId xmlns:a16="http://schemas.microsoft.com/office/drawing/2014/main" id="{39711CF0-E182-C828-B706-0C1F2126E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187">
                    <a:extLst>
                      <a:ext uri="{FF2B5EF4-FFF2-40B4-BE49-F238E27FC236}">
                        <a16:creationId xmlns:a16="http://schemas.microsoft.com/office/drawing/2014/main" id="{9C862D00-A1A5-0CEC-D634-AAF132C33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188">
                    <a:extLst>
                      <a:ext uri="{FF2B5EF4-FFF2-40B4-BE49-F238E27FC236}">
                        <a16:creationId xmlns:a16="http://schemas.microsoft.com/office/drawing/2014/main" id="{C95939C1-D30C-72EE-043B-4259EA2291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189">
                    <a:extLst>
                      <a:ext uri="{FF2B5EF4-FFF2-40B4-BE49-F238E27FC236}">
                        <a16:creationId xmlns:a16="http://schemas.microsoft.com/office/drawing/2014/main" id="{573BC44D-FE71-1B7E-84B3-13ACEA421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190">
                    <a:extLst>
                      <a:ext uri="{FF2B5EF4-FFF2-40B4-BE49-F238E27FC236}">
                        <a16:creationId xmlns:a16="http://schemas.microsoft.com/office/drawing/2014/main" id="{AB772BC3-250D-F720-C9C9-365FD96EFE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191">
                    <a:extLst>
                      <a:ext uri="{FF2B5EF4-FFF2-40B4-BE49-F238E27FC236}">
                        <a16:creationId xmlns:a16="http://schemas.microsoft.com/office/drawing/2014/main" id="{2DF5E574-0332-03AE-67C5-4C4E49BC4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192">
                    <a:extLst>
                      <a:ext uri="{FF2B5EF4-FFF2-40B4-BE49-F238E27FC236}">
                        <a16:creationId xmlns:a16="http://schemas.microsoft.com/office/drawing/2014/main" id="{98D4CBEB-505C-0B2D-E46A-AC9CD8BF4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193">
                    <a:extLst>
                      <a:ext uri="{FF2B5EF4-FFF2-40B4-BE49-F238E27FC236}">
                        <a16:creationId xmlns:a16="http://schemas.microsoft.com/office/drawing/2014/main" id="{567AAD22-FF79-B37D-6AC5-23F56331D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194">
                    <a:extLst>
                      <a:ext uri="{FF2B5EF4-FFF2-40B4-BE49-F238E27FC236}">
                        <a16:creationId xmlns:a16="http://schemas.microsoft.com/office/drawing/2014/main" id="{BCFD6B08-9452-4A94-86C1-5D06BA683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195">
                    <a:extLst>
                      <a:ext uri="{FF2B5EF4-FFF2-40B4-BE49-F238E27FC236}">
                        <a16:creationId xmlns:a16="http://schemas.microsoft.com/office/drawing/2014/main" id="{1A5E493E-1976-6FF6-D004-0B0B27E4B8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196">
                    <a:extLst>
                      <a:ext uri="{FF2B5EF4-FFF2-40B4-BE49-F238E27FC236}">
                        <a16:creationId xmlns:a16="http://schemas.microsoft.com/office/drawing/2014/main" id="{350DFB58-2A06-7C2B-5A10-43D8B5250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197">
                    <a:extLst>
                      <a:ext uri="{FF2B5EF4-FFF2-40B4-BE49-F238E27FC236}">
                        <a16:creationId xmlns:a16="http://schemas.microsoft.com/office/drawing/2014/main" id="{21BD4FF0-D570-E0A5-0526-915C51FA75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198">
                    <a:extLst>
                      <a:ext uri="{FF2B5EF4-FFF2-40B4-BE49-F238E27FC236}">
                        <a16:creationId xmlns:a16="http://schemas.microsoft.com/office/drawing/2014/main" id="{B178CF7F-BB1E-3817-526D-6C7F807882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199">
                    <a:extLst>
                      <a:ext uri="{FF2B5EF4-FFF2-40B4-BE49-F238E27FC236}">
                        <a16:creationId xmlns:a16="http://schemas.microsoft.com/office/drawing/2014/main" id="{8E0E530B-1286-AD50-0D46-E8CAE25D25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00">
                    <a:extLst>
                      <a:ext uri="{FF2B5EF4-FFF2-40B4-BE49-F238E27FC236}">
                        <a16:creationId xmlns:a16="http://schemas.microsoft.com/office/drawing/2014/main" id="{2D2812D7-6CF0-F901-F008-5939E4672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01">
                    <a:extLst>
                      <a:ext uri="{FF2B5EF4-FFF2-40B4-BE49-F238E27FC236}">
                        <a16:creationId xmlns:a16="http://schemas.microsoft.com/office/drawing/2014/main" id="{C73A66C1-0F65-3EDD-A822-3B0EC2D3CD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 202">
                    <a:extLst>
                      <a:ext uri="{FF2B5EF4-FFF2-40B4-BE49-F238E27FC236}">
                        <a16:creationId xmlns:a16="http://schemas.microsoft.com/office/drawing/2014/main" id="{565482E6-2287-101B-3343-019138FFEC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203">
                    <a:extLst>
                      <a:ext uri="{FF2B5EF4-FFF2-40B4-BE49-F238E27FC236}">
                        <a16:creationId xmlns:a16="http://schemas.microsoft.com/office/drawing/2014/main" id="{A238910C-F014-8FD8-8859-8C7F06BB5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204">
                    <a:extLst>
                      <a:ext uri="{FF2B5EF4-FFF2-40B4-BE49-F238E27FC236}">
                        <a16:creationId xmlns:a16="http://schemas.microsoft.com/office/drawing/2014/main" id="{705F1263-55B4-787E-2290-70C3228C7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205">
                    <a:extLst>
                      <a:ext uri="{FF2B5EF4-FFF2-40B4-BE49-F238E27FC236}">
                        <a16:creationId xmlns:a16="http://schemas.microsoft.com/office/drawing/2014/main" id="{8BD12E16-EBB3-BE29-42E2-64627B910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206">
                    <a:extLst>
                      <a:ext uri="{FF2B5EF4-FFF2-40B4-BE49-F238E27FC236}">
                        <a16:creationId xmlns:a16="http://schemas.microsoft.com/office/drawing/2014/main" id="{9D8D4C9C-38C3-58A9-6420-5289C3E15D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207">
                    <a:extLst>
                      <a:ext uri="{FF2B5EF4-FFF2-40B4-BE49-F238E27FC236}">
                        <a16:creationId xmlns:a16="http://schemas.microsoft.com/office/drawing/2014/main" id="{57E8B291-F6B1-1FE0-83F3-5BAC4549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208">
                    <a:extLst>
                      <a:ext uri="{FF2B5EF4-FFF2-40B4-BE49-F238E27FC236}">
                        <a16:creationId xmlns:a16="http://schemas.microsoft.com/office/drawing/2014/main" id="{E24B2B47-FE8D-6251-F7C6-C2CD9A4092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209">
                    <a:extLst>
                      <a:ext uri="{FF2B5EF4-FFF2-40B4-BE49-F238E27FC236}">
                        <a16:creationId xmlns:a16="http://schemas.microsoft.com/office/drawing/2014/main" id="{527E944E-5A92-BF9E-E744-B98DE9DDF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210">
                    <a:extLst>
                      <a:ext uri="{FF2B5EF4-FFF2-40B4-BE49-F238E27FC236}">
                        <a16:creationId xmlns:a16="http://schemas.microsoft.com/office/drawing/2014/main" id="{16B76CA1-C974-B35D-8F5D-EE9F8573C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211">
                    <a:extLst>
                      <a:ext uri="{FF2B5EF4-FFF2-40B4-BE49-F238E27FC236}">
                        <a16:creationId xmlns:a16="http://schemas.microsoft.com/office/drawing/2014/main" id="{B5BCA392-D46B-EDBA-545F-F0431AADC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212">
                    <a:extLst>
                      <a:ext uri="{FF2B5EF4-FFF2-40B4-BE49-F238E27FC236}">
                        <a16:creationId xmlns:a16="http://schemas.microsoft.com/office/drawing/2014/main" id="{5798A231-ED66-1F91-F0E5-4F14E44D50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13">
                    <a:extLst>
                      <a:ext uri="{FF2B5EF4-FFF2-40B4-BE49-F238E27FC236}">
                        <a16:creationId xmlns:a16="http://schemas.microsoft.com/office/drawing/2014/main" id="{4D4FF585-773D-A5E0-B5A6-198612B6F0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214">
                    <a:extLst>
                      <a:ext uri="{FF2B5EF4-FFF2-40B4-BE49-F238E27FC236}">
                        <a16:creationId xmlns:a16="http://schemas.microsoft.com/office/drawing/2014/main" id="{133176FA-6E21-F1A9-207C-6EC9BF74E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15">
                    <a:extLst>
                      <a:ext uri="{FF2B5EF4-FFF2-40B4-BE49-F238E27FC236}">
                        <a16:creationId xmlns:a16="http://schemas.microsoft.com/office/drawing/2014/main" id="{4981E0BD-0ACE-47CC-598B-6A56D0A1D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16">
                    <a:extLst>
                      <a:ext uri="{FF2B5EF4-FFF2-40B4-BE49-F238E27FC236}">
                        <a16:creationId xmlns:a16="http://schemas.microsoft.com/office/drawing/2014/main" id="{24DA5453-89FF-1409-36A6-6E5604FA4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217">
                    <a:extLst>
                      <a:ext uri="{FF2B5EF4-FFF2-40B4-BE49-F238E27FC236}">
                        <a16:creationId xmlns:a16="http://schemas.microsoft.com/office/drawing/2014/main" id="{4DB273A5-B7A8-E12D-507A-501E7499A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218">
                    <a:extLst>
                      <a:ext uri="{FF2B5EF4-FFF2-40B4-BE49-F238E27FC236}">
                        <a16:creationId xmlns:a16="http://schemas.microsoft.com/office/drawing/2014/main" id="{6762C5E6-7E97-6B47-6C88-15A55904CE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219">
                    <a:extLst>
                      <a:ext uri="{FF2B5EF4-FFF2-40B4-BE49-F238E27FC236}">
                        <a16:creationId xmlns:a16="http://schemas.microsoft.com/office/drawing/2014/main" id="{85A14C16-8A26-2DE1-7D8B-49CE24A72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220">
                    <a:extLst>
                      <a:ext uri="{FF2B5EF4-FFF2-40B4-BE49-F238E27FC236}">
                        <a16:creationId xmlns:a16="http://schemas.microsoft.com/office/drawing/2014/main" id="{E656DE3A-5EAD-672D-5C94-B83922254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 221">
                    <a:extLst>
                      <a:ext uri="{FF2B5EF4-FFF2-40B4-BE49-F238E27FC236}">
                        <a16:creationId xmlns:a16="http://schemas.microsoft.com/office/drawing/2014/main" id="{C8441A0A-85AC-1B19-F5E0-F081F7D0E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 222">
                    <a:extLst>
                      <a:ext uri="{FF2B5EF4-FFF2-40B4-BE49-F238E27FC236}">
                        <a16:creationId xmlns:a16="http://schemas.microsoft.com/office/drawing/2014/main" id="{92F9DC30-CDAD-9531-85C7-303E99BB4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 223">
                    <a:extLst>
                      <a:ext uri="{FF2B5EF4-FFF2-40B4-BE49-F238E27FC236}">
                        <a16:creationId xmlns:a16="http://schemas.microsoft.com/office/drawing/2014/main" id="{BD2B17F0-40DC-38D3-F5F3-F9F158CE46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 224">
                    <a:extLst>
                      <a:ext uri="{FF2B5EF4-FFF2-40B4-BE49-F238E27FC236}">
                        <a16:creationId xmlns:a16="http://schemas.microsoft.com/office/drawing/2014/main" id="{25C224D7-5509-B267-38DB-14AF0CFD14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 225">
                    <a:extLst>
                      <a:ext uri="{FF2B5EF4-FFF2-40B4-BE49-F238E27FC236}">
                        <a16:creationId xmlns:a16="http://schemas.microsoft.com/office/drawing/2014/main" id="{0E23C2FF-B1F9-2D40-CD09-B7844F31C5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 226">
                    <a:extLst>
                      <a:ext uri="{FF2B5EF4-FFF2-40B4-BE49-F238E27FC236}">
                        <a16:creationId xmlns:a16="http://schemas.microsoft.com/office/drawing/2014/main" id="{9AA0CC04-A2DE-78F5-8256-E9F0A46BCC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227">
                    <a:extLst>
                      <a:ext uri="{FF2B5EF4-FFF2-40B4-BE49-F238E27FC236}">
                        <a16:creationId xmlns:a16="http://schemas.microsoft.com/office/drawing/2014/main" id="{18889A12-6B3E-5094-96C8-749F005A3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 228">
                    <a:extLst>
                      <a:ext uri="{FF2B5EF4-FFF2-40B4-BE49-F238E27FC236}">
                        <a16:creationId xmlns:a16="http://schemas.microsoft.com/office/drawing/2014/main" id="{DB7738F5-6202-8492-221F-5EDE3F8A01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229">
                    <a:extLst>
                      <a:ext uri="{FF2B5EF4-FFF2-40B4-BE49-F238E27FC236}">
                        <a16:creationId xmlns:a16="http://schemas.microsoft.com/office/drawing/2014/main" id="{5A4ADDA3-5590-E89F-FC43-29AD281129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 230">
                    <a:extLst>
                      <a:ext uri="{FF2B5EF4-FFF2-40B4-BE49-F238E27FC236}">
                        <a16:creationId xmlns:a16="http://schemas.microsoft.com/office/drawing/2014/main" id="{CF7B939B-23B1-3B94-75DF-A092362F47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31">
                    <a:extLst>
                      <a:ext uri="{FF2B5EF4-FFF2-40B4-BE49-F238E27FC236}">
                        <a16:creationId xmlns:a16="http://schemas.microsoft.com/office/drawing/2014/main" id="{04FF4D63-EF31-688D-798C-E7CD09DF97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32">
                    <a:extLst>
                      <a:ext uri="{FF2B5EF4-FFF2-40B4-BE49-F238E27FC236}">
                        <a16:creationId xmlns:a16="http://schemas.microsoft.com/office/drawing/2014/main" id="{365C2F8F-EE96-2456-B6F0-C6ABF8C84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33">
                    <a:extLst>
                      <a:ext uri="{FF2B5EF4-FFF2-40B4-BE49-F238E27FC236}">
                        <a16:creationId xmlns:a16="http://schemas.microsoft.com/office/drawing/2014/main" id="{D25142E0-6295-11E8-8C2B-1413896BA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34">
                    <a:extLst>
                      <a:ext uri="{FF2B5EF4-FFF2-40B4-BE49-F238E27FC236}">
                        <a16:creationId xmlns:a16="http://schemas.microsoft.com/office/drawing/2014/main" id="{1094F4FC-D731-5013-9DF4-EA4D4B4E1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35">
                    <a:extLst>
                      <a:ext uri="{FF2B5EF4-FFF2-40B4-BE49-F238E27FC236}">
                        <a16:creationId xmlns:a16="http://schemas.microsoft.com/office/drawing/2014/main" id="{D1CA268D-6433-A77A-BC15-22EB408E9E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36">
                    <a:extLst>
                      <a:ext uri="{FF2B5EF4-FFF2-40B4-BE49-F238E27FC236}">
                        <a16:creationId xmlns:a16="http://schemas.microsoft.com/office/drawing/2014/main" id="{0440267B-C8A6-289F-101A-707ED6447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37">
                    <a:extLst>
                      <a:ext uri="{FF2B5EF4-FFF2-40B4-BE49-F238E27FC236}">
                        <a16:creationId xmlns:a16="http://schemas.microsoft.com/office/drawing/2014/main" id="{FB8AA435-D4FB-450E-B50E-57916561FC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38">
                    <a:extLst>
                      <a:ext uri="{FF2B5EF4-FFF2-40B4-BE49-F238E27FC236}">
                        <a16:creationId xmlns:a16="http://schemas.microsoft.com/office/drawing/2014/main" id="{ADFEE448-78CD-900E-4E34-31F63E2379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239">
                    <a:extLst>
                      <a:ext uri="{FF2B5EF4-FFF2-40B4-BE49-F238E27FC236}">
                        <a16:creationId xmlns:a16="http://schemas.microsoft.com/office/drawing/2014/main" id="{185F9123-6257-258B-3DB9-553BB2DB5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240">
                    <a:extLst>
                      <a:ext uri="{FF2B5EF4-FFF2-40B4-BE49-F238E27FC236}">
                        <a16:creationId xmlns:a16="http://schemas.microsoft.com/office/drawing/2014/main" id="{B163DBA7-03A7-C681-6FD8-D6E6193F2E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241">
                    <a:extLst>
                      <a:ext uri="{FF2B5EF4-FFF2-40B4-BE49-F238E27FC236}">
                        <a16:creationId xmlns:a16="http://schemas.microsoft.com/office/drawing/2014/main" id="{E961D639-15ED-3B4C-BC7B-2CB64C663E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242">
                    <a:extLst>
                      <a:ext uri="{FF2B5EF4-FFF2-40B4-BE49-F238E27FC236}">
                        <a16:creationId xmlns:a16="http://schemas.microsoft.com/office/drawing/2014/main" id="{5229A0F0-ABD7-43A9-6377-BDA5FF8174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243">
                    <a:extLst>
                      <a:ext uri="{FF2B5EF4-FFF2-40B4-BE49-F238E27FC236}">
                        <a16:creationId xmlns:a16="http://schemas.microsoft.com/office/drawing/2014/main" id="{55FC0F3F-C79B-D6A4-17D6-499B72210B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244">
                    <a:extLst>
                      <a:ext uri="{FF2B5EF4-FFF2-40B4-BE49-F238E27FC236}">
                        <a16:creationId xmlns:a16="http://schemas.microsoft.com/office/drawing/2014/main" id="{7BDFC566-6300-E962-4278-B14517529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245">
                    <a:extLst>
                      <a:ext uri="{FF2B5EF4-FFF2-40B4-BE49-F238E27FC236}">
                        <a16:creationId xmlns:a16="http://schemas.microsoft.com/office/drawing/2014/main" id="{115C633C-4BFA-92ED-C389-13039F931C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246">
                    <a:extLst>
                      <a:ext uri="{FF2B5EF4-FFF2-40B4-BE49-F238E27FC236}">
                        <a16:creationId xmlns:a16="http://schemas.microsoft.com/office/drawing/2014/main" id="{F2AC7F97-FA03-7AED-EA18-760FDD0D61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247">
                    <a:extLst>
                      <a:ext uri="{FF2B5EF4-FFF2-40B4-BE49-F238E27FC236}">
                        <a16:creationId xmlns:a16="http://schemas.microsoft.com/office/drawing/2014/main" id="{BB60A472-78E0-AA3A-E5BD-AD0483908C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248">
                    <a:extLst>
                      <a:ext uri="{FF2B5EF4-FFF2-40B4-BE49-F238E27FC236}">
                        <a16:creationId xmlns:a16="http://schemas.microsoft.com/office/drawing/2014/main" id="{BF271659-8FFD-640E-9239-65A4DC4C9D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249">
                    <a:extLst>
                      <a:ext uri="{FF2B5EF4-FFF2-40B4-BE49-F238E27FC236}">
                        <a16:creationId xmlns:a16="http://schemas.microsoft.com/office/drawing/2014/main" id="{976F0D87-11CD-C558-CE60-10FA7DF1C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250">
                    <a:extLst>
                      <a:ext uri="{FF2B5EF4-FFF2-40B4-BE49-F238E27FC236}">
                        <a16:creationId xmlns:a16="http://schemas.microsoft.com/office/drawing/2014/main" id="{EB4AFAF5-0436-D803-9650-8DB2FBBE2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251">
                    <a:extLst>
                      <a:ext uri="{FF2B5EF4-FFF2-40B4-BE49-F238E27FC236}">
                        <a16:creationId xmlns:a16="http://schemas.microsoft.com/office/drawing/2014/main" id="{3ED7C610-59FC-4C71-2ED5-082E4E8BC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252">
                    <a:extLst>
                      <a:ext uri="{FF2B5EF4-FFF2-40B4-BE49-F238E27FC236}">
                        <a16:creationId xmlns:a16="http://schemas.microsoft.com/office/drawing/2014/main" id="{9D2A48E0-1DF6-3CF5-8CDB-1386A0D8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253">
                    <a:extLst>
                      <a:ext uri="{FF2B5EF4-FFF2-40B4-BE49-F238E27FC236}">
                        <a16:creationId xmlns:a16="http://schemas.microsoft.com/office/drawing/2014/main" id="{CDF509A8-AE29-BED9-EFA2-D86C41164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254">
                    <a:extLst>
                      <a:ext uri="{FF2B5EF4-FFF2-40B4-BE49-F238E27FC236}">
                        <a16:creationId xmlns:a16="http://schemas.microsoft.com/office/drawing/2014/main" id="{0BB59A71-A25E-24F3-5C2A-C47674799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255">
                    <a:extLst>
                      <a:ext uri="{FF2B5EF4-FFF2-40B4-BE49-F238E27FC236}">
                        <a16:creationId xmlns:a16="http://schemas.microsoft.com/office/drawing/2014/main" id="{E1DA5C92-965A-1B94-3542-C933FE01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 256">
                    <a:extLst>
                      <a:ext uri="{FF2B5EF4-FFF2-40B4-BE49-F238E27FC236}">
                        <a16:creationId xmlns:a16="http://schemas.microsoft.com/office/drawing/2014/main" id="{0860B929-7F6C-0200-AD3F-F674F75B7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257">
                    <a:extLst>
                      <a:ext uri="{FF2B5EF4-FFF2-40B4-BE49-F238E27FC236}">
                        <a16:creationId xmlns:a16="http://schemas.microsoft.com/office/drawing/2014/main" id="{69FCC2E2-FC68-AE08-536C-92B8D82A7C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258">
                    <a:extLst>
                      <a:ext uri="{FF2B5EF4-FFF2-40B4-BE49-F238E27FC236}">
                        <a16:creationId xmlns:a16="http://schemas.microsoft.com/office/drawing/2014/main" id="{5592CE53-DE6E-31D4-806F-7D8AC245ED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 259">
                    <a:extLst>
                      <a:ext uri="{FF2B5EF4-FFF2-40B4-BE49-F238E27FC236}">
                        <a16:creationId xmlns:a16="http://schemas.microsoft.com/office/drawing/2014/main" id="{483034B7-3691-2F26-5A3C-121078D11F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 260">
                    <a:extLst>
                      <a:ext uri="{FF2B5EF4-FFF2-40B4-BE49-F238E27FC236}">
                        <a16:creationId xmlns:a16="http://schemas.microsoft.com/office/drawing/2014/main" id="{30F977D8-540B-FC3C-EB20-FA822EF583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 261">
                    <a:extLst>
                      <a:ext uri="{FF2B5EF4-FFF2-40B4-BE49-F238E27FC236}">
                        <a16:creationId xmlns:a16="http://schemas.microsoft.com/office/drawing/2014/main" id="{5E217AD3-9F3D-31B3-6999-7A31D07AF4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262">
                    <a:extLst>
                      <a:ext uri="{FF2B5EF4-FFF2-40B4-BE49-F238E27FC236}">
                        <a16:creationId xmlns:a16="http://schemas.microsoft.com/office/drawing/2014/main" id="{83459E5A-8400-436D-EF7A-ED030B719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263">
                    <a:extLst>
                      <a:ext uri="{FF2B5EF4-FFF2-40B4-BE49-F238E27FC236}">
                        <a16:creationId xmlns:a16="http://schemas.microsoft.com/office/drawing/2014/main" id="{778C8184-621C-DC77-8D4C-0AA7574562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264">
                    <a:extLst>
                      <a:ext uri="{FF2B5EF4-FFF2-40B4-BE49-F238E27FC236}">
                        <a16:creationId xmlns:a16="http://schemas.microsoft.com/office/drawing/2014/main" id="{D99A63FA-BD4B-7960-EB7F-D4C6945DE93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265">
                    <a:extLst>
                      <a:ext uri="{FF2B5EF4-FFF2-40B4-BE49-F238E27FC236}">
                        <a16:creationId xmlns:a16="http://schemas.microsoft.com/office/drawing/2014/main" id="{2C468881-50CA-8E09-CF8E-038AE2A145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266">
                    <a:extLst>
                      <a:ext uri="{FF2B5EF4-FFF2-40B4-BE49-F238E27FC236}">
                        <a16:creationId xmlns:a16="http://schemas.microsoft.com/office/drawing/2014/main" id="{5C90CF6F-EA98-CDE9-624B-74A351D4F4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267">
                    <a:extLst>
                      <a:ext uri="{FF2B5EF4-FFF2-40B4-BE49-F238E27FC236}">
                        <a16:creationId xmlns:a16="http://schemas.microsoft.com/office/drawing/2014/main" id="{BEA66495-63B3-CF6B-74E3-2D83F36254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8" name="Picture 268">
                    <a:extLst>
                      <a:ext uri="{FF2B5EF4-FFF2-40B4-BE49-F238E27FC236}">
                        <a16:creationId xmlns:a16="http://schemas.microsoft.com/office/drawing/2014/main" id="{9657E764-8F48-A9AA-F6E7-4E8D529BC8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9" name="Picture 269">
                    <a:extLst>
                      <a:ext uri="{FF2B5EF4-FFF2-40B4-BE49-F238E27FC236}">
                        <a16:creationId xmlns:a16="http://schemas.microsoft.com/office/drawing/2014/main" id="{15A607A6-3DB7-77EB-8C09-BE26135F98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Freeform 270">
                    <a:extLst>
                      <a:ext uri="{FF2B5EF4-FFF2-40B4-BE49-F238E27FC236}">
                        <a16:creationId xmlns:a16="http://schemas.microsoft.com/office/drawing/2014/main" id="{F7DC44AE-A7F1-72AA-28AE-6CAAA48C5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271">
                    <a:extLst>
                      <a:ext uri="{FF2B5EF4-FFF2-40B4-BE49-F238E27FC236}">
                        <a16:creationId xmlns:a16="http://schemas.microsoft.com/office/drawing/2014/main" id="{988DA8A3-6E41-7DAD-5483-5550F6DAE2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272">
                    <a:extLst>
                      <a:ext uri="{FF2B5EF4-FFF2-40B4-BE49-F238E27FC236}">
                        <a16:creationId xmlns:a16="http://schemas.microsoft.com/office/drawing/2014/main" id="{9CAB9432-B53B-BB6E-6EE7-A9767D85B7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273">
                    <a:extLst>
                      <a:ext uri="{FF2B5EF4-FFF2-40B4-BE49-F238E27FC236}">
                        <a16:creationId xmlns:a16="http://schemas.microsoft.com/office/drawing/2014/main" id="{88E7E3E0-C1BF-CF69-3DF5-2F2979443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274">
                    <a:extLst>
                      <a:ext uri="{FF2B5EF4-FFF2-40B4-BE49-F238E27FC236}">
                        <a16:creationId xmlns:a16="http://schemas.microsoft.com/office/drawing/2014/main" id="{F04AD269-228E-1AD8-B63B-310F184AC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275">
                    <a:extLst>
                      <a:ext uri="{FF2B5EF4-FFF2-40B4-BE49-F238E27FC236}">
                        <a16:creationId xmlns:a16="http://schemas.microsoft.com/office/drawing/2014/main" id="{0F3D84E0-ECEF-B849-BBE2-425FCF5CAF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276">
                    <a:extLst>
                      <a:ext uri="{FF2B5EF4-FFF2-40B4-BE49-F238E27FC236}">
                        <a16:creationId xmlns:a16="http://schemas.microsoft.com/office/drawing/2014/main" id="{061AB836-C0B9-84EA-13DA-61D9ADCE68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277">
                    <a:extLst>
                      <a:ext uri="{FF2B5EF4-FFF2-40B4-BE49-F238E27FC236}">
                        <a16:creationId xmlns:a16="http://schemas.microsoft.com/office/drawing/2014/main" id="{895D7491-BF14-73E5-AB56-C4ED4C3D63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278">
                    <a:extLst>
                      <a:ext uri="{FF2B5EF4-FFF2-40B4-BE49-F238E27FC236}">
                        <a16:creationId xmlns:a16="http://schemas.microsoft.com/office/drawing/2014/main" id="{8A074F5C-DBEB-3D52-1727-6DD39F2AA8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 279">
                    <a:extLst>
                      <a:ext uri="{FF2B5EF4-FFF2-40B4-BE49-F238E27FC236}">
                        <a16:creationId xmlns:a16="http://schemas.microsoft.com/office/drawing/2014/main" id="{B505D879-9393-C2DA-6E6E-BBB9D3497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280">
                    <a:extLst>
                      <a:ext uri="{FF2B5EF4-FFF2-40B4-BE49-F238E27FC236}">
                        <a16:creationId xmlns:a16="http://schemas.microsoft.com/office/drawing/2014/main" id="{825C7EF2-9C53-4D8C-E0E6-A55D589BF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281">
                    <a:extLst>
                      <a:ext uri="{FF2B5EF4-FFF2-40B4-BE49-F238E27FC236}">
                        <a16:creationId xmlns:a16="http://schemas.microsoft.com/office/drawing/2014/main" id="{4AEC48BC-20FD-3048-599B-03A9A0DF79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282">
                    <a:extLst>
                      <a:ext uri="{FF2B5EF4-FFF2-40B4-BE49-F238E27FC236}">
                        <a16:creationId xmlns:a16="http://schemas.microsoft.com/office/drawing/2014/main" id="{B34A00ED-8AE1-2DF2-E856-07FF0320A6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283">
                    <a:extLst>
                      <a:ext uri="{FF2B5EF4-FFF2-40B4-BE49-F238E27FC236}">
                        <a16:creationId xmlns:a16="http://schemas.microsoft.com/office/drawing/2014/main" id="{6F80843A-3736-F075-FD2E-9EF2682E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64" name="Picture 284">
                    <a:extLst>
                      <a:ext uri="{FF2B5EF4-FFF2-40B4-BE49-F238E27FC236}">
                        <a16:creationId xmlns:a16="http://schemas.microsoft.com/office/drawing/2014/main" id="{46436ACB-037A-427C-A3F0-2E6211D429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5" name="Picture 285">
                    <a:extLst>
                      <a:ext uri="{FF2B5EF4-FFF2-40B4-BE49-F238E27FC236}">
                        <a16:creationId xmlns:a16="http://schemas.microsoft.com/office/drawing/2014/main" id="{D475C2F9-24C6-930C-E683-7DEA046760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6" name="Freeform 286">
                    <a:extLst>
                      <a:ext uri="{FF2B5EF4-FFF2-40B4-BE49-F238E27FC236}">
                        <a16:creationId xmlns:a16="http://schemas.microsoft.com/office/drawing/2014/main" id="{BAE1A9EA-BAFC-3184-BD05-5502987818A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287">
                    <a:extLst>
                      <a:ext uri="{FF2B5EF4-FFF2-40B4-BE49-F238E27FC236}">
                        <a16:creationId xmlns:a16="http://schemas.microsoft.com/office/drawing/2014/main" id="{F6CD3F1A-57DE-A4EF-40A5-F83EE341854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288">
                    <a:extLst>
                      <a:ext uri="{FF2B5EF4-FFF2-40B4-BE49-F238E27FC236}">
                        <a16:creationId xmlns:a16="http://schemas.microsoft.com/office/drawing/2014/main" id="{EA664CB8-F45D-9BA4-0F39-09B10F13A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289">
                    <a:extLst>
                      <a:ext uri="{FF2B5EF4-FFF2-40B4-BE49-F238E27FC236}">
                        <a16:creationId xmlns:a16="http://schemas.microsoft.com/office/drawing/2014/main" id="{9FF1D9BE-E171-9A94-599B-E41513A44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290">
                    <a:extLst>
                      <a:ext uri="{FF2B5EF4-FFF2-40B4-BE49-F238E27FC236}">
                        <a16:creationId xmlns:a16="http://schemas.microsoft.com/office/drawing/2014/main" id="{EB75A6D1-2593-6803-5602-2AB517DA02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291">
                    <a:extLst>
                      <a:ext uri="{FF2B5EF4-FFF2-40B4-BE49-F238E27FC236}">
                        <a16:creationId xmlns:a16="http://schemas.microsoft.com/office/drawing/2014/main" id="{4D2392E7-0A70-59C9-BFDD-4596DC7D8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292">
                    <a:extLst>
                      <a:ext uri="{FF2B5EF4-FFF2-40B4-BE49-F238E27FC236}">
                        <a16:creationId xmlns:a16="http://schemas.microsoft.com/office/drawing/2014/main" id="{F2DCF9E3-C9EC-0869-2863-7F69093681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293">
                    <a:extLst>
                      <a:ext uri="{FF2B5EF4-FFF2-40B4-BE49-F238E27FC236}">
                        <a16:creationId xmlns:a16="http://schemas.microsoft.com/office/drawing/2014/main" id="{D62A3AE0-BE7E-E90E-1BD6-B4DCDAF4ED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294">
                    <a:extLst>
                      <a:ext uri="{FF2B5EF4-FFF2-40B4-BE49-F238E27FC236}">
                        <a16:creationId xmlns:a16="http://schemas.microsoft.com/office/drawing/2014/main" id="{434E21E7-EF14-989C-535C-F68D950764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 295">
                    <a:extLst>
                      <a:ext uri="{FF2B5EF4-FFF2-40B4-BE49-F238E27FC236}">
                        <a16:creationId xmlns:a16="http://schemas.microsoft.com/office/drawing/2014/main" id="{229C6770-B33E-23A0-8AAC-4A6B0E41A0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 296">
                    <a:extLst>
                      <a:ext uri="{FF2B5EF4-FFF2-40B4-BE49-F238E27FC236}">
                        <a16:creationId xmlns:a16="http://schemas.microsoft.com/office/drawing/2014/main" id="{23A8E7A0-BFBF-809C-B490-AC331B1EA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 297">
                    <a:extLst>
                      <a:ext uri="{FF2B5EF4-FFF2-40B4-BE49-F238E27FC236}">
                        <a16:creationId xmlns:a16="http://schemas.microsoft.com/office/drawing/2014/main" id="{A094D303-9727-DD7C-6F47-031533C694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 298">
                    <a:extLst>
                      <a:ext uri="{FF2B5EF4-FFF2-40B4-BE49-F238E27FC236}">
                        <a16:creationId xmlns:a16="http://schemas.microsoft.com/office/drawing/2014/main" id="{6E32EC25-53A3-DD15-91E2-D58AB2E9C5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299">
                    <a:extLst>
                      <a:ext uri="{FF2B5EF4-FFF2-40B4-BE49-F238E27FC236}">
                        <a16:creationId xmlns:a16="http://schemas.microsoft.com/office/drawing/2014/main" id="{0998759D-5F13-3C4B-8498-3DCA8D40E5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 300">
                    <a:extLst>
                      <a:ext uri="{FF2B5EF4-FFF2-40B4-BE49-F238E27FC236}">
                        <a16:creationId xmlns:a16="http://schemas.microsoft.com/office/drawing/2014/main" id="{8A0C2ADA-2778-ED6F-ECA0-DF66C5BEE4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 301">
                    <a:extLst>
                      <a:ext uri="{FF2B5EF4-FFF2-40B4-BE49-F238E27FC236}">
                        <a16:creationId xmlns:a16="http://schemas.microsoft.com/office/drawing/2014/main" id="{611C46D7-848D-00F9-6934-F7FE1ABC4E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302">
                    <a:extLst>
                      <a:ext uri="{FF2B5EF4-FFF2-40B4-BE49-F238E27FC236}">
                        <a16:creationId xmlns:a16="http://schemas.microsoft.com/office/drawing/2014/main" id="{0EAC8755-8736-2DA9-306A-EAB6D69FE1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 303">
                    <a:extLst>
                      <a:ext uri="{FF2B5EF4-FFF2-40B4-BE49-F238E27FC236}">
                        <a16:creationId xmlns:a16="http://schemas.microsoft.com/office/drawing/2014/main" id="{794BAF85-7475-9DAB-672D-2D43481E64D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4" name="Picture 304">
                    <a:extLst>
                      <a:ext uri="{FF2B5EF4-FFF2-40B4-BE49-F238E27FC236}">
                        <a16:creationId xmlns:a16="http://schemas.microsoft.com/office/drawing/2014/main" id="{A2A26042-121E-CCE7-CF42-89B3ED925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5" name="Freeform 305">
                    <a:extLst>
                      <a:ext uri="{FF2B5EF4-FFF2-40B4-BE49-F238E27FC236}">
                        <a16:creationId xmlns:a16="http://schemas.microsoft.com/office/drawing/2014/main" id="{5C50C18D-51FF-A175-265C-FDBC194CF4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306">
                    <a:extLst>
                      <a:ext uri="{FF2B5EF4-FFF2-40B4-BE49-F238E27FC236}">
                        <a16:creationId xmlns:a16="http://schemas.microsoft.com/office/drawing/2014/main" id="{3599CCEB-7EA1-B7AE-2B03-AEB596B3C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308">
                    <a:extLst>
                      <a:ext uri="{FF2B5EF4-FFF2-40B4-BE49-F238E27FC236}">
                        <a16:creationId xmlns:a16="http://schemas.microsoft.com/office/drawing/2014/main" id="{901F7272-C874-2BB0-A84C-92489A9925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 309">
                    <a:extLst>
                      <a:ext uri="{FF2B5EF4-FFF2-40B4-BE49-F238E27FC236}">
                        <a16:creationId xmlns:a16="http://schemas.microsoft.com/office/drawing/2014/main" id="{B1054FD8-7B31-9FDA-5F9A-DE896C0F0F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 310">
                    <a:extLst>
                      <a:ext uri="{FF2B5EF4-FFF2-40B4-BE49-F238E27FC236}">
                        <a16:creationId xmlns:a16="http://schemas.microsoft.com/office/drawing/2014/main" id="{AC1E681F-183F-ECDA-64D7-DC46DD12E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 311">
                    <a:extLst>
                      <a:ext uri="{FF2B5EF4-FFF2-40B4-BE49-F238E27FC236}">
                        <a16:creationId xmlns:a16="http://schemas.microsoft.com/office/drawing/2014/main" id="{A8DC5866-97CC-4B38-BD96-52640F517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 312">
                    <a:extLst>
                      <a:ext uri="{FF2B5EF4-FFF2-40B4-BE49-F238E27FC236}">
                        <a16:creationId xmlns:a16="http://schemas.microsoft.com/office/drawing/2014/main" id="{A0D40DF6-56C3-796F-9367-395C4371E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 313">
                    <a:extLst>
                      <a:ext uri="{FF2B5EF4-FFF2-40B4-BE49-F238E27FC236}">
                        <a16:creationId xmlns:a16="http://schemas.microsoft.com/office/drawing/2014/main" id="{7B5312A1-8851-5B0D-8D20-4F142D8EC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 314">
                    <a:extLst>
                      <a:ext uri="{FF2B5EF4-FFF2-40B4-BE49-F238E27FC236}">
                        <a16:creationId xmlns:a16="http://schemas.microsoft.com/office/drawing/2014/main" id="{298BA326-45E9-B5E5-3674-CC633E5EA9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 315">
                    <a:extLst>
                      <a:ext uri="{FF2B5EF4-FFF2-40B4-BE49-F238E27FC236}">
                        <a16:creationId xmlns:a16="http://schemas.microsoft.com/office/drawing/2014/main" id="{D98A3B06-5630-2BA2-894C-761916196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316">
                    <a:extLst>
                      <a:ext uri="{FF2B5EF4-FFF2-40B4-BE49-F238E27FC236}">
                        <a16:creationId xmlns:a16="http://schemas.microsoft.com/office/drawing/2014/main" id="{4F8D72DE-FD17-E9BA-9844-3938451E373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 317">
                    <a:extLst>
                      <a:ext uri="{FF2B5EF4-FFF2-40B4-BE49-F238E27FC236}">
                        <a16:creationId xmlns:a16="http://schemas.microsoft.com/office/drawing/2014/main" id="{B44A8915-D190-E58A-B116-1D97C43519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318">
                    <a:extLst>
                      <a:ext uri="{FF2B5EF4-FFF2-40B4-BE49-F238E27FC236}">
                        <a16:creationId xmlns:a16="http://schemas.microsoft.com/office/drawing/2014/main" id="{E084E223-95DE-DE18-7C07-B10D3DAA1C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 319">
                    <a:extLst>
                      <a:ext uri="{FF2B5EF4-FFF2-40B4-BE49-F238E27FC236}">
                        <a16:creationId xmlns:a16="http://schemas.microsoft.com/office/drawing/2014/main" id="{A1C96FE6-5A5C-A6D0-C8A0-6243EF43D7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320">
                    <a:extLst>
                      <a:ext uri="{FF2B5EF4-FFF2-40B4-BE49-F238E27FC236}">
                        <a16:creationId xmlns:a16="http://schemas.microsoft.com/office/drawing/2014/main" id="{6E488919-7274-7BEB-A6B8-14348EE36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 321">
                    <a:extLst>
                      <a:ext uri="{FF2B5EF4-FFF2-40B4-BE49-F238E27FC236}">
                        <a16:creationId xmlns:a16="http://schemas.microsoft.com/office/drawing/2014/main" id="{D2D0183E-8C88-29ED-4A8D-C87CF9E9E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 322">
                    <a:extLst>
                      <a:ext uri="{FF2B5EF4-FFF2-40B4-BE49-F238E27FC236}">
                        <a16:creationId xmlns:a16="http://schemas.microsoft.com/office/drawing/2014/main" id="{9B41D5B3-99EE-37E6-91EA-33175A3CD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 323">
                    <a:extLst>
                      <a:ext uri="{FF2B5EF4-FFF2-40B4-BE49-F238E27FC236}">
                        <a16:creationId xmlns:a16="http://schemas.microsoft.com/office/drawing/2014/main" id="{9EB6286C-C608-AE4B-1C7F-93D4FEA04B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324">
                    <a:extLst>
                      <a:ext uri="{FF2B5EF4-FFF2-40B4-BE49-F238E27FC236}">
                        <a16:creationId xmlns:a16="http://schemas.microsoft.com/office/drawing/2014/main" id="{81FA75C5-CF17-0017-49D1-69335FB74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 325">
                    <a:extLst>
                      <a:ext uri="{FF2B5EF4-FFF2-40B4-BE49-F238E27FC236}">
                        <a16:creationId xmlns:a16="http://schemas.microsoft.com/office/drawing/2014/main" id="{5B42A6FD-90F7-8C41-0B99-0546035E0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 326">
                    <a:extLst>
                      <a:ext uri="{FF2B5EF4-FFF2-40B4-BE49-F238E27FC236}">
                        <a16:creationId xmlns:a16="http://schemas.microsoft.com/office/drawing/2014/main" id="{69C695A4-D130-5591-FC3F-27B883EF9A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 327">
                    <a:extLst>
                      <a:ext uri="{FF2B5EF4-FFF2-40B4-BE49-F238E27FC236}">
                        <a16:creationId xmlns:a16="http://schemas.microsoft.com/office/drawing/2014/main" id="{AE75A628-6DFD-2DE8-2CBE-4F17C67C8B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val 328">
                    <a:extLst>
                      <a:ext uri="{FF2B5EF4-FFF2-40B4-BE49-F238E27FC236}">
                        <a16:creationId xmlns:a16="http://schemas.microsoft.com/office/drawing/2014/main" id="{B675A600-4790-CC6D-9625-C21FC27237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Oval 329">
                    <a:extLst>
                      <a:ext uri="{FF2B5EF4-FFF2-40B4-BE49-F238E27FC236}">
                        <a16:creationId xmlns:a16="http://schemas.microsoft.com/office/drawing/2014/main" id="{ED87F9A4-8F23-8CE9-8F91-72F9961D06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30">
                    <a:extLst>
                      <a:ext uri="{FF2B5EF4-FFF2-40B4-BE49-F238E27FC236}">
                        <a16:creationId xmlns:a16="http://schemas.microsoft.com/office/drawing/2014/main" id="{5E3046FD-DAC4-22A0-B1C7-96E266B08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1">
                    <a:extLst>
                      <a:ext uri="{FF2B5EF4-FFF2-40B4-BE49-F238E27FC236}">
                        <a16:creationId xmlns:a16="http://schemas.microsoft.com/office/drawing/2014/main" id="{2383760B-CBBD-9349-7F98-BE7887B952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 332">
                    <a:extLst>
                      <a:ext uri="{FF2B5EF4-FFF2-40B4-BE49-F238E27FC236}">
                        <a16:creationId xmlns:a16="http://schemas.microsoft.com/office/drawing/2014/main" id="{68BF362E-C899-0919-7E2C-24C313BB18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 333">
                    <a:extLst>
                      <a:ext uri="{FF2B5EF4-FFF2-40B4-BE49-F238E27FC236}">
                        <a16:creationId xmlns:a16="http://schemas.microsoft.com/office/drawing/2014/main" id="{3B9881C4-5D9D-C279-B416-5F01759C78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 334">
                    <a:extLst>
                      <a:ext uri="{FF2B5EF4-FFF2-40B4-BE49-F238E27FC236}">
                        <a16:creationId xmlns:a16="http://schemas.microsoft.com/office/drawing/2014/main" id="{22C8DFD2-5B4E-79B6-37FD-A381A2456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Freeform 336">
                  <a:extLst>
                    <a:ext uri="{FF2B5EF4-FFF2-40B4-BE49-F238E27FC236}">
                      <a16:creationId xmlns:a16="http://schemas.microsoft.com/office/drawing/2014/main" id="{6F5DC668-E29D-AD82-A019-EBBB0F07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37">
                  <a:extLst>
                    <a:ext uri="{FF2B5EF4-FFF2-40B4-BE49-F238E27FC236}">
                      <a16:creationId xmlns:a16="http://schemas.microsoft.com/office/drawing/2014/main" id="{0FBE0015-9594-31D5-AFF5-D513746DB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338">
                  <a:extLst>
                    <a:ext uri="{FF2B5EF4-FFF2-40B4-BE49-F238E27FC236}">
                      <a16:creationId xmlns:a16="http://schemas.microsoft.com/office/drawing/2014/main" id="{C7CB44B1-E983-A865-0245-75A098F8E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39">
                  <a:extLst>
                    <a:ext uri="{FF2B5EF4-FFF2-40B4-BE49-F238E27FC236}">
                      <a16:creationId xmlns:a16="http://schemas.microsoft.com/office/drawing/2014/main" id="{EA1F9C91-00F8-8001-1599-E2555BB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40">
                  <a:extLst>
                    <a:ext uri="{FF2B5EF4-FFF2-40B4-BE49-F238E27FC236}">
                      <a16:creationId xmlns:a16="http://schemas.microsoft.com/office/drawing/2014/main" id="{1AC5ED8E-44DB-FC68-3D71-054F86B8D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4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184902E4-A4B9-9015-F792-359AD1698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17036" r="62890" b="62639"/>
          <a:stretch/>
        </p:blipFill>
        <p:spPr bwMode="auto">
          <a:xfrm>
            <a:off x="1238250" y="2200275"/>
            <a:ext cx="2895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C5181C48-B342-5AE1-C2C6-4B3C79D28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0" t="17036" r="37512" b="62639"/>
          <a:stretch/>
        </p:blipFill>
        <p:spPr bwMode="auto">
          <a:xfrm>
            <a:off x="4743450" y="2200275"/>
            <a:ext cx="266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20CC9EFA-D451-849D-930C-4E918DD58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8" t="17036" r="9677" b="62639"/>
          <a:stretch/>
        </p:blipFill>
        <p:spPr bwMode="auto">
          <a:xfrm>
            <a:off x="7972425" y="2238375"/>
            <a:ext cx="2813710" cy="28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D14ACC-D1E7-85BD-323B-B42E9F1E3541}"/>
              </a:ext>
            </a:extLst>
          </p:cNvPr>
          <p:cNvSpPr/>
          <p:nvPr/>
        </p:nvSpPr>
        <p:spPr>
          <a:xfrm>
            <a:off x="1581150" y="5391150"/>
            <a:ext cx="215265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76F14E-3653-E179-A1D3-BD169A1FB4E2}"/>
              </a:ext>
            </a:extLst>
          </p:cNvPr>
          <p:cNvSpPr/>
          <p:nvPr/>
        </p:nvSpPr>
        <p:spPr>
          <a:xfrm>
            <a:off x="4352925" y="5353050"/>
            <a:ext cx="308610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A58716-21D9-346E-AB5C-39155E99BC4C}"/>
              </a:ext>
            </a:extLst>
          </p:cNvPr>
          <p:cNvSpPr/>
          <p:nvPr/>
        </p:nvSpPr>
        <p:spPr>
          <a:xfrm>
            <a:off x="8077200" y="5305425"/>
            <a:ext cx="308610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448918" y="1635128"/>
            <a:ext cx="6282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lvl="0">
              <a:defRPr/>
            </a:pPr>
            <a:r>
              <a:rPr lang="nl-NL" sz="4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cần làm gì để đi học đúng giờ ?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85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960" y="1776810"/>
            <a:ext cx="10118127" cy="41549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đi học đúng giờ, cần phải:</a:t>
            </a:r>
          </a:p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Chuẩn bị đầy đủ quần áo , sách vở từ tối hôm trước , không thức khuya .</a:t>
            </a:r>
          </a:p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Để đồng hồ báo thức hoặc nhờ bố mẹ gọi dậy cho đúng giờ .</a:t>
            </a:r>
          </a:p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Tập thói quen dậy sớm, đúng giờ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5F2C8-42B9-0D4B-93D8-AABBE4DA2A3F}"/>
              </a:ext>
            </a:extLst>
          </p:cNvPr>
          <p:cNvSpPr txBox="1"/>
          <p:nvPr/>
        </p:nvSpPr>
        <p:spPr>
          <a:xfrm>
            <a:off x="4701624" y="612291"/>
            <a:ext cx="3530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6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r>
              <a:rPr kumimoji="0" lang="en-V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45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A47C1B8-58AE-77AE-0BDA-9627922ECD74}"/>
              </a:ext>
            </a:extLst>
          </p:cNvPr>
          <p:cNvGrpSpPr/>
          <p:nvPr/>
        </p:nvGrpSpPr>
        <p:grpSpPr>
          <a:xfrm>
            <a:off x="233545" y="-51744"/>
            <a:ext cx="11711832" cy="1652692"/>
            <a:chOff x="233545" y="-51744"/>
            <a:chExt cx="11711832" cy="1652692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0580FCF0-9019-67CD-0911-BA360AEEE4C9}"/>
                </a:ext>
              </a:extLst>
            </p:cNvPr>
            <p:cNvSpPr/>
            <p:nvPr/>
          </p:nvSpPr>
          <p:spPr>
            <a:xfrm>
              <a:off x="964096" y="303033"/>
              <a:ext cx="10981281" cy="1211441"/>
            </a:xfrm>
            <a:custGeom>
              <a:avLst/>
              <a:gdLst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1281" h="1211441" fill="none" extrusionOk="0">
                  <a:moveTo>
                    <a:pt x="0" y="121263"/>
                  </a:moveTo>
                  <a:cubicBezTo>
                    <a:pt x="4124" y="97089"/>
                    <a:pt x="299095" y="-52140"/>
                    <a:pt x="470539" y="0"/>
                  </a:cubicBezTo>
                  <a:cubicBezTo>
                    <a:pt x="4250576" y="63011"/>
                    <a:pt x="8148007" y="-357023"/>
                    <a:pt x="10510741" y="0"/>
                  </a:cubicBezTo>
                  <a:cubicBezTo>
                    <a:pt x="10732400" y="-4177"/>
                    <a:pt x="11011402" y="38841"/>
                    <a:pt x="10981281" y="121263"/>
                  </a:cubicBezTo>
                  <a:cubicBezTo>
                    <a:pt x="10957044" y="522595"/>
                    <a:pt x="11183717" y="753911"/>
                    <a:pt x="10981281" y="1090175"/>
                  </a:cubicBezTo>
                  <a:cubicBezTo>
                    <a:pt x="10943205" y="1181997"/>
                    <a:pt x="10845741" y="1208725"/>
                    <a:pt x="10510741" y="1211441"/>
                  </a:cubicBezTo>
                  <a:cubicBezTo>
                    <a:pt x="7940792" y="1099487"/>
                    <a:pt x="3824933" y="1185208"/>
                    <a:pt x="470539" y="1211441"/>
                  </a:cubicBezTo>
                  <a:cubicBezTo>
                    <a:pt x="202266" y="1187431"/>
                    <a:pt x="736" y="1183184"/>
                    <a:pt x="0" y="1090175"/>
                  </a:cubicBezTo>
                  <a:cubicBezTo>
                    <a:pt x="-250143" y="631337"/>
                    <a:pt x="-14856" y="427286"/>
                    <a:pt x="0" y="121263"/>
                  </a:cubicBezTo>
                  <a:close/>
                </a:path>
                <a:path w="10981281" h="1211441" stroke="0" extrusionOk="0">
                  <a:moveTo>
                    <a:pt x="0" y="121263"/>
                  </a:moveTo>
                  <a:cubicBezTo>
                    <a:pt x="-55586" y="95389"/>
                    <a:pt x="255455" y="-62173"/>
                    <a:pt x="470539" y="0"/>
                  </a:cubicBezTo>
                  <a:cubicBezTo>
                    <a:pt x="3710865" y="-637541"/>
                    <a:pt x="5344299" y="700593"/>
                    <a:pt x="10510741" y="0"/>
                  </a:cubicBezTo>
                  <a:cubicBezTo>
                    <a:pt x="10731669" y="-986"/>
                    <a:pt x="10994875" y="76080"/>
                    <a:pt x="10981281" y="121263"/>
                  </a:cubicBezTo>
                  <a:cubicBezTo>
                    <a:pt x="10971509" y="412641"/>
                    <a:pt x="11251496" y="776224"/>
                    <a:pt x="10981281" y="1090175"/>
                  </a:cubicBezTo>
                  <a:cubicBezTo>
                    <a:pt x="10996938" y="1176479"/>
                    <a:pt x="10727761" y="1202308"/>
                    <a:pt x="10510741" y="1211441"/>
                  </a:cubicBezTo>
                  <a:cubicBezTo>
                    <a:pt x="7240799" y="1253306"/>
                    <a:pt x="2711458" y="1250878"/>
                    <a:pt x="470539" y="1211441"/>
                  </a:cubicBezTo>
                  <a:cubicBezTo>
                    <a:pt x="199277" y="1184357"/>
                    <a:pt x="6709" y="1150995"/>
                    <a:pt x="0" y="1090175"/>
                  </a:cubicBezTo>
                  <a:cubicBezTo>
                    <a:pt x="-226941" y="752312"/>
                    <a:pt x="-158524" y="513073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-5047" y="31485"/>
                    <a:pt x="260325" y="29247"/>
                    <a:pt x="470539" y="0"/>
                  </a:cubicBezTo>
                  <a:cubicBezTo>
                    <a:pt x="3426975" y="445509"/>
                    <a:pt x="8088110" y="16427"/>
                    <a:pt x="10510741" y="0"/>
                  </a:cubicBezTo>
                  <a:cubicBezTo>
                    <a:pt x="10749695" y="174"/>
                    <a:pt x="11007060" y="49264"/>
                    <a:pt x="10981281" y="121263"/>
                  </a:cubicBezTo>
                  <a:cubicBezTo>
                    <a:pt x="10932737" y="566061"/>
                    <a:pt x="11179496" y="716012"/>
                    <a:pt x="10981281" y="1090175"/>
                  </a:cubicBezTo>
                  <a:cubicBezTo>
                    <a:pt x="10974324" y="1198822"/>
                    <a:pt x="10769964" y="1164340"/>
                    <a:pt x="10510741" y="1211441"/>
                  </a:cubicBezTo>
                  <a:cubicBezTo>
                    <a:pt x="7598013" y="841280"/>
                    <a:pt x="5454246" y="1194526"/>
                    <a:pt x="470539" y="1211441"/>
                  </a:cubicBezTo>
                  <a:cubicBezTo>
                    <a:pt x="207412" y="1206096"/>
                    <a:pt x="15905" y="1165574"/>
                    <a:pt x="0" y="1090175"/>
                  </a:cubicBezTo>
                  <a:cubicBezTo>
                    <a:pt x="-213372" y="774206"/>
                    <a:pt x="-73178" y="488002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729" y="62002"/>
                    <a:pt x="294361" y="-21295"/>
                    <a:pt x="470539" y="0"/>
                  </a:cubicBezTo>
                  <a:cubicBezTo>
                    <a:pt x="3797578" y="102035"/>
                    <a:pt x="8258567" y="-342397"/>
                    <a:pt x="10510741" y="0"/>
                  </a:cubicBezTo>
                  <a:cubicBezTo>
                    <a:pt x="10731025" y="-1804"/>
                    <a:pt x="11007158" y="43922"/>
                    <a:pt x="10981281" y="121263"/>
                  </a:cubicBezTo>
                  <a:cubicBezTo>
                    <a:pt x="10943958" y="571989"/>
                    <a:pt x="11164411" y="725439"/>
                    <a:pt x="10981281" y="1090175"/>
                  </a:cubicBezTo>
                  <a:cubicBezTo>
                    <a:pt x="10944599" y="1187774"/>
                    <a:pt x="10802766" y="1192864"/>
                    <a:pt x="10510741" y="1211441"/>
                  </a:cubicBezTo>
                  <a:cubicBezTo>
                    <a:pt x="6345591" y="1148172"/>
                    <a:pt x="2437735" y="1073615"/>
                    <a:pt x="470539" y="1211441"/>
                  </a:cubicBezTo>
                  <a:cubicBezTo>
                    <a:pt x="200738" y="1185506"/>
                    <a:pt x="15104" y="1173035"/>
                    <a:pt x="0" y="1090175"/>
                  </a:cubicBezTo>
                  <a:cubicBezTo>
                    <a:pt x="-255611" y="687040"/>
                    <a:pt x="22850" y="431252"/>
                    <a:pt x="0" y="121263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5F83F-CB5C-67B4-7FE5-A1FAA4BC7FED}"/>
                </a:ext>
              </a:extLst>
            </p:cNvPr>
            <p:cNvSpPr txBox="1"/>
            <p:nvPr/>
          </p:nvSpPr>
          <p:spPr>
            <a:xfrm>
              <a:off x="1678085" y="605178"/>
              <a:ext cx="9875740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khuyên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điều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D09374-0BB1-5B6D-F8AB-94C1E81DC7B4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038F5C1-6E6F-C036-8545-4D581B3C4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grpSp>
            <p:nvGrpSpPr>
              <p:cNvPr id="8" name="Group 134">
                <a:extLst>
                  <a:ext uri="{FF2B5EF4-FFF2-40B4-BE49-F238E27FC236}">
                    <a16:creationId xmlns:a16="http://schemas.microsoft.com/office/drawing/2014/main" id="{4A750901-250B-0F92-DF5E-7E967DE110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9" name="Group 335">
                  <a:extLst>
                    <a:ext uri="{FF2B5EF4-FFF2-40B4-BE49-F238E27FC236}">
                      <a16:creationId xmlns:a16="http://schemas.microsoft.com/office/drawing/2014/main" id="{C118607B-7D6F-5BB6-5563-D3A72FC045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20" name="Oval 136">
                    <a:extLst>
                      <a:ext uri="{FF2B5EF4-FFF2-40B4-BE49-F238E27FC236}">
                        <a16:creationId xmlns:a16="http://schemas.microsoft.com/office/drawing/2014/main" id="{597EF7D7-A4B5-09BA-948B-ED486BB6CD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7">
                    <a:extLst>
                      <a:ext uri="{FF2B5EF4-FFF2-40B4-BE49-F238E27FC236}">
                        <a16:creationId xmlns:a16="http://schemas.microsoft.com/office/drawing/2014/main" id="{B8FB0456-A380-E231-3088-2CA3ED84A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38">
                    <a:extLst>
                      <a:ext uri="{FF2B5EF4-FFF2-40B4-BE49-F238E27FC236}">
                        <a16:creationId xmlns:a16="http://schemas.microsoft.com/office/drawing/2014/main" id="{330980C8-DA81-4CF8-BD90-61978D27C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39">
                    <a:extLst>
                      <a:ext uri="{FF2B5EF4-FFF2-40B4-BE49-F238E27FC236}">
                        <a16:creationId xmlns:a16="http://schemas.microsoft.com/office/drawing/2014/main" id="{443DD44B-9E7C-2513-2C45-B4CF23B44A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40">
                    <a:extLst>
                      <a:ext uri="{FF2B5EF4-FFF2-40B4-BE49-F238E27FC236}">
                        <a16:creationId xmlns:a16="http://schemas.microsoft.com/office/drawing/2014/main" id="{0A4D5AD7-86BB-7F0D-D14B-2A6F8C9AF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41">
                    <a:extLst>
                      <a:ext uri="{FF2B5EF4-FFF2-40B4-BE49-F238E27FC236}">
                        <a16:creationId xmlns:a16="http://schemas.microsoft.com/office/drawing/2014/main" id="{B3F80DB9-5A7E-47A7-D18D-B6740072E8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42">
                    <a:extLst>
                      <a:ext uri="{FF2B5EF4-FFF2-40B4-BE49-F238E27FC236}">
                        <a16:creationId xmlns:a16="http://schemas.microsoft.com/office/drawing/2014/main" id="{AA244245-EFDC-6F9D-4D7D-FF84AB20AA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43">
                    <a:extLst>
                      <a:ext uri="{FF2B5EF4-FFF2-40B4-BE49-F238E27FC236}">
                        <a16:creationId xmlns:a16="http://schemas.microsoft.com/office/drawing/2014/main" id="{BD7B233C-377C-8886-F4CF-E24A55B2B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144">
                    <a:extLst>
                      <a:ext uri="{FF2B5EF4-FFF2-40B4-BE49-F238E27FC236}">
                        <a16:creationId xmlns:a16="http://schemas.microsoft.com/office/drawing/2014/main" id="{30744AAD-6C70-617C-237A-2370C1BDF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145">
                    <a:extLst>
                      <a:ext uri="{FF2B5EF4-FFF2-40B4-BE49-F238E27FC236}">
                        <a16:creationId xmlns:a16="http://schemas.microsoft.com/office/drawing/2014/main" id="{F45C9E02-B7AD-F27E-DC73-FE612B561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46">
                    <a:extLst>
                      <a:ext uri="{FF2B5EF4-FFF2-40B4-BE49-F238E27FC236}">
                        <a16:creationId xmlns:a16="http://schemas.microsoft.com/office/drawing/2014/main" id="{4D1326E2-FE3F-7FEF-4B66-0ABE6E5A6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147">
                    <a:extLst>
                      <a:ext uri="{FF2B5EF4-FFF2-40B4-BE49-F238E27FC236}">
                        <a16:creationId xmlns:a16="http://schemas.microsoft.com/office/drawing/2014/main" id="{BEFAA1F5-EA87-B8E8-21BA-B141EC84D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48">
                    <a:extLst>
                      <a:ext uri="{FF2B5EF4-FFF2-40B4-BE49-F238E27FC236}">
                        <a16:creationId xmlns:a16="http://schemas.microsoft.com/office/drawing/2014/main" id="{D5E412CA-7FAD-25C6-4B01-93A35F09B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49">
                    <a:extLst>
                      <a:ext uri="{FF2B5EF4-FFF2-40B4-BE49-F238E27FC236}">
                        <a16:creationId xmlns:a16="http://schemas.microsoft.com/office/drawing/2014/main" id="{A94DC4B3-D642-EC16-FD88-94424DF12A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150">
                    <a:extLst>
                      <a:ext uri="{FF2B5EF4-FFF2-40B4-BE49-F238E27FC236}">
                        <a16:creationId xmlns:a16="http://schemas.microsoft.com/office/drawing/2014/main" id="{5C398B7C-602B-00F0-FC1F-73C95B130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151">
                    <a:extLst>
                      <a:ext uri="{FF2B5EF4-FFF2-40B4-BE49-F238E27FC236}">
                        <a16:creationId xmlns:a16="http://schemas.microsoft.com/office/drawing/2014/main" id="{D2548E15-B671-917D-F636-5E503A313D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" name="Picture 152">
                    <a:extLst>
                      <a:ext uri="{FF2B5EF4-FFF2-40B4-BE49-F238E27FC236}">
                        <a16:creationId xmlns:a16="http://schemas.microsoft.com/office/drawing/2014/main" id="{8CAE9DD2-B05E-54A2-EBB1-EE2AA4CB62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Picture 153">
                    <a:extLst>
                      <a:ext uri="{FF2B5EF4-FFF2-40B4-BE49-F238E27FC236}">
                        <a16:creationId xmlns:a16="http://schemas.microsoft.com/office/drawing/2014/main" id="{AC58FF88-151B-1EC1-0371-1B7744A7A3F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Picture 157">
                    <a:extLst>
                      <a:ext uri="{FF2B5EF4-FFF2-40B4-BE49-F238E27FC236}">
                        <a16:creationId xmlns:a16="http://schemas.microsoft.com/office/drawing/2014/main" id="{1A2457D0-B18F-455B-14B7-015E7E8D41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" name="Freeform 159">
                    <a:extLst>
                      <a:ext uri="{FF2B5EF4-FFF2-40B4-BE49-F238E27FC236}">
                        <a16:creationId xmlns:a16="http://schemas.microsoft.com/office/drawing/2014/main" id="{19FD2827-CF0C-4ADE-C5A5-9E6C6730B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60">
                    <a:extLst>
                      <a:ext uri="{FF2B5EF4-FFF2-40B4-BE49-F238E27FC236}">
                        <a16:creationId xmlns:a16="http://schemas.microsoft.com/office/drawing/2014/main" id="{E578F5F3-64DC-5292-CF70-67D50F8AAA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1">
                    <a:extLst>
                      <a:ext uri="{FF2B5EF4-FFF2-40B4-BE49-F238E27FC236}">
                        <a16:creationId xmlns:a16="http://schemas.microsoft.com/office/drawing/2014/main" id="{16A8486C-2F64-5774-8281-7C30C13E9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162">
                    <a:extLst>
                      <a:ext uri="{FF2B5EF4-FFF2-40B4-BE49-F238E27FC236}">
                        <a16:creationId xmlns:a16="http://schemas.microsoft.com/office/drawing/2014/main" id="{BB7E5BC2-4DEB-D715-B688-20B24E688C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163">
                    <a:extLst>
                      <a:ext uri="{FF2B5EF4-FFF2-40B4-BE49-F238E27FC236}">
                        <a16:creationId xmlns:a16="http://schemas.microsoft.com/office/drawing/2014/main" id="{6EC77AE7-C430-95AF-439A-AD4519B38F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164">
                    <a:extLst>
                      <a:ext uri="{FF2B5EF4-FFF2-40B4-BE49-F238E27FC236}">
                        <a16:creationId xmlns:a16="http://schemas.microsoft.com/office/drawing/2014/main" id="{D3B9849C-F7B9-A4D1-8940-9E5E5ED08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65">
                    <a:extLst>
                      <a:ext uri="{FF2B5EF4-FFF2-40B4-BE49-F238E27FC236}">
                        <a16:creationId xmlns:a16="http://schemas.microsoft.com/office/drawing/2014/main" id="{8BFD6CEA-A182-7BAC-4D06-2515CDDF2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166">
                    <a:extLst>
                      <a:ext uri="{FF2B5EF4-FFF2-40B4-BE49-F238E27FC236}">
                        <a16:creationId xmlns:a16="http://schemas.microsoft.com/office/drawing/2014/main" id="{00A57E47-0DCA-8E16-933A-30DBF8B7A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167">
                    <a:extLst>
                      <a:ext uri="{FF2B5EF4-FFF2-40B4-BE49-F238E27FC236}">
                        <a16:creationId xmlns:a16="http://schemas.microsoft.com/office/drawing/2014/main" id="{1582FA49-3761-E3DB-806F-237322F1F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168">
                    <a:extLst>
                      <a:ext uri="{FF2B5EF4-FFF2-40B4-BE49-F238E27FC236}">
                        <a16:creationId xmlns:a16="http://schemas.microsoft.com/office/drawing/2014/main" id="{98BCE100-8290-CDF8-E536-EE66C82EC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169">
                    <a:extLst>
                      <a:ext uri="{FF2B5EF4-FFF2-40B4-BE49-F238E27FC236}">
                        <a16:creationId xmlns:a16="http://schemas.microsoft.com/office/drawing/2014/main" id="{283BE601-0458-1521-1D97-3F7A09C615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170">
                    <a:extLst>
                      <a:ext uri="{FF2B5EF4-FFF2-40B4-BE49-F238E27FC236}">
                        <a16:creationId xmlns:a16="http://schemas.microsoft.com/office/drawing/2014/main" id="{DB51AD6B-4E38-0A26-C043-2E3734A57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171">
                    <a:extLst>
                      <a:ext uri="{FF2B5EF4-FFF2-40B4-BE49-F238E27FC236}">
                        <a16:creationId xmlns:a16="http://schemas.microsoft.com/office/drawing/2014/main" id="{0673D9FC-533F-67B8-0C19-EC4EE1D5F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172">
                    <a:extLst>
                      <a:ext uri="{FF2B5EF4-FFF2-40B4-BE49-F238E27FC236}">
                        <a16:creationId xmlns:a16="http://schemas.microsoft.com/office/drawing/2014/main" id="{1439797B-4E67-033C-8C60-5C8272D96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173">
                    <a:extLst>
                      <a:ext uri="{FF2B5EF4-FFF2-40B4-BE49-F238E27FC236}">
                        <a16:creationId xmlns:a16="http://schemas.microsoft.com/office/drawing/2014/main" id="{98CD3929-F10A-853F-869F-480F47D2A7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174">
                    <a:extLst>
                      <a:ext uri="{FF2B5EF4-FFF2-40B4-BE49-F238E27FC236}">
                        <a16:creationId xmlns:a16="http://schemas.microsoft.com/office/drawing/2014/main" id="{51E35276-7135-C1F2-41D6-443FBF0FC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175">
                    <a:extLst>
                      <a:ext uri="{FF2B5EF4-FFF2-40B4-BE49-F238E27FC236}">
                        <a16:creationId xmlns:a16="http://schemas.microsoft.com/office/drawing/2014/main" id="{8E06CDD6-C366-7712-0062-FE12DAB40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176">
                    <a:extLst>
                      <a:ext uri="{FF2B5EF4-FFF2-40B4-BE49-F238E27FC236}">
                        <a16:creationId xmlns:a16="http://schemas.microsoft.com/office/drawing/2014/main" id="{0EF893AC-59AF-8690-BD6F-41EBC2414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177">
                    <a:extLst>
                      <a:ext uri="{FF2B5EF4-FFF2-40B4-BE49-F238E27FC236}">
                        <a16:creationId xmlns:a16="http://schemas.microsoft.com/office/drawing/2014/main" id="{81C94F73-4230-D7CA-6A25-DD3DBF2F10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178">
                    <a:extLst>
                      <a:ext uri="{FF2B5EF4-FFF2-40B4-BE49-F238E27FC236}">
                        <a16:creationId xmlns:a16="http://schemas.microsoft.com/office/drawing/2014/main" id="{FDDB190F-1B81-CBE9-2DFD-2267927EBB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179">
                    <a:extLst>
                      <a:ext uri="{FF2B5EF4-FFF2-40B4-BE49-F238E27FC236}">
                        <a16:creationId xmlns:a16="http://schemas.microsoft.com/office/drawing/2014/main" id="{95E59C60-0C6F-D7D3-B00A-A976BAF6BB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180">
                    <a:extLst>
                      <a:ext uri="{FF2B5EF4-FFF2-40B4-BE49-F238E27FC236}">
                        <a16:creationId xmlns:a16="http://schemas.microsoft.com/office/drawing/2014/main" id="{0E1DA29C-3A44-EF62-F620-C2B519FEE9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181">
                    <a:extLst>
                      <a:ext uri="{FF2B5EF4-FFF2-40B4-BE49-F238E27FC236}">
                        <a16:creationId xmlns:a16="http://schemas.microsoft.com/office/drawing/2014/main" id="{60C35E55-CA33-1F64-2433-121F6114C0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182">
                    <a:extLst>
                      <a:ext uri="{FF2B5EF4-FFF2-40B4-BE49-F238E27FC236}">
                        <a16:creationId xmlns:a16="http://schemas.microsoft.com/office/drawing/2014/main" id="{9F7FB081-BA76-FFDB-0576-B85FEED13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183">
                    <a:extLst>
                      <a:ext uri="{FF2B5EF4-FFF2-40B4-BE49-F238E27FC236}">
                        <a16:creationId xmlns:a16="http://schemas.microsoft.com/office/drawing/2014/main" id="{DDDEC176-D13F-9FF2-243C-391E41D59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184">
                    <a:extLst>
                      <a:ext uri="{FF2B5EF4-FFF2-40B4-BE49-F238E27FC236}">
                        <a16:creationId xmlns:a16="http://schemas.microsoft.com/office/drawing/2014/main" id="{46ACF5EE-45D4-F005-D7E3-48F14AC9FA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185">
                    <a:extLst>
                      <a:ext uri="{FF2B5EF4-FFF2-40B4-BE49-F238E27FC236}">
                        <a16:creationId xmlns:a16="http://schemas.microsoft.com/office/drawing/2014/main" id="{2E592BF5-C735-AECC-9829-C258C7B06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186">
                    <a:extLst>
                      <a:ext uri="{FF2B5EF4-FFF2-40B4-BE49-F238E27FC236}">
                        <a16:creationId xmlns:a16="http://schemas.microsoft.com/office/drawing/2014/main" id="{39711CF0-E182-C828-B706-0C1F2126E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187">
                    <a:extLst>
                      <a:ext uri="{FF2B5EF4-FFF2-40B4-BE49-F238E27FC236}">
                        <a16:creationId xmlns:a16="http://schemas.microsoft.com/office/drawing/2014/main" id="{9C862D00-A1A5-0CEC-D634-AAF132C33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188">
                    <a:extLst>
                      <a:ext uri="{FF2B5EF4-FFF2-40B4-BE49-F238E27FC236}">
                        <a16:creationId xmlns:a16="http://schemas.microsoft.com/office/drawing/2014/main" id="{C95939C1-D30C-72EE-043B-4259EA2291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189">
                    <a:extLst>
                      <a:ext uri="{FF2B5EF4-FFF2-40B4-BE49-F238E27FC236}">
                        <a16:creationId xmlns:a16="http://schemas.microsoft.com/office/drawing/2014/main" id="{573BC44D-FE71-1B7E-84B3-13ACEA421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190">
                    <a:extLst>
                      <a:ext uri="{FF2B5EF4-FFF2-40B4-BE49-F238E27FC236}">
                        <a16:creationId xmlns:a16="http://schemas.microsoft.com/office/drawing/2014/main" id="{AB772BC3-250D-F720-C9C9-365FD96EFE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191">
                    <a:extLst>
                      <a:ext uri="{FF2B5EF4-FFF2-40B4-BE49-F238E27FC236}">
                        <a16:creationId xmlns:a16="http://schemas.microsoft.com/office/drawing/2014/main" id="{2DF5E574-0332-03AE-67C5-4C4E49BC4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192">
                    <a:extLst>
                      <a:ext uri="{FF2B5EF4-FFF2-40B4-BE49-F238E27FC236}">
                        <a16:creationId xmlns:a16="http://schemas.microsoft.com/office/drawing/2014/main" id="{98D4CBEB-505C-0B2D-E46A-AC9CD8BF4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193">
                    <a:extLst>
                      <a:ext uri="{FF2B5EF4-FFF2-40B4-BE49-F238E27FC236}">
                        <a16:creationId xmlns:a16="http://schemas.microsoft.com/office/drawing/2014/main" id="{567AAD22-FF79-B37D-6AC5-23F56331D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194">
                    <a:extLst>
                      <a:ext uri="{FF2B5EF4-FFF2-40B4-BE49-F238E27FC236}">
                        <a16:creationId xmlns:a16="http://schemas.microsoft.com/office/drawing/2014/main" id="{BCFD6B08-9452-4A94-86C1-5D06BA683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195">
                    <a:extLst>
                      <a:ext uri="{FF2B5EF4-FFF2-40B4-BE49-F238E27FC236}">
                        <a16:creationId xmlns:a16="http://schemas.microsoft.com/office/drawing/2014/main" id="{1A5E493E-1976-6FF6-D004-0B0B27E4B8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196">
                    <a:extLst>
                      <a:ext uri="{FF2B5EF4-FFF2-40B4-BE49-F238E27FC236}">
                        <a16:creationId xmlns:a16="http://schemas.microsoft.com/office/drawing/2014/main" id="{350DFB58-2A06-7C2B-5A10-43D8B5250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197">
                    <a:extLst>
                      <a:ext uri="{FF2B5EF4-FFF2-40B4-BE49-F238E27FC236}">
                        <a16:creationId xmlns:a16="http://schemas.microsoft.com/office/drawing/2014/main" id="{21BD4FF0-D570-E0A5-0526-915C51FA75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198">
                    <a:extLst>
                      <a:ext uri="{FF2B5EF4-FFF2-40B4-BE49-F238E27FC236}">
                        <a16:creationId xmlns:a16="http://schemas.microsoft.com/office/drawing/2014/main" id="{B178CF7F-BB1E-3817-526D-6C7F807882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199">
                    <a:extLst>
                      <a:ext uri="{FF2B5EF4-FFF2-40B4-BE49-F238E27FC236}">
                        <a16:creationId xmlns:a16="http://schemas.microsoft.com/office/drawing/2014/main" id="{8E0E530B-1286-AD50-0D46-E8CAE25D25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00">
                    <a:extLst>
                      <a:ext uri="{FF2B5EF4-FFF2-40B4-BE49-F238E27FC236}">
                        <a16:creationId xmlns:a16="http://schemas.microsoft.com/office/drawing/2014/main" id="{2D2812D7-6CF0-F901-F008-5939E4672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01">
                    <a:extLst>
                      <a:ext uri="{FF2B5EF4-FFF2-40B4-BE49-F238E27FC236}">
                        <a16:creationId xmlns:a16="http://schemas.microsoft.com/office/drawing/2014/main" id="{C73A66C1-0F65-3EDD-A822-3B0EC2D3CD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 202">
                    <a:extLst>
                      <a:ext uri="{FF2B5EF4-FFF2-40B4-BE49-F238E27FC236}">
                        <a16:creationId xmlns:a16="http://schemas.microsoft.com/office/drawing/2014/main" id="{565482E6-2287-101B-3343-019138FFEC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203">
                    <a:extLst>
                      <a:ext uri="{FF2B5EF4-FFF2-40B4-BE49-F238E27FC236}">
                        <a16:creationId xmlns:a16="http://schemas.microsoft.com/office/drawing/2014/main" id="{A238910C-F014-8FD8-8859-8C7F06BB5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204">
                    <a:extLst>
                      <a:ext uri="{FF2B5EF4-FFF2-40B4-BE49-F238E27FC236}">
                        <a16:creationId xmlns:a16="http://schemas.microsoft.com/office/drawing/2014/main" id="{705F1263-55B4-787E-2290-70C3228C7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205">
                    <a:extLst>
                      <a:ext uri="{FF2B5EF4-FFF2-40B4-BE49-F238E27FC236}">
                        <a16:creationId xmlns:a16="http://schemas.microsoft.com/office/drawing/2014/main" id="{8BD12E16-EBB3-BE29-42E2-64627B910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206">
                    <a:extLst>
                      <a:ext uri="{FF2B5EF4-FFF2-40B4-BE49-F238E27FC236}">
                        <a16:creationId xmlns:a16="http://schemas.microsoft.com/office/drawing/2014/main" id="{9D8D4C9C-38C3-58A9-6420-5289C3E15D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207">
                    <a:extLst>
                      <a:ext uri="{FF2B5EF4-FFF2-40B4-BE49-F238E27FC236}">
                        <a16:creationId xmlns:a16="http://schemas.microsoft.com/office/drawing/2014/main" id="{57E8B291-F6B1-1FE0-83F3-5BAC4549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208">
                    <a:extLst>
                      <a:ext uri="{FF2B5EF4-FFF2-40B4-BE49-F238E27FC236}">
                        <a16:creationId xmlns:a16="http://schemas.microsoft.com/office/drawing/2014/main" id="{E24B2B47-FE8D-6251-F7C6-C2CD9A4092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209">
                    <a:extLst>
                      <a:ext uri="{FF2B5EF4-FFF2-40B4-BE49-F238E27FC236}">
                        <a16:creationId xmlns:a16="http://schemas.microsoft.com/office/drawing/2014/main" id="{527E944E-5A92-BF9E-E744-B98DE9DDF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210">
                    <a:extLst>
                      <a:ext uri="{FF2B5EF4-FFF2-40B4-BE49-F238E27FC236}">
                        <a16:creationId xmlns:a16="http://schemas.microsoft.com/office/drawing/2014/main" id="{16B76CA1-C974-B35D-8F5D-EE9F8573C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211">
                    <a:extLst>
                      <a:ext uri="{FF2B5EF4-FFF2-40B4-BE49-F238E27FC236}">
                        <a16:creationId xmlns:a16="http://schemas.microsoft.com/office/drawing/2014/main" id="{B5BCA392-D46B-EDBA-545F-F0431AADC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212">
                    <a:extLst>
                      <a:ext uri="{FF2B5EF4-FFF2-40B4-BE49-F238E27FC236}">
                        <a16:creationId xmlns:a16="http://schemas.microsoft.com/office/drawing/2014/main" id="{5798A231-ED66-1F91-F0E5-4F14E44D50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13">
                    <a:extLst>
                      <a:ext uri="{FF2B5EF4-FFF2-40B4-BE49-F238E27FC236}">
                        <a16:creationId xmlns:a16="http://schemas.microsoft.com/office/drawing/2014/main" id="{4D4FF585-773D-A5E0-B5A6-198612B6F0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214">
                    <a:extLst>
                      <a:ext uri="{FF2B5EF4-FFF2-40B4-BE49-F238E27FC236}">
                        <a16:creationId xmlns:a16="http://schemas.microsoft.com/office/drawing/2014/main" id="{133176FA-6E21-F1A9-207C-6EC9BF74E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15">
                    <a:extLst>
                      <a:ext uri="{FF2B5EF4-FFF2-40B4-BE49-F238E27FC236}">
                        <a16:creationId xmlns:a16="http://schemas.microsoft.com/office/drawing/2014/main" id="{4981E0BD-0ACE-47CC-598B-6A56D0A1D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16">
                    <a:extLst>
                      <a:ext uri="{FF2B5EF4-FFF2-40B4-BE49-F238E27FC236}">
                        <a16:creationId xmlns:a16="http://schemas.microsoft.com/office/drawing/2014/main" id="{24DA5453-89FF-1409-36A6-6E5604FA4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217">
                    <a:extLst>
                      <a:ext uri="{FF2B5EF4-FFF2-40B4-BE49-F238E27FC236}">
                        <a16:creationId xmlns:a16="http://schemas.microsoft.com/office/drawing/2014/main" id="{4DB273A5-B7A8-E12D-507A-501E7499A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218">
                    <a:extLst>
                      <a:ext uri="{FF2B5EF4-FFF2-40B4-BE49-F238E27FC236}">
                        <a16:creationId xmlns:a16="http://schemas.microsoft.com/office/drawing/2014/main" id="{6762C5E6-7E97-6B47-6C88-15A55904CE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219">
                    <a:extLst>
                      <a:ext uri="{FF2B5EF4-FFF2-40B4-BE49-F238E27FC236}">
                        <a16:creationId xmlns:a16="http://schemas.microsoft.com/office/drawing/2014/main" id="{85A14C16-8A26-2DE1-7D8B-49CE24A72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220">
                    <a:extLst>
                      <a:ext uri="{FF2B5EF4-FFF2-40B4-BE49-F238E27FC236}">
                        <a16:creationId xmlns:a16="http://schemas.microsoft.com/office/drawing/2014/main" id="{E656DE3A-5EAD-672D-5C94-B83922254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 221">
                    <a:extLst>
                      <a:ext uri="{FF2B5EF4-FFF2-40B4-BE49-F238E27FC236}">
                        <a16:creationId xmlns:a16="http://schemas.microsoft.com/office/drawing/2014/main" id="{C8441A0A-85AC-1B19-F5E0-F081F7D0E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 222">
                    <a:extLst>
                      <a:ext uri="{FF2B5EF4-FFF2-40B4-BE49-F238E27FC236}">
                        <a16:creationId xmlns:a16="http://schemas.microsoft.com/office/drawing/2014/main" id="{92F9DC30-CDAD-9531-85C7-303E99BB4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 223">
                    <a:extLst>
                      <a:ext uri="{FF2B5EF4-FFF2-40B4-BE49-F238E27FC236}">
                        <a16:creationId xmlns:a16="http://schemas.microsoft.com/office/drawing/2014/main" id="{BD2B17F0-40DC-38D3-F5F3-F9F158CE46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 224">
                    <a:extLst>
                      <a:ext uri="{FF2B5EF4-FFF2-40B4-BE49-F238E27FC236}">
                        <a16:creationId xmlns:a16="http://schemas.microsoft.com/office/drawing/2014/main" id="{25C224D7-5509-B267-38DB-14AF0CFD14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 225">
                    <a:extLst>
                      <a:ext uri="{FF2B5EF4-FFF2-40B4-BE49-F238E27FC236}">
                        <a16:creationId xmlns:a16="http://schemas.microsoft.com/office/drawing/2014/main" id="{0E23C2FF-B1F9-2D40-CD09-B7844F31C5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 226">
                    <a:extLst>
                      <a:ext uri="{FF2B5EF4-FFF2-40B4-BE49-F238E27FC236}">
                        <a16:creationId xmlns:a16="http://schemas.microsoft.com/office/drawing/2014/main" id="{9AA0CC04-A2DE-78F5-8256-E9F0A46BCC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227">
                    <a:extLst>
                      <a:ext uri="{FF2B5EF4-FFF2-40B4-BE49-F238E27FC236}">
                        <a16:creationId xmlns:a16="http://schemas.microsoft.com/office/drawing/2014/main" id="{18889A12-6B3E-5094-96C8-749F005A3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 228">
                    <a:extLst>
                      <a:ext uri="{FF2B5EF4-FFF2-40B4-BE49-F238E27FC236}">
                        <a16:creationId xmlns:a16="http://schemas.microsoft.com/office/drawing/2014/main" id="{DB7738F5-6202-8492-221F-5EDE3F8A01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229">
                    <a:extLst>
                      <a:ext uri="{FF2B5EF4-FFF2-40B4-BE49-F238E27FC236}">
                        <a16:creationId xmlns:a16="http://schemas.microsoft.com/office/drawing/2014/main" id="{5A4ADDA3-5590-E89F-FC43-29AD281129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 230">
                    <a:extLst>
                      <a:ext uri="{FF2B5EF4-FFF2-40B4-BE49-F238E27FC236}">
                        <a16:creationId xmlns:a16="http://schemas.microsoft.com/office/drawing/2014/main" id="{CF7B939B-23B1-3B94-75DF-A092362F47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31">
                    <a:extLst>
                      <a:ext uri="{FF2B5EF4-FFF2-40B4-BE49-F238E27FC236}">
                        <a16:creationId xmlns:a16="http://schemas.microsoft.com/office/drawing/2014/main" id="{04FF4D63-EF31-688D-798C-E7CD09DF97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32">
                    <a:extLst>
                      <a:ext uri="{FF2B5EF4-FFF2-40B4-BE49-F238E27FC236}">
                        <a16:creationId xmlns:a16="http://schemas.microsoft.com/office/drawing/2014/main" id="{365C2F8F-EE96-2456-B6F0-C6ABF8C84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33">
                    <a:extLst>
                      <a:ext uri="{FF2B5EF4-FFF2-40B4-BE49-F238E27FC236}">
                        <a16:creationId xmlns:a16="http://schemas.microsoft.com/office/drawing/2014/main" id="{D25142E0-6295-11E8-8C2B-1413896BA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34">
                    <a:extLst>
                      <a:ext uri="{FF2B5EF4-FFF2-40B4-BE49-F238E27FC236}">
                        <a16:creationId xmlns:a16="http://schemas.microsoft.com/office/drawing/2014/main" id="{1094F4FC-D731-5013-9DF4-EA4D4B4E1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35">
                    <a:extLst>
                      <a:ext uri="{FF2B5EF4-FFF2-40B4-BE49-F238E27FC236}">
                        <a16:creationId xmlns:a16="http://schemas.microsoft.com/office/drawing/2014/main" id="{D1CA268D-6433-A77A-BC15-22EB408E9E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36">
                    <a:extLst>
                      <a:ext uri="{FF2B5EF4-FFF2-40B4-BE49-F238E27FC236}">
                        <a16:creationId xmlns:a16="http://schemas.microsoft.com/office/drawing/2014/main" id="{0440267B-C8A6-289F-101A-707ED6447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37">
                    <a:extLst>
                      <a:ext uri="{FF2B5EF4-FFF2-40B4-BE49-F238E27FC236}">
                        <a16:creationId xmlns:a16="http://schemas.microsoft.com/office/drawing/2014/main" id="{FB8AA435-D4FB-450E-B50E-57916561FC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38">
                    <a:extLst>
                      <a:ext uri="{FF2B5EF4-FFF2-40B4-BE49-F238E27FC236}">
                        <a16:creationId xmlns:a16="http://schemas.microsoft.com/office/drawing/2014/main" id="{ADFEE448-78CD-900E-4E34-31F63E2379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239">
                    <a:extLst>
                      <a:ext uri="{FF2B5EF4-FFF2-40B4-BE49-F238E27FC236}">
                        <a16:creationId xmlns:a16="http://schemas.microsoft.com/office/drawing/2014/main" id="{185F9123-6257-258B-3DB9-553BB2DB5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240">
                    <a:extLst>
                      <a:ext uri="{FF2B5EF4-FFF2-40B4-BE49-F238E27FC236}">
                        <a16:creationId xmlns:a16="http://schemas.microsoft.com/office/drawing/2014/main" id="{B163DBA7-03A7-C681-6FD8-D6E6193F2E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241">
                    <a:extLst>
                      <a:ext uri="{FF2B5EF4-FFF2-40B4-BE49-F238E27FC236}">
                        <a16:creationId xmlns:a16="http://schemas.microsoft.com/office/drawing/2014/main" id="{E961D639-15ED-3B4C-BC7B-2CB64C663E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242">
                    <a:extLst>
                      <a:ext uri="{FF2B5EF4-FFF2-40B4-BE49-F238E27FC236}">
                        <a16:creationId xmlns:a16="http://schemas.microsoft.com/office/drawing/2014/main" id="{5229A0F0-ABD7-43A9-6377-BDA5FF8174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243">
                    <a:extLst>
                      <a:ext uri="{FF2B5EF4-FFF2-40B4-BE49-F238E27FC236}">
                        <a16:creationId xmlns:a16="http://schemas.microsoft.com/office/drawing/2014/main" id="{55FC0F3F-C79B-D6A4-17D6-499B72210B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244">
                    <a:extLst>
                      <a:ext uri="{FF2B5EF4-FFF2-40B4-BE49-F238E27FC236}">
                        <a16:creationId xmlns:a16="http://schemas.microsoft.com/office/drawing/2014/main" id="{7BDFC566-6300-E962-4278-B14517529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245">
                    <a:extLst>
                      <a:ext uri="{FF2B5EF4-FFF2-40B4-BE49-F238E27FC236}">
                        <a16:creationId xmlns:a16="http://schemas.microsoft.com/office/drawing/2014/main" id="{115C633C-4BFA-92ED-C389-13039F931C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246">
                    <a:extLst>
                      <a:ext uri="{FF2B5EF4-FFF2-40B4-BE49-F238E27FC236}">
                        <a16:creationId xmlns:a16="http://schemas.microsoft.com/office/drawing/2014/main" id="{F2AC7F97-FA03-7AED-EA18-760FDD0D61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247">
                    <a:extLst>
                      <a:ext uri="{FF2B5EF4-FFF2-40B4-BE49-F238E27FC236}">
                        <a16:creationId xmlns:a16="http://schemas.microsoft.com/office/drawing/2014/main" id="{BB60A472-78E0-AA3A-E5BD-AD0483908C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248">
                    <a:extLst>
                      <a:ext uri="{FF2B5EF4-FFF2-40B4-BE49-F238E27FC236}">
                        <a16:creationId xmlns:a16="http://schemas.microsoft.com/office/drawing/2014/main" id="{BF271659-8FFD-640E-9239-65A4DC4C9D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249">
                    <a:extLst>
                      <a:ext uri="{FF2B5EF4-FFF2-40B4-BE49-F238E27FC236}">
                        <a16:creationId xmlns:a16="http://schemas.microsoft.com/office/drawing/2014/main" id="{976F0D87-11CD-C558-CE60-10FA7DF1C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250">
                    <a:extLst>
                      <a:ext uri="{FF2B5EF4-FFF2-40B4-BE49-F238E27FC236}">
                        <a16:creationId xmlns:a16="http://schemas.microsoft.com/office/drawing/2014/main" id="{EB4AFAF5-0436-D803-9650-8DB2FBBE2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251">
                    <a:extLst>
                      <a:ext uri="{FF2B5EF4-FFF2-40B4-BE49-F238E27FC236}">
                        <a16:creationId xmlns:a16="http://schemas.microsoft.com/office/drawing/2014/main" id="{3ED7C610-59FC-4C71-2ED5-082E4E8BC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252">
                    <a:extLst>
                      <a:ext uri="{FF2B5EF4-FFF2-40B4-BE49-F238E27FC236}">
                        <a16:creationId xmlns:a16="http://schemas.microsoft.com/office/drawing/2014/main" id="{9D2A48E0-1DF6-3CF5-8CDB-1386A0D8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253">
                    <a:extLst>
                      <a:ext uri="{FF2B5EF4-FFF2-40B4-BE49-F238E27FC236}">
                        <a16:creationId xmlns:a16="http://schemas.microsoft.com/office/drawing/2014/main" id="{CDF509A8-AE29-BED9-EFA2-D86C41164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254">
                    <a:extLst>
                      <a:ext uri="{FF2B5EF4-FFF2-40B4-BE49-F238E27FC236}">
                        <a16:creationId xmlns:a16="http://schemas.microsoft.com/office/drawing/2014/main" id="{0BB59A71-A25E-24F3-5C2A-C47674799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255">
                    <a:extLst>
                      <a:ext uri="{FF2B5EF4-FFF2-40B4-BE49-F238E27FC236}">
                        <a16:creationId xmlns:a16="http://schemas.microsoft.com/office/drawing/2014/main" id="{E1DA5C92-965A-1B94-3542-C933FE01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 256">
                    <a:extLst>
                      <a:ext uri="{FF2B5EF4-FFF2-40B4-BE49-F238E27FC236}">
                        <a16:creationId xmlns:a16="http://schemas.microsoft.com/office/drawing/2014/main" id="{0860B929-7F6C-0200-AD3F-F674F75B7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257">
                    <a:extLst>
                      <a:ext uri="{FF2B5EF4-FFF2-40B4-BE49-F238E27FC236}">
                        <a16:creationId xmlns:a16="http://schemas.microsoft.com/office/drawing/2014/main" id="{69FCC2E2-FC68-AE08-536C-92B8D82A7C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258">
                    <a:extLst>
                      <a:ext uri="{FF2B5EF4-FFF2-40B4-BE49-F238E27FC236}">
                        <a16:creationId xmlns:a16="http://schemas.microsoft.com/office/drawing/2014/main" id="{5592CE53-DE6E-31D4-806F-7D8AC245ED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 259">
                    <a:extLst>
                      <a:ext uri="{FF2B5EF4-FFF2-40B4-BE49-F238E27FC236}">
                        <a16:creationId xmlns:a16="http://schemas.microsoft.com/office/drawing/2014/main" id="{483034B7-3691-2F26-5A3C-121078D11F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 260">
                    <a:extLst>
                      <a:ext uri="{FF2B5EF4-FFF2-40B4-BE49-F238E27FC236}">
                        <a16:creationId xmlns:a16="http://schemas.microsoft.com/office/drawing/2014/main" id="{30F977D8-540B-FC3C-EB20-FA822EF583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 261">
                    <a:extLst>
                      <a:ext uri="{FF2B5EF4-FFF2-40B4-BE49-F238E27FC236}">
                        <a16:creationId xmlns:a16="http://schemas.microsoft.com/office/drawing/2014/main" id="{5E217AD3-9F3D-31B3-6999-7A31D07AF4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262">
                    <a:extLst>
                      <a:ext uri="{FF2B5EF4-FFF2-40B4-BE49-F238E27FC236}">
                        <a16:creationId xmlns:a16="http://schemas.microsoft.com/office/drawing/2014/main" id="{83459E5A-8400-436D-EF7A-ED030B719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263">
                    <a:extLst>
                      <a:ext uri="{FF2B5EF4-FFF2-40B4-BE49-F238E27FC236}">
                        <a16:creationId xmlns:a16="http://schemas.microsoft.com/office/drawing/2014/main" id="{778C8184-621C-DC77-8D4C-0AA7574562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264">
                    <a:extLst>
                      <a:ext uri="{FF2B5EF4-FFF2-40B4-BE49-F238E27FC236}">
                        <a16:creationId xmlns:a16="http://schemas.microsoft.com/office/drawing/2014/main" id="{D99A63FA-BD4B-7960-EB7F-D4C6945DE93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265">
                    <a:extLst>
                      <a:ext uri="{FF2B5EF4-FFF2-40B4-BE49-F238E27FC236}">
                        <a16:creationId xmlns:a16="http://schemas.microsoft.com/office/drawing/2014/main" id="{2C468881-50CA-8E09-CF8E-038AE2A145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266">
                    <a:extLst>
                      <a:ext uri="{FF2B5EF4-FFF2-40B4-BE49-F238E27FC236}">
                        <a16:creationId xmlns:a16="http://schemas.microsoft.com/office/drawing/2014/main" id="{5C90CF6F-EA98-CDE9-624B-74A351D4F4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267">
                    <a:extLst>
                      <a:ext uri="{FF2B5EF4-FFF2-40B4-BE49-F238E27FC236}">
                        <a16:creationId xmlns:a16="http://schemas.microsoft.com/office/drawing/2014/main" id="{BEA66495-63B3-CF6B-74E3-2D83F36254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8" name="Picture 268">
                    <a:extLst>
                      <a:ext uri="{FF2B5EF4-FFF2-40B4-BE49-F238E27FC236}">
                        <a16:creationId xmlns:a16="http://schemas.microsoft.com/office/drawing/2014/main" id="{9657E764-8F48-A9AA-F6E7-4E8D529BC8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9" name="Picture 269">
                    <a:extLst>
                      <a:ext uri="{FF2B5EF4-FFF2-40B4-BE49-F238E27FC236}">
                        <a16:creationId xmlns:a16="http://schemas.microsoft.com/office/drawing/2014/main" id="{15A607A6-3DB7-77EB-8C09-BE26135F98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Freeform 270">
                    <a:extLst>
                      <a:ext uri="{FF2B5EF4-FFF2-40B4-BE49-F238E27FC236}">
                        <a16:creationId xmlns:a16="http://schemas.microsoft.com/office/drawing/2014/main" id="{F7DC44AE-A7F1-72AA-28AE-6CAAA48C5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271">
                    <a:extLst>
                      <a:ext uri="{FF2B5EF4-FFF2-40B4-BE49-F238E27FC236}">
                        <a16:creationId xmlns:a16="http://schemas.microsoft.com/office/drawing/2014/main" id="{988DA8A3-6E41-7DAD-5483-5550F6DAE2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272">
                    <a:extLst>
                      <a:ext uri="{FF2B5EF4-FFF2-40B4-BE49-F238E27FC236}">
                        <a16:creationId xmlns:a16="http://schemas.microsoft.com/office/drawing/2014/main" id="{9CAB9432-B53B-BB6E-6EE7-A9767D85B7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273">
                    <a:extLst>
                      <a:ext uri="{FF2B5EF4-FFF2-40B4-BE49-F238E27FC236}">
                        <a16:creationId xmlns:a16="http://schemas.microsoft.com/office/drawing/2014/main" id="{88E7E3E0-C1BF-CF69-3DF5-2F2979443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274">
                    <a:extLst>
                      <a:ext uri="{FF2B5EF4-FFF2-40B4-BE49-F238E27FC236}">
                        <a16:creationId xmlns:a16="http://schemas.microsoft.com/office/drawing/2014/main" id="{F04AD269-228E-1AD8-B63B-310F184AC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275">
                    <a:extLst>
                      <a:ext uri="{FF2B5EF4-FFF2-40B4-BE49-F238E27FC236}">
                        <a16:creationId xmlns:a16="http://schemas.microsoft.com/office/drawing/2014/main" id="{0F3D84E0-ECEF-B849-BBE2-425FCF5CAF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276">
                    <a:extLst>
                      <a:ext uri="{FF2B5EF4-FFF2-40B4-BE49-F238E27FC236}">
                        <a16:creationId xmlns:a16="http://schemas.microsoft.com/office/drawing/2014/main" id="{061AB836-C0B9-84EA-13DA-61D9ADCE68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277">
                    <a:extLst>
                      <a:ext uri="{FF2B5EF4-FFF2-40B4-BE49-F238E27FC236}">
                        <a16:creationId xmlns:a16="http://schemas.microsoft.com/office/drawing/2014/main" id="{895D7491-BF14-73E5-AB56-C4ED4C3D63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278">
                    <a:extLst>
                      <a:ext uri="{FF2B5EF4-FFF2-40B4-BE49-F238E27FC236}">
                        <a16:creationId xmlns:a16="http://schemas.microsoft.com/office/drawing/2014/main" id="{8A074F5C-DBEB-3D52-1727-6DD39F2AA8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 279">
                    <a:extLst>
                      <a:ext uri="{FF2B5EF4-FFF2-40B4-BE49-F238E27FC236}">
                        <a16:creationId xmlns:a16="http://schemas.microsoft.com/office/drawing/2014/main" id="{B505D879-9393-C2DA-6E6E-BBB9D3497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280">
                    <a:extLst>
                      <a:ext uri="{FF2B5EF4-FFF2-40B4-BE49-F238E27FC236}">
                        <a16:creationId xmlns:a16="http://schemas.microsoft.com/office/drawing/2014/main" id="{825C7EF2-9C53-4D8C-E0E6-A55D589BF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281">
                    <a:extLst>
                      <a:ext uri="{FF2B5EF4-FFF2-40B4-BE49-F238E27FC236}">
                        <a16:creationId xmlns:a16="http://schemas.microsoft.com/office/drawing/2014/main" id="{4AEC48BC-20FD-3048-599B-03A9A0DF79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282">
                    <a:extLst>
                      <a:ext uri="{FF2B5EF4-FFF2-40B4-BE49-F238E27FC236}">
                        <a16:creationId xmlns:a16="http://schemas.microsoft.com/office/drawing/2014/main" id="{B34A00ED-8AE1-2DF2-E856-07FF0320A6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283">
                    <a:extLst>
                      <a:ext uri="{FF2B5EF4-FFF2-40B4-BE49-F238E27FC236}">
                        <a16:creationId xmlns:a16="http://schemas.microsoft.com/office/drawing/2014/main" id="{6F80843A-3736-F075-FD2E-9EF2682E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64" name="Picture 284">
                    <a:extLst>
                      <a:ext uri="{FF2B5EF4-FFF2-40B4-BE49-F238E27FC236}">
                        <a16:creationId xmlns:a16="http://schemas.microsoft.com/office/drawing/2014/main" id="{46436ACB-037A-427C-A3F0-2E6211D429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5" name="Picture 285">
                    <a:extLst>
                      <a:ext uri="{FF2B5EF4-FFF2-40B4-BE49-F238E27FC236}">
                        <a16:creationId xmlns:a16="http://schemas.microsoft.com/office/drawing/2014/main" id="{D475C2F9-24C6-930C-E683-7DEA046760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6" name="Freeform 286">
                    <a:extLst>
                      <a:ext uri="{FF2B5EF4-FFF2-40B4-BE49-F238E27FC236}">
                        <a16:creationId xmlns:a16="http://schemas.microsoft.com/office/drawing/2014/main" id="{BAE1A9EA-BAFC-3184-BD05-5502987818A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287">
                    <a:extLst>
                      <a:ext uri="{FF2B5EF4-FFF2-40B4-BE49-F238E27FC236}">
                        <a16:creationId xmlns:a16="http://schemas.microsoft.com/office/drawing/2014/main" id="{F6CD3F1A-57DE-A4EF-40A5-F83EE341854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288">
                    <a:extLst>
                      <a:ext uri="{FF2B5EF4-FFF2-40B4-BE49-F238E27FC236}">
                        <a16:creationId xmlns:a16="http://schemas.microsoft.com/office/drawing/2014/main" id="{EA664CB8-F45D-9BA4-0F39-09B10F13A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289">
                    <a:extLst>
                      <a:ext uri="{FF2B5EF4-FFF2-40B4-BE49-F238E27FC236}">
                        <a16:creationId xmlns:a16="http://schemas.microsoft.com/office/drawing/2014/main" id="{9FF1D9BE-E171-9A94-599B-E41513A44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290">
                    <a:extLst>
                      <a:ext uri="{FF2B5EF4-FFF2-40B4-BE49-F238E27FC236}">
                        <a16:creationId xmlns:a16="http://schemas.microsoft.com/office/drawing/2014/main" id="{EB75A6D1-2593-6803-5602-2AB517DA02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291">
                    <a:extLst>
                      <a:ext uri="{FF2B5EF4-FFF2-40B4-BE49-F238E27FC236}">
                        <a16:creationId xmlns:a16="http://schemas.microsoft.com/office/drawing/2014/main" id="{4D2392E7-0A70-59C9-BFDD-4596DC7D8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292">
                    <a:extLst>
                      <a:ext uri="{FF2B5EF4-FFF2-40B4-BE49-F238E27FC236}">
                        <a16:creationId xmlns:a16="http://schemas.microsoft.com/office/drawing/2014/main" id="{F2DCF9E3-C9EC-0869-2863-7F69093681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293">
                    <a:extLst>
                      <a:ext uri="{FF2B5EF4-FFF2-40B4-BE49-F238E27FC236}">
                        <a16:creationId xmlns:a16="http://schemas.microsoft.com/office/drawing/2014/main" id="{D62A3AE0-BE7E-E90E-1BD6-B4DCDAF4ED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294">
                    <a:extLst>
                      <a:ext uri="{FF2B5EF4-FFF2-40B4-BE49-F238E27FC236}">
                        <a16:creationId xmlns:a16="http://schemas.microsoft.com/office/drawing/2014/main" id="{434E21E7-EF14-989C-535C-F68D950764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 295">
                    <a:extLst>
                      <a:ext uri="{FF2B5EF4-FFF2-40B4-BE49-F238E27FC236}">
                        <a16:creationId xmlns:a16="http://schemas.microsoft.com/office/drawing/2014/main" id="{229C6770-B33E-23A0-8AAC-4A6B0E41A0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 296">
                    <a:extLst>
                      <a:ext uri="{FF2B5EF4-FFF2-40B4-BE49-F238E27FC236}">
                        <a16:creationId xmlns:a16="http://schemas.microsoft.com/office/drawing/2014/main" id="{23A8E7A0-BFBF-809C-B490-AC331B1EA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 297">
                    <a:extLst>
                      <a:ext uri="{FF2B5EF4-FFF2-40B4-BE49-F238E27FC236}">
                        <a16:creationId xmlns:a16="http://schemas.microsoft.com/office/drawing/2014/main" id="{A094D303-9727-DD7C-6F47-031533C694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 298">
                    <a:extLst>
                      <a:ext uri="{FF2B5EF4-FFF2-40B4-BE49-F238E27FC236}">
                        <a16:creationId xmlns:a16="http://schemas.microsoft.com/office/drawing/2014/main" id="{6E32EC25-53A3-DD15-91E2-D58AB2E9C5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299">
                    <a:extLst>
                      <a:ext uri="{FF2B5EF4-FFF2-40B4-BE49-F238E27FC236}">
                        <a16:creationId xmlns:a16="http://schemas.microsoft.com/office/drawing/2014/main" id="{0998759D-5F13-3C4B-8498-3DCA8D40E5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 300">
                    <a:extLst>
                      <a:ext uri="{FF2B5EF4-FFF2-40B4-BE49-F238E27FC236}">
                        <a16:creationId xmlns:a16="http://schemas.microsoft.com/office/drawing/2014/main" id="{8A0C2ADA-2778-ED6F-ECA0-DF66C5BEE4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 301">
                    <a:extLst>
                      <a:ext uri="{FF2B5EF4-FFF2-40B4-BE49-F238E27FC236}">
                        <a16:creationId xmlns:a16="http://schemas.microsoft.com/office/drawing/2014/main" id="{611C46D7-848D-00F9-6934-F7FE1ABC4E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302">
                    <a:extLst>
                      <a:ext uri="{FF2B5EF4-FFF2-40B4-BE49-F238E27FC236}">
                        <a16:creationId xmlns:a16="http://schemas.microsoft.com/office/drawing/2014/main" id="{0EAC8755-8736-2DA9-306A-EAB6D69FE1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 303">
                    <a:extLst>
                      <a:ext uri="{FF2B5EF4-FFF2-40B4-BE49-F238E27FC236}">
                        <a16:creationId xmlns:a16="http://schemas.microsoft.com/office/drawing/2014/main" id="{794BAF85-7475-9DAB-672D-2D43481E64D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4" name="Picture 304">
                    <a:extLst>
                      <a:ext uri="{FF2B5EF4-FFF2-40B4-BE49-F238E27FC236}">
                        <a16:creationId xmlns:a16="http://schemas.microsoft.com/office/drawing/2014/main" id="{A2A26042-121E-CCE7-CF42-89B3ED925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5" name="Freeform 305">
                    <a:extLst>
                      <a:ext uri="{FF2B5EF4-FFF2-40B4-BE49-F238E27FC236}">
                        <a16:creationId xmlns:a16="http://schemas.microsoft.com/office/drawing/2014/main" id="{5C50C18D-51FF-A175-265C-FDBC194CF4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306">
                    <a:extLst>
                      <a:ext uri="{FF2B5EF4-FFF2-40B4-BE49-F238E27FC236}">
                        <a16:creationId xmlns:a16="http://schemas.microsoft.com/office/drawing/2014/main" id="{3599CCEB-7EA1-B7AE-2B03-AEB596B3C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308">
                    <a:extLst>
                      <a:ext uri="{FF2B5EF4-FFF2-40B4-BE49-F238E27FC236}">
                        <a16:creationId xmlns:a16="http://schemas.microsoft.com/office/drawing/2014/main" id="{901F7272-C874-2BB0-A84C-92489A9925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 309">
                    <a:extLst>
                      <a:ext uri="{FF2B5EF4-FFF2-40B4-BE49-F238E27FC236}">
                        <a16:creationId xmlns:a16="http://schemas.microsoft.com/office/drawing/2014/main" id="{B1054FD8-7B31-9FDA-5F9A-DE896C0F0F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 310">
                    <a:extLst>
                      <a:ext uri="{FF2B5EF4-FFF2-40B4-BE49-F238E27FC236}">
                        <a16:creationId xmlns:a16="http://schemas.microsoft.com/office/drawing/2014/main" id="{AC1E681F-183F-ECDA-64D7-DC46DD12E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 311">
                    <a:extLst>
                      <a:ext uri="{FF2B5EF4-FFF2-40B4-BE49-F238E27FC236}">
                        <a16:creationId xmlns:a16="http://schemas.microsoft.com/office/drawing/2014/main" id="{A8DC5866-97CC-4B38-BD96-52640F517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 312">
                    <a:extLst>
                      <a:ext uri="{FF2B5EF4-FFF2-40B4-BE49-F238E27FC236}">
                        <a16:creationId xmlns:a16="http://schemas.microsoft.com/office/drawing/2014/main" id="{A0D40DF6-56C3-796F-9367-395C4371E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 313">
                    <a:extLst>
                      <a:ext uri="{FF2B5EF4-FFF2-40B4-BE49-F238E27FC236}">
                        <a16:creationId xmlns:a16="http://schemas.microsoft.com/office/drawing/2014/main" id="{7B5312A1-8851-5B0D-8D20-4F142D8EC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 314">
                    <a:extLst>
                      <a:ext uri="{FF2B5EF4-FFF2-40B4-BE49-F238E27FC236}">
                        <a16:creationId xmlns:a16="http://schemas.microsoft.com/office/drawing/2014/main" id="{298BA326-45E9-B5E5-3674-CC633E5EA9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 315">
                    <a:extLst>
                      <a:ext uri="{FF2B5EF4-FFF2-40B4-BE49-F238E27FC236}">
                        <a16:creationId xmlns:a16="http://schemas.microsoft.com/office/drawing/2014/main" id="{D98A3B06-5630-2BA2-894C-761916196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316">
                    <a:extLst>
                      <a:ext uri="{FF2B5EF4-FFF2-40B4-BE49-F238E27FC236}">
                        <a16:creationId xmlns:a16="http://schemas.microsoft.com/office/drawing/2014/main" id="{4F8D72DE-FD17-E9BA-9844-3938451E373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 317">
                    <a:extLst>
                      <a:ext uri="{FF2B5EF4-FFF2-40B4-BE49-F238E27FC236}">
                        <a16:creationId xmlns:a16="http://schemas.microsoft.com/office/drawing/2014/main" id="{B44A8915-D190-E58A-B116-1D97C43519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318">
                    <a:extLst>
                      <a:ext uri="{FF2B5EF4-FFF2-40B4-BE49-F238E27FC236}">
                        <a16:creationId xmlns:a16="http://schemas.microsoft.com/office/drawing/2014/main" id="{E084E223-95DE-DE18-7C07-B10D3DAA1C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 319">
                    <a:extLst>
                      <a:ext uri="{FF2B5EF4-FFF2-40B4-BE49-F238E27FC236}">
                        <a16:creationId xmlns:a16="http://schemas.microsoft.com/office/drawing/2014/main" id="{A1C96FE6-5A5C-A6D0-C8A0-6243EF43D7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320">
                    <a:extLst>
                      <a:ext uri="{FF2B5EF4-FFF2-40B4-BE49-F238E27FC236}">
                        <a16:creationId xmlns:a16="http://schemas.microsoft.com/office/drawing/2014/main" id="{6E488919-7274-7BEB-A6B8-14348EE36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 321">
                    <a:extLst>
                      <a:ext uri="{FF2B5EF4-FFF2-40B4-BE49-F238E27FC236}">
                        <a16:creationId xmlns:a16="http://schemas.microsoft.com/office/drawing/2014/main" id="{D2D0183E-8C88-29ED-4A8D-C87CF9E9E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 322">
                    <a:extLst>
                      <a:ext uri="{FF2B5EF4-FFF2-40B4-BE49-F238E27FC236}">
                        <a16:creationId xmlns:a16="http://schemas.microsoft.com/office/drawing/2014/main" id="{9B41D5B3-99EE-37E6-91EA-33175A3CD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 323">
                    <a:extLst>
                      <a:ext uri="{FF2B5EF4-FFF2-40B4-BE49-F238E27FC236}">
                        <a16:creationId xmlns:a16="http://schemas.microsoft.com/office/drawing/2014/main" id="{9EB6286C-C608-AE4B-1C7F-93D4FEA04B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324">
                    <a:extLst>
                      <a:ext uri="{FF2B5EF4-FFF2-40B4-BE49-F238E27FC236}">
                        <a16:creationId xmlns:a16="http://schemas.microsoft.com/office/drawing/2014/main" id="{81FA75C5-CF17-0017-49D1-69335FB74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 325">
                    <a:extLst>
                      <a:ext uri="{FF2B5EF4-FFF2-40B4-BE49-F238E27FC236}">
                        <a16:creationId xmlns:a16="http://schemas.microsoft.com/office/drawing/2014/main" id="{5B42A6FD-90F7-8C41-0B99-0546035E0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 326">
                    <a:extLst>
                      <a:ext uri="{FF2B5EF4-FFF2-40B4-BE49-F238E27FC236}">
                        <a16:creationId xmlns:a16="http://schemas.microsoft.com/office/drawing/2014/main" id="{69C695A4-D130-5591-FC3F-27B883EF9A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 327">
                    <a:extLst>
                      <a:ext uri="{FF2B5EF4-FFF2-40B4-BE49-F238E27FC236}">
                        <a16:creationId xmlns:a16="http://schemas.microsoft.com/office/drawing/2014/main" id="{AE75A628-6DFD-2DE8-2CBE-4F17C67C8B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val 328">
                    <a:extLst>
                      <a:ext uri="{FF2B5EF4-FFF2-40B4-BE49-F238E27FC236}">
                        <a16:creationId xmlns:a16="http://schemas.microsoft.com/office/drawing/2014/main" id="{B675A600-4790-CC6D-9625-C21FC27237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Oval 329">
                    <a:extLst>
                      <a:ext uri="{FF2B5EF4-FFF2-40B4-BE49-F238E27FC236}">
                        <a16:creationId xmlns:a16="http://schemas.microsoft.com/office/drawing/2014/main" id="{ED87F9A4-8F23-8CE9-8F91-72F9961D06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30">
                    <a:extLst>
                      <a:ext uri="{FF2B5EF4-FFF2-40B4-BE49-F238E27FC236}">
                        <a16:creationId xmlns:a16="http://schemas.microsoft.com/office/drawing/2014/main" id="{5E3046FD-DAC4-22A0-B1C7-96E266B08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1">
                    <a:extLst>
                      <a:ext uri="{FF2B5EF4-FFF2-40B4-BE49-F238E27FC236}">
                        <a16:creationId xmlns:a16="http://schemas.microsoft.com/office/drawing/2014/main" id="{2383760B-CBBD-9349-7F98-BE7887B952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 332">
                    <a:extLst>
                      <a:ext uri="{FF2B5EF4-FFF2-40B4-BE49-F238E27FC236}">
                        <a16:creationId xmlns:a16="http://schemas.microsoft.com/office/drawing/2014/main" id="{68BF362E-C899-0919-7E2C-24C313BB18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 333">
                    <a:extLst>
                      <a:ext uri="{FF2B5EF4-FFF2-40B4-BE49-F238E27FC236}">
                        <a16:creationId xmlns:a16="http://schemas.microsoft.com/office/drawing/2014/main" id="{3B9881C4-5D9D-C279-B416-5F01759C78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 334">
                    <a:extLst>
                      <a:ext uri="{FF2B5EF4-FFF2-40B4-BE49-F238E27FC236}">
                        <a16:creationId xmlns:a16="http://schemas.microsoft.com/office/drawing/2014/main" id="{22C8DFD2-5B4E-79B6-37FD-A381A2456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Freeform 336">
                  <a:extLst>
                    <a:ext uri="{FF2B5EF4-FFF2-40B4-BE49-F238E27FC236}">
                      <a16:creationId xmlns:a16="http://schemas.microsoft.com/office/drawing/2014/main" id="{6F5DC668-E29D-AD82-A019-EBBB0F07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37">
                  <a:extLst>
                    <a:ext uri="{FF2B5EF4-FFF2-40B4-BE49-F238E27FC236}">
                      <a16:creationId xmlns:a16="http://schemas.microsoft.com/office/drawing/2014/main" id="{0FBE0015-9594-31D5-AFF5-D513746DB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338">
                  <a:extLst>
                    <a:ext uri="{FF2B5EF4-FFF2-40B4-BE49-F238E27FC236}">
                      <a16:creationId xmlns:a16="http://schemas.microsoft.com/office/drawing/2014/main" id="{C7CB44B1-E983-A865-0245-75A098F8E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39">
                  <a:extLst>
                    <a:ext uri="{FF2B5EF4-FFF2-40B4-BE49-F238E27FC236}">
                      <a16:creationId xmlns:a16="http://schemas.microsoft.com/office/drawing/2014/main" id="{EA1F9C91-00F8-8001-1599-E2555BB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40">
                  <a:extLst>
                    <a:ext uri="{FF2B5EF4-FFF2-40B4-BE49-F238E27FC236}">
                      <a16:creationId xmlns:a16="http://schemas.microsoft.com/office/drawing/2014/main" id="{1AC5ED8E-44DB-FC68-3D71-054F86B8D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549E33-683D-A520-16D9-EE5B868E9BFE}"/>
              </a:ext>
            </a:extLst>
          </p:cNvPr>
          <p:cNvGrpSpPr/>
          <p:nvPr/>
        </p:nvGrpSpPr>
        <p:grpSpPr>
          <a:xfrm>
            <a:off x="3305175" y="2533650"/>
            <a:ext cx="6096000" cy="3352800"/>
            <a:chOff x="1219200" y="2819400"/>
            <a:chExt cx="4648200" cy="2743200"/>
          </a:xfrm>
        </p:grpSpPr>
        <p:pic>
          <p:nvPicPr>
            <p:cNvPr id="216" name="Picture 2">
              <a:extLst>
                <a:ext uri="{FF2B5EF4-FFF2-40B4-BE49-F238E27FC236}">
                  <a16:creationId xmlns:a16="http://schemas.microsoft.com/office/drawing/2014/main" id="{32CB4E97-29CD-FB7B-08B6-7125999EC3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6" t="42604" r="24648" b="31027"/>
            <a:stretch/>
          </p:blipFill>
          <p:spPr bwMode="auto">
            <a:xfrm>
              <a:off x="1219200" y="2819400"/>
              <a:ext cx="45720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CB293A9-2DD0-280B-EF83-6DF65EF65690}"/>
                </a:ext>
              </a:extLst>
            </p:cNvPr>
            <p:cNvSpPr/>
            <p:nvPr/>
          </p:nvSpPr>
          <p:spPr>
            <a:xfrm>
              <a:off x="4495800" y="2819400"/>
              <a:ext cx="1371600" cy="1524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05C28BD8-E24E-F42A-E934-CCC8AFA28A12}"/>
              </a:ext>
            </a:extLst>
          </p:cNvPr>
          <p:cNvGrpSpPr/>
          <p:nvPr/>
        </p:nvGrpSpPr>
        <p:grpSpPr>
          <a:xfrm>
            <a:off x="6962776" y="1619250"/>
            <a:ext cx="3048000" cy="1524000"/>
            <a:chOff x="5562601" y="1981200"/>
            <a:chExt cx="2941474" cy="1013383"/>
          </a:xfrm>
        </p:grpSpPr>
        <p:sp>
          <p:nvSpPr>
            <p:cNvPr id="219" name="Rounded Rectangular Callout 9">
              <a:extLst>
                <a:ext uri="{FF2B5EF4-FFF2-40B4-BE49-F238E27FC236}">
                  <a16:creationId xmlns:a16="http://schemas.microsoft.com/office/drawing/2014/main" id="{51462C29-1762-F39E-6BFE-F2CAF58FF5C2}"/>
                </a:ext>
              </a:extLst>
            </p:cNvPr>
            <p:cNvSpPr/>
            <p:nvPr/>
          </p:nvSpPr>
          <p:spPr>
            <a:xfrm>
              <a:off x="5562601" y="1981200"/>
              <a:ext cx="2580125" cy="762000"/>
            </a:xfrm>
            <a:prstGeom prst="wedgeRoundRectCallout">
              <a:avLst>
                <a:gd name="adj1" fmla="val 971"/>
                <a:gd name="adj2" fmla="val 92203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9529DF77-274A-33E4-1EE9-3B185F9CA188}"/>
                </a:ext>
              </a:extLst>
            </p:cNvPr>
            <p:cNvSpPr txBox="1"/>
            <p:nvPr/>
          </p:nvSpPr>
          <p:spPr>
            <a:xfrm>
              <a:off x="5760875" y="2040476"/>
              <a:ext cx="2743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con,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muộn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BAEEF-EC12-C3FC-8113-26129994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10" y="1598294"/>
            <a:ext cx="5353068" cy="3416231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02C31BF3-00BD-EE2D-0FA1-67B00131A957}"/>
              </a:ext>
            </a:extLst>
          </p:cNvPr>
          <p:cNvSpPr/>
          <p:nvPr/>
        </p:nvSpPr>
        <p:spPr>
          <a:xfrm>
            <a:off x="5623560" y="1792605"/>
            <a:ext cx="5956936" cy="3676650"/>
          </a:xfrm>
          <a:prstGeom prst="round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Em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khuyên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đi học rồi tối về xem ti vi,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muộn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cổng trường đóng, hoặc đội cờ đỏ sẽ trừ điểm, …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220318" y="1073153"/>
            <a:ext cx="62822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nào ở lớp mình luôn đi học đúng giờ?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 học đúng giờ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30485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960" y="1776810"/>
            <a:ext cx="1011812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đi học là quyền lợi của trẻ em. Đi học đúng giờ giúp em thực hiện tốt quyền được đi học của mình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A2ED4A64-3373-C28E-9673-9421B037B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9" y="148590"/>
            <a:ext cx="5965997" cy="17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66BC92-4834-F270-F9CD-2561361498DB}"/>
              </a:ext>
            </a:extLst>
          </p:cNvPr>
          <p:cNvSpPr/>
          <p:nvPr/>
        </p:nvSpPr>
        <p:spPr>
          <a:xfrm>
            <a:off x="2714624" y="1447814"/>
            <a:ext cx="7000875" cy="13820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7DA7E-4EB8-B0EE-92C1-088EFC7AF91C}"/>
              </a:ext>
            </a:extLst>
          </p:cNvPr>
          <p:cNvSpPr txBox="1"/>
          <p:nvPr/>
        </p:nvSpPr>
        <p:spPr>
          <a:xfrm>
            <a:off x="2390775" y="1495439"/>
            <a:ext cx="745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nhớ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ghi</a:t>
            </a:r>
            <a:endParaRPr lang="en-US" sz="36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A4D19-DC82-44D7-2FBD-5B7C7E684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8" y="2190991"/>
            <a:ext cx="2405967" cy="4339463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3FCCA9B-BB8B-6FBB-973F-A4020782A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89" y="2581275"/>
            <a:ext cx="4021346" cy="40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9732" y="1351508"/>
            <a:ext cx="8948547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5 Pattaya" pitchFamily="2" charset="-34"/>
              </a:rPr>
              <a:t>Hôm qua bạn nhỏ đến trường với ai?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5 Pattaya" pitchFamily="2" charset="-34"/>
            </a:endParaRPr>
          </a:p>
        </p:txBody>
      </p:sp>
      <p:sp>
        <p:nvSpPr>
          <p:cNvPr id="4" name="Hình chữ nhật 2">
            <a:extLst>
              <a:ext uri="{FF2B5EF4-FFF2-40B4-BE49-F238E27FC236}">
                <a16:creationId xmlns:a16="http://schemas.microsoft.com/office/drawing/2014/main" id="{A937FBF8-DF3D-B278-8EC1-A6AE56DE39B5}"/>
              </a:ext>
            </a:extLst>
          </p:cNvPr>
          <p:cNvSpPr/>
          <p:nvPr/>
        </p:nvSpPr>
        <p:spPr>
          <a:xfrm>
            <a:off x="2015907" y="2853444"/>
            <a:ext cx="8408253" cy="1261355"/>
          </a:xfrm>
          <a:custGeom>
            <a:avLst/>
            <a:gdLst>
              <a:gd name="connsiteX0" fmla="*/ 0 w 8408253"/>
              <a:gd name="connsiteY0" fmla="*/ 0 h 1261355"/>
              <a:gd name="connsiteX1" fmla="*/ 730871 w 8408253"/>
              <a:gd name="connsiteY1" fmla="*/ 0 h 1261355"/>
              <a:gd name="connsiteX2" fmla="*/ 1293577 w 8408253"/>
              <a:gd name="connsiteY2" fmla="*/ 0 h 1261355"/>
              <a:gd name="connsiteX3" fmla="*/ 1940366 w 8408253"/>
              <a:gd name="connsiteY3" fmla="*/ 0 h 1261355"/>
              <a:gd name="connsiteX4" fmla="*/ 2755320 w 8408253"/>
              <a:gd name="connsiteY4" fmla="*/ 0 h 1261355"/>
              <a:gd name="connsiteX5" fmla="*/ 3233943 w 8408253"/>
              <a:gd name="connsiteY5" fmla="*/ 0 h 1261355"/>
              <a:gd name="connsiteX6" fmla="*/ 3964815 w 8408253"/>
              <a:gd name="connsiteY6" fmla="*/ 0 h 1261355"/>
              <a:gd name="connsiteX7" fmla="*/ 4443438 w 8408253"/>
              <a:gd name="connsiteY7" fmla="*/ 0 h 1261355"/>
              <a:gd name="connsiteX8" fmla="*/ 5090227 w 8408253"/>
              <a:gd name="connsiteY8" fmla="*/ 0 h 1261355"/>
              <a:gd name="connsiteX9" fmla="*/ 5821098 w 8408253"/>
              <a:gd name="connsiteY9" fmla="*/ 0 h 1261355"/>
              <a:gd name="connsiteX10" fmla="*/ 6215639 w 8408253"/>
              <a:gd name="connsiteY10" fmla="*/ 0 h 1261355"/>
              <a:gd name="connsiteX11" fmla="*/ 6610180 w 8408253"/>
              <a:gd name="connsiteY11" fmla="*/ 0 h 1261355"/>
              <a:gd name="connsiteX12" fmla="*/ 7425134 w 8408253"/>
              <a:gd name="connsiteY12" fmla="*/ 0 h 1261355"/>
              <a:gd name="connsiteX13" fmla="*/ 8408253 w 8408253"/>
              <a:gd name="connsiteY13" fmla="*/ 0 h 1261355"/>
              <a:gd name="connsiteX14" fmla="*/ 8408253 w 8408253"/>
              <a:gd name="connsiteY14" fmla="*/ 592837 h 1261355"/>
              <a:gd name="connsiteX15" fmla="*/ 8408253 w 8408253"/>
              <a:gd name="connsiteY15" fmla="*/ 1261355 h 1261355"/>
              <a:gd name="connsiteX16" fmla="*/ 7677382 w 8408253"/>
              <a:gd name="connsiteY16" fmla="*/ 1261355 h 1261355"/>
              <a:gd name="connsiteX17" fmla="*/ 6946511 w 8408253"/>
              <a:gd name="connsiteY17" fmla="*/ 1261355 h 1261355"/>
              <a:gd name="connsiteX18" fmla="*/ 6299722 w 8408253"/>
              <a:gd name="connsiteY18" fmla="*/ 1261355 h 1261355"/>
              <a:gd name="connsiteX19" fmla="*/ 5484768 w 8408253"/>
              <a:gd name="connsiteY19" fmla="*/ 1261355 h 1261355"/>
              <a:gd name="connsiteX20" fmla="*/ 4669814 w 8408253"/>
              <a:gd name="connsiteY20" fmla="*/ 1261355 h 1261355"/>
              <a:gd name="connsiteX21" fmla="*/ 3938943 w 8408253"/>
              <a:gd name="connsiteY21" fmla="*/ 1261355 h 1261355"/>
              <a:gd name="connsiteX22" fmla="*/ 3208072 w 8408253"/>
              <a:gd name="connsiteY22" fmla="*/ 1261355 h 1261355"/>
              <a:gd name="connsiteX23" fmla="*/ 2477201 w 8408253"/>
              <a:gd name="connsiteY23" fmla="*/ 1261355 h 1261355"/>
              <a:gd name="connsiteX24" fmla="*/ 1998577 w 8408253"/>
              <a:gd name="connsiteY24" fmla="*/ 1261355 h 1261355"/>
              <a:gd name="connsiteX25" fmla="*/ 1183623 w 8408253"/>
              <a:gd name="connsiteY25" fmla="*/ 1261355 h 1261355"/>
              <a:gd name="connsiteX26" fmla="*/ 0 w 8408253"/>
              <a:gd name="connsiteY26" fmla="*/ 1261355 h 1261355"/>
              <a:gd name="connsiteX27" fmla="*/ 0 w 8408253"/>
              <a:gd name="connsiteY27" fmla="*/ 668518 h 1261355"/>
              <a:gd name="connsiteX28" fmla="*/ 0 w 8408253"/>
              <a:gd name="connsiteY28" fmla="*/ 0 h 126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08253" h="1261355" fill="none" extrusionOk="0">
                <a:moveTo>
                  <a:pt x="0" y="0"/>
                </a:moveTo>
                <a:cubicBezTo>
                  <a:pt x="201566" y="13652"/>
                  <a:pt x="522430" y="-14958"/>
                  <a:pt x="730871" y="0"/>
                </a:cubicBezTo>
                <a:cubicBezTo>
                  <a:pt x="939312" y="14958"/>
                  <a:pt x="1162595" y="-13180"/>
                  <a:pt x="1293577" y="0"/>
                </a:cubicBezTo>
                <a:cubicBezTo>
                  <a:pt x="1424559" y="13180"/>
                  <a:pt x="1742829" y="-2076"/>
                  <a:pt x="1940366" y="0"/>
                </a:cubicBezTo>
                <a:cubicBezTo>
                  <a:pt x="2137903" y="2076"/>
                  <a:pt x="2452337" y="22932"/>
                  <a:pt x="2755320" y="0"/>
                </a:cubicBezTo>
                <a:cubicBezTo>
                  <a:pt x="3058303" y="-22932"/>
                  <a:pt x="3059754" y="-18059"/>
                  <a:pt x="3233943" y="0"/>
                </a:cubicBezTo>
                <a:cubicBezTo>
                  <a:pt x="3408132" y="18059"/>
                  <a:pt x="3771810" y="20438"/>
                  <a:pt x="3964815" y="0"/>
                </a:cubicBezTo>
                <a:cubicBezTo>
                  <a:pt x="4157820" y="-20438"/>
                  <a:pt x="4312996" y="-10155"/>
                  <a:pt x="4443438" y="0"/>
                </a:cubicBezTo>
                <a:cubicBezTo>
                  <a:pt x="4573880" y="10155"/>
                  <a:pt x="4767280" y="28058"/>
                  <a:pt x="5090227" y="0"/>
                </a:cubicBezTo>
                <a:cubicBezTo>
                  <a:pt x="5413174" y="-28058"/>
                  <a:pt x="5625162" y="7638"/>
                  <a:pt x="5821098" y="0"/>
                </a:cubicBezTo>
                <a:cubicBezTo>
                  <a:pt x="6017034" y="-7638"/>
                  <a:pt x="6056397" y="7210"/>
                  <a:pt x="6215639" y="0"/>
                </a:cubicBezTo>
                <a:cubicBezTo>
                  <a:pt x="6374881" y="-7210"/>
                  <a:pt x="6513402" y="-11079"/>
                  <a:pt x="6610180" y="0"/>
                </a:cubicBezTo>
                <a:cubicBezTo>
                  <a:pt x="6706958" y="11079"/>
                  <a:pt x="7167810" y="-19768"/>
                  <a:pt x="7425134" y="0"/>
                </a:cubicBezTo>
                <a:cubicBezTo>
                  <a:pt x="7682458" y="19768"/>
                  <a:pt x="8109499" y="-26020"/>
                  <a:pt x="8408253" y="0"/>
                </a:cubicBezTo>
                <a:cubicBezTo>
                  <a:pt x="8427208" y="204217"/>
                  <a:pt x="8405161" y="317157"/>
                  <a:pt x="8408253" y="592837"/>
                </a:cubicBezTo>
                <a:cubicBezTo>
                  <a:pt x="8411345" y="868517"/>
                  <a:pt x="8416809" y="986633"/>
                  <a:pt x="8408253" y="1261355"/>
                </a:cubicBezTo>
                <a:cubicBezTo>
                  <a:pt x="8201337" y="1236363"/>
                  <a:pt x="7841163" y="1269876"/>
                  <a:pt x="7677382" y="1261355"/>
                </a:cubicBezTo>
                <a:cubicBezTo>
                  <a:pt x="7513601" y="1252834"/>
                  <a:pt x="7165391" y="1268050"/>
                  <a:pt x="6946511" y="1261355"/>
                </a:cubicBezTo>
                <a:cubicBezTo>
                  <a:pt x="6727631" y="1254660"/>
                  <a:pt x="6522070" y="1253606"/>
                  <a:pt x="6299722" y="1261355"/>
                </a:cubicBezTo>
                <a:cubicBezTo>
                  <a:pt x="6077374" y="1269104"/>
                  <a:pt x="5845160" y="1253044"/>
                  <a:pt x="5484768" y="1261355"/>
                </a:cubicBezTo>
                <a:cubicBezTo>
                  <a:pt x="5124376" y="1269666"/>
                  <a:pt x="4911004" y="1273928"/>
                  <a:pt x="4669814" y="1261355"/>
                </a:cubicBezTo>
                <a:cubicBezTo>
                  <a:pt x="4428624" y="1248782"/>
                  <a:pt x="4288642" y="1238005"/>
                  <a:pt x="3938943" y="1261355"/>
                </a:cubicBezTo>
                <a:cubicBezTo>
                  <a:pt x="3589244" y="1284705"/>
                  <a:pt x="3530014" y="1254738"/>
                  <a:pt x="3208072" y="1261355"/>
                </a:cubicBezTo>
                <a:cubicBezTo>
                  <a:pt x="2886130" y="1267972"/>
                  <a:pt x="2785297" y="1256563"/>
                  <a:pt x="2477201" y="1261355"/>
                </a:cubicBezTo>
                <a:cubicBezTo>
                  <a:pt x="2169105" y="1266147"/>
                  <a:pt x="2188667" y="1242310"/>
                  <a:pt x="1998577" y="1261355"/>
                </a:cubicBezTo>
                <a:cubicBezTo>
                  <a:pt x="1808487" y="1280400"/>
                  <a:pt x="1384136" y="1295500"/>
                  <a:pt x="1183623" y="1261355"/>
                </a:cubicBezTo>
                <a:cubicBezTo>
                  <a:pt x="983110" y="1227210"/>
                  <a:pt x="385896" y="1269898"/>
                  <a:pt x="0" y="1261355"/>
                </a:cubicBezTo>
                <a:cubicBezTo>
                  <a:pt x="1585" y="1041190"/>
                  <a:pt x="-27593" y="944997"/>
                  <a:pt x="0" y="668518"/>
                </a:cubicBezTo>
                <a:cubicBezTo>
                  <a:pt x="27593" y="392039"/>
                  <a:pt x="6004" y="200553"/>
                  <a:pt x="0" y="0"/>
                </a:cubicBezTo>
                <a:close/>
              </a:path>
              <a:path w="8408253" h="1261355" stroke="0" extrusionOk="0">
                <a:moveTo>
                  <a:pt x="0" y="0"/>
                </a:moveTo>
                <a:cubicBezTo>
                  <a:pt x="165781" y="-6587"/>
                  <a:pt x="387864" y="12826"/>
                  <a:pt x="562706" y="0"/>
                </a:cubicBezTo>
                <a:cubicBezTo>
                  <a:pt x="737548" y="-12826"/>
                  <a:pt x="843161" y="14132"/>
                  <a:pt x="957247" y="0"/>
                </a:cubicBezTo>
                <a:cubicBezTo>
                  <a:pt x="1071333" y="-14132"/>
                  <a:pt x="1590252" y="-15700"/>
                  <a:pt x="1772201" y="0"/>
                </a:cubicBezTo>
                <a:cubicBezTo>
                  <a:pt x="1954150" y="15700"/>
                  <a:pt x="2152504" y="26534"/>
                  <a:pt x="2334907" y="0"/>
                </a:cubicBezTo>
                <a:cubicBezTo>
                  <a:pt x="2517310" y="-26534"/>
                  <a:pt x="2676340" y="12409"/>
                  <a:pt x="2897613" y="0"/>
                </a:cubicBezTo>
                <a:cubicBezTo>
                  <a:pt x="3118886" y="-12409"/>
                  <a:pt x="3544003" y="36684"/>
                  <a:pt x="3712567" y="0"/>
                </a:cubicBezTo>
                <a:cubicBezTo>
                  <a:pt x="3881131" y="-36684"/>
                  <a:pt x="3960042" y="22531"/>
                  <a:pt x="4191191" y="0"/>
                </a:cubicBezTo>
                <a:cubicBezTo>
                  <a:pt x="4422340" y="-22531"/>
                  <a:pt x="4637605" y="-5869"/>
                  <a:pt x="5006144" y="0"/>
                </a:cubicBezTo>
                <a:cubicBezTo>
                  <a:pt x="5374683" y="5869"/>
                  <a:pt x="5618030" y="10934"/>
                  <a:pt x="5821098" y="0"/>
                </a:cubicBezTo>
                <a:cubicBezTo>
                  <a:pt x="6024166" y="-10934"/>
                  <a:pt x="6233784" y="9394"/>
                  <a:pt x="6467887" y="0"/>
                </a:cubicBezTo>
                <a:cubicBezTo>
                  <a:pt x="6701990" y="-9394"/>
                  <a:pt x="6905131" y="8897"/>
                  <a:pt x="7282841" y="0"/>
                </a:cubicBezTo>
                <a:cubicBezTo>
                  <a:pt x="7660551" y="-8897"/>
                  <a:pt x="7601037" y="-9782"/>
                  <a:pt x="7845547" y="0"/>
                </a:cubicBezTo>
                <a:cubicBezTo>
                  <a:pt x="8090057" y="9782"/>
                  <a:pt x="8167136" y="-18358"/>
                  <a:pt x="8408253" y="0"/>
                </a:cubicBezTo>
                <a:cubicBezTo>
                  <a:pt x="8432205" y="185132"/>
                  <a:pt x="8432935" y="434272"/>
                  <a:pt x="8408253" y="643291"/>
                </a:cubicBezTo>
                <a:cubicBezTo>
                  <a:pt x="8383571" y="852310"/>
                  <a:pt x="8403043" y="1112899"/>
                  <a:pt x="8408253" y="1261355"/>
                </a:cubicBezTo>
                <a:cubicBezTo>
                  <a:pt x="8172986" y="1257266"/>
                  <a:pt x="8040542" y="1266928"/>
                  <a:pt x="7761464" y="1261355"/>
                </a:cubicBezTo>
                <a:cubicBezTo>
                  <a:pt x="7482386" y="1255782"/>
                  <a:pt x="7280405" y="1238028"/>
                  <a:pt x="6946511" y="1261355"/>
                </a:cubicBezTo>
                <a:cubicBezTo>
                  <a:pt x="6612617" y="1284682"/>
                  <a:pt x="6554360" y="1293278"/>
                  <a:pt x="6299722" y="1261355"/>
                </a:cubicBezTo>
                <a:cubicBezTo>
                  <a:pt x="6045084" y="1229432"/>
                  <a:pt x="6043820" y="1268399"/>
                  <a:pt x="5905181" y="1261355"/>
                </a:cubicBezTo>
                <a:cubicBezTo>
                  <a:pt x="5766542" y="1254311"/>
                  <a:pt x="5581500" y="1264404"/>
                  <a:pt x="5426557" y="1261355"/>
                </a:cubicBezTo>
                <a:cubicBezTo>
                  <a:pt x="5271614" y="1258306"/>
                  <a:pt x="5018191" y="1268690"/>
                  <a:pt x="4611603" y="1261355"/>
                </a:cubicBezTo>
                <a:cubicBezTo>
                  <a:pt x="4205015" y="1254020"/>
                  <a:pt x="4270741" y="1241857"/>
                  <a:pt x="3964815" y="1261355"/>
                </a:cubicBezTo>
                <a:cubicBezTo>
                  <a:pt x="3658889" y="1280853"/>
                  <a:pt x="3656273" y="1239085"/>
                  <a:pt x="3486191" y="1261355"/>
                </a:cubicBezTo>
                <a:cubicBezTo>
                  <a:pt x="3316109" y="1283625"/>
                  <a:pt x="3033881" y="1236489"/>
                  <a:pt x="2839402" y="1261355"/>
                </a:cubicBezTo>
                <a:cubicBezTo>
                  <a:pt x="2644923" y="1286221"/>
                  <a:pt x="2641178" y="1251701"/>
                  <a:pt x="2444861" y="1261355"/>
                </a:cubicBezTo>
                <a:cubicBezTo>
                  <a:pt x="2248544" y="1271009"/>
                  <a:pt x="2210539" y="1273393"/>
                  <a:pt x="2050320" y="1261355"/>
                </a:cubicBezTo>
                <a:cubicBezTo>
                  <a:pt x="1890101" y="1249317"/>
                  <a:pt x="1615694" y="1259494"/>
                  <a:pt x="1403531" y="1261355"/>
                </a:cubicBezTo>
                <a:cubicBezTo>
                  <a:pt x="1191368" y="1263216"/>
                  <a:pt x="1063996" y="1251606"/>
                  <a:pt x="924908" y="1261355"/>
                </a:cubicBezTo>
                <a:cubicBezTo>
                  <a:pt x="785820" y="1271104"/>
                  <a:pt x="262782" y="1291746"/>
                  <a:pt x="0" y="1261355"/>
                </a:cubicBezTo>
                <a:cubicBezTo>
                  <a:pt x="17696" y="987455"/>
                  <a:pt x="-4420" y="798540"/>
                  <a:pt x="0" y="655905"/>
                </a:cubicBezTo>
                <a:cubicBezTo>
                  <a:pt x="4420" y="513270"/>
                  <a:pt x="19943" y="205201"/>
                  <a:pt x="0" y="0"/>
                </a:cubicBezTo>
                <a:close/>
              </a:path>
            </a:pathLst>
          </a:custGeom>
          <a:solidFill>
            <a:schemeClr val="tx1">
              <a:alpha val="44000"/>
            </a:schemeClr>
          </a:solidFill>
          <a:ln w="19050">
            <a:solidFill>
              <a:srgbClr val="9E403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49FDC-2BA3-142F-B592-EF64E2694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A871C6-DFEF-D135-8ACF-DAB6E39F9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41" y="3027094"/>
            <a:ext cx="4593096" cy="4593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80A4F5-9217-9A8D-FD67-252F2ED85602}"/>
              </a:ext>
            </a:extLst>
          </p:cNvPr>
          <p:cNvSpPr/>
          <p:nvPr/>
        </p:nvSpPr>
        <p:spPr>
          <a:xfrm>
            <a:off x="1109277" y="1189583"/>
            <a:ext cx="9189153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5 Pattaya" pitchFamily="2" charset="-34"/>
              </a:rPr>
              <a:t>  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5 Pattaya" pitchFamily="2" charset="-34"/>
              </a:rPr>
              <a:t>Dù đến trường cùng ba mẹ hay một mình thì chúng ta cũng cần đi học như thế nào?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5 Pattaya" pitchFamily="2" charset="-34"/>
            </a:endParaRPr>
          </a:p>
        </p:txBody>
      </p:sp>
      <p:sp>
        <p:nvSpPr>
          <p:cNvPr id="4" name="Hình chữ nhật 2">
            <a:extLst>
              <a:ext uri="{FF2B5EF4-FFF2-40B4-BE49-F238E27FC236}">
                <a16:creationId xmlns:a16="http://schemas.microsoft.com/office/drawing/2014/main" id="{4F373DB6-6480-82AB-0A64-F1075073C2C4}"/>
              </a:ext>
            </a:extLst>
          </p:cNvPr>
          <p:cNvSpPr/>
          <p:nvPr/>
        </p:nvSpPr>
        <p:spPr>
          <a:xfrm>
            <a:off x="1021497" y="3836424"/>
            <a:ext cx="8408253" cy="1649976"/>
          </a:xfrm>
          <a:custGeom>
            <a:avLst/>
            <a:gdLst>
              <a:gd name="connsiteX0" fmla="*/ 0 w 8408253"/>
              <a:gd name="connsiteY0" fmla="*/ 0 h 1649976"/>
              <a:gd name="connsiteX1" fmla="*/ 730871 w 8408253"/>
              <a:gd name="connsiteY1" fmla="*/ 0 h 1649976"/>
              <a:gd name="connsiteX2" fmla="*/ 1545825 w 8408253"/>
              <a:gd name="connsiteY2" fmla="*/ 0 h 1649976"/>
              <a:gd name="connsiteX3" fmla="*/ 2024449 w 8408253"/>
              <a:gd name="connsiteY3" fmla="*/ 0 h 1649976"/>
              <a:gd name="connsiteX4" fmla="*/ 2755320 w 8408253"/>
              <a:gd name="connsiteY4" fmla="*/ 0 h 1649976"/>
              <a:gd name="connsiteX5" fmla="*/ 3233943 w 8408253"/>
              <a:gd name="connsiteY5" fmla="*/ 0 h 1649976"/>
              <a:gd name="connsiteX6" fmla="*/ 3880732 w 8408253"/>
              <a:gd name="connsiteY6" fmla="*/ 0 h 1649976"/>
              <a:gd name="connsiteX7" fmla="*/ 4611603 w 8408253"/>
              <a:gd name="connsiteY7" fmla="*/ 0 h 1649976"/>
              <a:gd name="connsiteX8" fmla="*/ 5006144 w 8408253"/>
              <a:gd name="connsiteY8" fmla="*/ 0 h 1649976"/>
              <a:gd name="connsiteX9" fmla="*/ 5400686 w 8408253"/>
              <a:gd name="connsiteY9" fmla="*/ 0 h 1649976"/>
              <a:gd name="connsiteX10" fmla="*/ 6215639 w 8408253"/>
              <a:gd name="connsiteY10" fmla="*/ 0 h 1649976"/>
              <a:gd name="connsiteX11" fmla="*/ 6862428 w 8408253"/>
              <a:gd name="connsiteY11" fmla="*/ 0 h 1649976"/>
              <a:gd name="connsiteX12" fmla="*/ 7256969 w 8408253"/>
              <a:gd name="connsiteY12" fmla="*/ 0 h 1649976"/>
              <a:gd name="connsiteX13" fmla="*/ 8408253 w 8408253"/>
              <a:gd name="connsiteY13" fmla="*/ 0 h 1649976"/>
              <a:gd name="connsiteX14" fmla="*/ 8408253 w 8408253"/>
              <a:gd name="connsiteY14" fmla="*/ 582992 h 1649976"/>
              <a:gd name="connsiteX15" fmla="*/ 8408253 w 8408253"/>
              <a:gd name="connsiteY15" fmla="*/ 1099984 h 1649976"/>
              <a:gd name="connsiteX16" fmla="*/ 8408253 w 8408253"/>
              <a:gd name="connsiteY16" fmla="*/ 1649976 h 1649976"/>
              <a:gd name="connsiteX17" fmla="*/ 8013712 w 8408253"/>
              <a:gd name="connsiteY17" fmla="*/ 1649976 h 1649976"/>
              <a:gd name="connsiteX18" fmla="*/ 7198758 w 8408253"/>
              <a:gd name="connsiteY18" fmla="*/ 1649976 h 1649976"/>
              <a:gd name="connsiteX19" fmla="*/ 6467887 w 8408253"/>
              <a:gd name="connsiteY19" fmla="*/ 1649976 h 1649976"/>
              <a:gd name="connsiteX20" fmla="*/ 5737016 w 8408253"/>
              <a:gd name="connsiteY20" fmla="*/ 1649976 h 1649976"/>
              <a:gd name="connsiteX21" fmla="*/ 5006144 w 8408253"/>
              <a:gd name="connsiteY21" fmla="*/ 1649976 h 1649976"/>
              <a:gd name="connsiteX22" fmla="*/ 4527521 w 8408253"/>
              <a:gd name="connsiteY22" fmla="*/ 1649976 h 1649976"/>
              <a:gd name="connsiteX23" fmla="*/ 3712567 w 8408253"/>
              <a:gd name="connsiteY23" fmla="*/ 1649976 h 1649976"/>
              <a:gd name="connsiteX24" fmla="*/ 3065778 w 8408253"/>
              <a:gd name="connsiteY24" fmla="*/ 1649976 h 1649976"/>
              <a:gd name="connsiteX25" fmla="*/ 2671237 w 8408253"/>
              <a:gd name="connsiteY25" fmla="*/ 1649976 h 1649976"/>
              <a:gd name="connsiteX26" fmla="*/ 2024449 w 8408253"/>
              <a:gd name="connsiteY26" fmla="*/ 1649976 h 1649976"/>
              <a:gd name="connsiteX27" fmla="*/ 1461742 w 8408253"/>
              <a:gd name="connsiteY27" fmla="*/ 1649976 h 1649976"/>
              <a:gd name="connsiteX28" fmla="*/ 899036 w 8408253"/>
              <a:gd name="connsiteY28" fmla="*/ 1649976 h 1649976"/>
              <a:gd name="connsiteX29" fmla="*/ 0 w 8408253"/>
              <a:gd name="connsiteY29" fmla="*/ 1649976 h 1649976"/>
              <a:gd name="connsiteX30" fmla="*/ 0 w 8408253"/>
              <a:gd name="connsiteY30" fmla="*/ 1116484 h 1649976"/>
              <a:gd name="connsiteX31" fmla="*/ 0 w 8408253"/>
              <a:gd name="connsiteY31" fmla="*/ 549992 h 1649976"/>
              <a:gd name="connsiteX32" fmla="*/ 0 w 8408253"/>
              <a:gd name="connsiteY32" fmla="*/ 0 h 164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08253" h="1649976" fill="none" extrusionOk="0">
                <a:moveTo>
                  <a:pt x="0" y="0"/>
                </a:moveTo>
                <a:cubicBezTo>
                  <a:pt x="326894" y="-4247"/>
                  <a:pt x="376400" y="34844"/>
                  <a:pt x="730871" y="0"/>
                </a:cubicBezTo>
                <a:cubicBezTo>
                  <a:pt x="1085342" y="-34844"/>
                  <a:pt x="1242842" y="22932"/>
                  <a:pt x="1545825" y="0"/>
                </a:cubicBezTo>
                <a:cubicBezTo>
                  <a:pt x="1848808" y="-22932"/>
                  <a:pt x="1845768" y="-19032"/>
                  <a:pt x="2024449" y="0"/>
                </a:cubicBezTo>
                <a:cubicBezTo>
                  <a:pt x="2203130" y="19032"/>
                  <a:pt x="2563524" y="24327"/>
                  <a:pt x="2755320" y="0"/>
                </a:cubicBezTo>
                <a:cubicBezTo>
                  <a:pt x="2947116" y="-24327"/>
                  <a:pt x="3103501" y="-10155"/>
                  <a:pt x="3233943" y="0"/>
                </a:cubicBezTo>
                <a:cubicBezTo>
                  <a:pt x="3364385" y="10155"/>
                  <a:pt x="3557785" y="28058"/>
                  <a:pt x="3880732" y="0"/>
                </a:cubicBezTo>
                <a:cubicBezTo>
                  <a:pt x="4203679" y="-28058"/>
                  <a:pt x="4415667" y="7638"/>
                  <a:pt x="4611603" y="0"/>
                </a:cubicBezTo>
                <a:cubicBezTo>
                  <a:pt x="4807539" y="-7638"/>
                  <a:pt x="4846902" y="7210"/>
                  <a:pt x="5006144" y="0"/>
                </a:cubicBezTo>
                <a:cubicBezTo>
                  <a:pt x="5165386" y="-7210"/>
                  <a:pt x="5303280" y="-19310"/>
                  <a:pt x="5400686" y="0"/>
                </a:cubicBezTo>
                <a:cubicBezTo>
                  <a:pt x="5498092" y="19310"/>
                  <a:pt x="5960846" y="-16074"/>
                  <a:pt x="6215639" y="0"/>
                </a:cubicBezTo>
                <a:cubicBezTo>
                  <a:pt x="6470432" y="16074"/>
                  <a:pt x="6542481" y="-4344"/>
                  <a:pt x="6862428" y="0"/>
                </a:cubicBezTo>
                <a:cubicBezTo>
                  <a:pt x="7182375" y="4344"/>
                  <a:pt x="7124881" y="13190"/>
                  <a:pt x="7256969" y="0"/>
                </a:cubicBezTo>
                <a:cubicBezTo>
                  <a:pt x="7389057" y="-13190"/>
                  <a:pt x="7932331" y="29654"/>
                  <a:pt x="8408253" y="0"/>
                </a:cubicBezTo>
                <a:cubicBezTo>
                  <a:pt x="8434400" y="144053"/>
                  <a:pt x="8390099" y="458948"/>
                  <a:pt x="8408253" y="582992"/>
                </a:cubicBezTo>
                <a:cubicBezTo>
                  <a:pt x="8426407" y="707036"/>
                  <a:pt x="8405791" y="962256"/>
                  <a:pt x="8408253" y="1099984"/>
                </a:cubicBezTo>
                <a:cubicBezTo>
                  <a:pt x="8410715" y="1237712"/>
                  <a:pt x="8388330" y="1426504"/>
                  <a:pt x="8408253" y="1649976"/>
                </a:cubicBezTo>
                <a:cubicBezTo>
                  <a:pt x="8251378" y="1639850"/>
                  <a:pt x="8158990" y="1664901"/>
                  <a:pt x="8013712" y="1649976"/>
                </a:cubicBezTo>
                <a:cubicBezTo>
                  <a:pt x="7868434" y="1635051"/>
                  <a:pt x="7439948" y="1662549"/>
                  <a:pt x="7198758" y="1649976"/>
                </a:cubicBezTo>
                <a:cubicBezTo>
                  <a:pt x="6957568" y="1637403"/>
                  <a:pt x="6817586" y="1626626"/>
                  <a:pt x="6467887" y="1649976"/>
                </a:cubicBezTo>
                <a:cubicBezTo>
                  <a:pt x="6118188" y="1673326"/>
                  <a:pt x="6058958" y="1643359"/>
                  <a:pt x="5737016" y="1649976"/>
                </a:cubicBezTo>
                <a:cubicBezTo>
                  <a:pt x="5415074" y="1656593"/>
                  <a:pt x="5315266" y="1647439"/>
                  <a:pt x="5006144" y="1649976"/>
                </a:cubicBezTo>
                <a:cubicBezTo>
                  <a:pt x="4697022" y="1652513"/>
                  <a:pt x="4716118" y="1673347"/>
                  <a:pt x="4527521" y="1649976"/>
                </a:cubicBezTo>
                <a:cubicBezTo>
                  <a:pt x="4338924" y="1626605"/>
                  <a:pt x="3913080" y="1684121"/>
                  <a:pt x="3712567" y="1649976"/>
                </a:cubicBezTo>
                <a:cubicBezTo>
                  <a:pt x="3512054" y="1615831"/>
                  <a:pt x="3344538" y="1679291"/>
                  <a:pt x="3065778" y="1649976"/>
                </a:cubicBezTo>
                <a:cubicBezTo>
                  <a:pt x="2787018" y="1620661"/>
                  <a:pt x="2762659" y="1663069"/>
                  <a:pt x="2671237" y="1649976"/>
                </a:cubicBezTo>
                <a:cubicBezTo>
                  <a:pt x="2579815" y="1636883"/>
                  <a:pt x="2206328" y="1656695"/>
                  <a:pt x="2024449" y="1649976"/>
                </a:cubicBezTo>
                <a:cubicBezTo>
                  <a:pt x="1842570" y="1643257"/>
                  <a:pt x="1660028" y="1656999"/>
                  <a:pt x="1461742" y="1649976"/>
                </a:cubicBezTo>
                <a:cubicBezTo>
                  <a:pt x="1263456" y="1642953"/>
                  <a:pt x="1159232" y="1676594"/>
                  <a:pt x="899036" y="1649976"/>
                </a:cubicBezTo>
                <a:cubicBezTo>
                  <a:pt x="638840" y="1623358"/>
                  <a:pt x="244003" y="1638376"/>
                  <a:pt x="0" y="1649976"/>
                </a:cubicBezTo>
                <a:cubicBezTo>
                  <a:pt x="-6117" y="1466558"/>
                  <a:pt x="19271" y="1347990"/>
                  <a:pt x="0" y="1116484"/>
                </a:cubicBezTo>
                <a:cubicBezTo>
                  <a:pt x="-19271" y="884978"/>
                  <a:pt x="23331" y="783589"/>
                  <a:pt x="0" y="549992"/>
                </a:cubicBezTo>
                <a:cubicBezTo>
                  <a:pt x="-23331" y="316395"/>
                  <a:pt x="12192" y="257334"/>
                  <a:pt x="0" y="0"/>
                </a:cubicBezTo>
                <a:close/>
              </a:path>
              <a:path w="8408253" h="1649976" stroke="0" extrusionOk="0">
                <a:moveTo>
                  <a:pt x="0" y="0"/>
                </a:moveTo>
                <a:cubicBezTo>
                  <a:pt x="165781" y="-6587"/>
                  <a:pt x="387864" y="12826"/>
                  <a:pt x="562706" y="0"/>
                </a:cubicBezTo>
                <a:cubicBezTo>
                  <a:pt x="737548" y="-12826"/>
                  <a:pt x="843161" y="14132"/>
                  <a:pt x="957247" y="0"/>
                </a:cubicBezTo>
                <a:cubicBezTo>
                  <a:pt x="1071333" y="-14132"/>
                  <a:pt x="1590252" y="-15700"/>
                  <a:pt x="1772201" y="0"/>
                </a:cubicBezTo>
                <a:cubicBezTo>
                  <a:pt x="1954150" y="15700"/>
                  <a:pt x="2152504" y="26534"/>
                  <a:pt x="2334907" y="0"/>
                </a:cubicBezTo>
                <a:cubicBezTo>
                  <a:pt x="2517310" y="-26534"/>
                  <a:pt x="2676340" y="12409"/>
                  <a:pt x="2897613" y="0"/>
                </a:cubicBezTo>
                <a:cubicBezTo>
                  <a:pt x="3118886" y="-12409"/>
                  <a:pt x="3544003" y="36684"/>
                  <a:pt x="3712567" y="0"/>
                </a:cubicBezTo>
                <a:cubicBezTo>
                  <a:pt x="3881131" y="-36684"/>
                  <a:pt x="3960042" y="22531"/>
                  <a:pt x="4191191" y="0"/>
                </a:cubicBezTo>
                <a:cubicBezTo>
                  <a:pt x="4422340" y="-22531"/>
                  <a:pt x="4637605" y="-5869"/>
                  <a:pt x="5006144" y="0"/>
                </a:cubicBezTo>
                <a:cubicBezTo>
                  <a:pt x="5374683" y="5869"/>
                  <a:pt x="5618030" y="10934"/>
                  <a:pt x="5821098" y="0"/>
                </a:cubicBezTo>
                <a:cubicBezTo>
                  <a:pt x="6024166" y="-10934"/>
                  <a:pt x="6233784" y="9394"/>
                  <a:pt x="6467887" y="0"/>
                </a:cubicBezTo>
                <a:cubicBezTo>
                  <a:pt x="6701990" y="-9394"/>
                  <a:pt x="6905131" y="8897"/>
                  <a:pt x="7282841" y="0"/>
                </a:cubicBezTo>
                <a:cubicBezTo>
                  <a:pt x="7660551" y="-8897"/>
                  <a:pt x="7601037" y="-9782"/>
                  <a:pt x="7845547" y="0"/>
                </a:cubicBezTo>
                <a:cubicBezTo>
                  <a:pt x="8090057" y="9782"/>
                  <a:pt x="8167136" y="-18358"/>
                  <a:pt x="8408253" y="0"/>
                </a:cubicBezTo>
                <a:cubicBezTo>
                  <a:pt x="8419157" y="211573"/>
                  <a:pt x="8427329" y="369497"/>
                  <a:pt x="8408253" y="566492"/>
                </a:cubicBezTo>
                <a:cubicBezTo>
                  <a:pt x="8389177" y="763487"/>
                  <a:pt x="8404959" y="985527"/>
                  <a:pt x="8408253" y="1116484"/>
                </a:cubicBezTo>
                <a:cubicBezTo>
                  <a:pt x="8411547" y="1247441"/>
                  <a:pt x="8384817" y="1405398"/>
                  <a:pt x="8408253" y="1649976"/>
                </a:cubicBezTo>
                <a:cubicBezTo>
                  <a:pt x="8182773" y="1683253"/>
                  <a:pt x="7933651" y="1676973"/>
                  <a:pt x="7677382" y="1649976"/>
                </a:cubicBezTo>
                <a:cubicBezTo>
                  <a:pt x="7421113" y="1622979"/>
                  <a:pt x="7285231" y="1681899"/>
                  <a:pt x="7030593" y="1649976"/>
                </a:cubicBezTo>
                <a:cubicBezTo>
                  <a:pt x="6775955" y="1618053"/>
                  <a:pt x="6774691" y="1657020"/>
                  <a:pt x="6636052" y="1649976"/>
                </a:cubicBezTo>
                <a:cubicBezTo>
                  <a:pt x="6497413" y="1642932"/>
                  <a:pt x="6312371" y="1653025"/>
                  <a:pt x="6157428" y="1649976"/>
                </a:cubicBezTo>
                <a:cubicBezTo>
                  <a:pt x="6002485" y="1646927"/>
                  <a:pt x="5745434" y="1657183"/>
                  <a:pt x="5342475" y="1649976"/>
                </a:cubicBezTo>
                <a:cubicBezTo>
                  <a:pt x="4939516" y="1642769"/>
                  <a:pt x="5001976" y="1631119"/>
                  <a:pt x="4695686" y="1649976"/>
                </a:cubicBezTo>
                <a:cubicBezTo>
                  <a:pt x="4389396" y="1668833"/>
                  <a:pt x="4387144" y="1627706"/>
                  <a:pt x="4217062" y="1649976"/>
                </a:cubicBezTo>
                <a:cubicBezTo>
                  <a:pt x="4046980" y="1672246"/>
                  <a:pt x="3763543" y="1623462"/>
                  <a:pt x="3570274" y="1649976"/>
                </a:cubicBezTo>
                <a:cubicBezTo>
                  <a:pt x="3377005" y="1676490"/>
                  <a:pt x="3260340" y="1649211"/>
                  <a:pt x="3175732" y="1649976"/>
                </a:cubicBezTo>
                <a:cubicBezTo>
                  <a:pt x="3091124" y="1650741"/>
                  <a:pt x="2941410" y="1662014"/>
                  <a:pt x="2781191" y="1649976"/>
                </a:cubicBezTo>
                <a:cubicBezTo>
                  <a:pt x="2620972" y="1637938"/>
                  <a:pt x="2344945" y="1645548"/>
                  <a:pt x="2134403" y="1649976"/>
                </a:cubicBezTo>
                <a:cubicBezTo>
                  <a:pt x="1923861" y="1654404"/>
                  <a:pt x="1799426" y="1641139"/>
                  <a:pt x="1655779" y="1649976"/>
                </a:cubicBezTo>
                <a:cubicBezTo>
                  <a:pt x="1512132" y="1658813"/>
                  <a:pt x="1096723" y="1649103"/>
                  <a:pt x="924908" y="1649976"/>
                </a:cubicBezTo>
                <a:cubicBezTo>
                  <a:pt x="753093" y="1650849"/>
                  <a:pt x="378170" y="1666230"/>
                  <a:pt x="0" y="1649976"/>
                </a:cubicBezTo>
                <a:cubicBezTo>
                  <a:pt x="-19089" y="1444745"/>
                  <a:pt x="23660" y="1225257"/>
                  <a:pt x="0" y="1083484"/>
                </a:cubicBezTo>
                <a:cubicBezTo>
                  <a:pt x="-23660" y="941711"/>
                  <a:pt x="1359" y="721832"/>
                  <a:pt x="0" y="516992"/>
                </a:cubicBezTo>
                <a:cubicBezTo>
                  <a:pt x="-1359" y="312152"/>
                  <a:pt x="22011" y="238493"/>
                  <a:pt x="0" y="0"/>
                </a:cubicBezTo>
                <a:close/>
              </a:path>
            </a:pathLst>
          </a:custGeom>
          <a:solidFill>
            <a:schemeClr val="tx1">
              <a:alpha val="44000"/>
            </a:schemeClr>
          </a:solidFill>
          <a:ln w="19050">
            <a:solidFill>
              <a:srgbClr val="9E403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2886116" y="700861"/>
            <a:ext cx="7902852" cy="441273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FEBF41-1F47-CAF4-1B26-E1171CC90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455" y="344001"/>
            <a:ext cx="2511770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AB0ED3-DAF2-B04B-848B-3880A2C62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195" y="1675527"/>
            <a:ext cx="665740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29A9D9-4924-A397-C4BB-4DADC9CC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2" y="2025014"/>
            <a:ext cx="10682779" cy="39300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635DCB-4300-3EC6-CCDA-1E99FAA05142}"/>
              </a:ext>
            </a:extLst>
          </p:cNvPr>
          <p:cNvGrpSpPr/>
          <p:nvPr/>
        </p:nvGrpSpPr>
        <p:grpSpPr>
          <a:xfrm>
            <a:off x="445546" y="241744"/>
            <a:ext cx="10525288" cy="1255586"/>
            <a:chOff x="445546" y="241744"/>
            <a:chExt cx="10525288" cy="1255586"/>
          </a:xfrm>
        </p:grpSpPr>
        <p:sp>
          <p:nvSpPr>
            <p:cNvPr id="4" name="Hình chữ nhật 2">
              <a:extLst>
                <a:ext uri="{FF2B5EF4-FFF2-40B4-BE49-F238E27FC236}">
                  <a16:creationId xmlns:a16="http://schemas.microsoft.com/office/drawing/2014/main" id="{CCEA39DE-978E-B608-B5D9-3C1538ABA464}"/>
                </a:ext>
              </a:extLst>
            </p:cNvPr>
            <p:cNvSpPr/>
            <p:nvPr/>
          </p:nvSpPr>
          <p:spPr>
            <a:xfrm>
              <a:off x="804327" y="395994"/>
              <a:ext cx="10166507" cy="1089905"/>
            </a:xfrm>
            <a:custGeom>
              <a:avLst/>
              <a:gdLst>
                <a:gd name="connsiteX0" fmla="*/ 0 w 10166507"/>
                <a:gd name="connsiteY0" fmla="*/ 0 h 1089905"/>
                <a:gd name="connsiteX1" fmla="*/ 881097 w 10166507"/>
                <a:gd name="connsiteY1" fmla="*/ 0 h 1089905"/>
                <a:gd name="connsiteX2" fmla="*/ 1355534 w 10166507"/>
                <a:gd name="connsiteY2" fmla="*/ 0 h 1089905"/>
                <a:gd name="connsiteX3" fmla="*/ 2033301 w 10166507"/>
                <a:gd name="connsiteY3" fmla="*/ 0 h 1089905"/>
                <a:gd name="connsiteX4" fmla="*/ 2812734 w 10166507"/>
                <a:gd name="connsiteY4" fmla="*/ 0 h 1089905"/>
                <a:gd name="connsiteX5" fmla="*/ 3185506 w 10166507"/>
                <a:gd name="connsiteY5" fmla="*/ 0 h 1089905"/>
                <a:gd name="connsiteX6" fmla="*/ 3558277 w 10166507"/>
                <a:gd name="connsiteY6" fmla="*/ 0 h 1089905"/>
                <a:gd name="connsiteX7" fmla="*/ 4439375 w 10166507"/>
                <a:gd name="connsiteY7" fmla="*/ 0 h 1089905"/>
                <a:gd name="connsiteX8" fmla="*/ 5117142 w 10166507"/>
                <a:gd name="connsiteY8" fmla="*/ 0 h 1089905"/>
                <a:gd name="connsiteX9" fmla="*/ 5489914 w 10166507"/>
                <a:gd name="connsiteY9" fmla="*/ 0 h 1089905"/>
                <a:gd name="connsiteX10" fmla="*/ 6167681 w 10166507"/>
                <a:gd name="connsiteY10" fmla="*/ 0 h 1089905"/>
                <a:gd name="connsiteX11" fmla="*/ 7048778 w 10166507"/>
                <a:gd name="connsiteY11" fmla="*/ 0 h 1089905"/>
                <a:gd name="connsiteX12" fmla="*/ 7624880 w 10166507"/>
                <a:gd name="connsiteY12" fmla="*/ 0 h 1089905"/>
                <a:gd name="connsiteX13" fmla="*/ 8200982 w 10166507"/>
                <a:gd name="connsiteY13" fmla="*/ 0 h 1089905"/>
                <a:gd name="connsiteX14" fmla="*/ 8878749 w 10166507"/>
                <a:gd name="connsiteY14" fmla="*/ 0 h 1089905"/>
                <a:gd name="connsiteX15" fmla="*/ 10166507 w 10166507"/>
                <a:gd name="connsiteY15" fmla="*/ 0 h 1089905"/>
                <a:gd name="connsiteX16" fmla="*/ 10166507 w 10166507"/>
                <a:gd name="connsiteY16" fmla="*/ 555852 h 1089905"/>
                <a:gd name="connsiteX17" fmla="*/ 10166507 w 10166507"/>
                <a:gd name="connsiteY17" fmla="*/ 1089905 h 1089905"/>
                <a:gd name="connsiteX18" fmla="*/ 9590405 w 10166507"/>
                <a:gd name="connsiteY18" fmla="*/ 1089905 h 1089905"/>
                <a:gd name="connsiteX19" fmla="*/ 9115968 w 10166507"/>
                <a:gd name="connsiteY19" fmla="*/ 1089905 h 1089905"/>
                <a:gd name="connsiteX20" fmla="*/ 8234871 w 10166507"/>
                <a:gd name="connsiteY20" fmla="*/ 1089905 h 1089905"/>
                <a:gd name="connsiteX21" fmla="*/ 7557104 w 10166507"/>
                <a:gd name="connsiteY21" fmla="*/ 1089905 h 1089905"/>
                <a:gd name="connsiteX22" fmla="*/ 7184332 w 10166507"/>
                <a:gd name="connsiteY22" fmla="*/ 1089905 h 1089905"/>
                <a:gd name="connsiteX23" fmla="*/ 6506564 w 10166507"/>
                <a:gd name="connsiteY23" fmla="*/ 1089905 h 1089905"/>
                <a:gd name="connsiteX24" fmla="*/ 5930462 w 10166507"/>
                <a:gd name="connsiteY24" fmla="*/ 1089905 h 1089905"/>
                <a:gd name="connsiteX25" fmla="*/ 5354360 w 10166507"/>
                <a:gd name="connsiteY25" fmla="*/ 1089905 h 1089905"/>
                <a:gd name="connsiteX26" fmla="*/ 4778258 w 10166507"/>
                <a:gd name="connsiteY26" fmla="*/ 1089905 h 1089905"/>
                <a:gd name="connsiteX27" fmla="*/ 4202156 w 10166507"/>
                <a:gd name="connsiteY27" fmla="*/ 1089905 h 1089905"/>
                <a:gd name="connsiteX28" fmla="*/ 3422724 w 10166507"/>
                <a:gd name="connsiteY28" fmla="*/ 1089905 h 1089905"/>
                <a:gd name="connsiteX29" fmla="*/ 2744957 w 10166507"/>
                <a:gd name="connsiteY29" fmla="*/ 1089905 h 1089905"/>
                <a:gd name="connsiteX30" fmla="*/ 2372185 w 10166507"/>
                <a:gd name="connsiteY30" fmla="*/ 1089905 h 1089905"/>
                <a:gd name="connsiteX31" fmla="*/ 1796083 w 10166507"/>
                <a:gd name="connsiteY31" fmla="*/ 1089905 h 1089905"/>
                <a:gd name="connsiteX32" fmla="*/ 1016651 w 10166507"/>
                <a:gd name="connsiteY32" fmla="*/ 1089905 h 1089905"/>
                <a:gd name="connsiteX33" fmla="*/ 0 w 10166507"/>
                <a:gd name="connsiteY33" fmla="*/ 1089905 h 1089905"/>
                <a:gd name="connsiteX34" fmla="*/ 0 w 10166507"/>
                <a:gd name="connsiteY34" fmla="*/ 523154 h 1089905"/>
                <a:gd name="connsiteX35" fmla="*/ 0 w 10166507"/>
                <a:gd name="connsiteY35" fmla="*/ 0 h 108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1089905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83447" y="193751"/>
                    <a:pt x="10146256" y="291487"/>
                    <a:pt x="10166507" y="555852"/>
                  </a:cubicBezTo>
                  <a:cubicBezTo>
                    <a:pt x="10186758" y="820217"/>
                    <a:pt x="10168061" y="890900"/>
                    <a:pt x="10166507" y="1089905"/>
                  </a:cubicBezTo>
                  <a:cubicBezTo>
                    <a:pt x="10010936" y="1072905"/>
                    <a:pt x="9780393" y="1080169"/>
                    <a:pt x="9590405" y="1089905"/>
                  </a:cubicBezTo>
                  <a:cubicBezTo>
                    <a:pt x="9400417" y="1099641"/>
                    <a:pt x="9314968" y="1087413"/>
                    <a:pt x="9115968" y="1089905"/>
                  </a:cubicBezTo>
                  <a:cubicBezTo>
                    <a:pt x="8916968" y="1092397"/>
                    <a:pt x="8500094" y="1105242"/>
                    <a:pt x="8234871" y="1089905"/>
                  </a:cubicBezTo>
                  <a:cubicBezTo>
                    <a:pt x="7969648" y="1074568"/>
                    <a:pt x="7879526" y="1058031"/>
                    <a:pt x="7557104" y="1089905"/>
                  </a:cubicBezTo>
                  <a:cubicBezTo>
                    <a:pt x="7234682" y="1121779"/>
                    <a:pt x="7365756" y="1084436"/>
                    <a:pt x="7184332" y="1089905"/>
                  </a:cubicBezTo>
                  <a:cubicBezTo>
                    <a:pt x="7002908" y="1095374"/>
                    <a:pt x="6825306" y="1082223"/>
                    <a:pt x="6506564" y="1089905"/>
                  </a:cubicBezTo>
                  <a:cubicBezTo>
                    <a:pt x="6187822" y="1097587"/>
                    <a:pt x="6158605" y="1101158"/>
                    <a:pt x="5930462" y="1089905"/>
                  </a:cubicBezTo>
                  <a:cubicBezTo>
                    <a:pt x="5702319" y="1078652"/>
                    <a:pt x="5502423" y="1090158"/>
                    <a:pt x="5354360" y="1089905"/>
                  </a:cubicBezTo>
                  <a:cubicBezTo>
                    <a:pt x="5206297" y="1089652"/>
                    <a:pt x="5054261" y="1073908"/>
                    <a:pt x="4778258" y="1089905"/>
                  </a:cubicBezTo>
                  <a:cubicBezTo>
                    <a:pt x="4502255" y="1105902"/>
                    <a:pt x="4347625" y="1064194"/>
                    <a:pt x="4202156" y="1089905"/>
                  </a:cubicBezTo>
                  <a:cubicBezTo>
                    <a:pt x="4056687" y="1115616"/>
                    <a:pt x="3795738" y="1122631"/>
                    <a:pt x="3422724" y="1089905"/>
                  </a:cubicBezTo>
                  <a:cubicBezTo>
                    <a:pt x="3049710" y="1057179"/>
                    <a:pt x="2917652" y="1100281"/>
                    <a:pt x="2744957" y="1089905"/>
                  </a:cubicBezTo>
                  <a:cubicBezTo>
                    <a:pt x="2572262" y="1079529"/>
                    <a:pt x="2499812" y="1076815"/>
                    <a:pt x="2372185" y="1089905"/>
                  </a:cubicBezTo>
                  <a:cubicBezTo>
                    <a:pt x="2244558" y="1102995"/>
                    <a:pt x="2026330" y="1109528"/>
                    <a:pt x="1796083" y="1089905"/>
                  </a:cubicBezTo>
                  <a:cubicBezTo>
                    <a:pt x="1565836" y="1070282"/>
                    <a:pt x="1296625" y="1052313"/>
                    <a:pt x="1016651" y="1089905"/>
                  </a:cubicBezTo>
                  <a:cubicBezTo>
                    <a:pt x="736677" y="1127497"/>
                    <a:pt x="218530" y="1060913"/>
                    <a:pt x="0" y="1089905"/>
                  </a:cubicBezTo>
                  <a:cubicBezTo>
                    <a:pt x="27805" y="875621"/>
                    <a:pt x="-4051" y="764934"/>
                    <a:pt x="0" y="523154"/>
                  </a:cubicBezTo>
                  <a:cubicBezTo>
                    <a:pt x="4051" y="281374"/>
                    <a:pt x="5367" y="156620"/>
                    <a:pt x="0" y="0"/>
                  </a:cubicBezTo>
                  <a:close/>
                </a:path>
                <a:path w="10166507" h="1089905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63422" y="219459"/>
                    <a:pt x="10163444" y="375115"/>
                    <a:pt x="10166507" y="566751"/>
                  </a:cubicBezTo>
                  <a:cubicBezTo>
                    <a:pt x="10169570" y="758387"/>
                    <a:pt x="10159259" y="924469"/>
                    <a:pt x="10166507" y="1089905"/>
                  </a:cubicBezTo>
                  <a:cubicBezTo>
                    <a:pt x="9822760" y="1098380"/>
                    <a:pt x="9663454" y="1085766"/>
                    <a:pt x="9387075" y="1089905"/>
                  </a:cubicBezTo>
                  <a:cubicBezTo>
                    <a:pt x="9110696" y="1094044"/>
                    <a:pt x="9155205" y="1081803"/>
                    <a:pt x="9014303" y="1089905"/>
                  </a:cubicBezTo>
                  <a:cubicBezTo>
                    <a:pt x="8873401" y="1098007"/>
                    <a:pt x="8776339" y="1071699"/>
                    <a:pt x="8539866" y="1089905"/>
                  </a:cubicBezTo>
                  <a:cubicBezTo>
                    <a:pt x="8303393" y="1108111"/>
                    <a:pt x="8066730" y="1075248"/>
                    <a:pt x="7658769" y="1089905"/>
                  </a:cubicBezTo>
                  <a:cubicBezTo>
                    <a:pt x="7250808" y="1104562"/>
                    <a:pt x="7198774" y="1068435"/>
                    <a:pt x="6981001" y="1089905"/>
                  </a:cubicBezTo>
                  <a:cubicBezTo>
                    <a:pt x="6763228" y="1111375"/>
                    <a:pt x="6704193" y="1103600"/>
                    <a:pt x="6506564" y="1089905"/>
                  </a:cubicBezTo>
                  <a:cubicBezTo>
                    <a:pt x="6308935" y="1076210"/>
                    <a:pt x="6087538" y="1091770"/>
                    <a:pt x="5828797" y="1089905"/>
                  </a:cubicBezTo>
                  <a:cubicBezTo>
                    <a:pt x="5570056" y="1088040"/>
                    <a:pt x="5613749" y="1078290"/>
                    <a:pt x="5456025" y="1089905"/>
                  </a:cubicBezTo>
                  <a:cubicBezTo>
                    <a:pt x="5298301" y="1101520"/>
                    <a:pt x="5211479" y="1099356"/>
                    <a:pt x="5083254" y="1089905"/>
                  </a:cubicBezTo>
                  <a:cubicBezTo>
                    <a:pt x="4955029" y="1080454"/>
                    <a:pt x="4614850" y="1098108"/>
                    <a:pt x="4405486" y="1089905"/>
                  </a:cubicBezTo>
                  <a:cubicBezTo>
                    <a:pt x="4196122" y="1081702"/>
                    <a:pt x="4058664" y="1106510"/>
                    <a:pt x="3931049" y="1089905"/>
                  </a:cubicBezTo>
                  <a:cubicBezTo>
                    <a:pt x="3803434" y="1073300"/>
                    <a:pt x="3317262" y="1098404"/>
                    <a:pt x="3151617" y="1089905"/>
                  </a:cubicBezTo>
                  <a:cubicBezTo>
                    <a:pt x="2985972" y="1081406"/>
                    <a:pt x="2912899" y="1106193"/>
                    <a:pt x="2677180" y="1089905"/>
                  </a:cubicBezTo>
                  <a:cubicBezTo>
                    <a:pt x="2441461" y="1073617"/>
                    <a:pt x="2092747" y="1062063"/>
                    <a:pt x="1897748" y="1089905"/>
                  </a:cubicBezTo>
                  <a:cubicBezTo>
                    <a:pt x="1702749" y="1117747"/>
                    <a:pt x="1686301" y="1100931"/>
                    <a:pt x="1524976" y="1089905"/>
                  </a:cubicBezTo>
                  <a:cubicBezTo>
                    <a:pt x="1363651" y="1078879"/>
                    <a:pt x="1022587" y="1082484"/>
                    <a:pt x="745544" y="1089905"/>
                  </a:cubicBezTo>
                  <a:cubicBezTo>
                    <a:pt x="468501" y="1097326"/>
                    <a:pt x="180295" y="1121843"/>
                    <a:pt x="0" y="1089905"/>
                  </a:cubicBezTo>
                  <a:cubicBezTo>
                    <a:pt x="23315" y="968490"/>
                    <a:pt x="4925" y="740739"/>
                    <a:pt x="0" y="577650"/>
                  </a:cubicBezTo>
                  <a:cubicBezTo>
                    <a:pt x="-4925" y="414562"/>
                    <a:pt x="-14137" y="139095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Em đồng tình hoặc không đồng tình với việc làm của bạn nào? Vì sao?</a:t>
              </a:r>
            </a:p>
          </p:txBody>
        </p:sp>
        <p:pic>
          <p:nvPicPr>
            <p:cNvPr id="12" name="Đồ họa 6">
              <a:extLst>
                <a:ext uri="{FF2B5EF4-FFF2-40B4-BE49-F238E27FC236}">
                  <a16:creationId xmlns:a16="http://schemas.microsoft.com/office/drawing/2014/main" id="{10836C2D-DD7F-80C4-D187-D59AAF84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5546" y="241744"/>
              <a:ext cx="881990" cy="1255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52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627321" y="427960"/>
            <a:ext cx="10937358" cy="6002079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3B0928D8-6ECF-3049-B409-3DBBD87EA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CCA44D-0FD0-3E4A-B172-EC261DF93B2E}"/>
              </a:ext>
            </a:extLst>
          </p:cNvPr>
          <p:cNvSpPr/>
          <p:nvPr/>
        </p:nvSpPr>
        <p:spPr>
          <a:xfrm>
            <a:off x="3050489" y="4200593"/>
            <a:ext cx="8028637" cy="1234825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đồng tình với bạn Bo,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ì bạn Bo không ham chơi, đi học đúng giờ.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921BE359-8902-B00C-8169-E14626FFE100}"/>
              </a:ext>
            </a:extLst>
          </p:cNvPr>
          <p:cNvGrpSpPr/>
          <p:nvPr/>
        </p:nvGrpSpPr>
        <p:grpSpPr>
          <a:xfrm>
            <a:off x="4059161" y="367615"/>
            <a:ext cx="1101740" cy="1008112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8C844D50-C3EC-5DC8-8AEA-37323516214C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2033C95D-887D-FDCA-6560-0A94A9DD17EF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90BE1AD9-8943-4B77-ACAC-C50E95D923FA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FE0E6A37-B127-FEEE-5FAB-ED8D5012857D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9D6E21E3-5AF3-306D-012C-15EA0AF55AEC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124;p55">
              <a:extLst>
                <a:ext uri="{FF2B5EF4-FFF2-40B4-BE49-F238E27FC236}">
                  <a16:creationId xmlns:a16="http://schemas.microsoft.com/office/drawing/2014/main" id="{AAF709AC-D2C7-C372-1D4A-7788BC55539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6125;p55">
              <a:extLst>
                <a:ext uri="{FF2B5EF4-FFF2-40B4-BE49-F238E27FC236}">
                  <a16:creationId xmlns:a16="http://schemas.microsoft.com/office/drawing/2014/main" id="{F76CAEF1-41B9-E795-9035-F702ECE7739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D0B8A2-2C6D-4195-494F-2D5EB9C5C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2" y="719137"/>
            <a:ext cx="4252913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627321" y="427960"/>
            <a:ext cx="10937358" cy="6002079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3B0928D8-6ECF-3049-B409-3DBBD87EA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CCA44D-0FD0-3E4A-B172-EC261DF93B2E}"/>
              </a:ext>
            </a:extLst>
          </p:cNvPr>
          <p:cNvSpPr/>
          <p:nvPr/>
        </p:nvSpPr>
        <p:spPr>
          <a:xfrm>
            <a:off x="3050489" y="4200593"/>
            <a:ext cx="8028637" cy="1234825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không đồng tình với bạn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Bi ham chơi game nên đến lớp muộn.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3" name="Google Shape;6126;p55">
            <a:extLst>
              <a:ext uri="{FF2B5EF4-FFF2-40B4-BE49-F238E27FC236}">
                <a16:creationId xmlns:a16="http://schemas.microsoft.com/office/drawing/2014/main" id="{4A356948-7B2E-C0FD-5D18-B5C4178242D7}"/>
              </a:ext>
            </a:extLst>
          </p:cNvPr>
          <p:cNvGrpSpPr/>
          <p:nvPr/>
        </p:nvGrpSpPr>
        <p:grpSpPr>
          <a:xfrm>
            <a:off x="3391644" y="409947"/>
            <a:ext cx="1102505" cy="1008112"/>
            <a:chOff x="1908099" y="3682271"/>
            <a:chExt cx="395296" cy="371966"/>
          </a:xfrm>
        </p:grpSpPr>
        <p:sp>
          <p:nvSpPr>
            <p:cNvPr id="24" name="Google Shape;6127;p55">
              <a:extLst>
                <a:ext uri="{FF2B5EF4-FFF2-40B4-BE49-F238E27FC236}">
                  <a16:creationId xmlns:a16="http://schemas.microsoft.com/office/drawing/2014/main" id="{92814042-A1BA-6F03-8CA3-59F8D213E66E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28;p55">
              <a:extLst>
                <a:ext uri="{FF2B5EF4-FFF2-40B4-BE49-F238E27FC236}">
                  <a16:creationId xmlns:a16="http://schemas.microsoft.com/office/drawing/2014/main" id="{84A74E60-206B-4EBF-723D-FAB0980F07D5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29;p55">
              <a:extLst>
                <a:ext uri="{FF2B5EF4-FFF2-40B4-BE49-F238E27FC236}">
                  <a16:creationId xmlns:a16="http://schemas.microsoft.com/office/drawing/2014/main" id="{B60ABAA3-F2BD-E676-2918-5FC327C6D6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30;p55">
              <a:extLst>
                <a:ext uri="{FF2B5EF4-FFF2-40B4-BE49-F238E27FC236}">
                  <a16:creationId xmlns:a16="http://schemas.microsoft.com/office/drawing/2014/main" id="{F0B0169D-6EF1-46EF-1019-AFC43B99E0F1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31;p55">
              <a:extLst>
                <a:ext uri="{FF2B5EF4-FFF2-40B4-BE49-F238E27FC236}">
                  <a16:creationId xmlns:a16="http://schemas.microsoft.com/office/drawing/2014/main" id="{9B5D6ECE-B934-6278-8693-928B010C598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9" name="Google Shape;6132;p55">
              <a:extLst>
                <a:ext uri="{FF2B5EF4-FFF2-40B4-BE49-F238E27FC236}">
                  <a16:creationId xmlns:a16="http://schemas.microsoft.com/office/drawing/2014/main" id="{FD3441CB-DDF6-C0F5-7B5C-609A3D7E985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0" name="Google Shape;6133;p55">
              <a:extLst>
                <a:ext uri="{FF2B5EF4-FFF2-40B4-BE49-F238E27FC236}">
                  <a16:creationId xmlns:a16="http://schemas.microsoft.com/office/drawing/2014/main" id="{49E694FB-2AF7-D122-9498-DD494D466147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31E11B-C5AA-69C7-1647-D154D5C4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37" y="638175"/>
            <a:ext cx="46577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391768" y="1301753"/>
            <a:ext cx="6282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lvl="0">
              <a:defRPr/>
            </a:pPr>
            <a:r>
              <a:rPr lang="nl-NL" sz="4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em việc đi học  đúng giờ mang lại lợi ích gì?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0AA455-51DE-6745-BBC3-AF0625FF597B}"/>
              </a:ext>
            </a:extLst>
          </p:cNvPr>
          <p:cNvSpPr/>
          <p:nvPr/>
        </p:nvSpPr>
        <p:spPr>
          <a:xfrm>
            <a:off x="576558" y="1756674"/>
            <a:ext cx="8442250" cy="3691625"/>
          </a:xfrm>
          <a:prstGeom prst="round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defRPr/>
            </a:pPr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Đi học đúng giờ giúp em được nghe giảng bài đầy đủ, học mau tiến bộ, không vi phạm nội quy trường lớp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4024791-915F-4FCB-5414-D19BE11FB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70" y="10433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392</Words>
  <Application>Microsoft Office PowerPoint</Application>
  <PresentationFormat>Widescreen</PresentationFormat>
  <Paragraphs>39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Century Schoolbook</vt:lpstr>
      <vt:lpstr>Times New Roman</vt:lpstr>
      <vt:lpstr>思源黑体 Medium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47</cp:revision>
  <dcterms:created xsi:type="dcterms:W3CDTF">2023-05-06T02:44:27Z</dcterms:created>
  <dcterms:modified xsi:type="dcterms:W3CDTF">2025-11-21T14:41:53Z</dcterms:modified>
</cp:coreProperties>
</file>