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  <p:sldMasterId id="2147483744" r:id="rId3"/>
    <p:sldMasterId id="2147483756" r:id="rId4"/>
  </p:sldMasterIdLst>
  <p:notesMasterIdLst>
    <p:notesMasterId r:id="rId15"/>
  </p:notesMasterIdLst>
  <p:sldIdLst>
    <p:sldId id="454" r:id="rId5"/>
    <p:sldId id="263" r:id="rId6"/>
    <p:sldId id="267" r:id="rId7"/>
    <p:sldId id="306" r:id="rId8"/>
    <p:sldId id="469" r:id="rId9"/>
    <p:sldId id="278" r:id="rId10"/>
    <p:sldId id="282" r:id="rId11"/>
    <p:sldId id="283" r:id="rId12"/>
    <p:sldId id="284" r:id="rId13"/>
    <p:sldId id="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3150D-E35A-41FA-87CB-A161628A6313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CDFBD-DECA-4EDB-A797-C9A64165E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9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C06E8-B4E1-4A77-B972-AD7266069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597B87-4B8C-4C39-BE38-B1F48A99A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1CDFE0-72E3-4B3C-989F-50E796FC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EDCEE-C477-433E-A2FB-0B387D50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831181-2612-4D7B-8E55-777E737F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0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EA5CD-A2C9-4A6F-A6E8-CEA6C2D2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B88DA9-62BE-4827-B3AB-2ACEF63A7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5557EB-CC6A-4168-8CAF-47D99924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550DEA-3EFE-49E3-8C0E-89E0FE8D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9BCFA8-EEDD-4380-8ACA-38A5BCA2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4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DF1902-3166-4C93-AA78-05C59596A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B05B3A-F01B-4FEC-A74C-8BFF51E86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6C8CAA-8DB1-435E-A187-8B644DBA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48FF15-3A83-4955-9AD8-C6E6ECB2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2AD25F-1D0A-4D35-A336-B372F142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9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662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57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7846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858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053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979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869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740D4-ADC8-4979-A034-43408B8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AC1C7E-690F-424B-AFB3-F4AF4DED5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61D6B1-1D78-43E4-99D1-311FE801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3F0533-CC16-411E-9837-83D60FEB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2CF007-CFB2-4C44-BD05-C1DBE5DE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14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565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331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604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488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75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7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786AD-5740-44C2-B5E7-01BB1EE3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7226F1-34C8-4E43-845C-F807D7F6B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29A860-07F8-403F-9849-78E5D7FD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1B30A-9E4F-4CAE-B74A-BF8B704E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864979-1D78-4490-9CE3-EF5F9E69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0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8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47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4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82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9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3BCB10-BB72-4CF6-A370-59392685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537F4E-00E8-4E1A-8427-41F8DAE92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5386E7-F297-484B-B7ED-2FF0E62E9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F0B814-28FE-4EEC-92BE-B0BB49E2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DC063B-AA53-4383-B8B6-4B20EA2C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404B1D-4D29-437B-8FAF-6A111BF0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8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7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47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1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32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38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76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32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0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F0D4F-B42B-4A37-93C6-8C9EB01D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165BE3-DA34-4533-80C7-39DE99BCE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3DE7-7FB5-4F28-863D-52ADBAF7E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395D52-3552-41E5-A263-109EFA355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73E01B-378A-41DE-9032-F4C21A4F2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4C14E52-DEC1-471D-AF3E-42C94E89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1974D2-1C65-4EA0-B0C0-7336517D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85FEF3-F791-4A7D-A0E4-76B454D0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6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00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24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70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8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3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508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61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14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26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4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4D4B9-8DC1-4052-8C37-65F9BA13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2584A1-8534-4A84-8CE7-232A5F3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60C690-23C8-4A21-9429-C05C0A2F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D63992-DE88-47EC-A68A-634605A2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56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638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943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34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25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82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79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CF212-1485-4A33-8000-4F40C2DF6E0F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62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5702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3777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37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EBAB10-B027-41FD-8CFB-FF64C98C4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13BB1F-06B5-4DD4-9D4C-4DD7438B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595871-7204-4E44-8F1C-C8BF4072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6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0431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897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1888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4990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9756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9169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9832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110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6B41E9-E98E-4E4E-A72C-AED5FBB4A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3452C0-4C6C-4AD3-B8B8-F68089F9E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B0359B-8C08-449E-9C26-02C49403F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3D632D-D64D-4C23-9499-F5E95083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FFD505-EAEB-4DB8-A638-91439194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D3DA4-CF7F-4FC6-AC62-189313F2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5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542D8-89B4-4157-BFA6-14FAE4F0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693EAC-918E-45DE-9942-2026DB997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8D4059-9166-483C-92CB-BC9BEF27F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AC09E-DA8D-4D92-99FA-193DA2A15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60F293-F17D-434A-8D3F-2F7C7350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2CE7D1-68FF-4759-BE7C-7EECF0C2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4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29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4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772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png"/><Relationship Id="rId1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9">
            <a:extLst>
              <a:ext uri="{FF2B5EF4-FFF2-40B4-BE49-F238E27FC236}">
                <a16:creationId xmlns:a16="http://schemas.microsoft.com/office/drawing/2014/main" id="{31FB345A-1AFA-7333-045E-336EDF210D6F}"/>
              </a:ext>
            </a:extLst>
          </p:cNvPr>
          <p:cNvGrpSpPr/>
          <p:nvPr/>
        </p:nvGrpSpPr>
        <p:grpSpPr>
          <a:xfrm>
            <a:off x="-798286" y="725"/>
            <a:ext cx="12990286" cy="6871063"/>
            <a:chOff x="-798286" y="725"/>
            <a:chExt cx="12990286" cy="6871063"/>
          </a:xfrm>
        </p:grpSpPr>
        <p:pic>
          <p:nvPicPr>
            <p:cNvPr id="13" name="图片 40" descr="背景图案&#10;&#10;描述已自动生成">
              <a:extLst>
                <a:ext uri="{FF2B5EF4-FFF2-40B4-BE49-F238E27FC236}">
                  <a16:creationId xmlns:a16="http://schemas.microsoft.com/office/drawing/2014/main" id="{7D79E7FD-E028-2D3F-B44E-532721B08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4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id="{8067848B-390D-FDB7-21C7-0286271D6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16" name="图片 43" descr="图片包含 背景图案&#10;&#10;描述已自动生成">
              <a:extLst>
                <a:ext uri="{FF2B5EF4-FFF2-40B4-BE49-F238E27FC236}">
                  <a16:creationId xmlns:a16="http://schemas.microsoft.com/office/drawing/2014/main" id="{A1A6D4B2-3310-7678-093A-A62803735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17" name="图片 44" descr="图片包含 背景图案&#10;&#10;描述已自动生成">
              <a:extLst>
                <a:ext uri="{FF2B5EF4-FFF2-40B4-BE49-F238E27FC236}">
                  <a16:creationId xmlns:a16="http://schemas.microsoft.com/office/drawing/2014/main" id="{899AC337-85F1-C2C2-B7F8-DABD313E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798286" y="166842"/>
              <a:ext cx="1596572" cy="1068780"/>
            </a:xfrm>
            <a:prstGeom prst="rect">
              <a:avLst/>
            </a:prstGeom>
          </p:spPr>
        </p:pic>
        <p:pic>
          <p:nvPicPr>
            <p:cNvPr id="18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B647888D-6058-D230-5698-0403A2B14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0FE2E609-98AB-ED48-1373-B9270012B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38" y="269847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2BF982-9E54-49CD-73A0-F60BC27EFA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99630" l="4948" r="49792">
                        <a14:foregroundMark x1="24427" y1="10185" x2="26510" y2="9352"/>
                        <a14:foregroundMark x1="22188" y1="11111" x2="17240" y2="14352"/>
                        <a14:foregroundMark x1="8281" y1="32037" x2="6250" y2="41944"/>
                        <a14:foregroundMark x1="18333" y1="67870" x2="28333" y2="87593"/>
                        <a14:foregroundMark x1="35156" y1="69630" x2="24740" y2="67222"/>
                        <a14:foregroundMark x1="11875" y1="72037" x2="20833" y2="77778"/>
                        <a14:foregroundMark x1="44688" y1="70093" x2="34688" y2="81019"/>
                        <a14:foregroundMark x1="7031" y1="48796" x2="11354" y2="70556"/>
                        <a14:foregroundMark x1="11354" y1="70556" x2="13229" y2="75463"/>
                        <a14:foregroundMark x1="8073" y1="69630" x2="6823" y2="69259"/>
                        <a14:foregroundMark x1="28333" y1="82778" x2="27187" y2="99722"/>
                        <a14:foregroundMark x1="23385" y1="83981" x2="23490" y2="97407"/>
                        <a14:foregroundMark x1="23490" y1="97407" x2="24063" y2="97130"/>
                        <a14:foregroundMark x1="11510" y1="77593" x2="15208" y2="79167"/>
                        <a14:foregroundMark x1="10313" y1="78056" x2="32656" y2="76019"/>
                        <a14:foregroundMark x1="32656" y1="76019" x2="40000" y2="78056"/>
                        <a14:foregroundMark x1="40000" y1="78056" x2="43906" y2="77778"/>
                        <a14:foregroundMark x1="45990" y1="77593" x2="39271" y2="78796"/>
                        <a14:foregroundMark x1="8281" y1="73426" x2="10208" y2="77778"/>
                        <a14:foregroundMark x1="45677" y1="67870" x2="23073" y2="71204"/>
                        <a14:foregroundMark x1="11302" y1="67870" x2="19167" y2="69259"/>
                        <a14:foregroundMark x1="45104" y1="70278" x2="48021" y2="64074"/>
                        <a14:foregroundMark x1="6146" y1="42963" x2="6615" y2="47593"/>
                        <a14:foregroundMark x1="15990" y1="15093" x2="13750" y2="19074"/>
                        <a14:foregroundMark x1="12292" y1="20278" x2="10625" y2="25833"/>
                        <a14:foregroundMark x1="9948" y1="24907" x2="8490" y2="31204"/>
                        <a14:foregroundMark x1="26667" y1="9167" x2="29010" y2="9167"/>
                        <a14:foregroundMark x1="33802" y1="10741" x2="37552" y2="12963"/>
                        <a14:foregroundMark x1="37552" y1="12963" x2="37708" y2="13148"/>
                        <a14:foregroundMark x1="43542" y1="21111" x2="44896" y2="24444"/>
                        <a14:foregroundMark x1="30000" y1="9722" x2="31667" y2="10185"/>
                        <a14:foregroundMark x1="37708" y1="13519" x2="40625" y2="16481"/>
                        <a14:foregroundMark x1="45677" y1="24722" x2="47240" y2="30833"/>
                        <a14:foregroundMark x1="48698" y1="37222" x2="49479" y2="43611"/>
                        <a14:foregroundMark x1="49271" y1="49352" x2="48125" y2="55278"/>
                        <a14:foregroundMark x1="49792" y1="69630" x2="49167" y2="69074"/>
                        <a14:foregroundMark x1="5833" y1="70278" x2="4948" y2="7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22"/>
          <a:stretch/>
        </p:blipFill>
        <p:spPr>
          <a:xfrm>
            <a:off x="1894348" y="-516744"/>
            <a:ext cx="8367631" cy="8671609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866BF9E5-C006-96F4-AE97-9FA303A960CA}"/>
              </a:ext>
            </a:extLst>
          </p:cNvPr>
          <p:cNvGrpSpPr/>
          <p:nvPr/>
        </p:nvGrpSpPr>
        <p:grpSpPr>
          <a:xfrm>
            <a:off x="3728323" y="35005"/>
            <a:ext cx="5311153" cy="1488053"/>
            <a:chOff x="171445" y="144123"/>
            <a:chExt cx="5311153" cy="1488053"/>
          </a:xfrm>
        </p:grpSpPr>
        <p:sp>
          <p:nvSpPr>
            <p:cNvPr id="33" name="Dải băng: Cong và Hướng Xuống 32">
              <a:extLst>
                <a:ext uri="{FF2B5EF4-FFF2-40B4-BE49-F238E27FC236}">
                  <a16:creationId xmlns:a16="http://schemas.microsoft.com/office/drawing/2014/main" id="{467E36DE-A9F9-5A88-B8F7-EF071374A0A8}"/>
                </a:ext>
              </a:extLst>
            </p:cNvPr>
            <p:cNvSpPr/>
            <p:nvPr/>
          </p:nvSpPr>
          <p:spPr>
            <a:xfrm>
              <a:off x="171445" y="144123"/>
              <a:ext cx="5173809" cy="1488053"/>
            </a:xfrm>
            <a:prstGeom prst="ellipseRibbon2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C0377019-F05B-3068-6C82-53416949F55D}"/>
                </a:ext>
              </a:extLst>
            </p:cNvPr>
            <p:cNvSpPr txBox="1"/>
            <p:nvPr/>
          </p:nvSpPr>
          <p:spPr>
            <a:xfrm>
              <a:off x="171445" y="356337"/>
              <a:ext cx="5311153" cy="1067098"/>
            </a:xfrm>
            <a:prstGeom prst="ellipseRibbon2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solidFill>
                      <a:srgbClr val="FFFF00"/>
                    </a:solidFill>
                  </a:ln>
                  <a:solidFill>
                    <a:srgbClr val="C71A29"/>
                  </a:solidFill>
                  <a:effectLst>
                    <a:glow rad="139700">
                      <a:srgbClr val="70AD47">
                        <a:alpha val="40000"/>
                      </a:srgbClr>
                    </a:glow>
                  </a:effectLst>
                  <a:uLnTx/>
                  <a:uFillTx/>
                  <a:ea typeface="+mn-ea"/>
                  <a:cs typeface="+mn-cs"/>
                </a:rPr>
                <a:t>KẾT LUẬN</a:t>
              </a: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1FCDAEA1-9B18-DD59-7DF3-7C0E68141C34}"/>
              </a:ext>
            </a:extLst>
          </p:cNvPr>
          <p:cNvSpPr txBox="1"/>
          <p:nvPr/>
        </p:nvSpPr>
        <p:spPr>
          <a:xfrm>
            <a:off x="2116042" y="1639904"/>
            <a:ext cx="8367630" cy="4188381"/>
          </a:xfrm>
          <a:custGeom>
            <a:avLst/>
            <a:gdLst>
              <a:gd name="connsiteX0" fmla="*/ 0 w 8367630"/>
              <a:gd name="connsiteY0" fmla="*/ 698077 h 4188381"/>
              <a:gd name="connsiteX1" fmla="*/ 698077 w 8367630"/>
              <a:gd name="connsiteY1" fmla="*/ 0 h 4188381"/>
              <a:gd name="connsiteX2" fmla="*/ 7669553 w 8367630"/>
              <a:gd name="connsiteY2" fmla="*/ 0 h 4188381"/>
              <a:gd name="connsiteX3" fmla="*/ 8367630 w 8367630"/>
              <a:gd name="connsiteY3" fmla="*/ 698077 h 4188381"/>
              <a:gd name="connsiteX4" fmla="*/ 8367630 w 8367630"/>
              <a:gd name="connsiteY4" fmla="*/ 3490304 h 4188381"/>
              <a:gd name="connsiteX5" fmla="*/ 7669553 w 8367630"/>
              <a:gd name="connsiteY5" fmla="*/ 4188381 h 4188381"/>
              <a:gd name="connsiteX6" fmla="*/ 698077 w 8367630"/>
              <a:gd name="connsiteY6" fmla="*/ 4188381 h 4188381"/>
              <a:gd name="connsiteX7" fmla="*/ 0 w 8367630"/>
              <a:gd name="connsiteY7" fmla="*/ 3490304 h 4188381"/>
              <a:gd name="connsiteX8" fmla="*/ 0 w 8367630"/>
              <a:gd name="connsiteY8" fmla="*/ 698077 h 418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7630" h="4188381" fill="none" extrusionOk="0">
                <a:moveTo>
                  <a:pt x="0" y="698077"/>
                </a:moveTo>
                <a:cubicBezTo>
                  <a:pt x="-44739" y="286630"/>
                  <a:pt x="342586" y="55022"/>
                  <a:pt x="698077" y="0"/>
                </a:cubicBezTo>
                <a:cubicBezTo>
                  <a:pt x="3305119" y="-101454"/>
                  <a:pt x="6105757" y="-105170"/>
                  <a:pt x="7669553" y="0"/>
                </a:cubicBezTo>
                <a:cubicBezTo>
                  <a:pt x="8078378" y="26301"/>
                  <a:pt x="8383720" y="297693"/>
                  <a:pt x="8367630" y="698077"/>
                </a:cubicBezTo>
                <a:cubicBezTo>
                  <a:pt x="8444189" y="1535054"/>
                  <a:pt x="8244524" y="2135959"/>
                  <a:pt x="8367630" y="3490304"/>
                </a:cubicBezTo>
                <a:cubicBezTo>
                  <a:pt x="8416736" y="3822123"/>
                  <a:pt x="8110092" y="4149793"/>
                  <a:pt x="7669553" y="4188381"/>
                </a:cubicBezTo>
                <a:cubicBezTo>
                  <a:pt x="5024837" y="4298395"/>
                  <a:pt x="2448145" y="4258578"/>
                  <a:pt x="698077" y="4188381"/>
                </a:cubicBezTo>
                <a:cubicBezTo>
                  <a:pt x="290870" y="4249717"/>
                  <a:pt x="-30030" y="3860064"/>
                  <a:pt x="0" y="3490304"/>
                </a:cubicBezTo>
                <a:cubicBezTo>
                  <a:pt x="-96003" y="2531698"/>
                  <a:pt x="-25562" y="1202790"/>
                  <a:pt x="0" y="698077"/>
                </a:cubicBezTo>
                <a:close/>
              </a:path>
              <a:path w="8367630" h="4188381" stroke="0" extrusionOk="0">
                <a:moveTo>
                  <a:pt x="0" y="698077"/>
                </a:moveTo>
                <a:cubicBezTo>
                  <a:pt x="-26812" y="279761"/>
                  <a:pt x="277894" y="53371"/>
                  <a:pt x="698077" y="0"/>
                </a:cubicBezTo>
                <a:cubicBezTo>
                  <a:pt x="3752592" y="147604"/>
                  <a:pt x="6263658" y="55957"/>
                  <a:pt x="7669553" y="0"/>
                </a:cubicBezTo>
                <a:cubicBezTo>
                  <a:pt x="8029939" y="26848"/>
                  <a:pt x="8357852" y="303280"/>
                  <a:pt x="8367630" y="698077"/>
                </a:cubicBezTo>
                <a:cubicBezTo>
                  <a:pt x="8380996" y="1535497"/>
                  <a:pt x="8495067" y="2567296"/>
                  <a:pt x="8367630" y="3490304"/>
                </a:cubicBezTo>
                <a:cubicBezTo>
                  <a:pt x="8392606" y="3846404"/>
                  <a:pt x="8112703" y="4235488"/>
                  <a:pt x="7669553" y="4188381"/>
                </a:cubicBezTo>
                <a:cubicBezTo>
                  <a:pt x="6687190" y="4085202"/>
                  <a:pt x="3200641" y="4325719"/>
                  <a:pt x="698077" y="4188381"/>
                </a:cubicBezTo>
                <a:cubicBezTo>
                  <a:pt x="342073" y="4157195"/>
                  <a:pt x="-66691" y="3861603"/>
                  <a:pt x="0" y="3490304"/>
                </a:cubicBezTo>
                <a:cubicBezTo>
                  <a:pt x="101958" y="2364360"/>
                  <a:pt x="-23049" y="1488636"/>
                  <a:pt x="0" y="69807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71A29"/>
            </a:solidFill>
            <a:extLst>
              <a:ext uri="{C807C97D-BFC1-408E-A445-0C87EB9F89A2}">
                <ask:lineSketchStyleProps xmlns:ask="http://schemas.microsoft.com/office/drawing/2018/sketchyshapes" sd="14003977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Trường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là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ngôi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nhà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thứ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2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.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Giữ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gìn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vệ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sinh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bảo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vệ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cảnh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quan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chính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là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thể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hiện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tình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yêu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đối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với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trường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lớp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mình</a:t>
            </a:r>
            <a:r>
              <a:rPr lang="en-US" sz="4800" b="1" dirty="0">
                <a:ln w="0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FFC00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4DFEE36-E4F1-84FF-98B1-D5A0D3A6F2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647035" flipH="1">
            <a:off x="9914759" y="3433723"/>
            <a:ext cx="2717516" cy="366824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A4E0B81-5790-8090-A267-32F0F23A81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/>
        </p:blipFill>
        <p:spPr>
          <a:xfrm rot="20952965">
            <a:off x="-218812" y="3024584"/>
            <a:ext cx="2884191" cy="38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18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E76E6-FE47-EEC4-8FA5-ABF95DDFC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2" y="2583713"/>
            <a:ext cx="8058349" cy="2970580"/>
          </a:xfrm>
          <a:prstGeom prst="rect">
            <a:avLst/>
          </a:prstGeom>
        </p:spPr>
      </p:pic>
      <p:sp>
        <p:nvSpPr>
          <p:cNvPr id="4" name="quay dung">
            <a:extLst>
              <a:ext uri="{FF2B5EF4-FFF2-40B4-BE49-F238E27FC236}">
                <a16:creationId xmlns:a16="http://schemas.microsoft.com/office/drawing/2014/main" id="{51E1F3A1-E24C-2C25-8FF8-4529EEADC4EF}"/>
              </a:ext>
            </a:extLst>
          </p:cNvPr>
          <p:cNvSpPr/>
          <p:nvPr/>
        </p:nvSpPr>
        <p:spPr>
          <a:xfrm>
            <a:off x="4274290" y="1544351"/>
            <a:ext cx="3870250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–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sp>
        <p:nvSpPr>
          <p:cNvPr id="2" name="矩形 5">
            <a:extLst>
              <a:ext uri="{FF2B5EF4-FFF2-40B4-BE49-F238E27FC236}">
                <a16:creationId xmlns:a16="http://schemas.microsoft.com/office/drawing/2014/main" id="{F05FFAA4-9AAA-DAB1-35E2-F1EC24120B4D}"/>
              </a:ext>
            </a:extLst>
          </p:cNvPr>
          <p:cNvSpPr/>
          <p:nvPr/>
        </p:nvSpPr>
        <p:spPr>
          <a:xfrm>
            <a:off x="408861" y="395766"/>
            <a:ext cx="11435809" cy="617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Google Shape;132;p2">
            <a:extLst>
              <a:ext uri="{FF2B5EF4-FFF2-40B4-BE49-F238E27FC236}">
                <a16:creationId xmlns:a16="http://schemas.microsoft.com/office/drawing/2014/main" id="{0C7DE53C-B2D1-A885-FA00-9FE422AEABE0}"/>
              </a:ext>
            </a:extLst>
          </p:cNvPr>
          <p:cNvSpPr/>
          <p:nvPr/>
        </p:nvSpPr>
        <p:spPr>
          <a:xfrm>
            <a:off x="233916" y="115149"/>
            <a:ext cx="11762614" cy="898642"/>
          </a:xfrm>
          <a:prstGeom prst="rect">
            <a:avLst/>
          </a:prstGeom>
          <a:solidFill>
            <a:srgbClr val="E24694">
              <a:alpha val="8431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xử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huống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đây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8EDF7-BAC2-D84B-FDB5-3342D5A23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30" y="1309513"/>
            <a:ext cx="7470628" cy="3175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C5DD9-5F42-0FEE-D870-EA31FB8E9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037" y="3588951"/>
            <a:ext cx="4591963" cy="306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02FD0-2AB2-8A17-E585-983785D37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766B089-AF08-8920-18BC-74D1C7E73D0F}"/>
              </a:ext>
            </a:extLst>
          </p:cNvPr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7A579317-0A51-C930-B7DF-E95832CE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868ABE7-9E7C-0A15-CF17-5A47DBE8B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90B5F49-847A-5A96-C036-44EC75E153AD}"/>
              </a:ext>
            </a:extLst>
          </p:cNvPr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837AAA6-51C1-C902-5CDB-DDDA5DDD3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C7A0761-BFC0-3E99-FF7D-291CE237F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AACB660-DACC-A642-4626-0D503CAFAB68}"/>
              </a:ext>
            </a:extLst>
          </p:cNvPr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A27E9E1-A563-75AF-E5C6-9AC9848BA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4313BE-3EDC-ECCE-240E-9B16C708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/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36126" y="1523712"/>
            <a:ext cx="11003991" cy="2023698"/>
            <a:chOff x="636126" y="1523712"/>
            <a:chExt cx="11003991" cy="2023698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0936A715-D490-31B1-3279-5B8BDC94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0" b="1540"/>
            <a:stretch/>
          </p:blipFill>
          <p:spPr>
            <a:xfrm>
              <a:off x="636126" y="1523712"/>
              <a:ext cx="2584317" cy="2023698"/>
            </a:xfrm>
            <a:prstGeom prst="roundRect">
              <a:avLst/>
            </a:prstGeom>
          </p:spPr>
        </p:pic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347887E3-B34B-510F-5153-FFF41B71A449}"/>
                </a:ext>
              </a:extLst>
            </p:cNvPr>
            <p:cNvSpPr txBox="1"/>
            <p:nvPr/>
          </p:nvSpPr>
          <p:spPr>
            <a:xfrm>
              <a:off x="3405658" y="1995175"/>
              <a:ext cx="8234459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nhỏ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chơi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nữ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ngã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xung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quanh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rất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sợ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hãi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2972" y="3972146"/>
            <a:ext cx="11048834" cy="2189045"/>
            <a:chOff x="682972" y="3972146"/>
            <a:chExt cx="11048834" cy="2189045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2AB5A66F-616E-0485-D48B-5E451EAE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6" b="3576"/>
            <a:stretch/>
          </p:blipFill>
          <p:spPr>
            <a:xfrm>
              <a:off x="682972" y="3972146"/>
              <a:ext cx="2616445" cy="2189045"/>
            </a:xfrm>
            <a:prstGeom prst="roundRect">
              <a:avLst/>
            </a:prstGeom>
          </p:spPr>
        </p:pic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347887E3-B34B-510F-5153-FFF41B71A449}"/>
                </a:ext>
              </a:extLst>
            </p:cNvPr>
            <p:cNvSpPr txBox="1"/>
            <p:nvPr/>
          </p:nvSpPr>
          <p:spPr>
            <a:xfrm>
              <a:off x="3472333" y="4376990"/>
              <a:ext cx="8259473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Nam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vừa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uống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sữa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xong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vứt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luôn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vỏ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hộp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sữa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xuống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đất</a:t>
              </a:r>
              <a:r>
                <a:rPr lang="en-US" sz="2800" dirty="0">
                  <a:ln w="0"/>
                  <a:solidFill>
                    <a:prstClr val="black"/>
                  </a:solidFill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62EC61-E71F-46BE-6ACC-5F26B694D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399" y="219320"/>
            <a:ext cx="11725275" cy="12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40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02FD0-2AB2-8A17-E585-983785D37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8766B089-AF08-8920-18BC-74D1C7E73D0F}"/>
              </a:ext>
            </a:extLst>
          </p:cNvPr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7A579317-0A51-C930-B7DF-E95832CED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868ABE7-9E7C-0A15-CF17-5A47DBE8B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/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90B5F49-847A-5A96-C036-44EC75E153AD}"/>
              </a:ext>
            </a:extLst>
          </p:cNvPr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837AAA6-51C1-C902-5CDB-DDDA5DDD3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C7A0761-BFC0-3E99-FF7D-291CE237F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/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AACB660-DACC-A642-4626-0D503CAFAB68}"/>
              </a:ext>
            </a:extLst>
          </p:cNvPr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A27E9E1-A563-75AF-E5C6-9AC9848BA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/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34313BE-3EDC-ECCE-240E-9B16C708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/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00050" y="2676237"/>
            <a:ext cx="11316267" cy="2268232"/>
            <a:chOff x="323850" y="1523712"/>
            <a:chExt cx="11316267" cy="2268232"/>
          </a:xfrm>
        </p:grpSpPr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0936A715-D490-31B1-3279-5B8BDC94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3" r="16543"/>
            <a:stretch/>
          </p:blipFill>
          <p:spPr>
            <a:xfrm>
              <a:off x="323850" y="1523712"/>
              <a:ext cx="2896593" cy="2268232"/>
            </a:xfrm>
            <a:prstGeom prst="roundRect">
              <a:avLst/>
            </a:prstGeom>
          </p:spPr>
        </p:pic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347887E3-B34B-510F-5153-FFF41B71A449}"/>
                </a:ext>
              </a:extLst>
            </p:cNvPr>
            <p:cNvSpPr txBox="1"/>
            <p:nvPr/>
          </p:nvSpPr>
          <p:spPr>
            <a:xfrm>
              <a:off x="3405658" y="1995175"/>
              <a:ext cx="8234459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nghịch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vệ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ấy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xả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sàn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giẫm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lên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762EC61-E71F-46BE-6ACC-5F26B694D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399" y="219320"/>
            <a:ext cx="11725275" cy="120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1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sp>
        <p:nvSpPr>
          <p:cNvPr id="27" name="TextBox 12">
            <a:extLst>
              <a:ext uri="{FF2B5EF4-FFF2-40B4-BE49-F238E27FC236}">
                <a16:creationId xmlns:a16="http://schemas.microsoft.com/office/drawing/2014/main" id="{3A60F9D1-7BB7-6969-C95F-063A24B1EA52}"/>
              </a:ext>
            </a:extLst>
          </p:cNvPr>
          <p:cNvSpPr txBox="1"/>
          <p:nvPr/>
        </p:nvSpPr>
        <p:spPr>
          <a:xfrm>
            <a:off x="288448" y="330619"/>
            <a:ext cx="7323440" cy="2656046"/>
          </a:xfrm>
          <a:custGeom>
            <a:avLst/>
            <a:gdLst>
              <a:gd name="connsiteX0" fmla="*/ 0 w 7323440"/>
              <a:gd name="connsiteY0" fmla="*/ 442683 h 2656046"/>
              <a:gd name="connsiteX1" fmla="*/ 442683 w 7323440"/>
              <a:gd name="connsiteY1" fmla="*/ 0 h 2656046"/>
              <a:gd name="connsiteX2" fmla="*/ 6880757 w 7323440"/>
              <a:gd name="connsiteY2" fmla="*/ 0 h 2656046"/>
              <a:gd name="connsiteX3" fmla="*/ 7323440 w 7323440"/>
              <a:gd name="connsiteY3" fmla="*/ 442683 h 2656046"/>
              <a:gd name="connsiteX4" fmla="*/ 7323440 w 7323440"/>
              <a:gd name="connsiteY4" fmla="*/ 2213363 h 2656046"/>
              <a:gd name="connsiteX5" fmla="*/ 6880757 w 7323440"/>
              <a:gd name="connsiteY5" fmla="*/ 2656046 h 2656046"/>
              <a:gd name="connsiteX6" fmla="*/ 442683 w 7323440"/>
              <a:gd name="connsiteY6" fmla="*/ 2656046 h 2656046"/>
              <a:gd name="connsiteX7" fmla="*/ 0 w 7323440"/>
              <a:gd name="connsiteY7" fmla="*/ 2213363 h 2656046"/>
              <a:gd name="connsiteX8" fmla="*/ 0 w 7323440"/>
              <a:gd name="connsiteY8" fmla="*/ 442683 h 26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3440" h="2656046" fill="none" extrusionOk="0">
                <a:moveTo>
                  <a:pt x="0" y="442683"/>
                </a:moveTo>
                <a:cubicBezTo>
                  <a:pt x="-37815" y="176296"/>
                  <a:pt x="200863" y="4885"/>
                  <a:pt x="442683" y="0"/>
                </a:cubicBezTo>
                <a:cubicBezTo>
                  <a:pt x="2493837" y="-101454"/>
                  <a:pt x="4971400" y="-105170"/>
                  <a:pt x="6880757" y="0"/>
                </a:cubicBezTo>
                <a:cubicBezTo>
                  <a:pt x="7143811" y="20969"/>
                  <a:pt x="7349322" y="174313"/>
                  <a:pt x="7323440" y="442683"/>
                </a:cubicBezTo>
                <a:cubicBezTo>
                  <a:pt x="7444081" y="877163"/>
                  <a:pt x="7330329" y="1695867"/>
                  <a:pt x="7323440" y="2213363"/>
                </a:cubicBezTo>
                <a:cubicBezTo>
                  <a:pt x="7328282" y="2452554"/>
                  <a:pt x="7145793" y="2641629"/>
                  <a:pt x="6880757" y="2656046"/>
                </a:cubicBezTo>
                <a:cubicBezTo>
                  <a:pt x="4598877" y="2766060"/>
                  <a:pt x="2417783" y="2726243"/>
                  <a:pt x="442683" y="2656046"/>
                </a:cubicBezTo>
                <a:cubicBezTo>
                  <a:pt x="191642" y="2674596"/>
                  <a:pt x="-11573" y="2451770"/>
                  <a:pt x="0" y="2213363"/>
                </a:cubicBezTo>
                <a:cubicBezTo>
                  <a:pt x="-139972" y="1330342"/>
                  <a:pt x="127757" y="1199920"/>
                  <a:pt x="0" y="442683"/>
                </a:cubicBezTo>
                <a:close/>
              </a:path>
              <a:path w="7323440" h="2656046" stroke="0" extrusionOk="0">
                <a:moveTo>
                  <a:pt x="0" y="442683"/>
                </a:moveTo>
                <a:cubicBezTo>
                  <a:pt x="-21618" y="171767"/>
                  <a:pt x="195668" y="3894"/>
                  <a:pt x="442683" y="0"/>
                </a:cubicBezTo>
                <a:cubicBezTo>
                  <a:pt x="1655737" y="147604"/>
                  <a:pt x="5015500" y="55957"/>
                  <a:pt x="6880757" y="0"/>
                </a:cubicBezTo>
                <a:cubicBezTo>
                  <a:pt x="7101305" y="25554"/>
                  <a:pt x="7312184" y="187535"/>
                  <a:pt x="7323440" y="442683"/>
                </a:cubicBezTo>
                <a:cubicBezTo>
                  <a:pt x="7168559" y="714578"/>
                  <a:pt x="7384801" y="1555916"/>
                  <a:pt x="7323440" y="2213363"/>
                </a:cubicBezTo>
                <a:cubicBezTo>
                  <a:pt x="7326612" y="2454112"/>
                  <a:pt x="7143119" y="2670662"/>
                  <a:pt x="6880757" y="2656046"/>
                </a:cubicBezTo>
                <a:cubicBezTo>
                  <a:pt x="4339662" y="2552867"/>
                  <a:pt x="1751919" y="2793384"/>
                  <a:pt x="442683" y="2656046"/>
                </a:cubicBezTo>
                <a:cubicBezTo>
                  <a:pt x="230771" y="2621647"/>
                  <a:pt x="-32985" y="2450808"/>
                  <a:pt x="0" y="2213363"/>
                </a:cubicBezTo>
                <a:cubicBezTo>
                  <a:pt x="-126320" y="1761897"/>
                  <a:pt x="-10369" y="1022433"/>
                  <a:pt x="0" y="44268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71A29"/>
            </a:solidFill>
            <a:extLst>
              <a:ext uri="{C807C97D-BFC1-408E-A445-0C87EB9F89A2}">
                <ask:lineSketchStyleProps xmlns:ask="http://schemas.microsoft.com/office/drawing/2018/sketchyshapes" sd="14003977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Chúng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ta đã có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huống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hãy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cùng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nhau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thảo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luận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để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hóa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thân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vào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nhân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vật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giải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quyết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huống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thật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thông minh để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giành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lấy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giải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thưởng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về cho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nhóm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, 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kumimoji="0" lang="en-US" sz="3000" b="1" i="0" u="none" strike="noStrike" kern="1200" cap="none" spc="0" normalizeH="0" baseline="0" noProof="0" dirty="0">
                <a:ln w="0"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nhé!</a:t>
            </a:r>
          </a:p>
        </p:txBody>
      </p:sp>
      <p:grpSp>
        <p:nvGrpSpPr>
          <p:cNvPr id="24" name="start timer"/>
          <p:cNvGrpSpPr/>
          <p:nvPr/>
        </p:nvGrpSpPr>
        <p:grpSpPr>
          <a:xfrm>
            <a:off x="8419781" y="252584"/>
            <a:ext cx="2636838" cy="799962"/>
            <a:chOff x="1332706" y="185859"/>
            <a:chExt cx="2636838" cy="799962"/>
          </a:xfrm>
        </p:grpSpPr>
        <p:sp>
          <p:nvSpPr>
            <p:cNvPr id="25" name="Rounded Rectangle 24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35" name="times up"/>
          <p:cNvGrpSpPr/>
          <p:nvPr/>
        </p:nvGrpSpPr>
        <p:grpSpPr>
          <a:xfrm>
            <a:off x="8419781" y="253369"/>
            <a:ext cx="2636838" cy="799962"/>
            <a:chOff x="4321176" y="185859"/>
            <a:chExt cx="2636838" cy="799962"/>
          </a:xfrm>
        </p:grpSpPr>
        <p:sp>
          <p:nvSpPr>
            <p:cNvPr id="36" name="Rounded Rectangle 3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 THÚC</a:t>
              </a:r>
            </a:p>
          </p:txBody>
        </p:sp>
      </p:grpSp>
      <p:sp>
        <p:nvSpPr>
          <p:cNvPr id="38" name="AutoShape 3"/>
          <p:cNvSpPr>
            <a:spLocks noChangeAspect="1" noChangeArrowheads="1" noTextEdit="1"/>
          </p:cNvSpPr>
          <p:nvPr/>
        </p:nvSpPr>
        <p:spPr bwMode="auto">
          <a:xfrm>
            <a:off x="6907781" y="12434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9563669" y="18086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9563669" y="18086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9563669" y="18086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9563669" y="18086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9"/>
          <p:cNvSpPr>
            <a:spLocks/>
          </p:cNvSpPr>
          <p:nvPr/>
        </p:nvSpPr>
        <p:spPr bwMode="auto">
          <a:xfrm>
            <a:off x="9406506" y="17006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10"/>
          <p:cNvSpPr>
            <a:spLocks/>
          </p:cNvSpPr>
          <p:nvPr/>
        </p:nvSpPr>
        <p:spPr bwMode="auto">
          <a:xfrm>
            <a:off x="10433619" y="19483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11"/>
          <p:cNvSpPr>
            <a:spLocks/>
          </p:cNvSpPr>
          <p:nvPr/>
        </p:nvSpPr>
        <p:spPr bwMode="auto">
          <a:xfrm>
            <a:off x="7934894" y="19276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 12"/>
          <p:cNvSpPr>
            <a:spLocks noEditPoints="1"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13"/>
          <p:cNvSpPr>
            <a:spLocks noEditPoints="1"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14"/>
          <p:cNvSpPr>
            <a:spLocks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15"/>
          <p:cNvSpPr>
            <a:spLocks/>
          </p:cNvSpPr>
          <p:nvPr/>
        </p:nvSpPr>
        <p:spPr bwMode="auto">
          <a:xfrm>
            <a:off x="11106719" y="24102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16"/>
          <p:cNvSpPr>
            <a:spLocks/>
          </p:cNvSpPr>
          <p:nvPr/>
        </p:nvSpPr>
        <p:spPr bwMode="auto">
          <a:xfrm>
            <a:off x="10867006" y="22562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17"/>
          <p:cNvSpPr>
            <a:spLocks/>
          </p:cNvSpPr>
          <p:nvPr/>
        </p:nvSpPr>
        <p:spPr bwMode="auto">
          <a:xfrm>
            <a:off x="7364981" y="14164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 18"/>
          <p:cNvSpPr>
            <a:spLocks noEditPoints="1"/>
          </p:cNvSpPr>
          <p:nvPr/>
        </p:nvSpPr>
        <p:spPr bwMode="auto">
          <a:xfrm>
            <a:off x="7580881" y="26198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 19"/>
          <p:cNvSpPr>
            <a:spLocks/>
          </p:cNvSpPr>
          <p:nvPr/>
        </p:nvSpPr>
        <p:spPr bwMode="auto">
          <a:xfrm>
            <a:off x="7514206" y="16562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20"/>
          <p:cNvSpPr>
            <a:spLocks/>
          </p:cNvSpPr>
          <p:nvPr/>
        </p:nvSpPr>
        <p:spPr bwMode="auto">
          <a:xfrm>
            <a:off x="7976169" y="56948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21"/>
          <p:cNvSpPr>
            <a:spLocks noEditPoints="1"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22"/>
          <p:cNvSpPr>
            <a:spLocks noEditPoints="1"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23"/>
          <p:cNvSpPr>
            <a:spLocks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24"/>
          <p:cNvSpPr>
            <a:spLocks/>
          </p:cNvSpPr>
          <p:nvPr/>
        </p:nvSpPr>
        <p:spPr bwMode="auto">
          <a:xfrm>
            <a:off x="10541569" y="56948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25"/>
          <p:cNvSpPr>
            <a:spLocks/>
          </p:cNvSpPr>
          <p:nvPr/>
        </p:nvSpPr>
        <p:spPr bwMode="auto">
          <a:xfrm>
            <a:off x="11001944" y="59662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26"/>
          <p:cNvSpPr>
            <a:spLocks/>
          </p:cNvSpPr>
          <p:nvPr/>
        </p:nvSpPr>
        <p:spPr bwMode="auto">
          <a:xfrm>
            <a:off x="11001944" y="59662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27"/>
          <p:cNvSpPr>
            <a:spLocks/>
          </p:cNvSpPr>
          <p:nvPr/>
        </p:nvSpPr>
        <p:spPr bwMode="auto">
          <a:xfrm>
            <a:off x="10703494" y="59662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725344" y="2330891"/>
            <a:ext cx="3829050" cy="3830638"/>
            <a:chOff x="817563" y="2264166"/>
            <a:chExt cx="3829050" cy="3830638"/>
          </a:xfrm>
        </p:grpSpPr>
        <p:sp>
          <p:nvSpPr>
            <p:cNvPr id="63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5" name="Freeform 29"/>
          <p:cNvSpPr>
            <a:spLocks noEditPoints="1"/>
          </p:cNvSpPr>
          <p:nvPr/>
        </p:nvSpPr>
        <p:spPr bwMode="auto">
          <a:xfrm>
            <a:off x="7445944" y="20530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 30"/>
          <p:cNvSpPr>
            <a:spLocks noEditPoints="1"/>
          </p:cNvSpPr>
          <p:nvPr/>
        </p:nvSpPr>
        <p:spPr bwMode="auto">
          <a:xfrm>
            <a:off x="7618981" y="22245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 31"/>
          <p:cNvSpPr>
            <a:spLocks noEditPoints="1"/>
          </p:cNvSpPr>
          <p:nvPr/>
        </p:nvSpPr>
        <p:spPr bwMode="auto">
          <a:xfrm>
            <a:off x="7528494" y="21340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01883F7-E2D0-4668-ADC1-08DB75C94392}"/>
              </a:ext>
            </a:extLst>
          </p:cNvPr>
          <p:cNvGrpSpPr/>
          <p:nvPr/>
        </p:nvGrpSpPr>
        <p:grpSpPr>
          <a:xfrm>
            <a:off x="9363644" y="2478528"/>
            <a:ext cx="566738" cy="56673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37"/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30F05-0786-4729-95CC-45C7C7E8CE61}"/>
              </a:ext>
            </a:extLst>
          </p:cNvPr>
          <p:cNvGrpSpPr/>
          <p:nvPr/>
        </p:nvGrpSpPr>
        <p:grpSpPr>
          <a:xfrm>
            <a:off x="10152631" y="2729353"/>
            <a:ext cx="662782" cy="573088"/>
            <a:chOff x="3244850" y="2662628"/>
            <a:chExt cx="662782" cy="573088"/>
          </a:xfrm>
        </p:grpSpPr>
        <p:sp>
          <p:nvSpPr>
            <p:cNvPr id="76" name="Freeform 38"/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39"/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41"/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42"/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43"/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2" name="Freeform 46"/>
          <p:cNvSpPr>
            <a:spLocks noEditPoints="1"/>
          </p:cNvSpPr>
          <p:nvPr/>
        </p:nvSpPr>
        <p:spPr bwMode="auto">
          <a:xfrm>
            <a:off x="10693969" y="33389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E9EEB34-0B24-4738-B9CA-F59F6D427BD7}"/>
              </a:ext>
            </a:extLst>
          </p:cNvPr>
          <p:cNvGrpSpPr/>
          <p:nvPr/>
        </p:nvGrpSpPr>
        <p:grpSpPr>
          <a:xfrm>
            <a:off x="10820175" y="3480489"/>
            <a:ext cx="585788" cy="587375"/>
            <a:chOff x="3912394" y="3413764"/>
            <a:chExt cx="585788" cy="587375"/>
          </a:xfrm>
        </p:grpSpPr>
        <p:sp>
          <p:nvSpPr>
            <p:cNvPr id="84" name="Freeform 44"/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45"/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47"/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49"/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9" name="Freeform 52"/>
          <p:cNvSpPr>
            <a:spLocks noEditPoints="1"/>
          </p:cNvSpPr>
          <p:nvPr/>
        </p:nvSpPr>
        <p:spPr bwMode="auto">
          <a:xfrm>
            <a:off x="10901931" y="4045391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Freeform 58"/>
          <p:cNvSpPr>
            <a:spLocks noEditPoints="1"/>
          </p:cNvSpPr>
          <p:nvPr/>
        </p:nvSpPr>
        <p:spPr bwMode="auto">
          <a:xfrm>
            <a:off x="10717781" y="47994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D846C36-3BC6-4CAC-8DD2-942F64124F39}"/>
              </a:ext>
            </a:extLst>
          </p:cNvPr>
          <p:cNvGrpSpPr/>
          <p:nvPr/>
        </p:nvGrpSpPr>
        <p:grpSpPr>
          <a:xfrm>
            <a:off x="10823596" y="4436118"/>
            <a:ext cx="566738" cy="568325"/>
            <a:chOff x="3915815" y="4369393"/>
            <a:chExt cx="566738" cy="568325"/>
          </a:xfrm>
        </p:grpSpPr>
        <p:sp>
          <p:nvSpPr>
            <p:cNvPr id="92" name="Freeform 56"/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57"/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59"/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Rectangle 60"/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C0B3D13-A8F9-4279-B713-2BADFD594A54}"/>
              </a:ext>
            </a:extLst>
          </p:cNvPr>
          <p:cNvGrpSpPr/>
          <p:nvPr/>
        </p:nvGrpSpPr>
        <p:grpSpPr>
          <a:xfrm>
            <a:off x="10189144" y="5212610"/>
            <a:ext cx="631031" cy="577850"/>
            <a:chOff x="3281363" y="5145885"/>
            <a:chExt cx="631031" cy="577850"/>
          </a:xfrm>
        </p:grpSpPr>
        <p:sp>
          <p:nvSpPr>
            <p:cNvPr id="98" name="Freeform 62"/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63"/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65"/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66"/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67"/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4" name="Freeform 78"/>
          <p:cNvSpPr>
            <a:spLocks noEditPoints="1"/>
          </p:cNvSpPr>
          <p:nvPr/>
        </p:nvSpPr>
        <p:spPr bwMode="auto">
          <a:xfrm>
            <a:off x="7920606" y="41993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0EA5C35-990C-4313-B366-CD6EBA7C2152}"/>
              </a:ext>
            </a:extLst>
          </p:cNvPr>
          <p:cNvGrpSpPr/>
          <p:nvPr/>
        </p:nvGrpSpPr>
        <p:grpSpPr>
          <a:xfrm>
            <a:off x="9351738" y="5529300"/>
            <a:ext cx="568325" cy="566738"/>
            <a:chOff x="2443957" y="5462575"/>
            <a:chExt cx="568325" cy="566738"/>
          </a:xfrm>
        </p:grpSpPr>
        <p:sp>
          <p:nvSpPr>
            <p:cNvPr id="106" name="Freeform 88"/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89"/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91"/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Rectangle 92"/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93"/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21CD1CA-1E62-44BF-86B1-1A09622D4975}"/>
              </a:ext>
            </a:extLst>
          </p:cNvPr>
          <p:cNvGrpSpPr/>
          <p:nvPr/>
        </p:nvGrpSpPr>
        <p:grpSpPr>
          <a:xfrm>
            <a:off x="8451092" y="2715066"/>
            <a:ext cx="571500" cy="573088"/>
            <a:chOff x="1543311" y="2648341"/>
            <a:chExt cx="571500" cy="573088"/>
          </a:xfrm>
        </p:grpSpPr>
        <p:sp>
          <p:nvSpPr>
            <p:cNvPr id="113" name="Freeform 68"/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69"/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71"/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Rectangle 94"/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95"/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5907B19-8D9B-4605-9F7F-9DE0DC9565BA}"/>
              </a:ext>
            </a:extLst>
          </p:cNvPr>
          <p:cNvGrpSpPr/>
          <p:nvPr/>
        </p:nvGrpSpPr>
        <p:grpSpPr>
          <a:xfrm>
            <a:off x="7876067" y="3456428"/>
            <a:ext cx="584200" cy="594502"/>
            <a:chOff x="968286" y="3389703"/>
            <a:chExt cx="584200" cy="594502"/>
          </a:xfrm>
        </p:grpSpPr>
        <p:sp>
          <p:nvSpPr>
            <p:cNvPr id="120" name="Freeform 72"/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73"/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75"/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Rectangle 96"/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Rectangle 97"/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2A13D9D-0A3F-4690-8C10-FE4CE9ABDD80}"/>
              </a:ext>
            </a:extLst>
          </p:cNvPr>
          <p:cNvGrpSpPr/>
          <p:nvPr/>
        </p:nvGrpSpPr>
        <p:grpSpPr>
          <a:xfrm>
            <a:off x="7900762" y="4463280"/>
            <a:ext cx="569913" cy="568325"/>
            <a:chOff x="992981" y="4396555"/>
            <a:chExt cx="569913" cy="568325"/>
          </a:xfrm>
        </p:grpSpPr>
        <p:sp>
          <p:nvSpPr>
            <p:cNvPr id="127" name="Freeform 80"/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81"/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83"/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Rectangle 100"/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Rectangle 101"/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D23F028-5DC5-45C9-A71B-6BBF60C08194}"/>
              </a:ext>
            </a:extLst>
          </p:cNvPr>
          <p:cNvGrpSpPr/>
          <p:nvPr/>
        </p:nvGrpSpPr>
        <p:grpSpPr>
          <a:xfrm>
            <a:off x="8449403" y="5219763"/>
            <a:ext cx="579438" cy="577850"/>
            <a:chOff x="1541622" y="5153038"/>
            <a:chExt cx="579438" cy="577850"/>
          </a:xfrm>
        </p:grpSpPr>
        <p:sp>
          <p:nvSpPr>
            <p:cNvPr id="134" name="Freeform 84"/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85"/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87"/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02"/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03"/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0" name="Oval 107"/>
          <p:cNvSpPr>
            <a:spLocks noChangeArrowheads="1"/>
          </p:cNvSpPr>
          <p:nvPr/>
        </p:nvSpPr>
        <p:spPr bwMode="auto">
          <a:xfrm>
            <a:off x="9508106" y="41088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Oval 108"/>
          <p:cNvSpPr>
            <a:spLocks noChangeArrowheads="1"/>
          </p:cNvSpPr>
          <p:nvPr/>
        </p:nvSpPr>
        <p:spPr bwMode="auto">
          <a:xfrm>
            <a:off x="9566844" y="41708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Freeform 109"/>
          <p:cNvSpPr>
            <a:spLocks/>
          </p:cNvSpPr>
          <p:nvPr/>
        </p:nvSpPr>
        <p:spPr bwMode="auto">
          <a:xfrm>
            <a:off x="8715944" y="13688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110"/>
          <p:cNvSpPr>
            <a:spLocks/>
          </p:cNvSpPr>
          <p:nvPr/>
        </p:nvSpPr>
        <p:spPr bwMode="auto">
          <a:xfrm>
            <a:off x="8871519" y="12847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11"/>
          <p:cNvSpPr>
            <a:spLocks/>
          </p:cNvSpPr>
          <p:nvPr/>
        </p:nvSpPr>
        <p:spPr bwMode="auto">
          <a:xfrm>
            <a:off x="6937944" y="22721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2"/>
          <p:cNvSpPr>
            <a:spLocks/>
          </p:cNvSpPr>
          <p:nvPr/>
        </p:nvSpPr>
        <p:spPr bwMode="auto">
          <a:xfrm>
            <a:off x="6803006" y="23880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13"/>
          <p:cNvSpPr>
            <a:spLocks/>
          </p:cNvSpPr>
          <p:nvPr/>
        </p:nvSpPr>
        <p:spPr bwMode="auto">
          <a:xfrm>
            <a:off x="10247881" y="13260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14"/>
          <p:cNvSpPr>
            <a:spLocks/>
          </p:cNvSpPr>
          <p:nvPr/>
        </p:nvSpPr>
        <p:spPr bwMode="auto">
          <a:xfrm>
            <a:off x="10092306" y="12434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15"/>
          <p:cNvSpPr>
            <a:spLocks/>
          </p:cNvSpPr>
          <p:nvPr/>
        </p:nvSpPr>
        <p:spPr bwMode="auto">
          <a:xfrm>
            <a:off x="10354244" y="14387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16"/>
          <p:cNvSpPr>
            <a:spLocks/>
          </p:cNvSpPr>
          <p:nvPr/>
        </p:nvSpPr>
        <p:spPr bwMode="auto">
          <a:xfrm>
            <a:off x="11681394" y="27277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17"/>
          <p:cNvSpPr>
            <a:spLocks/>
          </p:cNvSpPr>
          <p:nvPr/>
        </p:nvSpPr>
        <p:spPr bwMode="auto">
          <a:xfrm>
            <a:off x="11403581" y="16784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8992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D110E5-ED4F-FC96-9403-7D90BF2344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" b="1540"/>
          <a:stretch/>
        </p:blipFill>
        <p:spPr>
          <a:xfrm>
            <a:off x="4387210" y="828477"/>
            <a:ext cx="3667402" cy="2871828"/>
          </a:xfrm>
          <a:prstGeom prst="round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E73881E7-9137-2CB2-7631-E5AE7B107945}"/>
              </a:ext>
            </a:extLst>
          </p:cNvPr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733E88A6-5407-5CA9-DBCD-1EC13AF38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/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096DA59-3099-7440-6B28-4F5A0076BD12}"/>
                </a:ext>
              </a:extLst>
            </p:cNvPr>
            <p:cNvSpPr txBox="1"/>
            <p:nvPr/>
          </p:nvSpPr>
          <p:spPr>
            <a:xfrm>
              <a:off x="3970369" y="4224191"/>
              <a:ext cx="46915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nâng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đỡ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dậy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cẩn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883F8850-E0E4-B3B6-0B22-483CBED4A25C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4" name="Hình ảnh 3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AAF695D-64EA-B25D-84D7-C2D96B045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6A96E851-E5CA-1C75-8EA9-B0B3995DF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74F797AF-B345-5C6E-9C15-7D2CD0DA16B3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8" name="Hình ảnh 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7F0C7F8B-5122-D6E3-B1CB-3530588D5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3C67342D-8DDF-B2BF-EA9B-5D9861848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46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4B9049C-8CCD-1F91-413C-4C44F91E8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" b="3576"/>
          <a:stretch/>
        </p:blipFill>
        <p:spPr>
          <a:xfrm>
            <a:off x="4498767" y="816567"/>
            <a:ext cx="3461008" cy="2895647"/>
          </a:xfrm>
          <a:prstGeom prst="round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025B319-CBEB-6CA0-E7E1-96F3876F131A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4" name="Hình ảnh 3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D9DC3AAA-5B0C-23B8-6E95-2A1CC9BE8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5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AEC11005-5074-CB28-A7AA-D9322E26D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A88E499A-80D8-D898-2703-25107B4DD960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8" name="Hình ảnh 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1FB0BCF-6E53-8EFA-4C7A-54ECB27EE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1" name="Hình ảnh 2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F56E6644-0B64-C190-3C60-0EC56094D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F32B1554-238F-38E6-A489-F6449DE8E77E}"/>
              </a:ext>
            </a:extLst>
          </p:cNvPr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EB518165-BFBD-4734-5BCB-924431DA0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/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6D54A7F5-9208-A680-C1A9-5C6A4625478A}"/>
                </a:ext>
              </a:extLst>
            </p:cNvPr>
            <p:cNvSpPr txBox="1"/>
            <p:nvPr/>
          </p:nvSpPr>
          <p:spPr>
            <a:xfrm>
              <a:off x="3895334" y="4169150"/>
              <a:ext cx="461840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bỏ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thùng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đừng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vứt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bừa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bãi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23EFB511-3643-35D1-91F9-F10243F84492}"/>
              </a:ext>
            </a:extLst>
          </p:cNvPr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23" name="Hình ảnh 22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69F2453C-0065-F2C7-48D6-862C0A0E2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/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24" name="Hình ảnh 23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7F276BBD-F585-CF58-12B1-7A93A0AC5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/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9F273249-1C90-7135-BABE-0196043FE1BC}"/>
              </a:ext>
            </a:extLst>
          </p:cNvPr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27" name="Hình ảnh 26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43F2B18A-7256-28DE-D593-98F870A67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/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8" name="Hình ảnh 27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4B099F2C-D3BB-0C71-5C5A-21789B1BE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/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5915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>
            <a:extLst>
              <a:ext uri="{FF2B5EF4-FFF2-40B4-BE49-F238E27FC236}">
                <a16:creationId xmlns:a16="http://schemas.microsoft.com/office/drawing/2014/main" id="{C505CAAB-550E-5405-CFDC-EF7CFC5BEC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42402FD0-2AB2-8A17-E585-983785D37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8766B089-AF08-8920-18BC-74D1C7E73D0F}"/>
                </a:ext>
              </a:extLst>
            </p:cNvPr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7A579317-0A51-C930-B7DF-E95832CEDE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E868ABE7-9E7C-0A15-CF17-5A47DBE8B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/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190B5F49-847A-5A96-C036-44EC75E153AD}"/>
                </a:ext>
              </a:extLst>
            </p:cNvPr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837AAA6-51C1-C902-5CDB-DDDA5DDD3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BC7A0761-BFC0-3E99-FF7D-291CE237FC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/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AACB660-DACC-A642-4626-0D503CAFAB68}"/>
                </a:ext>
              </a:extLst>
            </p:cNvPr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27E9E1-A563-75AF-E5C6-9AC9848BAD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534313BE-3EDC-ECCE-240E-9B16C7084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/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A0882F32-C8DE-8E82-B428-87CCDBB66065}"/>
                </a:ext>
              </a:extLst>
            </p:cNvPr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AAFE5F0A-2F4B-BEE5-BCEC-6CEB82CA52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/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>
                <a:extLst>
                  <a:ext uri="{FF2B5EF4-FFF2-40B4-BE49-F238E27FC236}">
                    <a16:creationId xmlns:a16="http://schemas.microsoft.com/office/drawing/2014/main" id="{FA3861D9-96BA-4A44-ACA3-61D62795B4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/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5E2D575-9CEB-B36E-B07F-6AD055825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7" r="15717"/>
          <a:stretch/>
        </p:blipFill>
        <p:spPr>
          <a:xfrm>
            <a:off x="4299166" y="670592"/>
            <a:ext cx="3766497" cy="2878361"/>
          </a:xfrm>
          <a:prstGeom prst="round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F4B0234E-F936-DE89-DE21-530DF6EA9D3A}"/>
              </a:ext>
            </a:extLst>
          </p:cNvPr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15A8954B-3FDE-8000-0D55-4D33F001B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/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EE24B809-E0BF-7547-4C74-FD068792B06C}"/>
                </a:ext>
              </a:extLst>
            </p:cNvPr>
            <p:cNvSpPr txBox="1"/>
            <p:nvPr/>
          </p:nvSpPr>
          <p:spPr>
            <a:xfrm>
              <a:off x="3894169" y="3928916"/>
              <a:ext cx="46915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nhắc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Khi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xả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ra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nghịch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gây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ướt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quần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áo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dễ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trơn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trượt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713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242</Words>
  <Application>Microsoft Office PowerPoint</Application>
  <PresentationFormat>Widescreen</PresentationFormat>
  <Paragraphs>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#9Slide05 ViceroyJF</vt:lpstr>
      <vt:lpstr>#9Slide07 HoneyCream</vt:lpstr>
      <vt:lpstr>Arial</vt:lpstr>
      <vt:lpstr>Calibri</vt:lpstr>
      <vt:lpstr>Calibri Light</vt:lpstr>
      <vt:lpstr>Cambria</vt:lpstr>
      <vt:lpstr>LNTH-LuoLuoNotangYuanTi 1</vt:lpstr>
      <vt:lpstr>Raleway</vt:lpstr>
      <vt:lpstr>Tahoma</vt:lpstr>
      <vt:lpstr>Times New Roman</vt:lpstr>
      <vt:lpstr>UTM Diana</vt:lpstr>
      <vt:lpstr>Office 主题​​</vt:lpstr>
      <vt:lpstr>Chủ đề Office</vt:lpstr>
      <vt:lpstr>1_Chủ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31</cp:revision>
  <dcterms:created xsi:type="dcterms:W3CDTF">2023-05-28T06:00:37Z</dcterms:created>
  <dcterms:modified xsi:type="dcterms:W3CDTF">2025-11-21T14:51:11Z</dcterms:modified>
</cp:coreProperties>
</file>