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</p:sldMasterIdLst>
  <p:notesMasterIdLst>
    <p:notesMasterId r:id="rId10"/>
  </p:notesMasterIdLst>
  <p:sldIdLst>
    <p:sldId id="454" r:id="rId4"/>
    <p:sldId id="470" r:id="rId5"/>
    <p:sldId id="487" r:id="rId6"/>
    <p:sldId id="479" r:id="rId7"/>
    <p:sldId id="486" r:id="rId8"/>
    <p:sldId id="31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2B876-D8B7-4F23-BD71-E25A08E707C0}" type="datetimeFigureOut">
              <a:rPr lang="en-US" smtClean="0"/>
              <a:t>21/11/2025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58F6E-129D-4D54-9E17-67D94E8971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07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717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06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8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55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7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11708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4075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28595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2982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893847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75835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5184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4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74920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22089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182413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91200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99621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FC06E8-B4E1-4A77-B972-AD7266069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8597B87-4B8C-4C39-BE38-B1F48A99A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31CDFE0-72E3-4B3C-989F-50E796FC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CEDCEE-C477-433E-A2FB-0B387D505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831181-2612-4D7B-8E55-777E737FF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740D4-ADC8-4979-A034-43408B84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AC1C7E-690F-424B-AFB3-F4AF4DED5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61D6B1-1D78-43E4-99D1-311FE8017A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3F0533-CC16-411E-9837-83D60FEB9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2CF007-CFB2-4C44-BD05-C1DBE5DE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8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8786AD-5740-44C2-B5E7-01BB1EE3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7226F1-34C8-4E43-845C-F807D7F6B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29A860-07F8-403F-9849-78E5D7FD2C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D1B30A-9E4F-4CAE-B74A-BF8B704E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864979-1D78-4490-9CE3-EF5F9E693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96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3BCB10-BB72-4CF6-A370-59392685A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537F4E-00E8-4E1A-8427-41F8DAE92F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5386E7-F297-484B-B7ED-2FF0E62E9B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F0B814-28FE-4EEC-92BE-B0BB49E2D9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DC063B-AA53-4383-B8B6-4B20EA2C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404B1D-4D29-437B-8FAF-6A111BF04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88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FF0D4F-B42B-4A37-93C6-8C9EB01D5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165BE3-DA34-4533-80C7-39DE99BCE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2A3DE7-7FB5-4F28-863D-52ADBAF7E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395D52-3552-41E5-A263-109EFA355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73E01B-378A-41DE-9032-F4C21A4F2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4C14E52-DEC1-471D-AF3E-42C94E8907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21974D2-1C65-4EA0-B0C0-7336517D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D85FEF3-F791-4A7D-A0E4-76B454D05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91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24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04D4B9-8DC1-4052-8C37-65F9BA13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2584A1-8534-4A84-8CE7-232A5F38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60C690-23C8-4A21-9429-C05C0A2F7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2D63992-DE88-47EC-A68A-634605A2C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55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EBAB10-B027-41FD-8CFB-FF64C98C4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E13BB1F-06B5-4DD4-9D4C-4DD7438BC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595871-7204-4E44-8F1C-C8BF4072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8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6B41E9-E98E-4E4E-A72C-AED5FBB4A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3452C0-4C6C-4AD3-B8B8-F68089F9E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1B0359B-8C08-449E-9C26-02C49403F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3D632D-D64D-4C23-9499-F5E950836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FFD505-EAEB-4DB8-A638-91439194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D3DA4-CF7F-4FC6-AC62-189313F2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1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542D8-89B4-4157-BFA6-14FAE4F0F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D693EAC-918E-45DE-9942-2026DB997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8D4059-9166-483C-92CB-BC9BEF27F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AC09E-DA8D-4D92-99FA-193DA2A15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60F293-F17D-434A-8D3F-2F7C73506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2CE7D1-68FF-4759-BE7C-7EECF0C28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05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EA5CD-A2C9-4A6F-A6E8-CEA6C2D23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8B88DA9-62BE-4827-B3AB-2ACEF63A7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15557EB-CC6A-4168-8CAF-47D99924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550DEA-3EFE-49E3-8C0E-89E0FE8D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9BCFA8-EEDD-4380-8ACA-38A5BCA28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12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7DF1902-3166-4C93-AA78-05C59596A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B05B3A-F01B-4FEC-A74C-8BFF51E86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6C8CAA-8DB1-435E-A187-8B644DBA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23A1E2-6AA4-489F-BAE7-FCD2823C58E8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48FF15-3A83-4955-9AD8-C6E6ECB2D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2AD25F-1D0A-4D35-A336-B372F142C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808C67-A1A6-4F01-9114-870CBE8631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82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2331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2072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4F3E52-A977-4480-A33B-FB995B4C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26" r="19369" b="20431"/>
          <a:stretch/>
        </p:blipFill>
        <p:spPr>
          <a:xfrm>
            <a:off x="0" y="-1"/>
            <a:ext cx="12546896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3A988-6190-4E6D-9B91-6CFCADBBD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7"/>
          <a:stretch/>
        </p:blipFill>
        <p:spPr>
          <a:xfrm>
            <a:off x="0" y="-1"/>
            <a:ext cx="12546896" cy="25717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B246D4-1055-4E7D-B174-952588EE4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50808"/>
          <a:stretch/>
        </p:blipFill>
        <p:spPr>
          <a:xfrm>
            <a:off x="9467850" y="4286249"/>
            <a:ext cx="3079046" cy="2571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666491" y="-616621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err="1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1800" dirty="0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148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7AAFB-C25D-4FCF-A1DB-6DD3FEE48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23964" y="570744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56218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err="1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2400" dirty="0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739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05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77EAE7-9316-462F-8BF5-1BE5A6D95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8ECF3C-CE8F-418C-AED4-6123370F1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035"/>
            <a:ext cx="12192000" cy="2173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80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3629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8978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4F3E52-A977-4480-A33B-FB995B4C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26" r="19369" b="20431"/>
          <a:stretch/>
        </p:blipFill>
        <p:spPr>
          <a:xfrm>
            <a:off x="0" y="-1"/>
            <a:ext cx="12546896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3A988-6190-4E6D-9B91-6CFCADBBD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7"/>
          <a:stretch/>
        </p:blipFill>
        <p:spPr>
          <a:xfrm>
            <a:off x="0" y="-1"/>
            <a:ext cx="12546896" cy="25717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B246D4-1055-4E7D-B174-952588EE4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50808"/>
          <a:stretch/>
        </p:blipFill>
        <p:spPr>
          <a:xfrm>
            <a:off x="9467850" y="4286249"/>
            <a:ext cx="3079046" cy="2571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666491" y="-616621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err="1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1800" dirty="0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7237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7AAFB-C25D-4FCF-A1DB-6DD3FEE48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23964" y="570744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56218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err="1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2400" dirty="0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8846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77EAE7-9316-462F-8BF5-1BE5A6D95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8ECF3C-CE8F-418C-AED4-6123370F1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035"/>
            <a:ext cx="12192000" cy="2173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75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946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439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84F3E52-A977-4480-A33B-FB995B4CB2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" t="2326" r="19369" b="20431"/>
          <a:stretch/>
        </p:blipFill>
        <p:spPr>
          <a:xfrm>
            <a:off x="0" y="-1"/>
            <a:ext cx="12546896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13A988-6190-4E6D-9B91-6CFCADBBD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7"/>
          <a:stretch/>
        </p:blipFill>
        <p:spPr>
          <a:xfrm>
            <a:off x="0" y="-1"/>
            <a:ext cx="12546896" cy="257175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B246D4-1055-4E7D-B174-952588EE4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0" t="50808"/>
          <a:stretch/>
        </p:blipFill>
        <p:spPr>
          <a:xfrm>
            <a:off x="9467850" y="4286249"/>
            <a:ext cx="3079046" cy="2571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666491" y="-616621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 dirty="0" err="1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1800" dirty="0">
                <a:solidFill>
                  <a:srgbClr val="319C28">
                    <a:lumMod val="20000"/>
                    <a:lumOff val="8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3940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457AAFB-C25D-4FCF-A1DB-6DD3FEE48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23964" y="570744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56218" y="-524935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400" dirty="0" err="1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Măng</a:t>
            </a:r>
            <a:r>
              <a:rPr lang="en-US" sz="2400" dirty="0">
                <a:solidFill>
                  <a:srgbClr val="319C28">
                    <a:lumMod val="40000"/>
                    <a:lumOff val="60000"/>
                  </a:srgbClr>
                </a:solidFill>
                <a:latin typeface="#9Slide05 ViceroyJF" panose="020406030505060202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7257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43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77EAE7-9316-462F-8BF5-1BE5A6D95B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" t="207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8ECF3C-CE8F-418C-AED4-6123370F1B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4035"/>
            <a:ext cx="12192000" cy="2173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45347" y="-1049868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05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215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8638">
            <a:off x="-63193" y="2390783"/>
            <a:ext cx="1963082" cy="2038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70AD47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By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Phước</a:t>
            </a:r>
            <a:r>
              <a:rPr lang="en-US" sz="2800" dirty="0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 </a:t>
            </a:r>
            <a:r>
              <a:rPr lang="en-US" sz="2800" dirty="0" err="1">
                <a:solidFill>
                  <a:srgbClr val="70AD47">
                    <a:lumMod val="50000"/>
                  </a:srgbClr>
                </a:solidFill>
                <a:latin typeface="UTM Diana" panose="02040603050506020204" pitchFamily="18" charset="0"/>
              </a:rPr>
              <a:t>Trang</a:t>
            </a:r>
            <a:endParaRPr lang="en-US" sz="2800" dirty="0">
              <a:solidFill>
                <a:srgbClr val="70AD47">
                  <a:lumMod val="50000"/>
                </a:srgbClr>
              </a:solidFill>
              <a:latin typeface="UTM Diana" panose="020406030505060202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181837" y="582319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267" dirty="0" err="1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Măng</a:t>
            </a:r>
            <a:r>
              <a:rPr lang="en-US" sz="4267" dirty="0">
                <a:solidFill>
                  <a:srgbClr val="E7E6E6">
                    <a:lumMod val="75000"/>
                  </a:srgb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5117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4132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42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12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8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6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89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08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22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70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4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6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5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70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7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9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59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7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8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67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69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49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42" Type="http://schemas.openxmlformats.org/officeDocument/2006/relationships/slideLayout" Target="../slideLayouts/slideLayout66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40" Type="http://schemas.openxmlformats.org/officeDocument/2006/relationships/slideLayout" Target="../slideLayouts/slideLayout64.xml"/><Relationship Id="rId45" Type="http://schemas.openxmlformats.org/officeDocument/2006/relationships/slideLayout" Target="../slideLayouts/slideLayout69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4" Type="http://schemas.openxmlformats.org/officeDocument/2006/relationships/slideLayout" Target="../slideLayouts/slideLayout68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43" Type="http://schemas.openxmlformats.org/officeDocument/2006/relationships/slideLayout" Target="../slideLayouts/slideLayout67.xml"/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62.xml"/><Relationship Id="rId46" Type="http://schemas.openxmlformats.org/officeDocument/2006/relationships/theme" Target="../theme/theme3.xml"/><Relationship Id="rId20" Type="http://schemas.openxmlformats.org/officeDocument/2006/relationships/slideLayout" Target="../slideLayouts/slideLayout44.xml"/><Relationship Id="rId4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90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429400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DA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82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  <p:sldLayoutId id="2147483719" r:id="rId33"/>
    <p:sldLayoutId id="2147483720" r:id="rId34"/>
    <p:sldLayoutId id="2147483721" r:id="rId35"/>
    <p:sldLayoutId id="2147483722" r:id="rId36"/>
    <p:sldLayoutId id="2147483723" r:id="rId37"/>
    <p:sldLayoutId id="2147483724" r:id="rId38"/>
    <p:sldLayoutId id="2147483725" r:id="rId39"/>
    <p:sldLayoutId id="2147483726" r:id="rId40"/>
    <p:sldLayoutId id="2147483727" r:id="rId41"/>
    <p:sldLayoutId id="2147483728" r:id="rId42"/>
    <p:sldLayoutId id="2147483729" r:id="rId43"/>
    <p:sldLayoutId id="2147483730" r:id="rId44"/>
    <p:sldLayoutId id="2147483731" r:id="rId45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9">
            <a:extLst>
              <a:ext uri="{FF2B5EF4-FFF2-40B4-BE49-F238E27FC236}">
                <a16:creationId xmlns:a16="http://schemas.microsoft.com/office/drawing/2014/main" id="{31FB345A-1AFA-7333-045E-336EDF210D6F}"/>
              </a:ext>
            </a:extLst>
          </p:cNvPr>
          <p:cNvGrpSpPr/>
          <p:nvPr/>
        </p:nvGrpSpPr>
        <p:grpSpPr>
          <a:xfrm>
            <a:off x="-798286" y="725"/>
            <a:ext cx="12990286" cy="6871063"/>
            <a:chOff x="-798286" y="725"/>
            <a:chExt cx="12990286" cy="6871063"/>
          </a:xfrm>
        </p:grpSpPr>
        <p:pic>
          <p:nvPicPr>
            <p:cNvPr id="13" name="图片 40" descr="背景图案&#10;&#10;描述已自动生成">
              <a:extLst>
                <a:ext uri="{FF2B5EF4-FFF2-40B4-BE49-F238E27FC236}">
                  <a16:creationId xmlns:a16="http://schemas.microsoft.com/office/drawing/2014/main" id="{7D79E7FD-E028-2D3F-B44E-532721B08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4" name="图片 41" descr="图片包含 游戏机, 大, 飞机&#10;&#10;描述已自动生成">
              <a:extLst>
                <a:ext uri="{FF2B5EF4-FFF2-40B4-BE49-F238E27FC236}">
                  <a16:creationId xmlns:a16="http://schemas.microsoft.com/office/drawing/2014/main" id="{8067848B-390D-FDB7-21C7-0286271D6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16" name="图片 43" descr="图片包含 背景图案&#10;&#10;描述已自动生成">
              <a:extLst>
                <a:ext uri="{FF2B5EF4-FFF2-40B4-BE49-F238E27FC236}">
                  <a16:creationId xmlns:a16="http://schemas.microsoft.com/office/drawing/2014/main" id="{A1A6D4B2-3310-7678-093A-A62803735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17" name="图片 44" descr="图片包含 背景图案&#10;&#10;描述已自动生成">
              <a:extLst>
                <a:ext uri="{FF2B5EF4-FFF2-40B4-BE49-F238E27FC236}">
                  <a16:creationId xmlns:a16="http://schemas.microsoft.com/office/drawing/2014/main" id="{899AC337-85F1-C2C2-B7F8-DABD313E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798286" y="166842"/>
              <a:ext cx="1596572" cy="1068780"/>
            </a:xfrm>
            <a:prstGeom prst="rect">
              <a:avLst/>
            </a:prstGeom>
          </p:spPr>
        </p:pic>
        <p:pic>
          <p:nvPicPr>
            <p:cNvPr id="18" name="图片 45" descr="图片包含 背景图案&#10;&#10;描述已自动生成">
              <a:extLst>
                <a:ext uri="{FF2B5EF4-FFF2-40B4-BE49-F238E27FC236}">
                  <a16:creationId xmlns:a16="http://schemas.microsoft.com/office/drawing/2014/main" id="{B647888D-6058-D230-5698-0403A2B14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  <p:pic>
        <p:nvPicPr>
          <p:cNvPr id="4" name="Picture 3" descr="A close up of a text&#10;&#10;AI-generated content may be incorrect.">
            <a:extLst>
              <a:ext uri="{FF2B5EF4-FFF2-40B4-BE49-F238E27FC236}">
                <a16:creationId xmlns:a16="http://schemas.microsoft.com/office/drawing/2014/main" id="{0FE2E609-98AB-ED48-1373-B9270012B7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38" y="269847"/>
            <a:ext cx="9839797" cy="342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圆角矩形 1">
            <a:extLst>
              <a:ext uri="{FF2B5EF4-FFF2-40B4-BE49-F238E27FC236}">
                <a16:creationId xmlns:a16="http://schemas.microsoft.com/office/drawing/2014/main" id="{5E58772C-DF0C-46F5-9A8F-DE45BCDCC777}"/>
              </a:ext>
            </a:extLst>
          </p:cNvPr>
          <p:cNvSpPr/>
          <p:nvPr/>
        </p:nvSpPr>
        <p:spPr>
          <a:xfrm>
            <a:off x="3052814" y="0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92A3FE-DF2D-D578-5772-AEAFD5251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956" y="1009412"/>
            <a:ext cx="7699915" cy="1810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7347E4-B2AF-4B0B-3B43-F4EFEF9A7106}"/>
              </a:ext>
            </a:extLst>
          </p:cNvPr>
          <p:cNvSpPr txBox="1"/>
          <p:nvPr/>
        </p:nvSpPr>
        <p:spPr>
          <a:xfrm>
            <a:off x="7143750" y="3505200"/>
            <a:ext cx="2676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14B4F-16CD-66D1-9C8A-A45D77D4C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39">
            <a:extLst>
              <a:ext uri="{FF2B5EF4-FFF2-40B4-BE49-F238E27FC236}">
                <a16:creationId xmlns:a16="http://schemas.microsoft.com/office/drawing/2014/main" id="{DD8C23F9-D785-A44D-0445-84221FCABF31}"/>
              </a:ext>
            </a:extLst>
          </p:cNvPr>
          <p:cNvGrpSpPr/>
          <p:nvPr/>
        </p:nvGrpSpPr>
        <p:grpSpPr>
          <a:xfrm>
            <a:off x="-798286" y="725"/>
            <a:ext cx="12990286" cy="6871063"/>
            <a:chOff x="-798286" y="725"/>
            <a:chExt cx="12990286" cy="6871063"/>
          </a:xfrm>
        </p:grpSpPr>
        <p:pic>
          <p:nvPicPr>
            <p:cNvPr id="13" name="图片 40" descr="背景图案&#10;&#10;描述已自动生成">
              <a:extLst>
                <a:ext uri="{FF2B5EF4-FFF2-40B4-BE49-F238E27FC236}">
                  <a16:creationId xmlns:a16="http://schemas.microsoft.com/office/drawing/2014/main" id="{36391DD7-B8E5-31AD-C160-08359917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5"/>
              <a:ext cx="12192000" cy="6871063"/>
            </a:xfrm>
            <a:prstGeom prst="rect">
              <a:avLst/>
            </a:prstGeom>
          </p:spPr>
        </p:pic>
        <p:pic>
          <p:nvPicPr>
            <p:cNvPr id="14" name="图片 41" descr="图片包含 游戏机, 大, 飞机&#10;&#10;描述已自动生成">
              <a:extLst>
                <a:ext uri="{FF2B5EF4-FFF2-40B4-BE49-F238E27FC236}">
                  <a16:creationId xmlns:a16="http://schemas.microsoft.com/office/drawing/2014/main" id="{C80E5A11-BA3E-5069-C93B-0CDE0976EF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0" y="3443514"/>
              <a:ext cx="12192000" cy="3428274"/>
            </a:xfrm>
            <a:prstGeom prst="rect">
              <a:avLst/>
            </a:prstGeom>
          </p:spPr>
        </p:pic>
        <p:pic>
          <p:nvPicPr>
            <p:cNvPr id="16" name="图片 43" descr="图片包含 背景图案&#10;&#10;描述已自动生成">
              <a:extLst>
                <a:ext uri="{FF2B5EF4-FFF2-40B4-BE49-F238E27FC236}">
                  <a16:creationId xmlns:a16="http://schemas.microsoft.com/office/drawing/2014/main" id="{39A5B906-1777-BBF8-AACE-E126ECF31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36" t="47935" r="7390" b="33017"/>
            <a:stretch/>
          </p:blipFill>
          <p:spPr>
            <a:xfrm rot="20325092">
              <a:off x="1129577" y="4378581"/>
              <a:ext cx="933984" cy="583788"/>
            </a:xfrm>
            <a:prstGeom prst="rect">
              <a:avLst/>
            </a:prstGeom>
          </p:spPr>
        </p:pic>
        <p:pic>
          <p:nvPicPr>
            <p:cNvPr id="17" name="图片 44" descr="图片包含 背景图案&#10;&#10;描述已自动生成">
              <a:extLst>
                <a:ext uri="{FF2B5EF4-FFF2-40B4-BE49-F238E27FC236}">
                  <a16:creationId xmlns:a16="http://schemas.microsoft.com/office/drawing/2014/main" id="{90781986-861A-4AF3-B414-8D7C4FF327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6" t="34595" r="59985" b="46119"/>
            <a:stretch/>
          </p:blipFill>
          <p:spPr>
            <a:xfrm>
              <a:off x="-798286" y="166842"/>
              <a:ext cx="1596572" cy="1068780"/>
            </a:xfrm>
            <a:prstGeom prst="rect">
              <a:avLst/>
            </a:prstGeom>
          </p:spPr>
        </p:pic>
        <p:pic>
          <p:nvPicPr>
            <p:cNvPr id="18" name="图片 45" descr="图片包含 背景图案&#10;&#10;描述已自动生成">
              <a:extLst>
                <a:ext uri="{FF2B5EF4-FFF2-40B4-BE49-F238E27FC236}">
                  <a16:creationId xmlns:a16="http://schemas.microsoft.com/office/drawing/2014/main" id="{76A4160B-8418-E15A-8CD9-14C2E8D29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9" t="9417" r="45253" b="69984"/>
            <a:stretch/>
          </p:blipFill>
          <p:spPr>
            <a:xfrm>
              <a:off x="10077198" y="1291034"/>
              <a:ext cx="807385" cy="821795"/>
            </a:xfrm>
            <a:prstGeom prst="rect">
              <a:avLst/>
            </a:prstGeom>
          </p:spPr>
        </p:pic>
      </p:grpSp>
      <p:pic>
        <p:nvPicPr>
          <p:cNvPr id="3" name="Picture 2" descr="A green and red letters&#10;&#10;AI-generated content may be incorrect.">
            <a:extLst>
              <a:ext uri="{FF2B5EF4-FFF2-40B4-BE49-F238E27FC236}">
                <a16:creationId xmlns:a16="http://schemas.microsoft.com/office/drawing/2014/main" id="{3416CC33-7F4A-A871-49E4-74819105A6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35" y="660534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3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711200" y="538480"/>
              <a:ext cx="10972800" cy="5245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图片 13">
            <a:extLst>
              <a:ext uri="{FF2B5EF4-FFF2-40B4-BE49-F238E27FC236}">
                <a16:creationId xmlns:a16="http://schemas.microsoft.com/office/drawing/2014/main" id="{B7D6B472-72CB-4DF8-AFA4-4D004F8BC70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51874" y="1056639"/>
            <a:ext cx="9249022" cy="2491363"/>
          </a:xfrm>
          <a:prstGeom prst="rect">
            <a:avLst/>
          </a:prstGeom>
        </p:spPr>
      </p:pic>
      <p:pic>
        <p:nvPicPr>
          <p:cNvPr id="22" name="Picture 2" descr="https://i.pinimg.com/564x/fc/e5/af/fce5af448eb4c49b9c3fac710c719fa3.jpg">
            <a:extLst>
              <a:ext uri="{FF2B5EF4-FFF2-40B4-BE49-F238E27FC236}">
                <a16:creationId xmlns:a16="http://schemas.microsoft.com/office/drawing/2014/main" id="{B1797BCD-8B7A-4A40-8DE0-3CD48852E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495" y="2717800"/>
            <a:ext cx="3959211" cy="317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A92CF1-4059-6C82-E9AB-8C30D3853882}"/>
              </a:ext>
            </a:extLst>
          </p:cNvPr>
          <p:cNvSpPr txBox="1"/>
          <p:nvPr/>
        </p:nvSpPr>
        <p:spPr>
          <a:xfrm>
            <a:off x="1885950" y="1666875"/>
            <a:ext cx="6838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6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ống</a:t>
            </a:r>
            <a:r>
              <a:rPr lang="en-US" sz="6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6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endParaRPr lang="en-US" sz="6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组合 5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0" name="矩形 59"/>
            <p:cNvSpPr/>
            <p:nvPr/>
          </p:nvSpPr>
          <p:spPr>
            <a:xfrm>
              <a:off x="251642" y="216678"/>
              <a:ext cx="11724458" cy="6461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C8878A-A3BC-C4EC-62CF-368F5B348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512" y="376237"/>
            <a:ext cx="9596438" cy="599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7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6948276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793950" y="1348689"/>
            <a:ext cx="6392631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6A9EED-BDCC-FC54-A58C-5EF130AD42C0}"/>
              </a:ext>
            </a:extLst>
          </p:cNvPr>
          <p:cNvSpPr txBox="1"/>
          <p:nvPr/>
        </p:nvSpPr>
        <p:spPr>
          <a:xfrm>
            <a:off x="2924175" y="1685925"/>
            <a:ext cx="54197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Về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nhà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Vẽ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tranh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về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hoạt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động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em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thích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nhất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ở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trường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và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tô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màu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bức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tranh</a:t>
            </a:r>
            <a:r>
              <a:rPr lang="en-US" sz="40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ấy</a:t>
            </a:r>
            <a:endParaRPr lang="en-US" sz="4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49</Words>
  <Application>Microsoft Office PowerPoint</Application>
  <PresentationFormat>Widescreen</PresentationFormat>
  <Paragraphs>9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7" baseType="lpstr">
      <vt:lpstr>等线</vt:lpstr>
      <vt:lpstr>#9Slide05 ViceroyJF</vt:lpstr>
      <vt:lpstr>#9Slide07 HoneyCream</vt:lpstr>
      <vt:lpstr>Arial</vt:lpstr>
      <vt:lpstr>Calibri</vt:lpstr>
      <vt:lpstr>Cambria</vt:lpstr>
      <vt:lpstr>Georgia</vt:lpstr>
      <vt:lpstr>UTM Diana</vt:lpstr>
      <vt:lpstr>​​</vt:lpstr>
      <vt:lpstr>2_Simple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lanhuongnguyen24384@gmail.com</cp:lastModifiedBy>
  <cp:revision>12</cp:revision>
  <dcterms:created xsi:type="dcterms:W3CDTF">2023-05-28T06:38:32Z</dcterms:created>
  <dcterms:modified xsi:type="dcterms:W3CDTF">2025-11-21T14:57:17Z</dcterms:modified>
</cp:coreProperties>
</file>