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7" r:id="rId3"/>
    <p:sldMasterId id="2147483742" r:id="rId4"/>
  </p:sldMasterIdLst>
  <p:notesMasterIdLst>
    <p:notesMasterId r:id="rId30"/>
  </p:notesMasterIdLst>
  <p:sldIdLst>
    <p:sldId id="2007577241" r:id="rId5"/>
    <p:sldId id="271" r:id="rId6"/>
    <p:sldId id="2007577258" r:id="rId7"/>
    <p:sldId id="2007577257" r:id="rId8"/>
    <p:sldId id="2007577259" r:id="rId9"/>
    <p:sldId id="324" r:id="rId10"/>
    <p:sldId id="2007577275" r:id="rId11"/>
    <p:sldId id="2007577249" r:id="rId12"/>
    <p:sldId id="2007577250" r:id="rId13"/>
    <p:sldId id="2007577328" r:id="rId14"/>
    <p:sldId id="2007577329" r:id="rId15"/>
    <p:sldId id="2007577330" r:id="rId16"/>
    <p:sldId id="2007577331" r:id="rId17"/>
    <p:sldId id="362" r:id="rId18"/>
    <p:sldId id="2007577332" r:id="rId19"/>
    <p:sldId id="2007577333" r:id="rId20"/>
    <p:sldId id="2007577334" r:id="rId21"/>
    <p:sldId id="349" r:id="rId22"/>
    <p:sldId id="2007577335" r:id="rId23"/>
    <p:sldId id="2007577270" r:id="rId24"/>
    <p:sldId id="2007577336" r:id="rId25"/>
    <p:sldId id="350" r:id="rId26"/>
    <p:sldId id="2007577337" r:id="rId27"/>
    <p:sldId id="2007577338" r:id="rId28"/>
    <p:sldId id="200757733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4971D-760B-4320-85AC-1A357AB6505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1C089-F18B-457B-9F09-7A62E9FAD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8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2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03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56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37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2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3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9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0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4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4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4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0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8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94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5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8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7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07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0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3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7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6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7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7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2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2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70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47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84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3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51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6AF3E9-FC74-0474-5D22-B659A403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9E6048-27BB-1956-6836-FF2332C4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82C26E8-9A73-4148-B8D4-C662B6ABF0F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E46962B-B93F-88A8-2498-A99B9431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DBB139-3C80-F771-24BE-4FD222B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81FA93-082C-4409-BB54-A057A0DE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50071B-37A5-A420-F651-6A3396BA9E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18DC2A13-D930-4030-A29E-C2EB78E22E1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1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7A5D334-7BAD-4A8D-AFE1-182256C0284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6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DC4D68A-F306-B0E5-ADE4-AE791B1D5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06" y="502920"/>
            <a:ext cx="6596443" cy="508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8410925" cy="3375604"/>
          </a:xfrm>
          <a:custGeom>
            <a:avLst/>
            <a:gdLst>
              <a:gd name="connsiteX0" fmla="*/ 0 w 8410925"/>
              <a:gd name="connsiteY0" fmla="*/ 0 h 3375604"/>
              <a:gd name="connsiteX1" fmla="*/ 8410925 w 8410925"/>
              <a:gd name="connsiteY1" fmla="*/ 0 h 3375604"/>
              <a:gd name="connsiteX2" fmla="*/ 8410925 w 8410925"/>
              <a:gd name="connsiteY2" fmla="*/ 3375604 h 3375604"/>
              <a:gd name="connsiteX3" fmla="*/ 0 w 8410925"/>
              <a:gd name="connsiteY3" fmla="*/ 3375604 h 3375604"/>
              <a:gd name="connsiteX4" fmla="*/ 0 w 8410925"/>
              <a:gd name="connsiteY4" fmla="*/ 0 h 3375604"/>
              <a:gd name="connsiteX0" fmla="*/ 0 w 8410925"/>
              <a:gd name="connsiteY0" fmla="*/ 0 h 3375604"/>
              <a:gd name="connsiteX1" fmla="*/ 8410925 w 8410925"/>
              <a:gd name="connsiteY1" fmla="*/ 0 h 3375604"/>
              <a:gd name="connsiteX2" fmla="*/ 8410925 w 8410925"/>
              <a:gd name="connsiteY2" fmla="*/ 3375604 h 3375604"/>
              <a:gd name="connsiteX3" fmla="*/ 0 w 8410925"/>
              <a:gd name="connsiteY3" fmla="*/ 3375604 h 3375604"/>
              <a:gd name="connsiteX4" fmla="*/ 0 w 8410925"/>
              <a:gd name="connsiteY4" fmla="*/ 0 h 337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0925" h="3375604" fill="none" extrusionOk="0">
                <a:moveTo>
                  <a:pt x="0" y="0"/>
                </a:moveTo>
                <a:cubicBezTo>
                  <a:pt x="329290" y="-351529"/>
                  <a:pt x="4546635" y="-473029"/>
                  <a:pt x="8410925" y="0"/>
                </a:cubicBezTo>
                <a:cubicBezTo>
                  <a:pt x="8346682" y="1502856"/>
                  <a:pt x="8364248" y="2568242"/>
                  <a:pt x="8410925" y="3375604"/>
                </a:cubicBezTo>
                <a:cubicBezTo>
                  <a:pt x="6829049" y="3468333"/>
                  <a:pt x="4105427" y="3748194"/>
                  <a:pt x="0" y="3375604"/>
                </a:cubicBezTo>
                <a:cubicBezTo>
                  <a:pt x="-169107" y="2136029"/>
                  <a:pt x="-20244" y="1068211"/>
                  <a:pt x="0" y="0"/>
                </a:cubicBezTo>
                <a:close/>
              </a:path>
              <a:path w="8410925" h="3375604" stroke="0" extrusionOk="0">
                <a:moveTo>
                  <a:pt x="0" y="0"/>
                </a:moveTo>
                <a:cubicBezTo>
                  <a:pt x="2464360" y="-206717"/>
                  <a:pt x="6663796" y="292012"/>
                  <a:pt x="8410925" y="0"/>
                </a:cubicBezTo>
                <a:cubicBezTo>
                  <a:pt x="8458377" y="1488418"/>
                  <a:pt x="8445856" y="2036099"/>
                  <a:pt x="8410925" y="3375604"/>
                </a:cubicBezTo>
                <a:cubicBezTo>
                  <a:pt x="6206350" y="3136292"/>
                  <a:pt x="3986396" y="3592586"/>
                  <a:pt x="0" y="3375604"/>
                </a:cubicBezTo>
                <a:cubicBezTo>
                  <a:pt x="-57898" y="1873770"/>
                  <a:pt x="-36458" y="1253101"/>
                  <a:pt x="0" y="0"/>
                </a:cubicBezTo>
                <a:close/>
              </a:path>
              <a:path w="8410925" h="3375604" fill="none" stroke="0" extrusionOk="0">
                <a:moveTo>
                  <a:pt x="0" y="0"/>
                </a:moveTo>
                <a:cubicBezTo>
                  <a:pt x="1224614" y="-525408"/>
                  <a:pt x="4872808" y="-683899"/>
                  <a:pt x="8410925" y="0"/>
                </a:cubicBezTo>
                <a:cubicBezTo>
                  <a:pt x="8250997" y="1486893"/>
                  <a:pt x="8246247" y="2556712"/>
                  <a:pt x="8410925" y="3375604"/>
                </a:cubicBezTo>
                <a:cubicBezTo>
                  <a:pt x="6747080" y="3181896"/>
                  <a:pt x="3593468" y="3107115"/>
                  <a:pt x="0" y="3375604"/>
                </a:cubicBezTo>
                <a:cubicBezTo>
                  <a:pt x="3787" y="2335489"/>
                  <a:pt x="1069" y="902897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custGeom>
                    <a:avLst/>
                    <a:gdLst>
                      <a:gd name="connsiteX0" fmla="*/ 0 w 8060405"/>
                      <a:gd name="connsiteY0" fmla="*/ 0 h 3375604"/>
                      <a:gd name="connsiteX1" fmla="*/ 8060405 w 8060405"/>
                      <a:gd name="connsiteY1" fmla="*/ 0 h 3375604"/>
                      <a:gd name="connsiteX2" fmla="*/ 8060405 w 8060405"/>
                      <a:gd name="connsiteY2" fmla="*/ 3375604 h 3375604"/>
                      <a:gd name="connsiteX3" fmla="*/ 0 w 8060405"/>
                      <a:gd name="connsiteY3" fmla="*/ 3375604 h 3375604"/>
                      <a:gd name="connsiteX4" fmla="*/ 0 w 8060405"/>
                      <a:gd name="connsiteY4" fmla="*/ 0 h 337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60405" h="3375604" fill="none" extrusionOk="0">
                        <a:moveTo>
                          <a:pt x="0" y="0"/>
                        </a:moveTo>
                        <a:cubicBezTo>
                          <a:pt x="899509" y="-39884"/>
                          <a:pt x="4488293" y="20320"/>
                          <a:pt x="8060405" y="0"/>
                        </a:cubicBezTo>
                        <a:cubicBezTo>
                          <a:pt x="7987623" y="1511873"/>
                          <a:pt x="8059771" y="2548542"/>
                          <a:pt x="8060405" y="3375604"/>
                        </a:cubicBezTo>
                        <a:cubicBezTo>
                          <a:pt x="6303113" y="3222811"/>
                          <a:pt x="3821286" y="3365011"/>
                          <a:pt x="0" y="3375604"/>
                        </a:cubicBezTo>
                        <a:cubicBezTo>
                          <a:pt x="-69465" y="2289225"/>
                          <a:pt x="4977" y="1015247"/>
                          <a:pt x="0" y="0"/>
                        </a:cubicBezTo>
                        <a:close/>
                      </a:path>
                      <a:path w="8060405" h="3375604" stroke="0" extrusionOk="0">
                        <a:moveTo>
                          <a:pt x="0" y="0"/>
                        </a:moveTo>
                        <a:cubicBezTo>
                          <a:pt x="2243211" y="-76269"/>
                          <a:pt x="6160957" y="79743"/>
                          <a:pt x="8060405" y="0"/>
                        </a:cubicBezTo>
                        <a:cubicBezTo>
                          <a:pt x="8118293" y="1436563"/>
                          <a:pt x="8099121" y="2026876"/>
                          <a:pt x="8060405" y="3375604"/>
                        </a:cubicBezTo>
                        <a:cubicBezTo>
                          <a:pt x="6202800" y="3344408"/>
                          <a:pt x="3762965" y="3492914"/>
                          <a:pt x="0" y="3375604"/>
                        </a:cubicBezTo>
                        <a:cubicBezTo>
                          <a:pt x="-70663" y="1950876"/>
                          <a:pt x="-44522" y="12862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trường, lớp, em cần giữ trật tự khi chào cờ, khi xếp hàng vào lớp và ra về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khi thầy cô đang giảng bài, các bạn đang phát biểu, các bạn đang ngủ trưa,...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2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530F-45D3-7C1A-2650-DDE8875B1CF7}"/>
              </a:ext>
            </a:extLst>
          </p:cNvPr>
          <p:cNvGrpSpPr/>
          <p:nvPr/>
        </p:nvGrpSpPr>
        <p:grpSpPr>
          <a:xfrm>
            <a:off x="719320" y="0"/>
            <a:ext cx="11320280" cy="1652692"/>
            <a:chOff x="233545" y="-51744"/>
            <a:chExt cx="11320280" cy="1652692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7DB198D-7A6E-94CC-2280-4F11C1B5A05F}"/>
                </a:ext>
              </a:extLst>
            </p:cNvPr>
            <p:cNvSpPr/>
            <p:nvPr/>
          </p:nvSpPr>
          <p:spPr>
            <a:xfrm>
              <a:off x="964097" y="303033"/>
              <a:ext cx="9218128" cy="1011417"/>
            </a:xfrm>
            <a:custGeom>
              <a:avLst/>
              <a:gdLst>
                <a:gd name="connsiteX0" fmla="*/ 0 w 10981281"/>
                <a:gd name="connsiteY0" fmla="*/ 90358 h 902688"/>
                <a:gd name="connsiteX1" fmla="*/ 470539 w 10981281"/>
                <a:gd name="connsiteY1" fmla="*/ 0 h 902688"/>
                <a:gd name="connsiteX2" fmla="*/ 10510741 w 10981281"/>
                <a:gd name="connsiteY2" fmla="*/ 0 h 902688"/>
                <a:gd name="connsiteX3" fmla="*/ 10981281 w 10981281"/>
                <a:gd name="connsiteY3" fmla="*/ 90358 h 902688"/>
                <a:gd name="connsiteX4" fmla="*/ 10981281 w 10981281"/>
                <a:gd name="connsiteY4" fmla="*/ 812329 h 902688"/>
                <a:gd name="connsiteX5" fmla="*/ 10510741 w 10981281"/>
                <a:gd name="connsiteY5" fmla="*/ 902688 h 902688"/>
                <a:gd name="connsiteX6" fmla="*/ 470539 w 10981281"/>
                <a:gd name="connsiteY6" fmla="*/ 902688 h 902688"/>
                <a:gd name="connsiteX7" fmla="*/ 0 w 10981281"/>
                <a:gd name="connsiteY7" fmla="*/ 812329 h 902688"/>
                <a:gd name="connsiteX8" fmla="*/ 0 w 10981281"/>
                <a:gd name="connsiteY8" fmla="*/ 90358 h 902688"/>
                <a:gd name="connsiteX0" fmla="*/ 0 w 10981281"/>
                <a:gd name="connsiteY0" fmla="*/ 90358 h 902688"/>
                <a:gd name="connsiteX1" fmla="*/ 470539 w 10981281"/>
                <a:gd name="connsiteY1" fmla="*/ 0 h 902688"/>
                <a:gd name="connsiteX2" fmla="*/ 10510741 w 10981281"/>
                <a:gd name="connsiteY2" fmla="*/ 0 h 902688"/>
                <a:gd name="connsiteX3" fmla="*/ 10981281 w 10981281"/>
                <a:gd name="connsiteY3" fmla="*/ 90358 h 902688"/>
                <a:gd name="connsiteX4" fmla="*/ 10981281 w 10981281"/>
                <a:gd name="connsiteY4" fmla="*/ 812329 h 902688"/>
                <a:gd name="connsiteX5" fmla="*/ 10510741 w 10981281"/>
                <a:gd name="connsiteY5" fmla="*/ 902688 h 902688"/>
                <a:gd name="connsiteX6" fmla="*/ 470539 w 10981281"/>
                <a:gd name="connsiteY6" fmla="*/ 902688 h 902688"/>
                <a:gd name="connsiteX7" fmla="*/ 0 w 10981281"/>
                <a:gd name="connsiteY7" fmla="*/ 812329 h 902688"/>
                <a:gd name="connsiteX8" fmla="*/ 0 w 10981281"/>
                <a:gd name="connsiteY8" fmla="*/ 90358 h 90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902688" fill="none" extrusionOk="0">
                  <a:moveTo>
                    <a:pt x="0" y="90358"/>
                  </a:moveTo>
                  <a:cubicBezTo>
                    <a:pt x="2749" y="62107"/>
                    <a:pt x="276893" y="-26673"/>
                    <a:pt x="470539" y="0"/>
                  </a:cubicBezTo>
                  <a:cubicBezTo>
                    <a:pt x="3817754" y="41914"/>
                    <a:pt x="8056334" y="-163303"/>
                    <a:pt x="10510741" y="0"/>
                  </a:cubicBezTo>
                  <a:cubicBezTo>
                    <a:pt x="10742627" y="-1841"/>
                    <a:pt x="11006414" y="31969"/>
                    <a:pt x="10981281" y="90358"/>
                  </a:cubicBezTo>
                  <a:cubicBezTo>
                    <a:pt x="10950240" y="391827"/>
                    <a:pt x="11153607" y="535886"/>
                    <a:pt x="10981281" y="812329"/>
                  </a:cubicBezTo>
                  <a:cubicBezTo>
                    <a:pt x="10956360" y="870337"/>
                    <a:pt x="10818518" y="901394"/>
                    <a:pt x="10510741" y="902688"/>
                  </a:cubicBezTo>
                  <a:cubicBezTo>
                    <a:pt x="8015665" y="891099"/>
                    <a:pt x="5299864" y="880270"/>
                    <a:pt x="470539" y="902688"/>
                  </a:cubicBezTo>
                  <a:cubicBezTo>
                    <a:pt x="202590" y="886340"/>
                    <a:pt x="497" y="873170"/>
                    <a:pt x="0" y="812329"/>
                  </a:cubicBezTo>
                  <a:cubicBezTo>
                    <a:pt x="-231354" y="500341"/>
                    <a:pt x="-20812" y="320386"/>
                    <a:pt x="0" y="90358"/>
                  </a:cubicBezTo>
                  <a:close/>
                </a:path>
                <a:path w="10981281" h="902688" stroke="0" extrusionOk="0">
                  <a:moveTo>
                    <a:pt x="0" y="90358"/>
                  </a:moveTo>
                  <a:cubicBezTo>
                    <a:pt x="-27667" y="54005"/>
                    <a:pt x="248634" y="-34229"/>
                    <a:pt x="470539" y="0"/>
                  </a:cubicBezTo>
                  <a:cubicBezTo>
                    <a:pt x="3701127" y="-418073"/>
                    <a:pt x="5520410" y="332461"/>
                    <a:pt x="10510741" y="0"/>
                  </a:cubicBezTo>
                  <a:cubicBezTo>
                    <a:pt x="10736913" y="40"/>
                    <a:pt x="10995750" y="53517"/>
                    <a:pt x="10981281" y="90358"/>
                  </a:cubicBezTo>
                  <a:cubicBezTo>
                    <a:pt x="10910244" y="293943"/>
                    <a:pt x="11214307" y="529163"/>
                    <a:pt x="10981281" y="812329"/>
                  </a:cubicBezTo>
                  <a:cubicBezTo>
                    <a:pt x="10972421" y="870872"/>
                    <a:pt x="10764737" y="901487"/>
                    <a:pt x="10510741" y="902688"/>
                  </a:cubicBezTo>
                  <a:cubicBezTo>
                    <a:pt x="7393398" y="923049"/>
                    <a:pt x="2702421" y="762874"/>
                    <a:pt x="470539" y="902688"/>
                  </a:cubicBezTo>
                  <a:cubicBezTo>
                    <a:pt x="193660" y="889031"/>
                    <a:pt x="7278" y="858590"/>
                    <a:pt x="0" y="812329"/>
                  </a:cubicBezTo>
                  <a:cubicBezTo>
                    <a:pt x="-203742" y="538068"/>
                    <a:pt x="-139701" y="384880"/>
                    <a:pt x="0" y="90358"/>
                  </a:cubicBezTo>
                  <a:close/>
                </a:path>
                <a:path w="10981281" h="902688" fill="none" stroke="0" extrusionOk="0">
                  <a:moveTo>
                    <a:pt x="0" y="90358"/>
                  </a:moveTo>
                  <a:cubicBezTo>
                    <a:pt x="-694" y="26889"/>
                    <a:pt x="280712" y="22086"/>
                    <a:pt x="470539" y="0"/>
                  </a:cubicBezTo>
                  <a:cubicBezTo>
                    <a:pt x="3363722" y="352324"/>
                    <a:pt x="8222557" y="-165222"/>
                    <a:pt x="10510741" y="0"/>
                  </a:cubicBezTo>
                  <a:cubicBezTo>
                    <a:pt x="10747894" y="-573"/>
                    <a:pt x="11000093" y="38431"/>
                    <a:pt x="10981281" y="90358"/>
                  </a:cubicBezTo>
                  <a:cubicBezTo>
                    <a:pt x="10923867" y="415844"/>
                    <a:pt x="11150650" y="519959"/>
                    <a:pt x="10981281" y="812329"/>
                  </a:cubicBezTo>
                  <a:cubicBezTo>
                    <a:pt x="10956074" y="872989"/>
                    <a:pt x="10761047" y="876592"/>
                    <a:pt x="10510741" y="902688"/>
                  </a:cubicBezTo>
                  <a:cubicBezTo>
                    <a:pt x="7763830" y="538837"/>
                    <a:pt x="5468537" y="834287"/>
                    <a:pt x="470539" y="902688"/>
                  </a:cubicBezTo>
                  <a:cubicBezTo>
                    <a:pt x="202195" y="890764"/>
                    <a:pt x="8834" y="865950"/>
                    <a:pt x="0" y="812329"/>
                  </a:cubicBezTo>
                  <a:cubicBezTo>
                    <a:pt x="-251642" y="559254"/>
                    <a:pt x="-31217" y="336924"/>
                    <a:pt x="0" y="90358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18128" h="1011417" fill="none" extrusionOk="0">
                          <a:moveTo>
                            <a:pt x="0" y="101241"/>
                          </a:moveTo>
                          <a:cubicBezTo>
                            <a:pt x="4078" y="87285"/>
                            <a:pt x="251595" y="-43990"/>
                            <a:pt x="394989" y="0"/>
                          </a:cubicBezTo>
                          <a:cubicBezTo>
                            <a:pt x="3574507" y="52737"/>
                            <a:pt x="6926105" y="-428546"/>
                            <a:pt x="8823137" y="0"/>
                          </a:cubicBezTo>
                          <a:cubicBezTo>
                            <a:pt x="9007632" y="-3758"/>
                            <a:pt x="9240190" y="35033"/>
                            <a:pt x="9218128" y="101241"/>
                          </a:cubicBezTo>
                          <a:cubicBezTo>
                            <a:pt x="9220416" y="425479"/>
                            <a:pt x="9376688" y="616470"/>
                            <a:pt x="9218128" y="910174"/>
                          </a:cubicBezTo>
                          <a:cubicBezTo>
                            <a:pt x="9190698" y="982084"/>
                            <a:pt x="9093527" y="1009534"/>
                            <a:pt x="8823137" y="1011417"/>
                          </a:cubicBezTo>
                          <a:cubicBezTo>
                            <a:pt x="5113253" y="899463"/>
                            <a:pt x="2900383" y="985184"/>
                            <a:pt x="394989" y="1011417"/>
                          </a:cubicBezTo>
                          <a:cubicBezTo>
                            <a:pt x="168478" y="982977"/>
                            <a:pt x="540" y="984191"/>
                            <a:pt x="0" y="910174"/>
                          </a:cubicBezTo>
                          <a:cubicBezTo>
                            <a:pt x="-199367" y="549585"/>
                            <a:pt x="-5799" y="353719"/>
                            <a:pt x="0" y="101241"/>
                          </a:cubicBezTo>
                          <a:close/>
                        </a:path>
                        <a:path w="9218128" h="1011417" stroke="0" extrusionOk="0">
                          <a:moveTo>
                            <a:pt x="0" y="101241"/>
                          </a:moveTo>
                          <a:cubicBezTo>
                            <a:pt x="-49611" y="82163"/>
                            <a:pt x="220870" y="-67289"/>
                            <a:pt x="394989" y="0"/>
                          </a:cubicBezTo>
                          <a:cubicBezTo>
                            <a:pt x="3117801" y="-554244"/>
                            <a:pt x="4588520" y="438284"/>
                            <a:pt x="8823137" y="0"/>
                          </a:cubicBezTo>
                          <a:cubicBezTo>
                            <a:pt x="9008692" y="-809"/>
                            <a:pt x="9229014" y="66087"/>
                            <a:pt x="9218128" y="101241"/>
                          </a:cubicBezTo>
                          <a:cubicBezTo>
                            <a:pt x="9206158" y="343475"/>
                            <a:pt x="9422764" y="608932"/>
                            <a:pt x="9218128" y="910174"/>
                          </a:cubicBezTo>
                          <a:cubicBezTo>
                            <a:pt x="9229157" y="981596"/>
                            <a:pt x="9032353" y="1009258"/>
                            <a:pt x="8823137" y="1011417"/>
                          </a:cubicBezTo>
                          <a:cubicBezTo>
                            <a:pt x="5955680" y="1058112"/>
                            <a:pt x="2276297" y="1050177"/>
                            <a:pt x="394989" y="1011417"/>
                          </a:cubicBezTo>
                          <a:cubicBezTo>
                            <a:pt x="168097" y="987493"/>
                            <a:pt x="4250" y="957878"/>
                            <a:pt x="0" y="910174"/>
                          </a:cubicBezTo>
                          <a:cubicBezTo>
                            <a:pt x="-174687" y="607640"/>
                            <a:pt x="-150302" y="425185"/>
                            <a:pt x="0" y="101241"/>
                          </a:cubicBezTo>
                          <a:close/>
                        </a:path>
                        <a:path w="9218128" h="1011417" fill="none" stroke="0" extrusionOk="0">
                          <a:moveTo>
                            <a:pt x="0" y="101241"/>
                          </a:moveTo>
                          <a:cubicBezTo>
                            <a:pt x="-16879" y="12904"/>
                            <a:pt x="217061" y="24388"/>
                            <a:pt x="394989" y="0"/>
                          </a:cubicBezTo>
                          <a:cubicBezTo>
                            <a:pt x="2854933" y="381245"/>
                            <a:pt x="6845564" y="-84543"/>
                            <a:pt x="8823137" y="0"/>
                          </a:cubicBezTo>
                          <a:cubicBezTo>
                            <a:pt x="9028421" y="2607"/>
                            <a:pt x="9238615" y="41502"/>
                            <a:pt x="9218128" y="101241"/>
                          </a:cubicBezTo>
                          <a:cubicBezTo>
                            <a:pt x="9194882" y="488387"/>
                            <a:pt x="9386988" y="599432"/>
                            <a:pt x="9218128" y="910174"/>
                          </a:cubicBezTo>
                          <a:cubicBezTo>
                            <a:pt x="9211265" y="999480"/>
                            <a:pt x="9050143" y="959300"/>
                            <a:pt x="8823137" y="1011417"/>
                          </a:cubicBezTo>
                          <a:cubicBezTo>
                            <a:pt x="6256891" y="789254"/>
                            <a:pt x="4539277" y="1203231"/>
                            <a:pt x="394989" y="1011417"/>
                          </a:cubicBezTo>
                          <a:cubicBezTo>
                            <a:pt x="173785" y="1006339"/>
                            <a:pt x="13848" y="973380"/>
                            <a:pt x="0" y="910174"/>
                          </a:cubicBezTo>
                          <a:cubicBezTo>
                            <a:pt x="-194793" y="636787"/>
                            <a:pt x="-41107" y="390233"/>
                            <a:pt x="0" y="101241"/>
                          </a:cubicBezTo>
                          <a:close/>
                        </a:path>
                        <a:path w="9218128" h="1011417" fill="none" stroke="0" extrusionOk="0">
                          <a:moveTo>
                            <a:pt x="0" y="101241"/>
                          </a:moveTo>
                          <a:cubicBezTo>
                            <a:pt x="346" y="48867"/>
                            <a:pt x="244125" y="-20181"/>
                            <a:pt x="394989" y="0"/>
                          </a:cubicBezTo>
                          <a:cubicBezTo>
                            <a:pt x="3062790" y="369167"/>
                            <a:pt x="6990768" y="-321887"/>
                            <a:pt x="8823137" y="0"/>
                          </a:cubicBezTo>
                          <a:cubicBezTo>
                            <a:pt x="9006760" y="-1428"/>
                            <a:pt x="9245930" y="45012"/>
                            <a:pt x="9218128" y="101241"/>
                          </a:cubicBezTo>
                          <a:cubicBezTo>
                            <a:pt x="9188265" y="466972"/>
                            <a:pt x="9375819" y="607985"/>
                            <a:pt x="9218128" y="910174"/>
                          </a:cubicBezTo>
                          <a:cubicBezTo>
                            <a:pt x="9186338" y="993423"/>
                            <a:pt x="9080191" y="1008570"/>
                            <a:pt x="8823137" y="1011417"/>
                          </a:cubicBezTo>
                          <a:cubicBezTo>
                            <a:pt x="7127404" y="948148"/>
                            <a:pt x="4352050" y="873591"/>
                            <a:pt x="394989" y="1011417"/>
                          </a:cubicBezTo>
                          <a:cubicBezTo>
                            <a:pt x="169103" y="991032"/>
                            <a:pt x="10969" y="979216"/>
                            <a:pt x="0" y="910174"/>
                          </a:cubicBezTo>
                          <a:cubicBezTo>
                            <a:pt x="-206305" y="568368"/>
                            <a:pt x="13215" y="359878"/>
                            <a:pt x="0" y="10124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35E48-AE40-8E62-AC07-B5AF39D6E935}"/>
                </a:ext>
              </a:extLst>
            </p:cNvPr>
            <p:cNvSpPr txBox="1"/>
            <p:nvPr/>
          </p:nvSpPr>
          <p:spPr>
            <a:xfrm>
              <a:off x="1678085" y="456812"/>
              <a:ext cx="987574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trật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8AAE37-0EE2-3E82-D19A-0A413097A2C2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C605A9-F8B7-2693-E524-B9DE9A237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grpSp>
            <p:nvGrpSpPr>
              <p:cNvPr id="9" name="Group 134">
                <a:extLst>
                  <a:ext uri="{FF2B5EF4-FFF2-40B4-BE49-F238E27FC236}">
                    <a16:creationId xmlns:a16="http://schemas.microsoft.com/office/drawing/2014/main" id="{6F0A5A90-FDE1-00B9-2BA7-61B1BCD6AE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10" name="Group 335">
                  <a:extLst>
                    <a:ext uri="{FF2B5EF4-FFF2-40B4-BE49-F238E27FC236}">
                      <a16:creationId xmlns:a16="http://schemas.microsoft.com/office/drawing/2014/main" id="{E12B5EB1-5A7E-5A58-46D0-8F4F07F14E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17" name="Oval 136">
                    <a:extLst>
                      <a:ext uri="{FF2B5EF4-FFF2-40B4-BE49-F238E27FC236}">
                        <a16:creationId xmlns:a16="http://schemas.microsoft.com/office/drawing/2014/main" id="{D61C6C77-A483-F6D1-6FC2-FC79FA38C7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8" name="Freeform 137">
                    <a:extLst>
                      <a:ext uri="{FF2B5EF4-FFF2-40B4-BE49-F238E27FC236}">
                        <a16:creationId xmlns:a16="http://schemas.microsoft.com/office/drawing/2014/main" id="{D519CA7E-83C7-59DD-AC85-1C85B4B47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9" name="Freeform 138">
                    <a:extLst>
                      <a:ext uri="{FF2B5EF4-FFF2-40B4-BE49-F238E27FC236}">
                        <a16:creationId xmlns:a16="http://schemas.microsoft.com/office/drawing/2014/main" id="{5001DA8A-2462-F6E5-25F7-40CAF3041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0" name="Freeform 139">
                    <a:extLst>
                      <a:ext uri="{FF2B5EF4-FFF2-40B4-BE49-F238E27FC236}">
                        <a16:creationId xmlns:a16="http://schemas.microsoft.com/office/drawing/2014/main" id="{617666C7-9E56-2AD6-7B29-D9F18B07B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1" name="Freeform 140">
                    <a:extLst>
                      <a:ext uri="{FF2B5EF4-FFF2-40B4-BE49-F238E27FC236}">
                        <a16:creationId xmlns:a16="http://schemas.microsoft.com/office/drawing/2014/main" id="{DDEAD492-9096-B9F8-6FC0-A2AFD1173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3" name="Freeform 141">
                    <a:extLst>
                      <a:ext uri="{FF2B5EF4-FFF2-40B4-BE49-F238E27FC236}">
                        <a16:creationId xmlns:a16="http://schemas.microsoft.com/office/drawing/2014/main" id="{99FA0C09-CDDD-1222-AD68-B6CCFE2C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4" name="Freeform 142">
                    <a:extLst>
                      <a:ext uri="{FF2B5EF4-FFF2-40B4-BE49-F238E27FC236}">
                        <a16:creationId xmlns:a16="http://schemas.microsoft.com/office/drawing/2014/main" id="{8A4FC012-786A-9D13-F718-809CA01ED4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5" name="Freeform 143">
                    <a:extLst>
                      <a:ext uri="{FF2B5EF4-FFF2-40B4-BE49-F238E27FC236}">
                        <a16:creationId xmlns:a16="http://schemas.microsoft.com/office/drawing/2014/main" id="{28D5E58F-4FDC-1ABB-C891-B271558EF5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6" name="Freeform 144">
                    <a:extLst>
                      <a:ext uri="{FF2B5EF4-FFF2-40B4-BE49-F238E27FC236}">
                        <a16:creationId xmlns:a16="http://schemas.microsoft.com/office/drawing/2014/main" id="{29219C00-6088-B7CC-4CCF-A0C9F271F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7" name="Freeform 145">
                    <a:extLst>
                      <a:ext uri="{FF2B5EF4-FFF2-40B4-BE49-F238E27FC236}">
                        <a16:creationId xmlns:a16="http://schemas.microsoft.com/office/drawing/2014/main" id="{C3EE13DC-8BC7-3381-351E-05B96E316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8" name="Freeform 146">
                    <a:extLst>
                      <a:ext uri="{FF2B5EF4-FFF2-40B4-BE49-F238E27FC236}">
                        <a16:creationId xmlns:a16="http://schemas.microsoft.com/office/drawing/2014/main" id="{CB3D0F2B-0159-8582-883D-D42A8EDC71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9" name="Freeform 147">
                    <a:extLst>
                      <a:ext uri="{FF2B5EF4-FFF2-40B4-BE49-F238E27FC236}">
                        <a16:creationId xmlns:a16="http://schemas.microsoft.com/office/drawing/2014/main" id="{1A65FF45-E181-9F77-FC15-A85EFD28F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30" name="Freeform 148">
                    <a:extLst>
                      <a:ext uri="{FF2B5EF4-FFF2-40B4-BE49-F238E27FC236}">
                        <a16:creationId xmlns:a16="http://schemas.microsoft.com/office/drawing/2014/main" id="{BABB01A3-CF21-4A67-85C4-2FCAEE6F1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31" name="Freeform 149">
                    <a:extLst>
                      <a:ext uri="{FF2B5EF4-FFF2-40B4-BE49-F238E27FC236}">
                        <a16:creationId xmlns:a16="http://schemas.microsoft.com/office/drawing/2014/main" id="{54B7DCC4-BA5A-8D46-A5BA-AFC30FA78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24" name="Oval 150">
                    <a:extLst>
                      <a:ext uri="{FF2B5EF4-FFF2-40B4-BE49-F238E27FC236}">
                        <a16:creationId xmlns:a16="http://schemas.microsoft.com/office/drawing/2014/main" id="{BD3C58A6-B748-C93C-677A-909F85A53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25" name="Oval 151">
                    <a:extLst>
                      <a:ext uri="{FF2B5EF4-FFF2-40B4-BE49-F238E27FC236}">
                        <a16:creationId xmlns:a16="http://schemas.microsoft.com/office/drawing/2014/main" id="{ABC8F33E-057D-B57F-760F-FCD6C65EB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026" name="Picture 152">
                    <a:extLst>
                      <a:ext uri="{FF2B5EF4-FFF2-40B4-BE49-F238E27FC236}">
                        <a16:creationId xmlns:a16="http://schemas.microsoft.com/office/drawing/2014/main" id="{FAD10BD4-A0D8-473C-7CD5-1AF4CB026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153">
                    <a:extLst>
                      <a:ext uri="{FF2B5EF4-FFF2-40B4-BE49-F238E27FC236}">
                        <a16:creationId xmlns:a16="http://schemas.microsoft.com/office/drawing/2014/main" id="{CF25E56C-E7CD-8A90-E947-AF630A738D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9" name="Picture 157">
                    <a:extLst>
                      <a:ext uri="{FF2B5EF4-FFF2-40B4-BE49-F238E27FC236}">
                        <a16:creationId xmlns:a16="http://schemas.microsoft.com/office/drawing/2014/main" id="{BFBE2F16-5960-60C3-74EE-973E835EDD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30" name="Freeform 159">
                    <a:extLst>
                      <a:ext uri="{FF2B5EF4-FFF2-40B4-BE49-F238E27FC236}">
                        <a16:creationId xmlns:a16="http://schemas.microsoft.com/office/drawing/2014/main" id="{4F559414-4188-D60C-FBD0-49DC12B53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1" name="Freeform 160">
                    <a:extLst>
                      <a:ext uri="{FF2B5EF4-FFF2-40B4-BE49-F238E27FC236}">
                        <a16:creationId xmlns:a16="http://schemas.microsoft.com/office/drawing/2014/main" id="{89F221F8-F59F-F11A-0673-608A8DB5D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2" name="Freeform 161">
                    <a:extLst>
                      <a:ext uri="{FF2B5EF4-FFF2-40B4-BE49-F238E27FC236}">
                        <a16:creationId xmlns:a16="http://schemas.microsoft.com/office/drawing/2014/main" id="{44820CDE-4B90-3349-14D9-94D0B0242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3" name="Freeform 162">
                    <a:extLst>
                      <a:ext uri="{FF2B5EF4-FFF2-40B4-BE49-F238E27FC236}">
                        <a16:creationId xmlns:a16="http://schemas.microsoft.com/office/drawing/2014/main" id="{22BCF6A8-3845-9DA6-8D3F-89DCF8B467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4" name="Freeform 163">
                    <a:extLst>
                      <a:ext uri="{FF2B5EF4-FFF2-40B4-BE49-F238E27FC236}">
                        <a16:creationId xmlns:a16="http://schemas.microsoft.com/office/drawing/2014/main" id="{E123FE13-F805-0792-8B9D-FBC1FAE6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5" name="Freeform 164">
                    <a:extLst>
                      <a:ext uri="{FF2B5EF4-FFF2-40B4-BE49-F238E27FC236}">
                        <a16:creationId xmlns:a16="http://schemas.microsoft.com/office/drawing/2014/main" id="{5D8F76D0-BAC5-ED8E-F6EB-3D54E253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6" name="Freeform 165">
                    <a:extLst>
                      <a:ext uri="{FF2B5EF4-FFF2-40B4-BE49-F238E27FC236}">
                        <a16:creationId xmlns:a16="http://schemas.microsoft.com/office/drawing/2014/main" id="{53C92EDB-E59B-D0C1-43DE-84DB9A26C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7" name="Freeform 166">
                    <a:extLst>
                      <a:ext uri="{FF2B5EF4-FFF2-40B4-BE49-F238E27FC236}">
                        <a16:creationId xmlns:a16="http://schemas.microsoft.com/office/drawing/2014/main" id="{BE899553-EA0E-88C4-26B9-B6A0BB5FA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8" name="Freeform 167">
                    <a:extLst>
                      <a:ext uri="{FF2B5EF4-FFF2-40B4-BE49-F238E27FC236}">
                        <a16:creationId xmlns:a16="http://schemas.microsoft.com/office/drawing/2014/main" id="{F8A758E6-EB77-57E2-9A78-942607CA5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9" name="Freeform 168">
                    <a:extLst>
                      <a:ext uri="{FF2B5EF4-FFF2-40B4-BE49-F238E27FC236}">
                        <a16:creationId xmlns:a16="http://schemas.microsoft.com/office/drawing/2014/main" id="{8865DBD4-F42E-F449-0441-4A6B908AB1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0" name="Freeform 169">
                    <a:extLst>
                      <a:ext uri="{FF2B5EF4-FFF2-40B4-BE49-F238E27FC236}">
                        <a16:creationId xmlns:a16="http://schemas.microsoft.com/office/drawing/2014/main" id="{A35D3A49-E455-5C69-3157-8DBBAC4BF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1" name="Freeform 170">
                    <a:extLst>
                      <a:ext uri="{FF2B5EF4-FFF2-40B4-BE49-F238E27FC236}">
                        <a16:creationId xmlns:a16="http://schemas.microsoft.com/office/drawing/2014/main" id="{94D7AB31-CC14-484B-DF4F-1682B43F0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2" name="Freeform 171">
                    <a:extLst>
                      <a:ext uri="{FF2B5EF4-FFF2-40B4-BE49-F238E27FC236}">
                        <a16:creationId xmlns:a16="http://schemas.microsoft.com/office/drawing/2014/main" id="{4C6D1CC8-9D6F-1C15-8E91-4EF914211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3" name="Freeform 172">
                    <a:extLst>
                      <a:ext uri="{FF2B5EF4-FFF2-40B4-BE49-F238E27FC236}">
                        <a16:creationId xmlns:a16="http://schemas.microsoft.com/office/drawing/2014/main" id="{DA0F7719-AAF0-6C23-6D9D-D96DBB9B7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4" name="Freeform 173">
                    <a:extLst>
                      <a:ext uri="{FF2B5EF4-FFF2-40B4-BE49-F238E27FC236}">
                        <a16:creationId xmlns:a16="http://schemas.microsoft.com/office/drawing/2014/main" id="{506F43E0-36B1-EC5F-DD45-23BF51984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5" name="Rectangle 174">
                    <a:extLst>
                      <a:ext uri="{FF2B5EF4-FFF2-40B4-BE49-F238E27FC236}">
                        <a16:creationId xmlns:a16="http://schemas.microsoft.com/office/drawing/2014/main" id="{8BA65150-EF57-5AE4-FACD-DE72994B46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6" name="Freeform 175">
                    <a:extLst>
                      <a:ext uri="{FF2B5EF4-FFF2-40B4-BE49-F238E27FC236}">
                        <a16:creationId xmlns:a16="http://schemas.microsoft.com/office/drawing/2014/main" id="{5CB7645A-32E2-5E73-CC85-3725CCB6E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7" name="Freeform 176">
                    <a:extLst>
                      <a:ext uri="{FF2B5EF4-FFF2-40B4-BE49-F238E27FC236}">
                        <a16:creationId xmlns:a16="http://schemas.microsoft.com/office/drawing/2014/main" id="{36A0FC01-9D86-BB10-474B-41A024E6A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8" name="Freeform 177">
                    <a:extLst>
                      <a:ext uri="{FF2B5EF4-FFF2-40B4-BE49-F238E27FC236}">
                        <a16:creationId xmlns:a16="http://schemas.microsoft.com/office/drawing/2014/main" id="{A063886E-C833-0948-8DAD-0AABC4AB920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9" name="Freeform 178">
                    <a:extLst>
                      <a:ext uri="{FF2B5EF4-FFF2-40B4-BE49-F238E27FC236}">
                        <a16:creationId xmlns:a16="http://schemas.microsoft.com/office/drawing/2014/main" id="{FF91D1BD-1FE3-43D4-B50D-7A3743C95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0" name="Freeform 179">
                    <a:extLst>
                      <a:ext uri="{FF2B5EF4-FFF2-40B4-BE49-F238E27FC236}">
                        <a16:creationId xmlns:a16="http://schemas.microsoft.com/office/drawing/2014/main" id="{5715A52D-237A-A5C5-E028-BB923E5BBD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1" name="Freeform 180">
                    <a:extLst>
                      <a:ext uri="{FF2B5EF4-FFF2-40B4-BE49-F238E27FC236}">
                        <a16:creationId xmlns:a16="http://schemas.microsoft.com/office/drawing/2014/main" id="{F794E643-B6F6-4289-110B-E83241895B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2" name="Freeform 181">
                    <a:extLst>
                      <a:ext uri="{FF2B5EF4-FFF2-40B4-BE49-F238E27FC236}">
                        <a16:creationId xmlns:a16="http://schemas.microsoft.com/office/drawing/2014/main" id="{B3AE7286-EC76-5E2E-5F57-669BCD7DE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3" name="Freeform 182">
                    <a:extLst>
                      <a:ext uri="{FF2B5EF4-FFF2-40B4-BE49-F238E27FC236}">
                        <a16:creationId xmlns:a16="http://schemas.microsoft.com/office/drawing/2014/main" id="{29232437-46FF-F08B-3B2D-9A0BF60A9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4" name="Freeform 183">
                    <a:extLst>
                      <a:ext uri="{FF2B5EF4-FFF2-40B4-BE49-F238E27FC236}">
                        <a16:creationId xmlns:a16="http://schemas.microsoft.com/office/drawing/2014/main" id="{ACB41691-C33F-B322-4607-C92A7E788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5" name="Freeform 184">
                    <a:extLst>
                      <a:ext uri="{FF2B5EF4-FFF2-40B4-BE49-F238E27FC236}">
                        <a16:creationId xmlns:a16="http://schemas.microsoft.com/office/drawing/2014/main" id="{2F6AF547-995D-DD34-D337-6C4D635A1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6" name="Freeform 185">
                    <a:extLst>
                      <a:ext uri="{FF2B5EF4-FFF2-40B4-BE49-F238E27FC236}">
                        <a16:creationId xmlns:a16="http://schemas.microsoft.com/office/drawing/2014/main" id="{9785A041-2AFA-00BF-4A3C-DA340CD5C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7" name="Freeform 186">
                    <a:extLst>
                      <a:ext uri="{FF2B5EF4-FFF2-40B4-BE49-F238E27FC236}">
                        <a16:creationId xmlns:a16="http://schemas.microsoft.com/office/drawing/2014/main" id="{B492C174-8C94-1C41-4818-757E1A46B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8" name="Freeform 187">
                    <a:extLst>
                      <a:ext uri="{FF2B5EF4-FFF2-40B4-BE49-F238E27FC236}">
                        <a16:creationId xmlns:a16="http://schemas.microsoft.com/office/drawing/2014/main" id="{C827E9E8-D24F-ECB9-BC40-F25BFD391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9" name="Freeform 188">
                    <a:extLst>
                      <a:ext uri="{FF2B5EF4-FFF2-40B4-BE49-F238E27FC236}">
                        <a16:creationId xmlns:a16="http://schemas.microsoft.com/office/drawing/2014/main" id="{8A52246E-F950-3752-9D91-72C18EBB6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0" name="Freeform 189">
                    <a:extLst>
                      <a:ext uri="{FF2B5EF4-FFF2-40B4-BE49-F238E27FC236}">
                        <a16:creationId xmlns:a16="http://schemas.microsoft.com/office/drawing/2014/main" id="{A47681DA-F631-2798-B88B-7B8BD900C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1" name="Freeform 190">
                    <a:extLst>
                      <a:ext uri="{FF2B5EF4-FFF2-40B4-BE49-F238E27FC236}">
                        <a16:creationId xmlns:a16="http://schemas.microsoft.com/office/drawing/2014/main" id="{E72A5A25-9CE6-D2CF-E819-C6007873F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2" name="Freeform 191">
                    <a:extLst>
                      <a:ext uri="{FF2B5EF4-FFF2-40B4-BE49-F238E27FC236}">
                        <a16:creationId xmlns:a16="http://schemas.microsoft.com/office/drawing/2014/main" id="{9856D377-C021-FDE6-D74C-15DD36DF6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3" name="Freeform 192">
                    <a:extLst>
                      <a:ext uri="{FF2B5EF4-FFF2-40B4-BE49-F238E27FC236}">
                        <a16:creationId xmlns:a16="http://schemas.microsoft.com/office/drawing/2014/main" id="{B863EEB4-B0A7-30F5-0B13-DF61B587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4" name="Freeform 193">
                    <a:extLst>
                      <a:ext uri="{FF2B5EF4-FFF2-40B4-BE49-F238E27FC236}">
                        <a16:creationId xmlns:a16="http://schemas.microsoft.com/office/drawing/2014/main" id="{17B346F0-DC33-E2C0-7F19-7727EAFA7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5" name="Freeform 194">
                    <a:extLst>
                      <a:ext uri="{FF2B5EF4-FFF2-40B4-BE49-F238E27FC236}">
                        <a16:creationId xmlns:a16="http://schemas.microsoft.com/office/drawing/2014/main" id="{D83D3ACA-042C-7F89-8D5B-8A1FC6373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6" name="Freeform 195">
                    <a:extLst>
                      <a:ext uri="{FF2B5EF4-FFF2-40B4-BE49-F238E27FC236}">
                        <a16:creationId xmlns:a16="http://schemas.microsoft.com/office/drawing/2014/main" id="{94626D44-8323-9FC3-5EC2-91FF41CE3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7" name="Freeform 196">
                    <a:extLst>
                      <a:ext uri="{FF2B5EF4-FFF2-40B4-BE49-F238E27FC236}">
                        <a16:creationId xmlns:a16="http://schemas.microsoft.com/office/drawing/2014/main" id="{869A45BC-1419-4D6A-3B7C-0BD804C7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8" name="Freeform 197">
                    <a:extLst>
                      <a:ext uri="{FF2B5EF4-FFF2-40B4-BE49-F238E27FC236}">
                        <a16:creationId xmlns:a16="http://schemas.microsoft.com/office/drawing/2014/main" id="{DBCF8307-FF81-717F-365B-42251275A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9" name="Freeform 198">
                    <a:extLst>
                      <a:ext uri="{FF2B5EF4-FFF2-40B4-BE49-F238E27FC236}">
                        <a16:creationId xmlns:a16="http://schemas.microsoft.com/office/drawing/2014/main" id="{248DEC60-9A4E-6E2B-083F-FDEB4FF5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0" name="Freeform 199">
                    <a:extLst>
                      <a:ext uri="{FF2B5EF4-FFF2-40B4-BE49-F238E27FC236}">
                        <a16:creationId xmlns:a16="http://schemas.microsoft.com/office/drawing/2014/main" id="{44A0DBB8-1350-6242-278F-2B6382A54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1" name="Freeform 200">
                    <a:extLst>
                      <a:ext uri="{FF2B5EF4-FFF2-40B4-BE49-F238E27FC236}">
                        <a16:creationId xmlns:a16="http://schemas.microsoft.com/office/drawing/2014/main" id="{262F2DF9-27F2-2A27-B74B-162FBD8CB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2" name="Freeform 201">
                    <a:extLst>
                      <a:ext uri="{FF2B5EF4-FFF2-40B4-BE49-F238E27FC236}">
                        <a16:creationId xmlns:a16="http://schemas.microsoft.com/office/drawing/2014/main" id="{019970F9-9104-B0AA-13DE-945E2FE1D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3" name="Freeform 202">
                    <a:extLst>
                      <a:ext uri="{FF2B5EF4-FFF2-40B4-BE49-F238E27FC236}">
                        <a16:creationId xmlns:a16="http://schemas.microsoft.com/office/drawing/2014/main" id="{13D31B74-1833-0ED1-FC44-D26079F26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4" name="Freeform 203">
                    <a:extLst>
                      <a:ext uri="{FF2B5EF4-FFF2-40B4-BE49-F238E27FC236}">
                        <a16:creationId xmlns:a16="http://schemas.microsoft.com/office/drawing/2014/main" id="{0C95A0BC-3F27-CFC0-2E88-EAAA3D316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5" name="Freeform 204">
                    <a:extLst>
                      <a:ext uri="{FF2B5EF4-FFF2-40B4-BE49-F238E27FC236}">
                        <a16:creationId xmlns:a16="http://schemas.microsoft.com/office/drawing/2014/main" id="{7BD3A75D-4A56-2C13-6338-6F3755521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6" name="Freeform 205">
                    <a:extLst>
                      <a:ext uri="{FF2B5EF4-FFF2-40B4-BE49-F238E27FC236}">
                        <a16:creationId xmlns:a16="http://schemas.microsoft.com/office/drawing/2014/main" id="{62C22809-5B59-2CD8-6083-A87D16819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7" name="Freeform 206">
                    <a:extLst>
                      <a:ext uri="{FF2B5EF4-FFF2-40B4-BE49-F238E27FC236}">
                        <a16:creationId xmlns:a16="http://schemas.microsoft.com/office/drawing/2014/main" id="{C2C48A05-B52D-BA55-4EAE-D4B72F368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8" name="Freeform 207">
                    <a:extLst>
                      <a:ext uri="{FF2B5EF4-FFF2-40B4-BE49-F238E27FC236}">
                        <a16:creationId xmlns:a16="http://schemas.microsoft.com/office/drawing/2014/main" id="{E26DF82B-C56F-EFA7-EFA8-097A036B1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9" name="Freeform 208">
                    <a:extLst>
                      <a:ext uri="{FF2B5EF4-FFF2-40B4-BE49-F238E27FC236}">
                        <a16:creationId xmlns:a16="http://schemas.microsoft.com/office/drawing/2014/main" id="{F0A8F6C1-937E-E5A1-8D27-0FE1E4E0D4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0" name="Freeform 209">
                    <a:extLst>
                      <a:ext uri="{FF2B5EF4-FFF2-40B4-BE49-F238E27FC236}">
                        <a16:creationId xmlns:a16="http://schemas.microsoft.com/office/drawing/2014/main" id="{23CF3539-1378-F3D2-B1FB-216CBE862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1" name="Freeform 210">
                    <a:extLst>
                      <a:ext uri="{FF2B5EF4-FFF2-40B4-BE49-F238E27FC236}">
                        <a16:creationId xmlns:a16="http://schemas.microsoft.com/office/drawing/2014/main" id="{19369223-5402-432C-B207-01B78E49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2" name="Freeform 211">
                    <a:extLst>
                      <a:ext uri="{FF2B5EF4-FFF2-40B4-BE49-F238E27FC236}">
                        <a16:creationId xmlns:a16="http://schemas.microsoft.com/office/drawing/2014/main" id="{6D9F380B-EB8E-D287-AC36-547047A8D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3" name="Freeform 212">
                    <a:extLst>
                      <a:ext uri="{FF2B5EF4-FFF2-40B4-BE49-F238E27FC236}">
                        <a16:creationId xmlns:a16="http://schemas.microsoft.com/office/drawing/2014/main" id="{EE72633D-151C-A6D3-7B11-B909EE92F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4" name="Freeform 213">
                    <a:extLst>
                      <a:ext uri="{FF2B5EF4-FFF2-40B4-BE49-F238E27FC236}">
                        <a16:creationId xmlns:a16="http://schemas.microsoft.com/office/drawing/2014/main" id="{187FCF7D-29EA-8002-02A0-B19619AC3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5" name="Freeform 214">
                    <a:extLst>
                      <a:ext uri="{FF2B5EF4-FFF2-40B4-BE49-F238E27FC236}">
                        <a16:creationId xmlns:a16="http://schemas.microsoft.com/office/drawing/2014/main" id="{E0EAED9E-BF4C-D91C-9E7F-4110E996C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6" name="Freeform 215">
                    <a:extLst>
                      <a:ext uri="{FF2B5EF4-FFF2-40B4-BE49-F238E27FC236}">
                        <a16:creationId xmlns:a16="http://schemas.microsoft.com/office/drawing/2014/main" id="{25546DC9-CCFD-6BC3-A34D-DD7AEC260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7" name="Freeform 216">
                    <a:extLst>
                      <a:ext uri="{FF2B5EF4-FFF2-40B4-BE49-F238E27FC236}">
                        <a16:creationId xmlns:a16="http://schemas.microsoft.com/office/drawing/2014/main" id="{C8F248EE-CDFD-7EFE-D67A-8B944DC87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8" name="Freeform 217">
                    <a:extLst>
                      <a:ext uri="{FF2B5EF4-FFF2-40B4-BE49-F238E27FC236}">
                        <a16:creationId xmlns:a16="http://schemas.microsoft.com/office/drawing/2014/main" id="{6F6F4A36-FA2A-FFD2-080B-E016A5BB3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9" name="Freeform 218">
                    <a:extLst>
                      <a:ext uri="{FF2B5EF4-FFF2-40B4-BE49-F238E27FC236}">
                        <a16:creationId xmlns:a16="http://schemas.microsoft.com/office/drawing/2014/main" id="{A7009FBC-5A7F-D491-CE21-0D7349066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0" name="Freeform 219">
                    <a:extLst>
                      <a:ext uri="{FF2B5EF4-FFF2-40B4-BE49-F238E27FC236}">
                        <a16:creationId xmlns:a16="http://schemas.microsoft.com/office/drawing/2014/main" id="{23001CCA-AAB7-F8DF-8770-D017752DA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1" name="Freeform 220">
                    <a:extLst>
                      <a:ext uri="{FF2B5EF4-FFF2-40B4-BE49-F238E27FC236}">
                        <a16:creationId xmlns:a16="http://schemas.microsoft.com/office/drawing/2014/main" id="{50E8A181-33D3-99A9-7049-AA97D757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2" name="Freeform 221">
                    <a:extLst>
                      <a:ext uri="{FF2B5EF4-FFF2-40B4-BE49-F238E27FC236}">
                        <a16:creationId xmlns:a16="http://schemas.microsoft.com/office/drawing/2014/main" id="{72DB0029-D0DA-EE47-E1E2-B24E32928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3" name="Freeform 222">
                    <a:extLst>
                      <a:ext uri="{FF2B5EF4-FFF2-40B4-BE49-F238E27FC236}">
                        <a16:creationId xmlns:a16="http://schemas.microsoft.com/office/drawing/2014/main" id="{25616C50-D6FC-E2A9-65A9-40BD1D597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4" name="Freeform 223">
                    <a:extLst>
                      <a:ext uri="{FF2B5EF4-FFF2-40B4-BE49-F238E27FC236}">
                        <a16:creationId xmlns:a16="http://schemas.microsoft.com/office/drawing/2014/main" id="{526CEC41-5502-C390-2516-F674C31F7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5" name="Freeform 224">
                    <a:extLst>
                      <a:ext uri="{FF2B5EF4-FFF2-40B4-BE49-F238E27FC236}">
                        <a16:creationId xmlns:a16="http://schemas.microsoft.com/office/drawing/2014/main" id="{E6724DE3-B5FE-E057-E03B-2B4D928EA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6" name="Freeform 225">
                    <a:extLst>
                      <a:ext uri="{FF2B5EF4-FFF2-40B4-BE49-F238E27FC236}">
                        <a16:creationId xmlns:a16="http://schemas.microsoft.com/office/drawing/2014/main" id="{06E5E6D0-7848-551F-C378-201E09DEF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7" name="Freeform 226">
                    <a:extLst>
                      <a:ext uri="{FF2B5EF4-FFF2-40B4-BE49-F238E27FC236}">
                        <a16:creationId xmlns:a16="http://schemas.microsoft.com/office/drawing/2014/main" id="{E79AC7AD-0481-3717-A20A-39AB26A9C7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8" name="Freeform 227">
                    <a:extLst>
                      <a:ext uri="{FF2B5EF4-FFF2-40B4-BE49-F238E27FC236}">
                        <a16:creationId xmlns:a16="http://schemas.microsoft.com/office/drawing/2014/main" id="{BE1166E7-20ED-453C-CE30-EA4CE4412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9" name="Freeform 228">
                    <a:extLst>
                      <a:ext uri="{FF2B5EF4-FFF2-40B4-BE49-F238E27FC236}">
                        <a16:creationId xmlns:a16="http://schemas.microsoft.com/office/drawing/2014/main" id="{1A4CC4B4-DB02-87F3-1625-54D93BDED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0" name="Freeform 229">
                    <a:extLst>
                      <a:ext uri="{FF2B5EF4-FFF2-40B4-BE49-F238E27FC236}">
                        <a16:creationId xmlns:a16="http://schemas.microsoft.com/office/drawing/2014/main" id="{B9FA5110-A0D3-EE6C-E2B1-1F4871C5E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1" name="Freeform 230">
                    <a:extLst>
                      <a:ext uri="{FF2B5EF4-FFF2-40B4-BE49-F238E27FC236}">
                        <a16:creationId xmlns:a16="http://schemas.microsoft.com/office/drawing/2014/main" id="{6EE99F55-7292-7C1E-224E-41BC5583A1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2" name="Freeform 231">
                    <a:extLst>
                      <a:ext uri="{FF2B5EF4-FFF2-40B4-BE49-F238E27FC236}">
                        <a16:creationId xmlns:a16="http://schemas.microsoft.com/office/drawing/2014/main" id="{B7E9729C-4848-A8FF-591C-7D7B31E68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3" name="Freeform 232">
                    <a:extLst>
                      <a:ext uri="{FF2B5EF4-FFF2-40B4-BE49-F238E27FC236}">
                        <a16:creationId xmlns:a16="http://schemas.microsoft.com/office/drawing/2014/main" id="{A8B6771C-2D62-CC3D-CB58-D9624DF83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4" name="Freeform 233">
                    <a:extLst>
                      <a:ext uri="{FF2B5EF4-FFF2-40B4-BE49-F238E27FC236}">
                        <a16:creationId xmlns:a16="http://schemas.microsoft.com/office/drawing/2014/main" id="{263808F7-36F8-97BB-872C-8F1ACF12F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5" name="Freeform 234">
                    <a:extLst>
                      <a:ext uri="{FF2B5EF4-FFF2-40B4-BE49-F238E27FC236}">
                        <a16:creationId xmlns:a16="http://schemas.microsoft.com/office/drawing/2014/main" id="{CBC5BBA9-EEF5-51C7-E2C1-745D814519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6" name="Freeform 235">
                    <a:extLst>
                      <a:ext uri="{FF2B5EF4-FFF2-40B4-BE49-F238E27FC236}">
                        <a16:creationId xmlns:a16="http://schemas.microsoft.com/office/drawing/2014/main" id="{76B755FE-62BC-2A32-CC17-9D01C04D8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7" name="Freeform 236">
                    <a:extLst>
                      <a:ext uri="{FF2B5EF4-FFF2-40B4-BE49-F238E27FC236}">
                        <a16:creationId xmlns:a16="http://schemas.microsoft.com/office/drawing/2014/main" id="{6EB8402E-14A6-FB9C-7BD2-7A88DCE7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8" name="Freeform 237">
                    <a:extLst>
                      <a:ext uri="{FF2B5EF4-FFF2-40B4-BE49-F238E27FC236}">
                        <a16:creationId xmlns:a16="http://schemas.microsoft.com/office/drawing/2014/main" id="{6166B289-EE5A-8178-4E43-7A836ECF90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9" name="Freeform 238">
                    <a:extLst>
                      <a:ext uri="{FF2B5EF4-FFF2-40B4-BE49-F238E27FC236}">
                        <a16:creationId xmlns:a16="http://schemas.microsoft.com/office/drawing/2014/main" id="{E53A2648-245A-BAE5-122E-6BFDC3A91B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0" name="Freeform 239">
                    <a:extLst>
                      <a:ext uri="{FF2B5EF4-FFF2-40B4-BE49-F238E27FC236}">
                        <a16:creationId xmlns:a16="http://schemas.microsoft.com/office/drawing/2014/main" id="{421A19F9-4228-2C3B-76B8-8AD6AE702B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1" name="Freeform 240">
                    <a:extLst>
                      <a:ext uri="{FF2B5EF4-FFF2-40B4-BE49-F238E27FC236}">
                        <a16:creationId xmlns:a16="http://schemas.microsoft.com/office/drawing/2014/main" id="{89737C39-04BF-3327-B280-F3BF119D1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2" name="Freeform 241">
                    <a:extLst>
                      <a:ext uri="{FF2B5EF4-FFF2-40B4-BE49-F238E27FC236}">
                        <a16:creationId xmlns:a16="http://schemas.microsoft.com/office/drawing/2014/main" id="{4F7EDFCD-F324-D3C1-C33D-A44F89D3A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3" name="Freeform 242">
                    <a:extLst>
                      <a:ext uri="{FF2B5EF4-FFF2-40B4-BE49-F238E27FC236}">
                        <a16:creationId xmlns:a16="http://schemas.microsoft.com/office/drawing/2014/main" id="{30120009-7BB8-5F1E-EDE8-0298A624E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4" name="Freeform 243">
                    <a:extLst>
                      <a:ext uri="{FF2B5EF4-FFF2-40B4-BE49-F238E27FC236}">
                        <a16:creationId xmlns:a16="http://schemas.microsoft.com/office/drawing/2014/main" id="{8AEDF02E-66DC-56EA-D137-B841FAC0A0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5" name="Freeform 244">
                    <a:extLst>
                      <a:ext uri="{FF2B5EF4-FFF2-40B4-BE49-F238E27FC236}">
                        <a16:creationId xmlns:a16="http://schemas.microsoft.com/office/drawing/2014/main" id="{3F676049-525A-8E68-61F7-8BFBD1614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6" name="Freeform 245">
                    <a:extLst>
                      <a:ext uri="{FF2B5EF4-FFF2-40B4-BE49-F238E27FC236}">
                        <a16:creationId xmlns:a16="http://schemas.microsoft.com/office/drawing/2014/main" id="{90247607-EEA0-2445-A97A-828DECFE8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7" name="Freeform 246">
                    <a:extLst>
                      <a:ext uri="{FF2B5EF4-FFF2-40B4-BE49-F238E27FC236}">
                        <a16:creationId xmlns:a16="http://schemas.microsoft.com/office/drawing/2014/main" id="{E1AC444F-1FC5-CF73-4D65-7CD61D742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8" name="Freeform 247">
                    <a:extLst>
                      <a:ext uri="{FF2B5EF4-FFF2-40B4-BE49-F238E27FC236}">
                        <a16:creationId xmlns:a16="http://schemas.microsoft.com/office/drawing/2014/main" id="{089064C8-3268-C2B2-4A05-93ABC893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9" name="Freeform 248">
                    <a:extLst>
                      <a:ext uri="{FF2B5EF4-FFF2-40B4-BE49-F238E27FC236}">
                        <a16:creationId xmlns:a16="http://schemas.microsoft.com/office/drawing/2014/main" id="{95D5DCD3-D89C-841D-750C-C16F9AE1A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0" name="Freeform 249">
                    <a:extLst>
                      <a:ext uri="{FF2B5EF4-FFF2-40B4-BE49-F238E27FC236}">
                        <a16:creationId xmlns:a16="http://schemas.microsoft.com/office/drawing/2014/main" id="{9DE7926E-693E-B18E-F771-AD5E93863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1" name="Freeform 250">
                    <a:extLst>
                      <a:ext uri="{FF2B5EF4-FFF2-40B4-BE49-F238E27FC236}">
                        <a16:creationId xmlns:a16="http://schemas.microsoft.com/office/drawing/2014/main" id="{9E598BC7-28EF-9020-8CA1-03778F7EF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2" name="Freeform 251">
                    <a:extLst>
                      <a:ext uri="{FF2B5EF4-FFF2-40B4-BE49-F238E27FC236}">
                        <a16:creationId xmlns:a16="http://schemas.microsoft.com/office/drawing/2014/main" id="{F5229FAC-6D17-610B-004B-34E5468A0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3" name="Freeform 252">
                    <a:extLst>
                      <a:ext uri="{FF2B5EF4-FFF2-40B4-BE49-F238E27FC236}">
                        <a16:creationId xmlns:a16="http://schemas.microsoft.com/office/drawing/2014/main" id="{B2859512-9903-9A54-97F9-9708D79B4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4" name="Freeform 253">
                    <a:extLst>
                      <a:ext uri="{FF2B5EF4-FFF2-40B4-BE49-F238E27FC236}">
                        <a16:creationId xmlns:a16="http://schemas.microsoft.com/office/drawing/2014/main" id="{35005409-6A30-4405-2535-F747F44A9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5" name="Freeform 254">
                    <a:extLst>
                      <a:ext uri="{FF2B5EF4-FFF2-40B4-BE49-F238E27FC236}">
                        <a16:creationId xmlns:a16="http://schemas.microsoft.com/office/drawing/2014/main" id="{32CC75AA-5E9E-7419-7A9B-0C930C051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6" name="Freeform 255">
                    <a:extLst>
                      <a:ext uri="{FF2B5EF4-FFF2-40B4-BE49-F238E27FC236}">
                        <a16:creationId xmlns:a16="http://schemas.microsoft.com/office/drawing/2014/main" id="{1233AC89-95FC-664F-F3E3-370182410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7" name="Freeform 256">
                    <a:extLst>
                      <a:ext uri="{FF2B5EF4-FFF2-40B4-BE49-F238E27FC236}">
                        <a16:creationId xmlns:a16="http://schemas.microsoft.com/office/drawing/2014/main" id="{F554DB91-04CE-E4D1-155D-AEF85DC38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8" name="Freeform 257">
                    <a:extLst>
                      <a:ext uri="{FF2B5EF4-FFF2-40B4-BE49-F238E27FC236}">
                        <a16:creationId xmlns:a16="http://schemas.microsoft.com/office/drawing/2014/main" id="{78F2CCCF-36F9-606F-BFAA-E28D4FACF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9" name="Freeform 258">
                    <a:extLst>
                      <a:ext uri="{FF2B5EF4-FFF2-40B4-BE49-F238E27FC236}">
                        <a16:creationId xmlns:a16="http://schemas.microsoft.com/office/drawing/2014/main" id="{9C59B66E-B7DF-4AF7-7039-7D96FA204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0" name="Freeform 259">
                    <a:extLst>
                      <a:ext uri="{FF2B5EF4-FFF2-40B4-BE49-F238E27FC236}">
                        <a16:creationId xmlns:a16="http://schemas.microsoft.com/office/drawing/2014/main" id="{783AEED4-B9B4-123F-E9AD-3AA984646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1" name="Freeform 260">
                    <a:extLst>
                      <a:ext uri="{FF2B5EF4-FFF2-40B4-BE49-F238E27FC236}">
                        <a16:creationId xmlns:a16="http://schemas.microsoft.com/office/drawing/2014/main" id="{78024A0B-8622-DA5E-6903-81CCB0B6D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2" name="Freeform 261">
                    <a:extLst>
                      <a:ext uri="{FF2B5EF4-FFF2-40B4-BE49-F238E27FC236}">
                        <a16:creationId xmlns:a16="http://schemas.microsoft.com/office/drawing/2014/main" id="{BCA2A226-9D41-2FD7-1A6E-177F8AA0B1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3" name="Freeform 262">
                    <a:extLst>
                      <a:ext uri="{FF2B5EF4-FFF2-40B4-BE49-F238E27FC236}">
                        <a16:creationId xmlns:a16="http://schemas.microsoft.com/office/drawing/2014/main" id="{02984709-E8C2-8049-126D-EF926D00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4" name="Freeform 263">
                    <a:extLst>
                      <a:ext uri="{FF2B5EF4-FFF2-40B4-BE49-F238E27FC236}">
                        <a16:creationId xmlns:a16="http://schemas.microsoft.com/office/drawing/2014/main" id="{258D72B5-A2B3-6A62-8E6E-6F781EA25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5" name="Freeform 264">
                    <a:extLst>
                      <a:ext uri="{FF2B5EF4-FFF2-40B4-BE49-F238E27FC236}">
                        <a16:creationId xmlns:a16="http://schemas.microsoft.com/office/drawing/2014/main" id="{B0C8F809-EF61-3207-C578-2BF598F88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6" name="Freeform 265">
                    <a:extLst>
                      <a:ext uri="{FF2B5EF4-FFF2-40B4-BE49-F238E27FC236}">
                        <a16:creationId xmlns:a16="http://schemas.microsoft.com/office/drawing/2014/main" id="{5ED0B67E-23A4-CD3B-23E4-89BBFAA197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7" name="Freeform 266">
                    <a:extLst>
                      <a:ext uri="{FF2B5EF4-FFF2-40B4-BE49-F238E27FC236}">
                        <a16:creationId xmlns:a16="http://schemas.microsoft.com/office/drawing/2014/main" id="{FD2F4919-C55D-0A1F-5D39-B7B3B17E8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8" name="Freeform 267">
                    <a:extLst>
                      <a:ext uri="{FF2B5EF4-FFF2-40B4-BE49-F238E27FC236}">
                        <a16:creationId xmlns:a16="http://schemas.microsoft.com/office/drawing/2014/main" id="{980489B5-C10A-851A-F15A-84D9433EA1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39" name="Picture 268">
                    <a:extLst>
                      <a:ext uri="{FF2B5EF4-FFF2-40B4-BE49-F238E27FC236}">
                        <a16:creationId xmlns:a16="http://schemas.microsoft.com/office/drawing/2014/main" id="{105E8213-D993-D51F-44EC-0EF7109C6C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0" name="Picture 269">
                    <a:extLst>
                      <a:ext uri="{FF2B5EF4-FFF2-40B4-BE49-F238E27FC236}">
                        <a16:creationId xmlns:a16="http://schemas.microsoft.com/office/drawing/2014/main" id="{BB23E58A-25A7-6FD7-E94C-07A8E783F67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1" name="Freeform 270">
                    <a:extLst>
                      <a:ext uri="{FF2B5EF4-FFF2-40B4-BE49-F238E27FC236}">
                        <a16:creationId xmlns:a16="http://schemas.microsoft.com/office/drawing/2014/main" id="{9B13A188-162C-1253-82DF-98DA0307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2" name="Freeform 271">
                    <a:extLst>
                      <a:ext uri="{FF2B5EF4-FFF2-40B4-BE49-F238E27FC236}">
                        <a16:creationId xmlns:a16="http://schemas.microsoft.com/office/drawing/2014/main" id="{AF2CED01-4D37-627D-39AE-F49EF9DAE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3" name="Freeform 272">
                    <a:extLst>
                      <a:ext uri="{FF2B5EF4-FFF2-40B4-BE49-F238E27FC236}">
                        <a16:creationId xmlns:a16="http://schemas.microsoft.com/office/drawing/2014/main" id="{2D543D01-653C-19D6-C397-9F1E437AC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4" name="Freeform 273">
                    <a:extLst>
                      <a:ext uri="{FF2B5EF4-FFF2-40B4-BE49-F238E27FC236}">
                        <a16:creationId xmlns:a16="http://schemas.microsoft.com/office/drawing/2014/main" id="{1A98DB53-C6A3-9488-3B68-397253C80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5" name="Freeform 274">
                    <a:extLst>
                      <a:ext uri="{FF2B5EF4-FFF2-40B4-BE49-F238E27FC236}">
                        <a16:creationId xmlns:a16="http://schemas.microsoft.com/office/drawing/2014/main" id="{578C428E-2A69-4C7C-C5DA-E43463E18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6" name="Freeform 275">
                    <a:extLst>
                      <a:ext uri="{FF2B5EF4-FFF2-40B4-BE49-F238E27FC236}">
                        <a16:creationId xmlns:a16="http://schemas.microsoft.com/office/drawing/2014/main" id="{90777124-4F97-0132-F8FA-337AD042DF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7" name="Freeform 276">
                    <a:extLst>
                      <a:ext uri="{FF2B5EF4-FFF2-40B4-BE49-F238E27FC236}">
                        <a16:creationId xmlns:a16="http://schemas.microsoft.com/office/drawing/2014/main" id="{6E82C7F5-B7A4-BF6A-F6FB-C20C9234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8" name="Freeform 277">
                    <a:extLst>
                      <a:ext uri="{FF2B5EF4-FFF2-40B4-BE49-F238E27FC236}">
                        <a16:creationId xmlns:a16="http://schemas.microsoft.com/office/drawing/2014/main" id="{20CC33DE-E691-057B-8A78-0F91A6BFA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9" name="Freeform 278">
                    <a:extLst>
                      <a:ext uri="{FF2B5EF4-FFF2-40B4-BE49-F238E27FC236}">
                        <a16:creationId xmlns:a16="http://schemas.microsoft.com/office/drawing/2014/main" id="{6278C7F8-12D1-0894-3584-BFB1474AC5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0" name="Freeform 279">
                    <a:extLst>
                      <a:ext uri="{FF2B5EF4-FFF2-40B4-BE49-F238E27FC236}">
                        <a16:creationId xmlns:a16="http://schemas.microsoft.com/office/drawing/2014/main" id="{72DB6702-FD62-53E7-42EB-D492CF709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1" name="Freeform 280">
                    <a:extLst>
                      <a:ext uri="{FF2B5EF4-FFF2-40B4-BE49-F238E27FC236}">
                        <a16:creationId xmlns:a16="http://schemas.microsoft.com/office/drawing/2014/main" id="{9BB75199-7D85-9508-3090-DEFF48EB26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2" name="Freeform 281">
                    <a:extLst>
                      <a:ext uri="{FF2B5EF4-FFF2-40B4-BE49-F238E27FC236}">
                        <a16:creationId xmlns:a16="http://schemas.microsoft.com/office/drawing/2014/main" id="{54685D59-B113-518E-ABDB-A9055B46A7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3" name="Freeform 282">
                    <a:extLst>
                      <a:ext uri="{FF2B5EF4-FFF2-40B4-BE49-F238E27FC236}">
                        <a16:creationId xmlns:a16="http://schemas.microsoft.com/office/drawing/2014/main" id="{8F61E74B-3D8B-3566-2EE4-B6FD51B70E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4" name="Freeform 283">
                    <a:extLst>
                      <a:ext uri="{FF2B5EF4-FFF2-40B4-BE49-F238E27FC236}">
                        <a16:creationId xmlns:a16="http://schemas.microsoft.com/office/drawing/2014/main" id="{4F276AFB-9C2F-335B-E597-81754E4B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55" name="Picture 284">
                    <a:extLst>
                      <a:ext uri="{FF2B5EF4-FFF2-40B4-BE49-F238E27FC236}">
                        <a16:creationId xmlns:a16="http://schemas.microsoft.com/office/drawing/2014/main" id="{76BF0C15-F8E6-A5AE-A959-952780A5CB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56" name="Picture 285">
                    <a:extLst>
                      <a:ext uri="{FF2B5EF4-FFF2-40B4-BE49-F238E27FC236}">
                        <a16:creationId xmlns:a16="http://schemas.microsoft.com/office/drawing/2014/main" id="{E91A4B9C-266A-47B2-DF39-E00EC5DCAA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57" name="Freeform 286">
                    <a:extLst>
                      <a:ext uri="{FF2B5EF4-FFF2-40B4-BE49-F238E27FC236}">
                        <a16:creationId xmlns:a16="http://schemas.microsoft.com/office/drawing/2014/main" id="{DA3E4EAB-E440-784C-1425-3824B58C8F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8" name="Freeform 287">
                    <a:extLst>
                      <a:ext uri="{FF2B5EF4-FFF2-40B4-BE49-F238E27FC236}">
                        <a16:creationId xmlns:a16="http://schemas.microsoft.com/office/drawing/2014/main" id="{71F36080-7E62-73E0-A19F-AFB1146680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9" name="Freeform 288">
                    <a:extLst>
                      <a:ext uri="{FF2B5EF4-FFF2-40B4-BE49-F238E27FC236}">
                        <a16:creationId xmlns:a16="http://schemas.microsoft.com/office/drawing/2014/main" id="{52097E0A-E71E-66BB-7F41-60CF107CF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0" name="Freeform 289">
                    <a:extLst>
                      <a:ext uri="{FF2B5EF4-FFF2-40B4-BE49-F238E27FC236}">
                        <a16:creationId xmlns:a16="http://schemas.microsoft.com/office/drawing/2014/main" id="{2699F8D9-DE09-F51E-1E79-FD5DB2D3E2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1" name="Freeform 290">
                    <a:extLst>
                      <a:ext uri="{FF2B5EF4-FFF2-40B4-BE49-F238E27FC236}">
                        <a16:creationId xmlns:a16="http://schemas.microsoft.com/office/drawing/2014/main" id="{068C8B78-2A8D-03EB-D3F3-DB8867263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2" name="Freeform 291">
                    <a:extLst>
                      <a:ext uri="{FF2B5EF4-FFF2-40B4-BE49-F238E27FC236}">
                        <a16:creationId xmlns:a16="http://schemas.microsoft.com/office/drawing/2014/main" id="{EB939363-4429-D614-E411-C750BE684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3" name="Freeform 292">
                    <a:extLst>
                      <a:ext uri="{FF2B5EF4-FFF2-40B4-BE49-F238E27FC236}">
                        <a16:creationId xmlns:a16="http://schemas.microsoft.com/office/drawing/2014/main" id="{0D4C62F5-4354-2F17-84D9-CDBEF622E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4" name="Freeform 293">
                    <a:extLst>
                      <a:ext uri="{FF2B5EF4-FFF2-40B4-BE49-F238E27FC236}">
                        <a16:creationId xmlns:a16="http://schemas.microsoft.com/office/drawing/2014/main" id="{F7676E27-54E8-AB23-5AFE-FD303AC3DD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5" name="Freeform 294">
                    <a:extLst>
                      <a:ext uri="{FF2B5EF4-FFF2-40B4-BE49-F238E27FC236}">
                        <a16:creationId xmlns:a16="http://schemas.microsoft.com/office/drawing/2014/main" id="{2036962E-FA3E-2E10-D671-139B840B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6" name="Freeform 295">
                    <a:extLst>
                      <a:ext uri="{FF2B5EF4-FFF2-40B4-BE49-F238E27FC236}">
                        <a16:creationId xmlns:a16="http://schemas.microsoft.com/office/drawing/2014/main" id="{CD5B2372-8B47-3970-1718-6BFC8862E3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7" name="Freeform 296">
                    <a:extLst>
                      <a:ext uri="{FF2B5EF4-FFF2-40B4-BE49-F238E27FC236}">
                        <a16:creationId xmlns:a16="http://schemas.microsoft.com/office/drawing/2014/main" id="{4F1258BD-AEDC-94B5-A472-5A1D1D052E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8" name="Freeform 297">
                    <a:extLst>
                      <a:ext uri="{FF2B5EF4-FFF2-40B4-BE49-F238E27FC236}">
                        <a16:creationId xmlns:a16="http://schemas.microsoft.com/office/drawing/2014/main" id="{B8A58184-DC45-8BBC-EFA2-64761CA29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9" name="Freeform 298">
                    <a:extLst>
                      <a:ext uri="{FF2B5EF4-FFF2-40B4-BE49-F238E27FC236}">
                        <a16:creationId xmlns:a16="http://schemas.microsoft.com/office/drawing/2014/main" id="{CF35D104-C6BC-65EF-2620-5B83DDB0B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0" name="Freeform 299">
                    <a:extLst>
                      <a:ext uri="{FF2B5EF4-FFF2-40B4-BE49-F238E27FC236}">
                        <a16:creationId xmlns:a16="http://schemas.microsoft.com/office/drawing/2014/main" id="{6D6EB63E-08AF-1B28-3699-6081166192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1" name="Freeform 300">
                    <a:extLst>
                      <a:ext uri="{FF2B5EF4-FFF2-40B4-BE49-F238E27FC236}">
                        <a16:creationId xmlns:a16="http://schemas.microsoft.com/office/drawing/2014/main" id="{A08C585F-7DF0-7652-659C-897DEC0E8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2" name="Freeform 301">
                    <a:extLst>
                      <a:ext uri="{FF2B5EF4-FFF2-40B4-BE49-F238E27FC236}">
                        <a16:creationId xmlns:a16="http://schemas.microsoft.com/office/drawing/2014/main" id="{4517BA1D-5F08-A472-F29F-17D6F0B8EE5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3" name="Freeform 302">
                    <a:extLst>
                      <a:ext uri="{FF2B5EF4-FFF2-40B4-BE49-F238E27FC236}">
                        <a16:creationId xmlns:a16="http://schemas.microsoft.com/office/drawing/2014/main" id="{95E5EB39-68E6-5453-78AD-D1AC20D95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4" name="Freeform 303">
                    <a:extLst>
                      <a:ext uri="{FF2B5EF4-FFF2-40B4-BE49-F238E27FC236}">
                        <a16:creationId xmlns:a16="http://schemas.microsoft.com/office/drawing/2014/main" id="{50DC6A9E-2607-7EAD-2AEE-104A530C85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75" name="Picture 304">
                    <a:extLst>
                      <a:ext uri="{FF2B5EF4-FFF2-40B4-BE49-F238E27FC236}">
                        <a16:creationId xmlns:a16="http://schemas.microsoft.com/office/drawing/2014/main" id="{3BB1FC79-AC7F-9FCB-F2B6-BEB999093D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76" name="Freeform 305">
                    <a:extLst>
                      <a:ext uri="{FF2B5EF4-FFF2-40B4-BE49-F238E27FC236}">
                        <a16:creationId xmlns:a16="http://schemas.microsoft.com/office/drawing/2014/main" id="{39AC79EA-6C28-0C16-2CA1-4B28DAB76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7" name="Freeform 306">
                    <a:extLst>
                      <a:ext uri="{FF2B5EF4-FFF2-40B4-BE49-F238E27FC236}">
                        <a16:creationId xmlns:a16="http://schemas.microsoft.com/office/drawing/2014/main" id="{C5E3E159-310F-B881-01C1-8F87DAB1DE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8" name="Freeform 308">
                    <a:extLst>
                      <a:ext uri="{FF2B5EF4-FFF2-40B4-BE49-F238E27FC236}">
                        <a16:creationId xmlns:a16="http://schemas.microsoft.com/office/drawing/2014/main" id="{9A398A4F-5D32-903E-CB06-392943D5E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9" name="Freeform 309">
                    <a:extLst>
                      <a:ext uri="{FF2B5EF4-FFF2-40B4-BE49-F238E27FC236}">
                        <a16:creationId xmlns:a16="http://schemas.microsoft.com/office/drawing/2014/main" id="{A0E45A74-71BB-A9AB-6558-C82A5C615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0" name="Freeform 310">
                    <a:extLst>
                      <a:ext uri="{FF2B5EF4-FFF2-40B4-BE49-F238E27FC236}">
                        <a16:creationId xmlns:a16="http://schemas.microsoft.com/office/drawing/2014/main" id="{B4024319-D931-DBC7-5981-7007F27AA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1" name="Freeform 311">
                    <a:extLst>
                      <a:ext uri="{FF2B5EF4-FFF2-40B4-BE49-F238E27FC236}">
                        <a16:creationId xmlns:a16="http://schemas.microsoft.com/office/drawing/2014/main" id="{4309FCA9-D6F9-E9DB-D8B9-4603D7919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2" name="Freeform 312">
                    <a:extLst>
                      <a:ext uri="{FF2B5EF4-FFF2-40B4-BE49-F238E27FC236}">
                        <a16:creationId xmlns:a16="http://schemas.microsoft.com/office/drawing/2014/main" id="{36BFF3C3-5D9D-7B42-C9DA-D31A58CE12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3" name="Freeform 313">
                    <a:extLst>
                      <a:ext uri="{FF2B5EF4-FFF2-40B4-BE49-F238E27FC236}">
                        <a16:creationId xmlns:a16="http://schemas.microsoft.com/office/drawing/2014/main" id="{763B2C5B-AB0C-8C52-47BD-9D40D606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4" name="Freeform 314">
                    <a:extLst>
                      <a:ext uri="{FF2B5EF4-FFF2-40B4-BE49-F238E27FC236}">
                        <a16:creationId xmlns:a16="http://schemas.microsoft.com/office/drawing/2014/main" id="{0E81060A-09E8-84F6-A6F8-51C67D186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5" name="Freeform 315">
                    <a:extLst>
                      <a:ext uri="{FF2B5EF4-FFF2-40B4-BE49-F238E27FC236}">
                        <a16:creationId xmlns:a16="http://schemas.microsoft.com/office/drawing/2014/main" id="{5063B54A-FE58-7A8A-E6F1-F023E5492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6" name="Freeform 316">
                    <a:extLst>
                      <a:ext uri="{FF2B5EF4-FFF2-40B4-BE49-F238E27FC236}">
                        <a16:creationId xmlns:a16="http://schemas.microsoft.com/office/drawing/2014/main" id="{B224D0A3-58BE-86EF-A5C0-6B30B3C2D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7" name="Freeform 317">
                    <a:extLst>
                      <a:ext uri="{FF2B5EF4-FFF2-40B4-BE49-F238E27FC236}">
                        <a16:creationId xmlns:a16="http://schemas.microsoft.com/office/drawing/2014/main" id="{0EAA6F67-CB0F-6B74-B2DC-02F696C0FE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8" name="Freeform 318">
                    <a:extLst>
                      <a:ext uri="{FF2B5EF4-FFF2-40B4-BE49-F238E27FC236}">
                        <a16:creationId xmlns:a16="http://schemas.microsoft.com/office/drawing/2014/main" id="{E88F48E4-9217-FA15-F0C1-64C7ED974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9" name="Freeform 319">
                    <a:extLst>
                      <a:ext uri="{FF2B5EF4-FFF2-40B4-BE49-F238E27FC236}">
                        <a16:creationId xmlns:a16="http://schemas.microsoft.com/office/drawing/2014/main" id="{6E6329A4-F2ED-5D9B-040E-21C1882341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0" name="Freeform 320">
                    <a:extLst>
                      <a:ext uri="{FF2B5EF4-FFF2-40B4-BE49-F238E27FC236}">
                        <a16:creationId xmlns:a16="http://schemas.microsoft.com/office/drawing/2014/main" id="{D23B504F-E4F2-7019-4224-101A83D97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1" name="Freeform 321">
                    <a:extLst>
                      <a:ext uri="{FF2B5EF4-FFF2-40B4-BE49-F238E27FC236}">
                        <a16:creationId xmlns:a16="http://schemas.microsoft.com/office/drawing/2014/main" id="{3B2FE98B-D9D7-C7EF-2C91-3906A6436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2" name="Freeform 322">
                    <a:extLst>
                      <a:ext uri="{FF2B5EF4-FFF2-40B4-BE49-F238E27FC236}">
                        <a16:creationId xmlns:a16="http://schemas.microsoft.com/office/drawing/2014/main" id="{D8B2CF8C-75E9-F462-B5DC-74FCAF0A0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3" name="Freeform 323">
                    <a:extLst>
                      <a:ext uri="{FF2B5EF4-FFF2-40B4-BE49-F238E27FC236}">
                        <a16:creationId xmlns:a16="http://schemas.microsoft.com/office/drawing/2014/main" id="{C9C9B001-024F-F149-E0CE-967F91DD74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4" name="Freeform 324">
                    <a:extLst>
                      <a:ext uri="{FF2B5EF4-FFF2-40B4-BE49-F238E27FC236}">
                        <a16:creationId xmlns:a16="http://schemas.microsoft.com/office/drawing/2014/main" id="{84A06D28-57E0-974C-5B8A-0D1DBAB3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5" name="Freeform 325">
                    <a:extLst>
                      <a:ext uri="{FF2B5EF4-FFF2-40B4-BE49-F238E27FC236}">
                        <a16:creationId xmlns:a16="http://schemas.microsoft.com/office/drawing/2014/main" id="{83FE0BEC-5244-C2EF-39B6-72E750784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6" name="Freeform 326">
                    <a:extLst>
                      <a:ext uri="{FF2B5EF4-FFF2-40B4-BE49-F238E27FC236}">
                        <a16:creationId xmlns:a16="http://schemas.microsoft.com/office/drawing/2014/main" id="{4CFC030A-5A36-28D3-73A4-B6D13E885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7" name="Freeform 327">
                    <a:extLst>
                      <a:ext uri="{FF2B5EF4-FFF2-40B4-BE49-F238E27FC236}">
                        <a16:creationId xmlns:a16="http://schemas.microsoft.com/office/drawing/2014/main" id="{6851943D-3DBF-C862-1959-F8CCD7492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8" name="Oval 328">
                    <a:extLst>
                      <a:ext uri="{FF2B5EF4-FFF2-40B4-BE49-F238E27FC236}">
                        <a16:creationId xmlns:a16="http://schemas.microsoft.com/office/drawing/2014/main" id="{9256FDED-9378-5AF3-98C3-A0454D244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9" name="Oval 329">
                    <a:extLst>
                      <a:ext uri="{FF2B5EF4-FFF2-40B4-BE49-F238E27FC236}">
                        <a16:creationId xmlns:a16="http://schemas.microsoft.com/office/drawing/2014/main" id="{378C2B92-55CE-D434-6A45-9E7D8EB9F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0" name="Freeform 330">
                    <a:extLst>
                      <a:ext uri="{FF2B5EF4-FFF2-40B4-BE49-F238E27FC236}">
                        <a16:creationId xmlns:a16="http://schemas.microsoft.com/office/drawing/2014/main" id="{69D23F55-A803-DB8E-1B7F-A61093925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1" name="Freeform 331">
                    <a:extLst>
                      <a:ext uri="{FF2B5EF4-FFF2-40B4-BE49-F238E27FC236}">
                        <a16:creationId xmlns:a16="http://schemas.microsoft.com/office/drawing/2014/main" id="{93CD8F2E-2004-6033-DB89-FDBAABB6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2" name="Freeform 332">
                    <a:extLst>
                      <a:ext uri="{FF2B5EF4-FFF2-40B4-BE49-F238E27FC236}">
                        <a16:creationId xmlns:a16="http://schemas.microsoft.com/office/drawing/2014/main" id="{0817E914-DDE7-505F-02DC-444FDAD9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3" name="Freeform 333">
                    <a:extLst>
                      <a:ext uri="{FF2B5EF4-FFF2-40B4-BE49-F238E27FC236}">
                        <a16:creationId xmlns:a16="http://schemas.microsoft.com/office/drawing/2014/main" id="{35D1A956-E211-ED37-6899-DEA8FF9661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4" name="Freeform 334">
                    <a:extLst>
                      <a:ext uri="{FF2B5EF4-FFF2-40B4-BE49-F238E27FC236}">
                        <a16:creationId xmlns:a16="http://schemas.microsoft.com/office/drawing/2014/main" id="{309A5B6D-B522-5D49-EA8D-F47A0F6F5F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</p:grpSp>
            <p:sp>
              <p:nvSpPr>
                <p:cNvPr id="12" name="Freeform 336">
                  <a:extLst>
                    <a:ext uri="{FF2B5EF4-FFF2-40B4-BE49-F238E27FC236}">
                      <a16:creationId xmlns:a16="http://schemas.microsoft.com/office/drawing/2014/main" id="{79610863-F5C7-6D8A-490C-3E06B454D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3" name="Freeform 337">
                  <a:extLst>
                    <a:ext uri="{FF2B5EF4-FFF2-40B4-BE49-F238E27FC236}">
                      <a16:creationId xmlns:a16="http://schemas.microsoft.com/office/drawing/2014/main" id="{834FC834-C1F9-7712-E2F2-E0257136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4" name="Freeform 338">
                  <a:extLst>
                    <a:ext uri="{FF2B5EF4-FFF2-40B4-BE49-F238E27FC236}">
                      <a16:creationId xmlns:a16="http://schemas.microsoft.com/office/drawing/2014/main" id="{FE02CEB0-24C9-C8F6-A11D-A1EB3FC2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5" name="Freeform 339">
                  <a:extLst>
                    <a:ext uri="{FF2B5EF4-FFF2-40B4-BE49-F238E27FC236}">
                      <a16:creationId xmlns:a16="http://schemas.microsoft.com/office/drawing/2014/main" id="{D33FF672-3407-F930-1258-F4DEF0B6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6" name="Freeform 340">
                  <a:extLst>
                    <a:ext uri="{FF2B5EF4-FFF2-40B4-BE49-F238E27FC236}">
                      <a16:creationId xmlns:a16="http://schemas.microsoft.com/office/drawing/2014/main" id="{114CC45A-9FD6-B571-B037-BC90145AC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</p:grpSp>
        </p:grpSp>
      </p:grp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345B3F68-1717-8672-7E5F-DE3608895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40" y="1574016"/>
            <a:ext cx="7336110" cy="43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4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345B3F68-1717-8672-7E5F-DE3608895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964541"/>
            <a:ext cx="5583755" cy="33313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BE1E1-41A2-A3F4-6327-1A6383478F28}"/>
              </a:ext>
            </a:extLst>
          </p:cNvPr>
          <p:cNvGrpSpPr/>
          <p:nvPr/>
        </p:nvGrpSpPr>
        <p:grpSpPr>
          <a:xfrm>
            <a:off x="5562600" y="1926931"/>
            <a:ext cx="6033719" cy="3540419"/>
            <a:chOff x="6983975" y="850605"/>
            <a:chExt cx="4774269" cy="43621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5B8C97B-6DF7-6801-A397-FC8A772EA74E}"/>
                </a:ext>
              </a:extLst>
            </p:cNvPr>
            <p:cNvSpPr/>
            <p:nvPr/>
          </p:nvSpPr>
          <p:spPr>
            <a:xfrm>
              <a:off x="6983975" y="850605"/>
              <a:ext cx="4770795" cy="4362126"/>
            </a:xfrm>
            <a:custGeom>
              <a:avLst/>
              <a:gdLst>
                <a:gd name="connsiteX0" fmla="*/ 0 w 4770795"/>
                <a:gd name="connsiteY0" fmla="*/ 727036 h 4362126"/>
                <a:gd name="connsiteX1" fmla="*/ 727036 w 4770795"/>
                <a:gd name="connsiteY1" fmla="*/ 0 h 4362126"/>
                <a:gd name="connsiteX2" fmla="*/ 1456715 w 4770795"/>
                <a:gd name="connsiteY2" fmla="*/ 0 h 4362126"/>
                <a:gd name="connsiteX3" fmla="*/ 2120060 w 4770795"/>
                <a:gd name="connsiteY3" fmla="*/ 0 h 4362126"/>
                <a:gd name="connsiteX4" fmla="*/ 2717070 w 4770795"/>
                <a:gd name="connsiteY4" fmla="*/ 0 h 4362126"/>
                <a:gd name="connsiteX5" fmla="*/ 3280913 w 4770795"/>
                <a:gd name="connsiteY5" fmla="*/ 0 h 4362126"/>
                <a:gd name="connsiteX6" fmla="*/ 4043759 w 4770795"/>
                <a:gd name="connsiteY6" fmla="*/ 0 h 4362126"/>
                <a:gd name="connsiteX7" fmla="*/ 4770795 w 4770795"/>
                <a:gd name="connsiteY7" fmla="*/ 727036 h 4362126"/>
                <a:gd name="connsiteX8" fmla="*/ 4770795 w 4770795"/>
                <a:gd name="connsiteY8" fmla="*/ 1366808 h 4362126"/>
                <a:gd name="connsiteX9" fmla="*/ 4770795 w 4770795"/>
                <a:gd name="connsiteY9" fmla="*/ 1948419 h 4362126"/>
                <a:gd name="connsiteX10" fmla="*/ 4770795 w 4770795"/>
                <a:gd name="connsiteY10" fmla="*/ 2471868 h 4362126"/>
                <a:gd name="connsiteX11" fmla="*/ 4770795 w 4770795"/>
                <a:gd name="connsiteY11" fmla="*/ 2966238 h 4362126"/>
                <a:gd name="connsiteX12" fmla="*/ 4770795 w 4770795"/>
                <a:gd name="connsiteY12" fmla="*/ 3635090 h 4362126"/>
                <a:gd name="connsiteX13" fmla="*/ 4043759 w 4770795"/>
                <a:gd name="connsiteY13" fmla="*/ 4362126 h 4362126"/>
                <a:gd name="connsiteX14" fmla="*/ 3479916 w 4770795"/>
                <a:gd name="connsiteY14" fmla="*/ 4362126 h 4362126"/>
                <a:gd name="connsiteX15" fmla="*/ 2916073 w 4770795"/>
                <a:gd name="connsiteY15" fmla="*/ 4362126 h 4362126"/>
                <a:gd name="connsiteX16" fmla="*/ 2252729 w 4770795"/>
                <a:gd name="connsiteY16" fmla="*/ 4362126 h 4362126"/>
                <a:gd name="connsiteX17" fmla="*/ 1622551 w 4770795"/>
                <a:gd name="connsiteY17" fmla="*/ 4362126 h 4362126"/>
                <a:gd name="connsiteX18" fmla="*/ 727036 w 4770795"/>
                <a:gd name="connsiteY18" fmla="*/ 4362126 h 4362126"/>
                <a:gd name="connsiteX19" fmla="*/ 0 w 4770795"/>
                <a:gd name="connsiteY19" fmla="*/ 3635090 h 4362126"/>
                <a:gd name="connsiteX20" fmla="*/ 0 w 4770795"/>
                <a:gd name="connsiteY20" fmla="*/ 3111640 h 4362126"/>
                <a:gd name="connsiteX21" fmla="*/ 0 w 4770795"/>
                <a:gd name="connsiteY21" fmla="*/ 2588191 h 4362126"/>
                <a:gd name="connsiteX22" fmla="*/ 0 w 4770795"/>
                <a:gd name="connsiteY22" fmla="*/ 2093821 h 4362126"/>
                <a:gd name="connsiteX23" fmla="*/ 0 w 4770795"/>
                <a:gd name="connsiteY23" fmla="*/ 1512211 h 4362126"/>
                <a:gd name="connsiteX24" fmla="*/ 0 w 4770795"/>
                <a:gd name="connsiteY24" fmla="*/ 727036 h 436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70795" h="4362126" fill="none" extrusionOk="0">
                  <a:moveTo>
                    <a:pt x="0" y="727036"/>
                  </a:moveTo>
                  <a:cubicBezTo>
                    <a:pt x="21066" y="268372"/>
                    <a:pt x="304594" y="-84183"/>
                    <a:pt x="727036" y="0"/>
                  </a:cubicBezTo>
                  <a:cubicBezTo>
                    <a:pt x="1024483" y="-7244"/>
                    <a:pt x="1300820" y="-22514"/>
                    <a:pt x="1456715" y="0"/>
                  </a:cubicBezTo>
                  <a:cubicBezTo>
                    <a:pt x="1612610" y="22514"/>
                    <a:pt x="1900427" y="-31922"/>
                    <a:pt x="2120060" y="0"/>
                  </a:cubicBezTo>
                  <a:cubicBezTo>
                    <a:pt x="2339694" y="31922"/>
                    <a:pt x="2466159" y="-11653"/>
                    <a:pt x="2717070" y="0"/>
                  </a:cubicBezTo>
                  <a:cubicBezTo>
                    <a:pt x="2967981" y="11653"/>
                    <a:pt x="3013578" y="-14429"/>
                    <a:pt x="3280913" y="0"/>
                  </a:cubicBezTo>
                  <a:cubicBezTo>
                    <a:pt x="3548248" y="14429"/>
                    <a:pt x="3845828" y="-15721"/>
                    <a:pt x="4043759" y="0"/>
                  </a:cubicBezTo>
                  <a:cubicBezTo>
                    <a:pt x="4514730" y="-6618"/>
                    <a:pt x="4771611" y="413910"/>
                    <a:pt x="4770795" y="727036"/>
                  </a:cubicBezTo>
                  <a:cubicBezTo>
                    <a:pt x="4767304" y="871793"/>
                    <a:pt x="4795495" y="1136995"/>
                    <a:pt x="4770795" y="1366808"/>
                  </a:cubicBezTo>
                  <a:cubicBezTo>
                    <a:pt x="4746095" y="1596621"/>
                    <a:pt x="4760926" y="1753231"/>
                    <a:pt x="4770795" y="1948419"/>
                  </a:cubicBezTo>
                  <a:cubicBezTo>
                    <a:pt x="4780664" y="2143607"/>
                    <a:pt x="4779009" y="2309891"/>
                    <a:pt x="4770795" y="2471868"/>
                  </a:cubicBezTo>
                  <a:cubicBezTo>
                    <a:pt x="4762581" y="2633845"/>
                    <a:pt x="4783141" y="2754501"/>
                    <a:pt x="4770795" y="2966238"/>
                  </a:cubicBezTo>
                  <a:cubicBezTo>
                    <a:pt x="4758450" y="3177975"/>
                    <a:pt x="4743000" y="3409068"/>
                    <a:pt x="4770795" y="3635090"/>
                  </a:cubicBezTo>
                  <a:cubicBezTo>
                    <a:pt x="4761027" y="4056281"/>
                    <a:pt x="4414814" y="4396356"/>
                    <a:pt x="4043759" y="4362126"/>
                  </a:cubicBezTo>
                  <a:cubicBezTo>
                    <a:pt x="3779637" y="4355138"/>
                    <a:pt x="3706983" y="4387361"/>
                    <a:pt x="3479916" y="4362126"/>
                  </a:cubicBezTo>
                  <a:cubicBezTo>
                    <a:pt x="3252849" y="4336891"/>
                    <a:pt x="3148664" y="4382346"/>
                    <a:pt x="2916073" y="4362126"/>
                  </a:cubicBezTo>
                  <a:cubicBezTo>
                    <a:pt x="2683482" y="4341906"/>
                    <a:pt x="2412198" y="4383552"/>
                    <a:pt x="2252729" y="4362126"/>
                  </a:cubicBezTo>
                  <a:cubicBezTo>
                    <a:pt x="2093260" y="4340700"/>
                    <a:pt x="1928230" y="4342118"/>
                    <a:pt x="1622551" y="4362126"/>
                  </a:cubicBezTo>
                  <a:cubicBezTo>
                    <a:pt x="1316872" y="4382134"/>
                    <a:pt x="1086923" y="4340753"/>
                    <a:pt x="727036" y="4362126"/>
                  </a:cubicBezTo>
                  <a:cubicBezTo>
                    <a:pt x="328608" y="4311936"/>
                    <a:pt x="-74723" y="4077476"/>
                    <a:pt x="0" y="3635090"/>
                  </a:cubicBezTo>
                  <a:cubicBezTo>
                    <a:pt x="10871" y="3419074"/>
                    <a:pt x="-10447" y="3300784"/>
                    <a:pt x="0" y="3111640"/>
                  </a:cubicBezTo>
                  <a:cubicBezTo>
                    <a:pt x="10447" y="2922496"/>
                    <a:pt x="-1731" y="2848864"/>
                    <a:pt x="0" y="2588191"/>
                  </a:cubicBezTo>
                  <a:cubicBezTo>
                    <a:pt x="1731" y="2327518"/>
                    <a:pt x="-2292" y="2306531"/>
                    <a:pt x="0" y="2093821"/>
                  </a:cubicBezTo>
                  <a:cubicBezTo>
                    <a:pt x="2292" y="1881111"/>
                    <a:pt x="15375" y="1646471"/>
                    <a:pt x="0" y="1512211"/>
                  </a:cubicBezTo>
                  <a:cubicBezTo>
                    <a:pt x="-15375" y="1377951"/>
                    <a:pt x="-3424" y="1086554"/>
                    <a:pt x="0" y="727036"/>
                  </a:cubicBezTo>
                  <a:close/>
                </a:path>
                <a:path w="4770795" h="4362126" stroke="0" extrusionOk="0">
                  <a:moveTo>
                    <a:pt x="0" y="727036"/>
                  </a:moveTo>
                  <a:cubicBezTo>
                    <a:pt x="-74044" y="332623"/>
                    <a:pt x="246325" y="25790"/>
                    <a:pt x="727036" y="0"/>
                  </a:cubicBezTo>
                  <a:cubicBezTo>
                    <a:pt x="946313" y="27551"/>
                    <a:pt x="1201873" y="-31296"/>
                    <a:pt x="1390381" y="0"/>
                  </a:cubicBezTo>
                  <a:cubicBezTo>
                    <a:pt x="1578890" y="31296"/>
                    <a:pt x="1756391" y="-14769"/>
                    <a:pt x="1954224" y="0"/>
                  </a:cubicBezTo>
                  <a:cubicBezTo>
                    <a:pt x="2152057" y="14769"/>
                    <a:pt x="2330826" y="-10651"/>
                    <a:pt x="2551234" y="0"/>
                  </a:cubicBezTo>
                  <a:cubicBezTo>
                    <a:pt x="2771642" y="10651"/>
                    <a:pt x="2940155" y="18380"/>
                    <a:pt x="3181411" y="0"/>
                  </a:cubicBezTo>
                  <a:cubicBezTo>
                    <a:pt x="3422667" y="-18380"/>
                    <a:pt x="3798222" y="36885"/>
                    <a:pt x="4043759" y="0"/>
                  </a:cubicBezTo>
                  <a:cubicBezTo>
                    <a:pt x="4398681" y="17683"/>
                    <a:pt x="4853756" y="355005"/>
                    <a:pt x="4770795" y="727036"/>
                  </a:cubicBezTo>
                  <a:cubicBezTo>
                    <a:pt x="4741070" y="915376"/>
                    <a:pt x="4793667" y="1132671"/>
                    <a:pt x="4770795" y="1366808"/>
                  </a:cubicBezTo>
                  <a:cubicBezTo>
                    <a:pt x="4747923" y="1600945"/>
                    <a:pt x="4756330" y="1682331"/>
                    <a:pt x="4770795" y="1861177"/>
                  </a:cubicBezTo>
                  <a:cubicBezTo>
                    <a:pt x="4785260" y="2040023"/>
                    <a:pt x="4799354" y="2235122"/>
                    <a:pt x="4770795" y="2500949"/>
                  </a:cubicBezTo>
                  <a:cubicBezTo>
                    <a:pt x="4742236" y="2766776"/>
                    <a:pt x="4747162" y="2869922"/>
                    <a:pt x="4770795" y="2995318"/>
                  </a:cubicBezTo>
                  <a:cubicBezTo>
                    <a:pt x="4794428" y="3120714"/>
                    <a:pt x="4758515" y="3427386"/>
                    <a:pt x="4770795" y="3635090"/>
                  </a:cubicBezTo>
                  <a:cubicBezTo>
                    <a:pt x="4753406" y="3952842"/>
                    <a:pt x="4413948" y="4297382"/>
                    <a:pt x="4043759" y="4362126"/>
                  </a:cubicBezTo>
                  <a:cubicBezTo>
                    <a:pt x="3845612" y="4348198"/>
                    <a:pt x="3662814" y="4363419"/>
                    <a:pt x="3446749" y="4362126"/>
                  </a:cubicBezTo>
                  <a:cubicBezTo>
                    <a:pt x="3230684" y="4360834"/>
                    <a:pt x="2929182" y="4396773"/>
                    <a:pt x="2750237" y="4362126"/>
                  </a:cubicBezTo>
                  <a:cubicBezTo>
                    <a:pt x="2571292" y="4327479"/>
                    <a:pt x="2336572" y="4353024"/>
                    <a:pt x="2153227" y="4362126"/>
                  </a:cubicBezTo>
                  <a:cubicBezTo>
                    <a:pt x="1969882" y="4371229"/>
                    <a:pt x="1678511" y="4365371"/>
                    <a:pt x="1556217" y="4362126"/>
                  </a:cubicBezTo>
                  <a:cubicBezTo>
                    <a:pt x="1433923" y="4358882"/>
                    <a:pt x="1043472" y="4374031"/>
                    <a:pt x="727036" y="4362126"/>
                  </a:cubicBezTo>
                  <a:cubicBezTo>
                    <a:pt x="338601" y="4369364"/>
                    <a:pt x="45066" y="4019636"/>
                    <a:pt x="0" y="3635090"/>
                  </a:cubicBezTo>
                  <a:cubicBezTo>
                    <a:pt x="20895" y="3485144"/>
                    <a:pt x="-6654" y="3262613"/>
                    <a:pt x="0" y="3053479"/>
                  </a:cubicBezTo>
                  <a:cubicBezTo>
                    <a:pt x="6654" y="2844345"/>
                    <a:pt x="-21060" y="2653779"/>
                    <a:pt x="0" y="2530029"/>
                  </a:cubicBezTo>
                  <a:cubicBezTo>
                    <a:pt x="21060" y="2406279"/>
                    <a:pt x="1979" y="2133604"/>
                    <a:pt x="0" y="1948419"/>
                  </a:cubicBezTo>
                  <a:cubicBezTo>
                    <a:pt x="-1979" y="1763234"/>
                    <a:pt x="-3230" y="1570589"/>
                    <a:pt x="0" y="1395888"/>
                  </a:cubicBezTo>
                  <a:cubicBezTo>
                    <a:pt x="3230" y="1221187"/>
                    <a:pt x="-31261" y="903887"/>
                    <a:pt x="0" y="727036"/>
                  </a:cubicBezTo>
                  <a:close/>
                </a:path>
              </a:pathLst>
            </a:custGeom>
            <a:solidFill>
              <a:srgbClr val="FFFFD8">
                <a:alpha val="94902"/>
              </a:srgbClr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0330270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defRPr/>
              </a:pP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8C10D0-BDE4-DD61-768F-9FC245E1768A}"/>
                </a:ext>
              </a:extLst>
            </p:cNvPr>
            <p:cNvSpPr txBox="1"/>
            <p:nvPr/>
          </p:nvSpPr>
          <p:spPr>
            <a:xfrm>
              <a:off x="7088751" y="1093127"/>
              <a:ext cx="4669493" cy="3754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50"/>
                <a:buFont typeface="Arial" panose="020B0604020202020204" pitchFamily="34" charset="0"/>
                <a:buChar char="•"/>
                <a:tabLst>
                  <a:tab pos="180340" algn="l"/>
                </a:tabLst>
              </a:pPr>
              <a:r>
                <a:rPr lang="vi-VN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 trật tự trong trường, lớp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lắng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tiếp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200" b="1" u="none" strike="noStrike" spc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indent="-457200" algn="just">
                <a:buClr>
                  <a:srgbClr val="000000"/>
                </a:buClr>
                <a:buSzPts val="1150"/>
                <a:buFont typeface="Arial" panose="020B0604020202020204" pitchFamily="34" charset="0"/>
                <a:buChar char="•"/>
                <a:tabLst>
                  <a:tab pos="180340" algn="l"/>
                </a:tabLst>
              </a:pPr>
              <a:r>
                <a:rPr lang="vi-VN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 trật tự trong trường, lớp là tôn trọng bản thân và tôn trọng mọi người.</a:t>
              </a:r>
              <a:endParaRPr lang="en-US" sz="3200" b="1" u="none" strike="noStrike" spc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732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C5D071-3AD9-6B9F-BFE2-EEB1CB254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80" y="1782636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1E3468-CCCD-ACBA-CB15-02D4E18D93A3}"/>
              </a:ext>
            </a:extLst>
          </p:cNvPr>
          <p:cNvGrpSpPr/>
          <p:nvPr/>
        </p:nvGrpSpPr>
        <p:grpSpPr>
          <a:xfrm>
            <a:off x="0" y="37647"/>
            <a:ext cx="11563350" cy="1146143"/>
            <a:chOff x="2497959" y="151737"/>
            <a:chExt cx="9485900" cy="1146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3FD754-16C7-F72C-E0A8-E46730711020}"/>
                </a:ext>
              </a:extLst>
            </p:cNvPr>
            <p:cNvSpPr/>
            <p:nvPr/>
          </p:nvSpPr>
          <p:spPr>
            <a:xfrm>
              <a:off x="2497959" y="338890"/>
              <a:ext cx="8993634" cy="958990"/>
            </a:xfrm>
            <a:custGeom>
              <a:avLst/>
              <a:gdLst>
                <a:gd name="connsiteX0" fmla="*/ 0 w 8993634"/>
                <a:gd name="connsiteY0" fmla="*/ 159835 h 958990"/>
                <a:gd name="connsiteX1" fmla="*/ 159835 w 8993634"/>
                <a:gd name="connsiteY1" fmla="*/ 0 h 958990"/>
                <a:gd name="connsiteX2" fmla="*/ 8833799 w 8993634"/>
                <a:gd name="connsiteY2" fmla="*/ 0 h 958990"/>
                <a:gd name="connsiteX3" fmla="*/ 8993634 w 8993634"/>
                <a:gd name="connsiteY3" fmla="*/ 159835 h 958990"/>
                <a:gd name="connsiteX4" fmla="*/ 8993634 w 8993634"/>
                <a:gd name="connsiteY4" fmla="*/ 799155 h 958990"/>
                <a:gd name="connsiteX5" fmla="*/ 8833799 w 8993634"/>
                <a:gd name="connsiteY5" fmla="*/ 958990 h 958990"/>
                <a:gd name="connsiteX6" fmla="*/ 159835 w 8993634"/>
                <a:gd name="connsiteY6" fmla="*/ 958990 h 958990"/>
                <a:gd name="connsiteX7" fmla="*/ 0 w 8993634"/>
                <a:gd name="connsiteY7" fmla="*/ 799155 h 958990"/>
                <a:gd name="connsiteX8" fmla="*/ 0 w 8993634"/>
                <a:gd name="connsiteY8" fmla="*/ 159835 h 95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93634" h="958990" fill="none" extrusionOk="0">
                  <a:moveTo>
                    <a:pt x="0" y="159835"/>
                  </a:moveTo>
                  <a:cubicBezTo>
                    <a:pt x="-6733" y="75684"/>
                    <a:pt x="82791" y="3204"/>
                    <a:pt x="159835" y="0"/>
                  </a:cubicBezTo>
                  <a:cubicBezTo>
                    <a:pt x="3403530" y="135331"/>
                    <a:pt x="6142859" y="4454"/>
                    <a:pt x="8833799" y="0"/>
                  </a:cubicBezTo>
                  <a:cubicBezTo>
                    <a:pt x="8931264" y="417"/>
                    <a:pt x="9006152" y="66740"/>
                    <a:pt x="8993634" y="159835"/>
                  </a:cubicBezTo>
                  <a:cubicBezTo>
                    <a:pt x="8973581" y="228879"/>
                    <a:pt x="8946455" y="517758"/>
                    <a:pt x="8993634" y="799155"/>
                  </a:cubicBezTo>
                  <a:cubicBezTo>
                    <a:pt x="9000944" y="885542"/>
                    <a:pt x="8918103" y="972208"/>
                    <a:pt x="8833799" y="958990"/>
                  </a:cubicBezTo>
                  <a:cubicBezTo>
                    <a:pt x="5398133" y="797382"/>
                    <a:pt x="2693690" y="1042685"/>
                    <a:pt x="159835" y="958990"/>
                  </a:cubicBezTo>
                  <a:cubicBezTo>
                    <a:pt x="67713" y="961107"/>
                    <a:pt x="9451" y="901902"/>
                    <a:pt x="0" y="799155"/>
                  </a:cubicBezTo>
                  <a:cubicBezTo>
                    <a:pt x="-677" y="585707"/>
                    <a:pt x="48413" y="238419"/>
                    <a:pt x="0" y="159835"/>
                  </a:cubicBezTo>
                  <a:close/>
                </a:path>
                <a:path w="8993634" h="958990" stroke="0" extrusionOk="0">
                  <a:moveTo>
                    <a:pt x="0" y="159835"/>
                  </a:moveTo>
                  <a:cubicBezTo>
                    <a:pt x="8954" y="56779"/>
                    <a:pt x="84526" y="270"/>
                    <a:pt x="159835" y="0"/>
                  </a:cubicBezTo>
                  <a:cubicBezTo>
                    <a:pt x="1780298" y="140082"/>
                    <a:pt x="6642541" y="49945"/>
                    <a:pt x="8833799" y="0"/>
                  </a:cubicBezTo>
                  <a:cubicBezTo>
                    <a:pt x="8920514" y="12323"/>
                    <a:pt x="8991286" y="66691"/>
                    <a:pt x="8993634" y="159835"/>
                  </a:cubicBezTo>
                  <a:cubicBezTo>
                    <a:pt x="9010641" y="252795"/>
                    <a:pt x="8954676" y="570941"/>
                    <a:pt x="8993634" y="799155"/>
                  </a:cubicBezTo>
                  <a:cubicBezTo>
                    <a:pt x="8988549" y="889956"/>
                    <a:pt x="8925537" y="967700"/>
                    <a:pt x="8833799" y="958990"/>
                  </a:cubicBezTo>
                  <a:cubicBezTo>
                    <a:pt x="6197185" y="1015999"/>
                    <a:pt x="4160968" y="805703"/>
                    <a:pt x="159835" y="958990"/>
                  </a:cubicBezTo>
                  <a:cubicBezTo>
                    <a:pt x="67188" y="950072"/>
                    <a:pt x="1516" y="884586"/>
                    <a:pt x="0" y="799155"/>
                  </a:cubicBezTo>
                  <a:cubicBezTo>
                    <a:pt x="38014" y="699188"/>
                    <a:pt x="-21206" y="333750"/>
                    <a:pt x="0" y="159835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F3A2A9-2357-4FBF-D92A-EC53193E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435" y="151737"/>
              <a:ext cx="695424" cy="993759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1295400"/>
            <a:ext cx="11449051" cy="5372099"/>
          </a:xfrm>
          <a:custGeom>
            <a:avLst/>
            <a:gdLst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30155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623741 w 11449051"/>
              <a:gd name="connsiteY5" fmla="*/ 0 h 5372099"/>
              <a:gd name="connsiteX6" fmla="*/ 3282060 w 11449051"/>
              <a:gd name="connsiteY6" fmla="*/ 0 h 5372099"/>
              <a:gd name="connsiteX7" fmla="*/ 3911759 w 11449051"/>
              <a:gd name="connsiteY7" fmla="*/ 0 h 5372099"/>
              <a:gd name="connsiteX8" fmla="*/ 4770437 w 11449051"/>
              <a:gd name="connsiteY8" fmla="*/ 0 h 5372099"/>
              <a:gd name="connsiteX9" fmla="*/ 5626490 w 11449051"/>
              <a:gd name="connsiteY9" fmla="*/ 0 h 5372099"/>
              <a:gd name="connsiteX10" fmla="*/ 6423504 w 11449051"/>
              <a:gd name="connsiteY10" fmla="*/ 0 h 5372099"/>
              <a:gd name="connsiteX11" fmla="*/ 7279556 w 11449051"/>
              <a:gd name="connsiteY11" fmla="*/ 0 h 5372099"/>
              <a:gd name="connsiteX12" fmla="*/ 7958495 w 11449051"/>
              <a:gd name="connsiteY12" fmla="*/ 0 h 5372099"/>
              <a:gd name="connsiteX13" fmla="*/ 8519357 w 11449051"/>
              <a:gd name="connsiteY13" fmla="*/ 0 h 5372099"/>
              <a:gd name="connsiteX14" fmla="*/ 9139257 w 11449051"/>
              <a:gd name="connsiteY14" fmla="*/ 0 h 5372099"/>
              <a:gd name="connsiteX15" fmla="*/ 9995310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619102 h 5372099"/>
              <a:gd name="connsiteX19" fmla="*/ 11449051 w 11449051"/>
              <a:gd name="connsiteY19" fmla="*/ 2298071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80523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18195 w 11449051"/>
              <a:gd name="connsiteY26" fmla="*/ 5372099 h 5372099"/>
              <a:gd name="connsiteX27" fmla="*/ 9198294 w 11449051"/>
              <a:gd name="connsiteY27" fmla="*/ 5372099 h 5372099"/>
              <a:gd name="connsiteX28" fmla="*/ 8578394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187351 w 11449051"/>
              <a:gd name="connsiteY31" fmla="*/ 5372099 h 5372099"/>
              <a:gd name="connsiteX32" fmla="*/ 5508414 w 11449051"/>
              <a:gd name="connsiteY32" fmla="*/ 5372099 h 5372099"/>
              <a:gd name="connsiteX33" fmla="*/ 4770437 w 11449051"/>
              <a:gd name="connsiteY33" fmla="*/ 5372099 h 5372099"/>
              <a:gd name="connsiteX34" fmla="*/ 4042710 w 11449051"/>
              <a:gd name="connsiteY34" fmla="*/ 5389182 h 5372099"/>
              <a:gd name="connsiteX35" fmla="*/ 3293151 w 11449051"/>
              <a:gd name="connsiteY35" fmla="*/ 5406778 h 5372099"/>
              <a:gd name="connsiteX36" fmla="*/ 2587256 w 11449051"/>
              <a:gd name="connsiteY36" fmla="*/ 5423348 h 5372099"/>
              <a:gd name="connsiteX37" fmla="*/ 1908175 w 11449051"/>
              <a:gd name="connsiteY37" fmla="*/ 5372099 h 5372099"/>
              <a:gd name="connsiteX38" fmla="*/ 1318821 w 11449051"/>
              <a:gd name="connsiteY38" fmla="*/ 5372099 h 5372099"/>
              <a:gd name="connsiteX39" fmla="*/ 774803 w 11449051"/>
              <a:gd name="connsiteY39" fmla="*/ 5372099 h 5372099"/>
              <a:gd name="connsiteX40" fmla="*/ 0 w 11449051"/>
              <a:gd name="connsiteY40" fmla="*/ 4476731 h 5372099"/>
              <a:gd name="connsiteX41" fmla="*/ 0 w 11449051"/>
              <a:gd name="connsiteY41" fmla="*/ 4476748 h 5372099"/>
              <a:gd name="connsiteX42" fmla="*/ 0 w 11449051"/>
              <a:gd name="connsiteY42" fmla="*/ 3845527 h 5372099"/>
              <a:gd name="connsiteX43" fmla="*/ 0 w 11449051"/>
              <a:gd name="connsiteY43" fmla="*/ 3133724 h 5372099"/>
              <a:gd name="connsiteX44" fmla="*/ 0 w 11449051"/>
              <a:gd name="connsiteY44" fmla="*/ 3133724 h 5372099"/>
              <a:gd name="connsiteX45" fmla="*/ 0 w 11449051"/>
              <a:gd name="connsiteY45" fmla="*/ 2365221 h 5372099"/>
              <a:gd name="connsiteX46" fmla="*/ 0 w 11449051"/>
              <a:gd name="connsiteY46" fmla="*/ 1686253 h 5372099"/>
              <a:gd name="connsiteX47" fmla="*/ 0 w 11449051"/>
              <a:gd name="connsiteY47" fmla="*/ 895367 h 5372099"/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41490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566496 w 11449051"/>
              <a:gd name="connsiteY5" fmla="*/ 0 h 5372099"/>
              <a:gd name="connsiteX6" fmla="*/ 3224815 w 11449051"/>
              <a:gd name="connsiteY6" fmla="*/ 0 h 5372099"/>
              <a:gd name="connsiteX7" fmla="*/ 3969004 w 11449051"/>
              <a:gd name="connsiteY7" fmla="*/ 0 h 5372099"/>
              <a:gd name="connsiteX8" fmla="*/ 4770437 w 11449051"/>
              <a:gd name="connsiteY8" fmla="*/ 0 h 5372099"/>
              <a:gd name="connsiteX9" fmla="*/ 5390337 w 11449051"/>
              <a:gd name="connsiteY9" fmla="*/ 0 h 5372099"/>
              <a:gd name="connsiteX10" fmla="*/ 6128314 w 11449051"/>
              <a:gd name="connsiteY10" fmla="*/ 0 h 5372099"/>
              <a:gd name="connsiteX11" fmla="*/ 6689175 w 11449051"/>
              <a:gd name="connsiteY11" fmla="*/ 0 h 5372099"/>
              <a:gd name="connsiteX12" fmla="*/ 7486189 w 11449051"/>
              <a:gd name="connsiteY12" fmla="*/ 0 h 5372099"/>
              <a:gd name="connsiteX13" fmla="*/ 8106089 w 11449051"/>
              <a:gd name="connsiteY13" fmla="*/ 0 h 5372099"/>
              <a:gd name="connsiteX14" fmla="*/ 8903105 w 11449051"/>
              <a:gd name="connsiteY14" fmla="*/ 0 h 5372099"/>
              <a:gd name="connsiteX15" fmla="*/ 9759157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574335 h 5372099"/>
              <a:gd name="connsiteX19" fmla="*/ 11449051 w 11449051"/>
              <a:gd name="connsiteY19" fmla="*/ 2253304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76494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77234 w 11449051"/>
              <a:gd name="connsiteY26" fmla="*/ 5372099 h 5372099"/>
              <a:gd name="connsiteX27" fmla="*/ 9021181 w 11449051"/>
              <a:gd name="connsiteY27" fmla="*/ 5372099 h 5372099"/>
              <a:gd name="connsiteX28" fmla="*/ 8460318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482542 w 11449051"/>
              <a:gd name="connsiteY31" fmla="*/ 5372099 h 5372099"/>
              <a:gd name="connsiteX32" fmla="*/ 5862642 w 11449051"/>
              <a:gd name="connsiteY32" fmla="*/ 5372099 h 5372099"/>
              <a:gd name="connsiteX33" fmla="*/ 4770437 w 11449051"/>
              <a:gd name="connsiteY33" fmla="*/ 5372099 h 5372099"/>
              <a:gd name="connsiteX34" fmla="*/ 4020878 w 11449051"/>
              <a:gd name="connsiteY34" fmla="*/ 5389694 h 5372099"/>
              <a:gd name="connsiteX35" fmla="*/ 3314984 w 11449051"/>
              <a:gd name="connsiteY35" fmla="*/ 5406264 h 5372099"/>
              <a:gd name="connsiteX36" fmla="*/ 2972952 w 11449051"/>
              <a:gd name="connsiteY36" fmla="*/ 5414293 h 5372099"/>
              <a:gd name="connsiteX37" fmla="*/ 2587256 w 11449051"/>
              <a:gd name="connsiteY37" fmla="*/ 5423348 h 5372099"/>
              <a:gd name="connsiteX38" fmla="*/ 1908175 w 11449051"/>
              <a:gd name="connsiteY38" fmla="*/ 5372099 h 5372099"/>
              <a:gd name="connsiteX39" fmla="*/ 1375491 w 11449051"/>
              <a:gd name="connsiteY39" fmla="*/ 5372099 h 5372099"/>
              <a:gd name="connsiteX40" fmla="*/ 774803 w 11449051"/>
              <a:gd name="connsiteY40" fmla="*/ 5372099 h 5372099"/>
              <a:gd name="connsiteX41" fmla="*/ 0 w 11449051"/>
              <a:gd name="connsiteY41" fmla="*/ 4476731 h 5372099"/>
              <a:gd name="connsiteX42" fmla="*/ 0 w 11449051"/>
              <a:gd name="connsiteY42" fmla="*/ 4476748 h 5372099"/>
              <a:gd name="connsiteX43" fmla="*/ 0 w 11449051"/>
              <a:gd name="connsiteY43" fmla="*/ 3832097 h 5372099"/>
              <a:gd name="connsiteX44" fmla="*/ 0 w 11449051"/>
              <a:gd name="connsiteY44" fmla="*/ 3133724 h 5372099"/>
              <a:gd name="connsiteX45" fmla="*/ 0 w 11449051"/>
              <a:gd name="connsiteY45" fmla="*/ 3133724 h 5372099"/>
              <a:gd name="connsiteX46" fmla="*/ 0 w 11449051"/>
              <a:gd name="connsiteY46" fmla="*/ 2365221 h 5372099"/>
              <a:gd name="connsiteX47" fmla="*/ 0 w 11449051"/>
              <a:gd name="connsiteY47" fmla="*/ 1619102 h 5372099"/>
              <a:gd name="connsiteX48" fmla="*/ 0 w 11449051"/>
              <a:gd name="connsiteY48" fmla="*/ 895367 h 537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5372099" fill="none" extrusionOk="0">
                <a:moveTo>
                  <a:pt x="0" y="895367"/>
                </a:moveTo>
                <a:cubicBezTo>
                  <a:pt x="-30120" y="342474"/>
                  <a:pt x="393328" y="148534"/>
                  <a:pt x="774803" y="0"/>
                </a:cubicBezTo>
                <a:cubicBezTo>
                  <a:pt x="891005" y="-99607"/>
                  <a:pt x="1090386" y="60056"/>
                  <a:pt x="1330155" y="0"/>
                </a:cubicBezTo>
                <a:cubicBezTo>
                  <a:pt x="1547853" y="-71517"/>
                  <a:pt x="1718766" y="27461"/>
                  <a:pt x="1908175" y="0"/>
                </a:cubicBezTo>
                <a:lnTo>
                  <a:pt x="1908175" y="0"/>
                </a:lnTo>
                <a:cubicBezTo>
                  <a:pt x="2180286" y="-20099"/>
                  <a:pt x="2270724" y="89724"/>
                  <a:pt x="2623741" y="0"/>
                </a:cubicBezTo>
                <a:cubicBezTo>
                  <a:pt x="3027684" y="-80212"/>
                  <a:pt x="3056373" y="71010"/>
                  <a:pt x="3282060" y="0"/>
                </a:cubicBezTo>
                <a:cubicBezTo>
                  <a:pt x="3453181" y="-100982"/>
                  <a:pt x="3768728" y="81561"/>
                  <a:pt x="3911759" y="0"/>
                </a:cubicBezTo>
                <a:cubicBezTo>
                  <a:pt x="3973743" y="-75613"/>
                  <a:pt x="4512182" y="102059"/>
                  <a:pt x="4770437" y="0"/>
                </a:cubicBezTo>
                <a:cubicBezTo>
                  <a:pt x="5099686" y="-94527"/>
                  <a:pt x="5434629" y="30273"/>
                  <a:pt x="5626490" y="0"/>
                </a:cubicBezTo>
                <a:cubicBezTo>
                  <a:pt x="5864678" y="-129186"/>
                  <a:pt x="6235053" y="40708"/>
                  <a:pt x="6423504" y="0"/>
                </a:cubicBezTo>
                <a:cubicBezTo>
                  <a:pt x="6649825" y="-13162"/>
                  <a:pt x="6897562" y="87084"/>
                  <a:pt x="7279556" y="0"/>
                </a:cubicBezTo>
                <a:cubicBezTo>
                  <a:pt x="7681253" y="-67115"/>
                  <a:pt x="7733938" y="23271"/>
                  <a:pt x="7958495" y="0"/>
                </a:cubicBezTo>
                <a:cubicBezTo>
                  <a:pt x="8144525" y="-8470"/>
                  <a:pt x="8305832" y="31194"/>
                  <a:pt x="8519357" y="0"/>
                </a:cubicBezTo>
                <a:cubicBezTo>
                  <a:pt x="8769365" y="-106113"/>
                  <a:pt x="8877021" y="41015"/>
                  <a:pt x="9139257" y="0"/>
                </a:cubicBezTo>
                <a:cubicBezTo>
                  <a:pt x="9360669" y="4376"/>
                  <a:pt x="9822469" y="62074"/>
                  <a:pt x="9995310" y="0"/>
                </a:cubicBezTo>
                <a:cubicBezTo>
                  <a:pt x="10128295" y="-18860"/>
                  <a:pt x="10457038" y="49425"/>
                  <a:pt x="10674247" y="0"/>
                </a:cubicBezTo>
                <a:cubicBezTo>
                  <a:pt x="11139480" y="-12507"/>
                  <a:pt x="11470932" y="348888"/>
                  <a:pt x="11449051" y="895367"/>
                </a:cubicBezTo>
                <a:cubicBezTo>
                  <a:pt x="11484723" y="1222753"/>
                  <a:pt x="11409088" y="1418468"/>
                  <a:pt x="11449051" y="1619102"/>
                </a:cubicBezTo>
                <a:cubicBezTo>
                  <a:pt x="11449458" y="1820269"/>
                  <a:pt x="11432354" y="2087872"/>
                  <a:pt x="11449051" y="2298071"/>
                </a:cubicBezTo>
                <a:cubicBezTo>
                  <a:pt x="11518024" y="2464008"/>
                  <a:pt x="11403646" y="2884364"/>
                  <a:pt x="11449051" y="3133724"/>
                </a:cubicBezTo>
                <a:lnTo>
                  <a:pt x="11449051" y="3133724"/>
                </a:lnTo>
                <a:cubicBezTo>
                  <a:pt x="11497534" y="3378238"/>
                  <a:pt x="11421326" y="3636285"/>
                  <a:pt x="11449051" y="3805236"/>
                </a:cubicBezTo>
                <a:cubicBezTo>
                  <a:pt x="11417143" y="3969153"/>
                  <a:pt x="11441181" y="4278071"/>
                  <a:pt x="11449051" y="4476748"/>
                </a:cubicBezTo>
                <a:cubicBezTo>
                  <a:pt x="11449051" y="4476744"/>
                  <a:pt x="11449051" y="4476737"/>
                  <a:pt x="11449051" y="4476731"/>
                </a:cubicBezTo>
                <a:cubicBezTo>
                  <a:pt x="11451015" y="4917598"/>
                  <a:pt x="11117886" y="5262961"/>
                  <a:pt x="10674247" y="5372099"/>
                </a:cubicBezTo>
                <a:cubicBezTo>
                  <a:pt x="10369137" y="5465855"/>
                  <a:pt x="10128378" y="5366043"/>
                  <a:pt x="9818195" y="5372099"/>
                </a:cubicBezTo>
                <a:cubicBezTo>
                  <a:pt x="9496909" y="5436461"/>
                  <a:pt x="9340001" y="5341977"/>
                  <a:pt x="9198294" y="5372099"/>
                </a:cubicBezTo>
                <a:cubicBezTo>
                  <a:pt x="9022450" y="5402202"/>
                  <a:pt x="8866744" y="5302254"/>
                  <a:pt x="8578394" y="5372099"/>
                </a:cubicBezTo>
                <a:cubicBezTo>
                  <a:pt x="8266167" y="5393866"/>
                  <a:pt x="8052637" y="5331522"/>
                  <a:pt x="7722343" y="5372099"/>
                </a:cubicBezTo>
                <a:cubicBezTo>
                  <a:pt x="7440796" y="5389784"/>
                  <a:pt x="7276048" y="5300662"/>
                  <a:pt x="7043404" y="5372099"/>
                </a:cubicBezTo>
                <a:cubicBezTo>
                  <a:pt x="6801399" y="5369579"/>
                  <a:pt x="6550301" y="5336052"/>
                  <a:pt x="6187351" y="5372099"/>
                </a:cubicBezTo>
                <a:cubicBezTo>
                  <a:pt x="5843644" y="5371354"/>
                  <a:pt x="5647087" y="5354250"/>
                  <a:pt x="5508414" y="5372099"/>
                </a:cubicBezTo>
                <a:cubicBezTo>
                  <a:pt x="5366808" y="5406596"/>
                  <a:pt x="5061113" y="5335990"/>
                  <a:pt x="4770437" y="5372099"/>
                </a:cubicBezTo>
                <a:cubicBezTo>
                  <a:pt x="4438290" y="5367108"/>
                  <a:pt x="4220820" y="5420494"/>
                  <a:pt x="4042710" y="5389182"/>
                </a:cubicBezTo>
                <a:cubicBezTo>
                  <a:pt x="3901314" y="5437670"/>
                  <a:pt x="3534216" y="5333730"/>
                  <a:pt x="3293151" y="5406778"/>
                </a:cubicBezTo>
                <a:cubicBezTo>
                  <a:pt x="3054967" y="5386579"/>
                  <a:pt x="2818444" y="5374462"/>
                  <a:pt x="2587256" y="5423348"/>
                </a:cubicBezTo>
                <a:cubicBezTo>
                  <a:pt x="2335523" y="5515004"/>
                  <a:pt x="2206438" y="5327823"/>
                  <a:pt x="1908175" y="5372099"/>
                </a:cubicBezTo>
                <a:cubicBezTo>
                  <a:pt x="1688422" y="5414863"/>
                  <a:pt x="1563503" y="5373558"/>
                  <a:pt x="1318821" y="5372099"/>
                </a:cubicBezTo>
                <a:cubicBezTo>
                  <a:pt x="1101456" y="5370328"/>
                  <a:pt x="1016932" y="5314868"/>
                  <a:pt x="774803" y="5372099"/>
                </a:cubicBezTo>
                <a:cubicBezTo>
                  <a:pt x="416220" y="5464546"/>
                  <a:pt x="51953" y="4900682"/>
                  <a:pt x="0" y="4476731"/>
                </a:cubicBezTo>
                <a:cubicBezTo>
                  <a:pt x="-1" y="4476739"/>
                  <a:pt x="-2" y="4476741"/>
                  <a:pt x="0" y="4476748"/>
                </a:cubicBezTo>
                <a:cubicBezTo>
                  <a:pt x="-7862" y="4291041"/>
                  <a:pt x="56122" y="4001643"/>
                  <a:pt x="0" y="3845527"/>
                </a:cubicBezTo>
                <a:cubicBezTo>
                  <a:pt x="-12713" y="3681485"/>
                  <a:pt x="46083" y="3462402"/>
                  <a:pt x="0" y="3133724"/>
                </a:cubicBezTo>
                <a:lnTo>
                  <a:pt x="0" y="3133724"/>
                </a:lnTo>
                <a:cubicBezTo>
                  <a:pt x="-63249" y="2803183"/>
                  <a:pt x="53800" y="2716807"/>
                  <a:pt x="0" y="2365221"/>
                </a:cubicBezTo>
                <a:cubicBezTo>
                  <a:pt x="-38885" y="2014849"/>
                  <a:pt x="-9646" y="1893984"/>
                  <a:pt x="0" y="1686253"/>
                </a:cubicBezTo>
                <a:cubicBezTo>
                  <a:pt x="-3638" y="1433042"/>
                  <a:pt x="11568" y="1113610"/>
                  <a:pt x="0" y="895367"/>
                </a:cubicBezTo>
                <a:close/>
              </a:path>
              <a:path w="11449051" h="5372099" stroke="0" extrusionOk="0">
                <a:moveTo>
                  <a:pt x="0" y="895367"/>
                </a:moveTo>
                <a:cubicBezTo>
                  <a:pt x="183608" y="368242"/>
                  <a:pt x="374884" y="227941"/>
                  <a:pt x="774803" y="0"/>
                </a:cubicBezTo>
                <a:cubicBezTo>
                  <a:pt x="961024" y="22583"/>
                  <a:pt x="1122544" y="25124"/>
                  <a:pt x="1341490" y="0"/>
                </a:cubicBezTo>
                <a:cubicBezTo>
                  <a:pt x="1560920" y="-44889"/>
                  <a:pt x="1757182" y="60144"/>
                  <a:pt x="1908175" y="0"/>
                </a:cubicBezTo>
                <a:lnTo>
                  <a:pt x="1908175" y="0"/>
                </a:lnTo>
                <a:cubicBezTo>
                  <a:pt x="2068701" y="-6728"/>
                  <a:pt x="2323503" y="20930"/>
                  <a:pt x="2566496" y="0"/>
                </a:cubicBezTo>
                <a:cubicBezTo>
                  <a:pt x="2866581" y="-13140"/>
                  <a:pt x="3084142" y="77484"/>
                  <a:pt x="3224815" y="0"/>
                </a:cubicBezTo>
                <a:cubicBezTo>
                  <a:pt x="3341858" y="-69992"/>
                  <a:pt x="3802419" y="47188"/>
                  <a:pt x="3969004" y="0"/>
                </a:cubicBezTo>
                <a:cubicBezTo>
                  <a:pt x="4106954" y="-82423"/>
                  <a:pt x="4565853" y="21305"/>
                  <a:pt x="4770437" y="0"/>
                </a:cubicBezTo>
                <a:cubicBezTo>
                  <a:pt x="5060721" y="-22695"/>
                  <a:pt x="5178274" y="44397"/>
                  <a:pt x="5390337" y="0"/>
                </a:cubicBezTo>
                <a:cubicBezTo>
                  <a:pt x="5609326" y="-40017"/>
                  <a:pt x="5813132" y="56870"/>
                  <a:pt x="6128314" y="0"/>
                </a:cubicBezTo>
                <a:cubicBezTo>
                  <a:pt x="6446777" y="-80781"/>
                  <a:pt x="6447589" y="36083"/>
                  <a:pt x="6689175" y="0"/>
                </a:cubicBezTo>
                <a:cubicBezTo>
                  <a:pt x="6911411" y="-25806"/>
                  <a:pt x="7264320" y="17284"/>
                  <a:pt x="7486189" y="0"/>
                </a:cubicBezTo>
                <a:cubicBezTo>
                  <a:pt x="7728612" y="-19647"/>
                  <a:pt x="7919029" y="98948"/>
                  <a:pt x="8106089" y="0"/>
                </a:cubicBezTo>
                <a:cubicBezTo>
                  <a:pt x="8265542" y="-82217"/>
                  <a:pt x="8646668" y="119679"/>
                  <a:pt x="8903105" y="0"/>
                </a:cubicBezTo>
                <a:cubicBezTo>
                  <a:pt x="9248804" y="-108346"/>
                  <a:pt x="9318688" y="16204"/>
                  <a:pt x="9759157" y="0"/>
                </a:cubicBezTo>
                <a:cubicBezTo>
                  <a:pt x="10085523" y="-52710"/>
                  <a:pt x="10249851" y="149009"/>
                  <a:pt x="10674247" y="0"/>
                </a:cubicBezTo>
                <a:cubicBezTo>
                  <a:pt x="11078002" y="-91520"/>
                  <a:pt x="11482925" y="487960"/>
                  <a:pt x="11449051" y="895367"/>
                </a:cubicBezTo>
                <a:cubicBezTo>
                  <a:pt x="11434370" y="1128375"/>
                  <a:pt x="11444793" y="1340369"/>
                  <a:pt x="11449051" y="1574335"/>
                </a:cubicBezTo>
                <a:cubicBezTo>
                  <a:pt x="11489742" y="1842313"/>
                  <a:pt x="11427410" y="1953252"/>
                  <a:pt x="11449051" y="2253304"/>
                </a:cubicBezTo>
                <a:cubicBezTo>
                  <a:pt x="11488700" y="2564896"/>
                  <a:pt x="11373617" y="2920209"/>
                  <a:pt x="11449051" y="3133724"/>
                </a:cubicBezTo>
                <a:lnTo>
                  <a:pt x="11449051" y="3133724"/>
                </a:lnTo>
                <a:cubicBezTo>
                  <a:pt x="11446541" y="3312634"/>
                  <a:pt x="11417375" y="3499610"/>
                  <a:pt x="11449051" y="3764946"/>
                </a:cubicBezTo>
                <a:cubicBezTo>
                  <a:pt x="11485129" y="4042009"/>
                  <a:pt x="11388202" y="4320023"/>
                  <a:pt x="11449051" y="4476748"/>
                </a:cubicBezTo>
                <a:cubicBezTo>
                  <a:pt x="11449050" y="4476740"/>
                  <a:pt x="11449051" y="4476734"/>
                  <a:pt x="11449051" y="4476731"/>
                </a:cubicBezTo>
                <a:cubicBezTo>
                  <a:pt x="11417231" y="4960816"/>
                  <a:pt x="11223663" y="5267471"/>
                  <a:pt x="10674247" y="5372099"/>
                </a:cubicBezTo>
                <a:cubicBezTo>
                  <a:pt x="10284805" y="5408893"/>
                  <a:pt x="10165788" y="5310990"/>
                  <a:pt x="9877234" y="5372099"/>
                </a:cubicBezTo>
                <a:cubicBezTo>
                  <a:pt x="9566390" y="5422316"/>
                  <a:pt x="9407605" y="5253404"/>
                  <a:pt x="9021181" y="5372099"/>
                </a:cubicBezTo>
                <a:cubicBezTo>
                  <a:pt x="8636157" y="5436824"/>
                  <a:pt x="8647022" y="5314258"/>
                  <a:pt x="8460318" y="5372099"/>
                </a:cubicBezTo>
                <a:cubicBezTo>
                  <a:pt x="8271993" y="5442462"/>
                  <a:pt x="7969017" y="5288723"/>
                  <a:pt x="7722343" y="5372099"/>
                </a:cubicBezTo>
                <a:cubicBezTo>
                  <a:pt x="7420815" y="5434865"/>
                  <a:pt x="7211609" y="5283707"/>
                  <a:pt x="7043404" y="5372099"/>
                </a:cubicBezTo>
                <a:cubicBezTo>
                  <a:pt x="6880694" y="5475783"/>
                  <a:pt x="6734654" y="5357469"/>
                  <a:pt x="6482542" y="5372099"/>
                </a:cubicBezTo>
                <a:cubicBezTo>
                  <a:pt x="6233589" y="5414401"/>
                  <a:pt x="6125980" y="5362631"/>
                  <a:pt x="5862642" y="5372099"/>
                </a:cubicBezTo>
                <a:cubicBezTo>
                  <a:pt x="5587629" y="5343869"/>
                  <a:pt x="5079703" y="5147589"/>
                  <a:pt x="4770437" y="5372099"/>
                </a:cubicBezTo>
                <a:cubicBezTo>
                  <a:pt x="4408507" y="5355235"/>
                  <a:pt x="4287921" y="5288311"/>
                  <a:pt x="4020878" y="5389694"/>
                </a:cubicBezTo>
                <a:cubicBezTo>
                  <a:pt x="3801027" y="5537976"/>
                  <a:pt x="3604723" y="5406331"/>
                  <a:pt x="3314984" y="5406264"/>
                </a:cubicBezTo>
                <a:cubicBezTo>
                  <a:pt x="3163887" y="5436430"/>
                  <a:pt x="3126484" y="5369896"/>
                  <a:pt x="2972952" y="5414293"/>
                </a:cubicBezTo>
                <a:cubicBezTo>
                  <a:pt x="2819420" y="5458690"/>
                  <a:pt x="2716492" y="5379204"/>
                  <a:pt x="2587256" y="5423348"/>
                </a:cubicBezTo>
                <a:cubicBezTo>
                  <a:pt x="2238592" y="5490436"/>
                  <a:pt x="2043355" y="5369660"/>
                  <a:pt x="1908175" y="5372099"/>
                </a:cubicBezTo>
                <a:cubicBezTo>
                  <a:pt x="1672490" y="5397793"/>
                  <a:pt x="1575721" y="5326679"/>
                  <a:pt x="1375491" y="5372099"/>
                </a:cubicBezTo>
                <a:cubicBezTo>
                  <a:pt x="1186015" y="5494561"/>
                  <a:pt x="1041691" y="5330596"/>
                  <a:pt x="774803" y="5372099"/>
                </a:cubicBezTo>
                <a:cubicBezTo>
                  <a:pt x="285663" y="5293225"/>
                  <a:pt x="-167860" y="5011909"/>
                  <a:pt x="0" y="4476731"/>
                </a:cubicBezTo>
                <a:cubicBezTo>
                  <a:pt x="0" y="4476736"/>
                  <a:pt x="-2" y="4476743"/>
                  <a:pt x="0" y="4476748"/>
                </a:cubicBezTo>
                <a:cubicBezTo>
                  <a:pt x="-23881" y="4291731"/>
                  <a:pt x="38663" y="4124658"/>
                  <a:pt x="0" y="3832097"/>
                </a:cubicBezTo>
                <a:cubicBezTo>
                  <a:pt x="-45634" y="3523724"/>
                  <a:pt x="60413" y="3335804"/>
                  <a:pt x="0" y="3133724"/>
                </a:cubicBezTo>
                <a:lnTo>
                  <a:pt x="0" y="3133724"/>
                </a:lnTo>
                <a:cubicBezTo>
                  <a:pt x="-42163" y="2794629"/>
                  <a:pt x="-987" y="2703515"/>
                  <a:pt x="0" y="2365221"/>
                </a:cubicBezTo>
                <a:cubicBezTo>
                  <a:pt x="-23089" y="2031679"/>
                  <a:pt x="29106" y="1954268"/>
                  <a:pt x="0" y="1619102"/>
                </a:cubicBezTo>
                <a:cubicBezTo>
                  <a:pt x="-45160" y="1284185"/>
                  <a:pt x="3487" y="1169064"/>
                  <a:pt x="0" y="895367"/>
                </a:cubicBezTo>
                <a:close/>
              </a:path>
              <a:path w="11449051" h="5372099" fill="none" stroke="0" extrusionOk="0">
                <a:moveTo>
                  <a:pt x="0" y="895367"/>
                </a:moveTo>
                <a:cubicBezTo>
                  <a:pt x="72680" y="403896"/>
                  <a:pt x="430888" y="181650"/>
                  <a:pt x="774803" y="0"/>
                </a:cubicBezTo>
                <a:cubicBezTo>
                  <a:pt x="930748" y="-105957"/>
                  <a:pt x="1054504" y="67613"/>
                  <a:pt x="1330155" y="0"/>
                </a:cubicBezTo>
                <a:cubicBezTo>
                  <a:pt x="1574590" y="-42476"/>
                  <a:pt x="1707538" y="23251"/>
                  <a:pt x="1908175" y="0"/>
                </a:cubicBezTo>
                <a:lnTo>
                  <a:pt x="1908175" y="0"/>
                </a:lnTo>
                <a:cubicBezTo>
                  <a:pt x="2156150" y="-64192"/>
                  <a:pt x="2293108" y="68994"/>
                  <a:pt x="2623741" y="0"/>
                </a:cubicBezTo>
                <a:cubicBezTo>
                  <a:pt x="2984278" y="-86766"/>
                  <a:pt x="3070699" y="89631"/>
                  <a:pt x="3282060" y="0"/>
                </a:cubicBezTo>
                <a:cubicBezTo>
                  <a:pt x="3484870" y="-66713"/>
                  <a:pt x="3788079" y="57326"/>
                  <a:pt x="3911759" y="0"/>
                </a:cubicBezTo>
                <a:cubicBezTo>
                  <a:pt x="4110713" y="-78286"/>
                  <a:pt x="4461488" y="52785"/>
                  <a:pt x="4770437" y="0"/>
                </a:cubicBezTo>
                <a:cubicBezTo>
                  <a:pt x="5116942" y="-91951"/>
                  <a:pt x="5400156" y="80137"/>
                  <a:pt x="5626490" y="0"/>
                </a:cubicBezTo>
                <a:cubicBezTo>
                  <a:pt x="5838243" y="-55697"/>
                  <a:pt x="6192326" y="-34056"/>
                  <a:pt x="6423504" y="0"/>
                </a:cubicBezTo>
                <a:cubicBezTo>
                  <a:pt x="6641161" y="-13411"/>
                  <a:pt x="6884110" y="89016"/>
                  <a:pt x="7279556" y="0"/>
                </a:cubicBezTo>
                <a:cubicBezTo>
                  <a:pt x="7670499" y="-70600"/>
                  <a:pt x="7750352" y="19286"/>
                  <a:pt x="7958495" y="0"/>
                </a:cubicBezTo>
                <a:cubicBezTo>
                  <a:pt x="8178140" y="-9634"/>
                  <a:pt x="8298486" y="74214"/>
                  <a:pt x="8519357" y="0"/>
                </a:cubicBezTo>
                <a:cubicBezTo>
                  <a:pt x="8727649" y="-24258"/>
                  <a:pt x="8910637" y="-4457"/>
                  <a:pt x="9139257" y="0"/>
                </a:cubicBezTo>
                <a:cubicBezTo>
                  <a:pt x="9365237" y="-55155"/>
                  <a:pt x="9831159" y="68840"/>
                  <a:pt x="9995310" y="0"/>
                </a:cubicBezTo>
                <a:cubicBezTo>
                  <a:pt x="10156145" y="-18785"/>
                  <a:pt x="10443121" y="33624"/>
                  <a:pt x="10674247" y="0"/>
                </a:cubicBezTo>
                <a:cubicBezTo>
                  <a:pt x="10980317" y="-50457"/>
                  <a:pt x="11321827" y="419179"/>
                  <a:pt x="11449051" y="895367"/>
                </a:cubicBezTo>
                <a:cubicBezTo>
                  <a:pt x="11499205" y="1269067"/>
                  <a:pt x="11401880" y="1394894"/>
                  <a:pt x="11449051" y="1619102"/>
                </a:cubicBezTo>
                <a:cubicBezTo>
                  <a:pt x="11444454" y="1820983"/>
                  <a:pt x="11437432" y="2102199"/>
                  <a:pt x="11449051" y="2298071"/>
                </a:cubicBezTo>
                <a:cubicBezTo>
                  <a:pt x="11464837" y="2452629"/>
                  <a:pt x="11381520" y="2916470"/>
                  <a:pt x="11449051" y="3133724"/>
                </a:cubicBezTo>
                <a:lnTo>
                  <a:pt x="11449051" y="3133724"/>
                </a:lnTo>
                <a:cubicBezTo>
                  <a:pt x="11490765" y="3375317"/>
                  <a:pt x="11406935" y="3605221"/>
                  <a:pt x="11449051" y="3805236"/>
                </a:cubicBezTo>
                <a:cubicBezTo>
                  <a:pt x="11413455" y="3958359"/>
                  <a:pt x="11429588" y="4290448"/>
                  <a:pt x="11449051" y="4476748"/>
                </a:cubicBezTo>
                <a:cubicBezTo>
                  <a:pt x="11449049" y="4476742"/>
                  <a:pt x="11449052" y="4476739"/>
                  <a:pt x="11449051" y="4476731"/>
                </a:cubicBezTo>
                <a:cubicBezTo>
                  <a:pt x="11574981" y="5073769"/>
                  <a:pt x="11077487" y="5287406"/>
                  <a:pt x="10674247" y="5372099"/>
                </a:cubicBezTo>
                <a:cubicBezTo>
                  <a:pt x="10358225" y="5524294"/>
                  <a:pt x="10133152" y="5289256"/>
                  <a:pt x="9818195" y="5372099"/>
                </a:cubicBezTo>
                <a:cubicBezTo>
                  <a:pt x="9506586" y="5457744"/>
                  <a:pt x="9333621" y="5333878"/>
                  <a:pt x="9198294" y="5372099"/>
                </a:cubicBezTo>
                <a:cubicBezTo>
                  <a:pt x="9031328" y="5421491"/>
                  <a:pt x="8838175" y="5393479"/>
                  <a:pt x="8578394" y="5372099"/>
                </a:cubicBezTo>
                <a:cubicBezTo>
                  <a:pt x="8284900" y="5401903"/>
                  <a:pt x="7960470" y="5310041"/>
                  <a:pt x="7722343" y="5372099"/>
                </a:cubicBezTo>
                <a:cubicBezTo>
                  <a:pt x="7399140" y="5417946"/>
                  <a:pt x="7295296" y="5318660"/>
                  <a:pt x="7043404" y="5372099"/>
                </a:cubicBezTo>
                <a:cubicBezTo>
                  <a:pt x="6853063" y="5453584"/>
                  <a:pt x="6548733" y="5359764"/>
                  <a:pt x="6187351" y="5372099"/>
                </a:cubicBezTo>
                <a:cubicBezTo>
                  <a:pt x="5825902" y="5382716"/>
                  <a:pt x="5647647" y="5326742"/>
                  <a:pt x="5508414" y="5372099"/>
                </a:cubicBezTo>
                <a:cubicBezTo>
                  <a:pt x="5379561" y="5462523"/>
                  <a:pt x="5090782" y="5396548"/>
                  <a:pt x="4770437" y="5372099"/>
                </a:cubicBezTo>
                <a:cubicBezTo>
                  <a:pt x="4457871" y="5342439"/>
                  <a:pt x="4212936" y="5360418"/>
                  <a:pt x="4042710" y="5389182"/>
                </a:cubicBezTo>
                <a:cubicBezTo>
                  <a:pt x="3832314" y="5440056"/>
                  <a:pt x="3468775" y="5377902"/>
                  <a:pt x="3293151" y="5406778"/>
                </a:cubicBezTo>
                <a:cubicBezTo>
                  <a:pt x="3052745" y="5413800"/>
                  <a:pt x="2741618" y="5357517"/>
                  <a:pt x="2587256" y="5423348"/>
                </a:cubicBezTo>
                <a:cubicBezTo>
                  <a:pt x="2361953" y="5478818"/>
                  <a:pt x="2144671" y="5322262"/>
                  <a:pt x="1908175" y="5372099"/>
                </a:cubicBezTo>
                <a:cubicBezTo>
                  <a:pt x="1698062" y="5435221"/>
                  <a:pt x="1533956" y="5421096"/>
                  <a:pt x="1318821" y="5372099"/>
                </a:cubicBezTo>
                <a:cubicBezTo>
                  <a:pt x="1099984" y="5399605"/>
                  <a:pt x="1014782" y="5322164"/>
                  <a:pt x="774803" y="5372099"/>
                </a:cubicBezTo>
                <a:cubicBezTo>
                  <a:pt x="262200" y="5444610"/>
                  <a:pt x="-41840" y="4928256"/>
                  <a:pt x="0" y="4476731"/>
                </a:cubicBezTo>
                <a:cubicBezTo>
                  <a:pt x="0" y="4476738"/>
                  <a:pt x="-4" y="4476740"/>
                  <a:pt x="0" y="4476748"/>
                </a:cubicBezTo>
                <a:cubicBezTo>
                  <a:pt x="6039" y="4282340"/>
                  <a:pt x="65354" y="3982841"/>
                  <a:pt x="0" y="3845527"/>
                </a:cubicBezTo>
                <a:cubicBezTo>
                  <a:pt x="-66777" y="3674436"/>
                  <a:pt x="40105" y="3484785"/>
                  <a:pt x="0" y="3133724"/>
                </a:cubicBezTo>
                <a:lnTo>
                  <a:pt x="0" y="3133724"/>
                </a:lnTo>
                <a:cubicBezTo>
                  <a:pt x="-28251" y="2802106"/>
                  <a:pt x="27536" y="2707261"/>
                  <a:pt x="0" y="2365221"/>
                </a:cubicBezTo>
                <a:cubicBezTo>
                  <a:pt x="-39608" y="2022961"/>
                  <a:pt x="16722" y="1871574"/>
                  <a:pt x="0" y="1686253"/>
                </a:cubicBezTo>
                <a:cubicBezTo>
                  <a:pt x="13075" y="1484149"/>
                  <a:pt x="12840" y="1130679"/>
                  <a:pt x="0" y="895367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182D-25EB-CCF8-CBE2-549A68D4A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9" y="2470944"/>
            <a:ext cx="3591227" cy="2767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3F20A-53DC-4FDB-F058-286B7EC39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5" y="2319895"/>
            <a:ext cx="4050174" cy="302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7C0E8-124D-C444-886D-A9555DE8D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54037"/>
            <a:ext cx="3764214" cy="28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25A690-5028-B159-E05B-933A0901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9" y="462915"/>
            <a:ext cx="6205578" cy="4634865"/>
          </a:xfrm>
          <a:prstGeom prst="rect">
            <a:avLst/>
          </a:prstGeom>
        </p:spPr>
      </p:pic>
      <p:pic>
        <p:nvPicPr>
          <p:cNvPr id="24" name="Picture 23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ECDA9282-DE03-16C6-4C36-7BC08EDAC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93" y="320040"/>
            <a:ext cx="1552476" cy="131445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81E69FB-6527-C413-BE42-D29F95D6C85F}"/>
              </a:ext>
            </a:extLst>
          </p:cNvPr>
          <p:cNvSpPr/>
          <p:nvPr/>
        </p:nvSpPr>
        <p:spPr>
          <a:xfrm>
            <a:off x="3486151" y="5476875"/>
            <a:ext cx="5487320" cy="800100"/>
          </a:xfrm>
          <a:custGeom>
            <a:avLst/>
            <a:gdLst>
              <a:gd name="connsiteX0" fmla="*/ 0 w 5487320"/>
              <a:gd name="connsiteY0" fmla="*/ 133353 h 800100"/>
              <a:gd name="connsiteX1" fmla="*/ 133353 w 5487320"/>
              <a:gd name="connsiteY1" fmla="*/ 0 h 800100"/>
              <a:gd name="connsiteX2" fmla="*/ 629311 w 5487320"/>
              <a:gd name="connsiteY2" fmla="*/ 0 h 800100"/>
              <a:gd name="connsiteX3" fmla="*/ 1281888 w 5487320"/>
              <a:gd name="connsiteY3" fmla="*/ 0 h 800100"/>
              <a:gd name="connsiteX4" fmla="*/ 1934465 w 5487320"/>
              <a:gd name="connsiteY4" fmla="*/ 0 h 800100"/>
              <a:gd name="connsiteX5" fmla="*/ 2482629 w 5487320"/>
              <a:gd name="connsiteY5" fmla="*/ 0 h 800100"/>
              <a:gd name="connsiteX6" fmla="*/ 2978588 w 5487320"/>
              <a:gd name="connsiteY6" fmla="*/ 0 h 800100"/>
              <a:gd name="connsiteX7" fmla="*/ 3526752 w 5487320"/>
              <a:gd name="connsiteY7" fmla="*/ 0 h 800100"/>
              <a:gd name="connsiteX8" fmla="*/ 4283741 w 5487320"/>
              <a:gd name="connsiteY8" fmla="*/ 0 h 800100"/>
              <a:gd name="connsiteX9" fmla="*/ 5353967 w 5487320"/>
              <a:gd name="connsiteY9" fmla="*/ 0 h 800100"/>
              <a:gd name="connsiteX10" fmla="*/ 5487320 w 5487320"/>
              <a:gd name="connsiteY10" fmla="*/ 133353 h 800100"/>
              <a:gd name="connsiteX11" fmla="*/ 5487320 w 5487320"/>
              <a:gd name="connsiteY11" fmla="*/ 666747 h 800100"/>
              <a:gd name="connsiteX12" fmla="*/ 5353967 w 5487320"/>
              <a:gd name="connsiteY12" fmla="*/ 800100 h 800100"/>
              <a:gd name="connsiteX13" fmla="*/ 4649184 w 5487320"/>
              <a:gd name="connsiteY13" fmla="*/ 800100 h 800100"/>
              <a:gd name="connsiteX14" fmla="*/ 4153226 w 5487320"/>
              <a:gd name="connsiteY14" fmla="*/ 800100 h 800100"/>
              <a:gd name="connsiteX15" fmla="*/ 3396237 w 5487320"/>
              <a:gd name="connsiteY15" fmla="*/ 800100 h 800100"/>
              <a:gd name="connsiteX16" fmla="*/ 2900278 w 5487320"/>
              <a:gd name="connsiteY16" fmla="*/ 800100 h 800100"/>
              <a:gd name="connsiteX17" fmla="*/ 2247702 w 5487320"/>
              <a:gd name="connsiteY17" fmla="*/ 800100 h 800100"/>
              <a:gd name="connsiteX18" fmla="*/ 1647331 w 5487320"/>
              <a:gd name="connsiteY18" fmla="*/ 800100 h 800100"/>
              <a:gd name="connsiteX19" fmla="*/ 1151373 w 5487320"/>
              <a:gd name="connsiteY19" fmla="*/ 800100 h 800100"/>
              <a:gd name="connsiteX20" fmla="*/ 133353 w 5487320"/>
              <a:gd name="connsiteY20" fmla="*/ 800100 h 800100"/>
              <a:gd name="connsiteX21" fmla="*/ 0 w 5487320"/>
              <a:gd name="connsiteY21" fmla="*/ 666747 h 800100"/>
              <a:gd name="connsiteX22" fmla="*/ 0 w 5487320"/>
              <a:gd name="connsiteY22" fmla="*/ 133353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800100" fill="none" extrusionOk="0">
                <a:moveTo>
                  <a:pt x="0" y="133353"/>
                </a:moveTo>
                <a:cubicBezTo>
                  <a:pt x="6148" y="61096"/>
                  <a:pt x="59072" y="2818"/>
                  <a:pt x="133353" y="0"/>
                </a:cubicBezTo>
                <a:cubicBezTo>
                  <a:pt x="370506" y="-22033"/>
                  <a:pt x="391716" y="17057"/>
                  <a:pt x="629311" y="0"/>
                </a:cubicBezTo>
                <a:cubicBezTo>
                  <a:pt x="866906" y="-17057"/>
                  <a:pt x="1092264" y="-6860"/>
                  <a:pt x="1281888" y="0"/>
                </a:cubicBezTo>
                <a:cubicBezTo>
                  <a:pt x="1471512" y="6860"/>
                  <a:pt x="1635210" y="-22138"/>
                  <a:pt x="1934465" y="0"/>
                </a:cubicBezTo>
                <a:cubicBezTo>
                  <a:pt x="2233720" y="22138"/>
                  <a:pt x="2221649" y="12907"/>
                  <a:pt x="2482629" y="0"/>
                </a:cubicBezTo>
                <a:cubicBezTo>
                  <a:pt x="2743609" y="-12907"/>
                  <a:pt x="2746791" y="-3862"/>
                  <a:pt x="2978588" y="0"/>
                </a:cubicBezTo>
                <a:cubicBezTo>
                  <a:pt x="3210385" y="3862"/>
                  <a:pt x="3369819" y="-5787"/>
                  <a:pt x="3526752" y="0"/>
                </a:cubicBezTo>
                <a:cubicBezTo>
                  <a:pt x="3683685" y="5787"/>
                  <a:pt x="4120121" y="-31610"/>
                  <a:pt x="4283741" y="0"/>
                </a:cubicBezTo>
                <a:cubicBezTo>
                  <a:pt x="4447361" y="31610"/>
                  <a:pt x="4879805" y="9114"/>
                  <a:pt x="5353967" y="0"/>
                </a:cubicBezTo>
                <a:cubicBezTo>
                  <a:pt x="5426680" y="-3040"/>
                  <a:pt x="5483736" y="58524"/>
                  <a:pt x="5487320" y="133353"/>
                </a:cubicBezTo>
                <a:cubicBezTo>
                  <a:pt x="5494044" y="384529"/>
                  <a:pt x="5471206" y="405907"/>
                  <a:pt x="5487320" y="666747"/>
                </a:cubicBezTo>
                <a:cubicBezTo>
                  <a:pt x="5503497" y="737870"/>
                  <a:pt x="5430419" y="799268"/>
                  <a:pt x="5353967" y="800100"/>
                </a:cubicBezTo>
                <a:cubicBezTo>
                  <a:pt x="5114635" y="823545"/>
                  <a:pt x="4820931" y="814314"/>
                  <a:pt x="4649184" y="800100"/>
                </a:cubicBezTo>
                <a:cubicBezTo>
                  <a:pt x="4477437" y="785886"/>
                  <a:pt x="4252489" y="792986"/>
                  <a:pt x="4153226" y="800100"/>
                </a:cubicBezTo>
                <a:cubicBezTo>
                  <a:pt x="4053963" y="807214"/>
                  <a:pt x="3702658" y="802777"/>
                  <a:pt x="3396237" y="800100"/>
                </a:cubicBezTo>
                <a:cubicBezTo>
                  <a:pt x="3089816" y="797423"/>
                  <a:pt x="3141101" y="806767"/>
                  <a:pt x="2900278" y="800100"/>
                </a:cubicBezTo>
                <a:cubicBezTo>
                  <a:pt x="2659455" y="793433"/>
                  <a:pt x="2381206" y="810434"/>
                  <a:pt x="2247702" y="800100"/>
                </a:cubicBezTo>
                <a:cubicBezTo>
                  <a:pt x="2114198" y="789766"/>
                  <a:pt x="1863260" y="813293"/>
                  <a:pt x="1647331" y="800100"/>
                </a:cubicBezTo>
                <a:cubicBezTo>
                  <a:pt x="1431402" y="786907"/>
                  <a:pt x="1306583" y="795189"/>
                  <a:pt x="1151373" y="800100"/>
                </a:cubicBezTo>
                <a:cubicBezTo>
                  <a:pt x="996163" y="805011"/>
                  <a:pt x="479908" y="762395"/>
                  <a:pt x="133353" y="800100"/>
                </a:cubicBezTo>
                <a:cubicBezTo>
                  <a:pt x="54238" y="788169"/>
                  <a:pt x="2257" y="739624"/>
                  <a:pt x="0" y="666747"/>
                </a:cubicBezTo>
                <a:cubicBezTo>
                  <a:pt x="-19993" y="511315"/>
                  <a:pt x="-20517" y="358931"/>
                  <a:pt x="0" y="133353"/>
                </a:cubicBezTo>
                <a:close/>
              </a:path>
              <a:path w="5487320" h="800100" stroke="0" extrusionOk="0">
                <a:moveTo>
                  <a:pt x="0" y="133353"/>
                </a:moveTo>
                <a:cubicBezTo>
                  <a:pt x="-11855" y="60844"/>
                  <a:pt x="50249" y="3080"/>
                  <a:pt x="133353" y="0"/>
                </a:cubicBezTo>
                <a:cubicBezTo>
                  <a:pt x="327626" y="-12401"/>
                  <a:pt x="465060" y="2075"/>
                  <a:pt x="785930" y="0"/>
                </a:cubicBezTo>
                <a:cubicBezTo>
                  <a:pt x="1106800" y="-2075"/>
                  <a:pt x="1083442" y="-389"/>
                  <a:pt x="1281888" y="0"/>
                </a:cubicBezTo>
                <a:cubicBezTo>
                  <a:pt x="1480334" y="389"/>
                  <a:pt x="1577537" y="-13562"/>
                  <a:pt x="1830053" y="0"/>
                </a:cubicBezTo>
                <a:cubicBezTo>
                  <a:pt x="2082570" y="13562"/>
                  <a:pt x="2132078" y="5953"/>
                  <a:pt x="2430423" y="0"/>
                </a:cubicBezTo>
                <a:cubicBezTo>
                  <a:pt x="2728768" y="-5953"/>
                  <a:pt x="2849173" y="-16099"/>
                  <a:pt x="3083000" y="0"/>
                </a:cubicBezTo>
                <a:cubicBezTo>
                  <a:pt x="3316827" y="16099"/>
                  <a:pt x="3425936" y="3373"/>
                  <a:pt x="3631164" y="0"/>
                </a:cubicBezTo>
                <a:cubicBezTo>
                  <a:pt x="3836392" y="-3373"/>
                  <a:pt x="4079006" y="8693"/>
                  <a:pt x="4283741" y="0"/>
                </a:cubicBezTo>
                <a:cubicBezTo>
                  <a:pt x="4488476" y="-8693"/>
                  <a:pt x="4560584" y="3857"/>
                  <a:pt x="4779699" y="0"/>
                </a:cubicBezTo>
                <a:cubicBezTo>
                  <a:pt x="4998814" y="-3857"/>
                  <a:pt x="5154005" y="16184"/>
                  <a:pt x="5353967" y="0"/>
                </a:cubicBezTo>
                <a:cubicBezTo>
                  <a:pt x="5421107" y="-1639"/>
                  <a:pt x="5490680" y="65261"/>
                  <a:pt x="5487320" y="133353"/>
                </a:cubicBezTo>
                <a:cubicBezTo>
                  <a:pt x="5496430" y="281816"/>
                  <a:pt x="5468009" y="451886"/>
                  <a:pt x="5487320" y="666747"/>
                </a:cubicBezTo>
                <a:cubicBezTo>
                  <a:pt x="5486839" y="738081"/>
                  <a:pt x="5420739" y="785893"/>
                  <a:pt x="5353967" y="800100"/>
                </a:cubicBezTo>
                <a:cubicBezTo>
                  <a:pt x="5148955" y="775020"/>
                  <a:pt x="4955373" y="800377"/>
                  <a:pt x="4805803" y="800100"/>
                </a:cubicBezTo>
                <a:cubicBezTo>
                  <a:pt x="4656233" y="799823"/>
                  <a:pt x="4375979" y="821130"/>
                  <a:pt x="4101020" y="800100"/>
                </a:cubicBezTo>
                <a:cubicBezTo>
                  <a:pt x="3826061" y="779070"/>
                  <a:pt x="3738259" y="799852"/>
                  <a:pt x="3552855" y="800100"/>
                </a:cubicBezTo>
                <a:cubicBezTo>
                  <a:pt x="3367451" y="800348"/>
                  <a:pt x="3194553" y="789759"/>
                  <a:pt x="3004691" y="800100"/>
                </a:cubicBezTo>
                <a:cubicBezTo>
                  <a:pt x="2814829" y="810441"/>
                  <a:pt x="2424965" y="787106"/>
                  <a:pt x="2247702" y="800100"/>
                </a:cubicBezTo>
                <a:cubicBezTo>
                  <a:pt x="2070439" y="813094"/>
                  <a:pt x="1675722" y="776923"/>
                  <a:pt x="1490713" y="800100"/>
                </a:cubicBezTo>
                <a:cubicBezTo>
                  <a:pt x="1305704" y="823277"/>
                  <a:pt x="945314" y="791677"/>
                  <a:pt x="733724" y="800100"/>
                </a:cubicBezTo>
                <a:cubicBezTo>
                  <a:pt x="522134" y="808523"/>
                  <a:pt x="397923" y="814078"/>
                  <a:pt x="133353" y="800100"/>
                </a:cubicBezTo>
                <a:cubicBezTo>
                  <a:pt x="69443" y="790854"/>
                  <a:pt x="-3064" y="749056"/>
                  <a:pt x="0" y="666747"/>
                </a:cubicBezTo>
                <a:cubicBezTo>
                  <a:pt x="-15462" y="443219"/>
                  <a:pt x="-15251" y="304891"/>
                  <a:pt x="0" y="13335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Trật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9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6FFD0626-E76E-264B-DF57-E91EDA8C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96" y="605790"/>
            <a:ext cx="5751583" cy="4355065"/>
          </a:xfrm>
          <a:prstGeom prst="rect">
            <a:avLst/>
          </a:prstGeom>
        </p:spPr>
      </p:pic>
      <p:pic>
        <p:nvPicPr>
          <p:cNvPr id="4" name="Picture 3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36AB00C8-1F93-4A92-417E-50F863461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48" y="636268"/>
            <a:ext cx="1645923" cy="16764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CB3C37-0206-4F83-91AC-567CCB371203}"/>
              </a:ext>
            </a:extLst>
          </p:cNvPr>
          <p:cNvSpPr/>
          <p:nvPr/>
        </p:nvSpPr>
        <p:spPr>
          <a:xfrm>
            <a:off x="3486151" y="5476875"/>
            <a:ext cx="5487320" cy="800100"/>
          </a:xfrm>
          <a:custGeom>
            <a:avLst/>
            <a:gdLst>
              <a:gd name="connsiteX0" fmla="*/ 0 w 5487320"/>
              <a:gd name="connsiteY0" fmla="*/ 133353 h 800100"/>
              <a:gd name="connsiteX1" fmla="*/ 133353 w 5487320"/>
              <a:gd name="connsiteY1" fmla="*/ 0 h 800100"/>
              <a:gd name="connsiteX2" fmla="*/ 629311 w 5487320"/>
              <a:gd name="connsiteY2" fmla="*/ 0 h 800100"/>
              <a:gd name="connsiteX3" fmla="*/ 1281888 w 5487320"/>
              <a:gd name="connsiteY3" fmla="*/ 0 h 800100"/>
              <a:gd name="connsiteX4" fmla="*/ 1934465 w 5487320"/>
              <a:gd name="connsiteY4" fmla="*/ 0 h 800100"/>
              <a:gd name="connsiteX5" fmla="*/ 2482629 w 5487320"/>
              <a:gd name="connsiteY5" fmla="*/ 0 h 800100"/>
              <a:gd name="connsiteX6" fmla="*/ 2978588 w 5487320"/>
              <a:gd name="connsiteY6" fmla="*/ 0 h 800100"/>
              <a:gd name="connsiteX7" fmla="*/ 3526752 w 5487320"/>
              <a:gd name="connsiteY7" fmla="*/ 0 h 800100"/>
              <a:gd name="connsiteX8" fmla="*/ 4283741 w 5487320"/>
              <a:gd name="connsiteY8" fmla="*/ 0 h 800100"/>
              <a:gd name="connsiteX9" fmla="*/ 5353967 w 5487320"/>
              <a:gd name="connsiteY9" fmla="*/ 0 h 800100"/>
              <a:gd name="connsiteX10" fmla="*/ 5487320 w 5487320"/>
              <a:gd name="connsiteY10" fmla="*/ 133353 h 800100"/>
              <a:gd name="connsiteX11" fmla="*/ 5487320 w 5487320"/>
              <a:gd name="connsiteY11" fmla="*/ 666747 h 800100"/>
              <a:gd name="connsiteX12" fmla="*/ 5353967 w 5487320"/>
              <a:gd name="connsiteY12" fmla="*/ 800100 h 800100"/>
              <a:gd name="connsiteX13" fmla="*/ 4649184 w 5487320"/>
              <a:gd name="connsiteY13" fmla="*/ 800100 h 800100"/>
              <a:gd name="connsiteX14" fmla="*/ 4153226 w 5487320"/>
              <a:gd name="connsiteY14" fmla="*/ 800100 h 800100"/>
              <a:gd name="connsiteX15" fmla="*/ 3396237 w 5487320"/>
              <a:gd name="connsiteY15" fmla="*/ 800100 h 800100"/>
              <a:gd name="connsiteX16" fmla="*/ 2900278 w 5487320"/>
              <a:gd name="connsiteY16" fmla="*/ 800100 h 800100"/>
              <a:gd name="connsiteX17" fmla="*/ 2247702 w 5487320"/>
              <a:gd name="connsiteY17" fmla="*/ 800100 h 800100"/>
              <a:gd name="connsiteX18" fmla="*/ 1647331 w 5487320"/>
              <a:gd name="connsiteY18" fmla="*/ 800100 h 800100"/>
              <a:gd name="connsiteX19" fmla="*/ 1151373 w 5487320"/>
              <a:gd name="connsiteY19" fmla="*/ 800100 h 800100"/>
              <a:gd name="connsiteX20" fmla="*/ 133353 w 5487320"/>
              <a:gd name="connsiteY20" fmla="*/ 800100 h 800100"/>
              <a:gd name="connsiteX21" fmla="*/ 0 w 5487320"/>
              <a:gd name="connsiteY21" fmla="*/ 666747 h 800100"/>
              <a:gd name="connsiteX22" fmla="*/ 0 w 5487320"/>
              <a:gd name="connsiteY22" fmla="*/ 133353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800100" fill="none" extrusionOk="0">
                <a:moveTo>
                  <a:pt x="0" y="133353"/>
                </a:moveTo>
                <a:cubicBezTo>
                  <a:pt x="6148" y="61096"/>
                  <a:pt x="59072" y="2818"/>
                  <a:pt x="133353" y="0"/>
                </a:cubicBezTo>
                <a:cubicBezTo>
                  <a:pt x="370506" y="-22033"/>
                  <a:pt x="391716" y="17057"/>
                  <a:pt x="629311" y="0"/>
                </a:cubicBezTo>
                <a:cubicBezTo>
                  <a:pt x="866906" y="-17057"/>
                  <a:pt x="1092264" y="-6860"/>
                  <a:pt x="1281888" y="0"/>
                </a:cubicBezTo>
                <a:cubicBezTo>
                  <a:pt x="1471512" y="6860"/>
                  <a:pt x="1635210" y="-22138"/>
                  <a:pt x="1934465" y="0"/>
                </a:cubicBezTo>
                <a:cubicBezTo>
                  <a:pt x="2233720" y="22138"/>
                  <a:pt x="2221649" y="12907"/>
                  <a:pt x="2482629" y="0"/>
                </a:cubicBezTo>
                <a:cubicBezTo>
                  <a:pt x="2743609" y="-12907"/>
                  <a:pt x="2746791" y="-3862"/>
                  <a:pt x="2978588" y="0"/>
                </a:cubicBezTo>
                <a:cubicBezTo>
                  <a:pt x="3210385" y="3862"/>
                  <a:pt x="3369819" y="-5787"/>
                  <a:pt x="3526752" y="0"/>
                </a:cubicBezTo>
                <a:cubicBezTo>
                  <a:pt x="3683685" y="5787"/>
                  <a:pt x="4120121" y="-31610"/>
                  <a:pt x="4283741" y="0"/>
                </a:cubicBezTo>
                <a:cubicBezTo>
                  <a:pt x="4447361" y="31610"/>
                  <a:pt x="4879805" y="9114"/>
                  <a:pt x="5353967" y="0"/>
                </a:cubicBezTo>
                <a:cubicBezTo>
                  <a:pt x="5426680" y="-3040"/>
                  <a:pt x="5483736" y="58524"/>
                  <a:pt x="5487320" y="133353"/>
                </a:cubicBezTo>
                <a:cubicBezTo>
                  <a:pt x="5494044" y="384529"/>
                  <a:pt x="5471206" y="405907"/>
                  <a:pt x="5487320" y="666747"/>
                </a:cubicBezTo>
                <a:cubicBezTo>
                  <a:pt x="5503497" y="737870"/>
                  <a:pt x="5430419" y="799268"/>
                  <a:pt x="5353967" y="800100"/>
                </a:cubicBezTo>
                <a:cubicBezTo>
                  <a:pt x="5114635" y="823545"/>
                  <a:pt x="4820931" y="814314"/>
                  <a:pt x="4649184" y="800100"/>
                </a:cubicBezTo>
                <a:cubicBezTo>
                  <a:pt x="4477437" y="785886"/>
                  <a:pt x="4252489" y="792986"/>
                  <a:pt x="4153226" y="800100"/>
                </a:cubicBezTo>
                <a:cubicBezTo>
                  <a:pt x="4053963" y="807214"/>
                  <a:pt x="3702658" y="802777"/>
                  <a:pt x="3396237" y="800100"/>
                </a:cubicBezTo>
                <a:cubicBezTo>
                  <a:pt x="3089816" y="797423"/>
                  <a:pt x="3141101" y="806767"/>
                  <a:pt x="2900278" y="800100"/>
                </a:cubicBezTo>
                <a:cubicBezTo>
                  <a:pt x="2659455" y="793433"/>
                  <a:pt x="2381206" y="810434"/>
                  <a:pt x="2247702" y="800100"/>
                </a:cubicBezTo>
                <a:cubicBezTo>
                  <a:pt x="2114198" y="789766"/>
                  <a:pt x="1863260" y="813293"/>
                  <a:pt x="1647331" y="800100"/>
                </a:cubicBezTo>
                <a:cubicBezTo>
                  <a:pt x="1431402" y="786907"/>
                  <a:pt x="1306583" y="795189"/>
                  <a:pt x="1151373" y="800100"/>
                </a:cubicBezTo>
                <a:cubicBezTo>
                  <a:pt x="996163" y="805011"/>
                  <a:pt x="479908" y="762395"/>
                  <a:pt x="133353" y="800100"/>
                </a:cubicBezTo>
                <a:cubicBezTo>
                  <a:pt x="54238" y="788169"/>
                  <a:pt x="2257" y="739624"/>
                  <a:pt x="0" y="666747"/>
                </a:cubicBezTo>
                <a:cubicBezTo>
                  <a:pt x="-19993" y="511315"/>
                  <a:pt x="-20517" y="358931"/>
                  <a:pt x="0" y="133353"/>
                </a:cubicBezTo>
                <a:close/>
              </a:path>
              <a:path w="5487320" h="800100" stroke="0" extrusionOk="0">
                <a:moveTo>
                  <a:pt x="0" y="133353"/>
                </a:moveTo>
                <a:cubicBezTo>
                  <a:pt x="-11855" y="60844"/>
                  <a:pt x="50249" y="3080"/>
                  <a:pt x="133353" y="0"/>
                </a:cubicBezTo>
                <a:cubicBezTo>
                  <a:pt x="327626" y="-12401"/>
                  <a:pt x="465060" y="2075"/>
                  <a:pt x="785930" y="0"/>
                </a:cubicBezTo>
                <a:cubicBezTo>
                  <a:pt x="1106800" y="-2075"/>
                  <a:pt x="1083442" y="-389"/>
                  <a:pt x="1281888" y="0"/>
                </a:cubicBezTo>
                <a:cubicBezTo>
                  <a:pt x="1480334" y="389"/>
                  <a:pt x="1577537" y="-13562"/>
                  <a:pt x="1830053" y="0"/>
                </a:cubicBezTo>
                <a:cubicBezTo>
                  <a:pt x="2082570" y="13562"/>
                  <a:pt x="2132078" y="5953"/>
                  <a:pt x="2430423" y="0"/>
                </a:cubicBezTo>
                <a:cubicBezTo>
                  <a:pt x="2728768" y="-5953"/>
                  <a:pt x="2849173" y="-16099"/>
                  <a:pt x="3083000" y="0"/>
                </a:cubicBezTo>
                <a:cubicBezTo>
                  <a:pt x="3316827" y="16099"/>
                  <a:pt x="3425936" y="3373"/>
                  <a:pt x="3631164" y="0"/>
                </a:cubicBezTo>
                <a:cubicBezTo>
                  <a:pt x="3836392" y="-3373"/>
                  <a:pt x="4079006" y="8693"/>
                  <a:pt x="4283741" y="0"/>
                </a:cubicBezTo>
                <a:cubicBezTo>
                  <a:pt x="4488476" y="-8693"/>
                  <a:pt x="4560584" y="3857"/>
                  <a:pt x="4779699" y="0"/>
                </a:cubicBezTo>
                <a:cubicBezTo>
                  <a:pt x="4998814" y="-3857"/>
                  <a:pt x="5154005" y="16184"/>
                  <a:pt x="5353967" y="0"/>
                </a:cubicBezTo>
                <a:cubicBezTo>
                  <a:pt x="5421107" y="-1639"/>
                  <a:pt x="5490680" y="65261"/>
                  <a:pt x="5487320" y="133353"/>
                </a:cubicBezTo>
                <a:cubicBezTo>
                  <a:pt x="5496430" y="281816"/>
                  <a:pt x="5468009" y="451886"/>
                  <a:pt x="5487320" y="666747"/>
                </a:cubicBezTo>
                <a:cubicBezTo>
                  <a:pt x="5486839" y="738081"/>
                  <a:pt x="5420739" y="785893"/>
                  <a:pt x="5353967" y="800100"/>
                </a:cubicBezTo>
                <a:cubicBezTo>
                  <a:pt x="5148955" y="775020"/>
                  <a:pt x="4955373" y="800377"/>
                  <a:pt x="4805803" y="800100"/>
                </a:cubicBezTo>
                <a:cubicBezTo>
                  <a:pt x="4656233" y="799823"/>
                  <a:pt x="4375979" y="821130"/>
                  <a:pt x="4101020" y="800100"/>
                </a:cubicBezTo>
                <a:cubicBezTo>
                  <a:pt x="3826061" y="779070"/>
                  <a:pt x="3738259" y="799852"/>
                  <a:pt x="3552855" y="800100"/>
                </a:cubicBezTo>
                <a:cubicBezTo>
                  <a:pt x="3367451" y="800348"/>
                  <a:pt x="3194553" y="789759"/>
                  <a:pt x="3004691" y="800100"/>
                </a:cubicBezTo>
                <a:cubicBezTo>
                  <a:pt x="2814829" y="810441"/>
                  <a:pt x="2424965" y="787106"/>
                  <a:pt x="2247702" y="800100"/>
                </a:cubicBezTo>
                <a:cubicBezTo>
                  <a:pt x="2070439" y="813094"/>
                  <a:pt x="1675722" y="776923"/>
                  <a:pt x="1490713" y="800100"/>
                </a:cubicBezTo>
                <a:cubicBezTo>
                  <a:pt x="1305704" y="823277"/>
                  <a:pt x="945314" y="791677"/>
                  <a:pt x="733724" y="800100"/>
                </a:cubicBezTo>
                <a:cubicBezTo>
                  <a:pt x="522134" y="808523"/>
                  <a:pt x="397923" y="814078"/>
                  <a:pt x="133353" y="800100"/>
                </a:cubicBezTo>
                <a:cubicBezTo>
                  <a:pt x="69443" y="790854"/>
                  <a:pt x="-3064" y="749056"/>
                  <a:pt x="0" y="666747"/>
                </a:cubicBezTo>
                <a:cubicBezTo>
                  <a:pt x="-15462" y="443219"/>
                  <a:pt x="-15251" y="304891"/>
                  <a:pt x="0" y="13335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5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FCA1EA-A1CE-E8F9-8740-320B1263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65" y="455750"/>
            <a:ext cx="5622611" cy="4333420"/>
          </a:xfrm>
          <a:prstGeom prst="rect">
            <a:avLst/>
          </a:prstGeom>
        </p:spPr>
      </p:pic>
      <p:pic>
        <p:nvPicPr>
          <p:cNvPr id="3" name="Picture 2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CBA73B13-9E09-C07A-4D78-6A6CAE2C9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13" y="525780"/>
            <a:ext cx="1552476" cy="13144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1756F5-9710-E408-E182-41F0B9F8A490}"/>
              </a:ext>
            </a:extLst>
          </p:cNvPr>
          <p:cNvSpPr/>
          <p:nvPr/>
        </p:nvSpPr>
        <p:spPr>
          <a:xfrm>
            <a:off x="3486151" y="5353050"/>
            <a:ext cx="5487320" cy="914400"/>
          </a:xfrm>
          <a:custGeom>
            <a:avLst/>
            <a:gdLst>
              <a:gd name="connsiteX0" fmla="*/ 0 w 5487320"/>
              <a:gd name="connsiteY0" fmla="*/ 152403 h 914400"/>
              <a:gd name="connsiteX1" fmla="*/ 152403 w 5487320"/>
              <a:gd name="connsiteY1" fmla="*/ 0 h 914400"/>
              <a:gd name="connsiteX2" fmla="*/ 644742 w 5487320"/>
              <a:gd name="connsiteY2" fmla="*/ 0 h 914400"/>
              <a:gd name="connsiteX3" fmla="*/ 1292556 w 5487320"/>
              <a:gd name="connsiteY3" fmla="*/ 0 h 914400"/>
              <a:gd name="connsiteX4" fmla="*/ 1940370 w 5487320"/>
              <a:gd name="connsiteY4" fmla="*/ 0 h 914400"/>
              <a:gd name="connsiteX5" fmla="*/ 2484534 w 5487320"/>
              <a:gd name="connsiteY5" fmla="*/ 0 h 914400"/>
              <a:gd name="connsiteX6" fmla="*/ 2976873 w 5487320"/>
              <a:gd name="connsiteY6" fmla="*/ 0 h 914400"/>
              <a:gd name="connsiteX7" fmla="*/ 3521037 w 5487320"/>
              <a:gd name="connsiteY7" fmla="*/ 0 h 914400"/>
              <a:gd name="connsiteX8" fmla="*/ 4272502 w 5487320"/>
              <a:gd name="connsiteY8" fmla="*/ 0 h 914400"/>
              <a:gd name="connsiteX9" fmla="*/ 5334917 w 5487320"/>
              <a:gd name="connsiteY9" fmla="*/ 0 h 914400"/>
              <a:gd name="connsiteX10" fmla="*/ 5487320 w 5487320"/>
              <a:gd name="connsiteY10" fmla="*/ 152403 h 914400"/>
              <a:gd name="connsiteX11" fmla="*/ 5487320 w 5487320"/>
              <a:gd name="connsiteY11" fmla="*/ 761997 h 914400"/>
              <a:gd name="connsiteX12" fmla="*/ 5334917 w 5487320"/>
              <a:gd name="connsiteY12" fmla="*/ 914400 h 914400"/>
              <a:gd name="connsiteX13" fmla="*/ 4635278 w 5487320"/>
              <a:gd name="connsiteY13" fmla="*/ 914400 h 914400"/>
              <a:gd name="connsiteX14" fmla="*/ 4142939 w 5487320"/>
              <a:gd name="connsiteY14" fmla="*/ 914400 h 914400"/>
              <a:gd name="connsiteX15" fmla="*/ 3391474 w 5487320"/>
              <a:gd name="connsiteY15" fmla="*/ 914400 h 914400"/>
              <a:gd name="connsiteX16" fmla="*/ 2899135 w 5487320"/>
              <a:gd name="connsiteY16" fmla="*/ 914400 h 914400"/>
              <a:gd name="connsiteX17" fmla="*/ 2251321 w 5487320"/>
              <a:gd name="connsiteY17" fmla="*/ 914400 h 914400"/>
              <a:gd name="connsiteX18" fmla="*/ 1655332 w 5487320"/>
              <a:gd name="connsiteY18" fmla="*/ 914400 h 914400"/>
              <a:gd name="connsiteX19" fmla="*/ 1162993 w 5487320"/>
              <a:gd name="connsiteY19" fmla="*/ 914400 h 914400"/>
              <a:gd name="connsiteX20" fmla="*/ 152403 w 5487320"/>
              <a:gd name="connsiteY20" fmla="*/ 914400 h 914400"/>
              <a:gd name="connsiteX21" fmla="*/ 0 w 5487320"/>
              <a:gd name="connsiteY21" fmla="*/ 761997 h 914400"/>
              <a:gd name="connsiteX22" fmla="*/ 0 w 5487320"/>
              <a:gd name="connsiteY22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914400" fill="none" extrusionOk="0">
                <a:moveTo>
                  <a:pt x="0" y="152403"/>
                </a:moveTo>
                <a:cubicBezTo>
                  <a:pt x="2314" y="68757"/>
                  <a:pt x="66764" y="6552"/>
                  <a:pt x="152403" y="0"/>
                </a:cubicBezTo>
                <a:cubicBezTo>
                  <a:pt x="292564" y="2679"/>
                  <a:pt x="410334" y="-2498"/>
                  <a:pt x="644742" y="0"/>
                </a:cubicBezTo>
                <a:cubicBezTo>
                  <a:pt x="879150" y="2498"/>
                  <a:pt x="1057310" y="-17243"/>
                  <a:pt x="1292556" y="0"/>
                </a:cubicBezTo>
                <a:cubicBezTo>
                  <a:pt x="1527802" y="17243"/>
                  <a:pt x="1757580" y="2097"/>
                  <a:pt x="1940370" y="0"/>
                </a:cubicBezTo>
                <a:cubicBezTo>
                  <a:pt x="2123160" y="-2097"/>
                  <a:pt x="2343572" y="19717"/>
                  <a:pt x="2484534" y="0"/>
                </a:cubicBezTo>
                <a:cubicBezTo>
                  <a:pt x="2625496" y="-19717"/>
                  <a:pt x="2778957" y="-4627"/>
                  <a:pt x="2976873" y="0"/>
                </a:cubicBezTo>
                <a:cubicBezTo>
                  <a:pt x="3174789" y="4627"/>
                  <a:pt x="3254470" y="14278"/>
                  <a:pt x="3521037" y="0"/>
                </a:cubicBezTo>
                <a:cubicBezTo>
                  <a:pt x="3787604" y="-14278"/>
                  <a:pt x="3936727" y="-2047"/>
                  <a:pt x="4272502" y="0"/>
                </a:cubicBezTo>
                <a:cubicBezTo>
                  <a:pt x="4608278" y="2047"/>
                  <a:pt x="5107148" y="34948"/>
                  <a:pt x="5334917" y="0"/>
                </a:cubicBezTo>
                <a:cubicBezTo>
                  <a:pt x="5415614" y="-11278"/>
                  <a:pt x="5475351" y="64293"/>
                  <a:pt x="5487320" y="152403"/>
                </a:cubicBezTo>
                <a:cubicBezTo>
                  <a:pt x="5513397" y="416667"/>
                  <a:pt x="5483617" y="574969"/>
                  <a:pt x="5487320" y="761997"/>
                </a:cubicBezTo>
                <a:cubicBezTo>
                  <a:pt x="5489629" y="845806"/>
                  <a:pt x="5433775" y="910040"/>
                  <a:pt x="5334917" y="914400"/>
                </a:cubicBezTo>
                <a:cubicBezTo>
                  <a:pt x="5192219" y="902111"/>
                  <a:pt x="4825074" y="887853"/>
                  <a:pt x="4635278" y="914400"/>
                </a:cubicBezTo>
                <a:cubicBezTo>
                  <a:pt x="4445482" y="940947"/>
                  <a:pt x="4308208" y="927250"/>
                  <a:pt x="4142939" y="914400"/>
                </a:cubicBezTo>
                <a:cubicBezTo>
                  <a:pt x="3977670" y="901550"/>
                  <a:pt x="3563775" y="906698"/>
                  <a:pt x="3391474" y="914400"/>
                </a:cubicBezTo>
                <a:cubicBezTo>
                  <a:pt x="3219174" y="922102"/>
                  <a:pt x="3090109" y="900730"/>
                  <a:pt x="2899135" y="914400"/>
                </a:cubicBezTo>
                <a:cubicBezTo>
                  <a:pt x="2708161" y="928070"/>
                  <a:pt x="2571259" y="931837"/>
                  <a:pt x="2251321" y="914400"/>
                </a:cubicBezTo>
                <a:cubicBezTo>
                  <a:pt x="1931383" y="896963"/>
                  <a:pt x="1925832" y="897815"/>
                  <a:pt x="1655332" y="914400"/>
                </a:cubicBezTo>
                <a:cubicBezTo>
                  <a:pt x="1384832" y="930985"/>
                  <a:pt x="1403515" y="930988"/>
                  <a:pt x="1162993" y="914400"/>
                </a:cubicBezTo>
                <a:cubicBezTo>
                  <a:pt x="922471" y="897812"/>
                  <a:pt x="652531" y="944784"/>
                  <a:pt x="152403" y="914400"/>
                </a:cubicBezTo>
                <a:cubicBezTo>
                  <a:pt x="60881" y="898352"/>
                  <a:pt x="3055" y="845122"/>
                  <a:pt x="0" y="761997"/>
                </a:cubicBezTo>
                <a:cubicBezTo>
                  <a:pt x="20936" y="592275"/>
                  <a:pt x="26232" y="348748"/>
                  <a:pt x="0" y="152403"/>
                </a:cubicBezTo>
                <a:close/>
              </a:path>
              <a:path w="5487320" h="914400" stroke="0" extrusionOk="0">
                <a:moveTo>
                  <a:pt x="0" y="152403"/>
                </a:moveTo>
                <a:cubicBezTo>
                  <a:pt x="-7827" y="68985"/>
                  <a:pt x="57071" y="3636"/>
                  <a:pt x="152403" y="0"/>
                </a:cubicBezTo>
                <a:cubicBezTo>
                  <a:pt x="347019" y="26506"/>
                  <a:pt x="611699" y="-4549"/>
                  <a:pt x="800217" y="0"/>
                </a:cubicBezTo>
                <a:cubicBezTo>
                  <a:pt x="988735" y="4549"/>
                  <a:pt x="1161116" y="4623"/>
                  <a:pt x="1292556" y="0"/>
                </a:cubicBezTo>
                <a:cubicBezTo>
                  <a:pt x="1423996" y="-4623"/>
                  <a:pt x="1668599" y="-6128"/>
                  <a:pt x="1836720" y="0"/>
                </a:cubicBezTo>
                <a:cubicBezTo>
                  <a:pt x="2004841" y="6128"/>
                  <a:pt x="2273596" y="15904"/>
                  <a:pt x="2432709" y="0"/>
                </a:cubicBezTo>
                <a:cubicBezTo>
                  <a:pt x="2591822" y="-15904"/>
                  <a:pt x="2835929" y="8730"/>
                  <a:pt x="3080523" y="0"/>
                </a:cubicBezTo>
                <a:cubicBezTo>
                  <a:pt x="3325117" y="-8730"/>
                  <a:pt x="3376397" y="-9759"/>
                  <a:pt x="3624687" y="0"/>
                </a:cubicBezTo>
                <a:cubicBezTo>
                  <a:pt x="3872977" y="9759"/>
                  <a:pt x="4117081" y="2728"/>
                  <a:pt x="4272502" y="0"/>
                </a:cubicBezTo>
                <a:cubicBezTo>
                  <a:pt x="4427923" y="-2728"/>
                  <a:pt x="4657221" y="12263"/>
                  <a:pt x="4764840" y="0"/>
                </a:cubicBezTo>
                <a:cubicBezTo>
                  <a:pt x="4872459" y="-12263"/>
                  <a:pt x="5070545" y="25270"/>
                  <a:pt x="5334917" y="0"/>
                </a:cubicBezTo>
                <a:cubicBezTo>
                  <a:pt x="5403888" y="-3827"/>
                  <a:pt x="5494591" y="80256"/>
                  <a:pt x="5487320" y="152403"/>
                </a:cubicBezTo>
                <a:cubicBezTo>
                  <a:pt x="5516210" y="337906"/>
                  <a:pt x="5459955" y="483762"/>
                  <a:pt x="5487320" y="761997"/>
                </a:cubicBezTo>
                <a:cubicBezTo>
                  <a:pt x="5484426" y="832226"/>
                  <a:pt x="5412083" y="899931"/>
                  <a:pt x="5334917" y="914400"/>
                </a:cubicBezTo>
                <a:cubicBezTo>
                  <a:pt x="5218881" y="914216"/>
                  <a:pt x="4929455" y="905180"/>
                  <a:pt x="4790753" y="914400"/>
                </a:cubicBezTo>
                <a:cubicBezTo>
                  <a:pt x="4652051" y="923620"/>
                  <a:pt x="4281180" y="891880"/>
                  <a:pt x="4091114" y="914400"/>
                </a:cubicBezTo>
                <a:cubicBezTo>
                  <a:pt x="3901048" y="936920"/>
                  <a:pt x="3684331" y="940861"/>
                  <a:pt x="3546950" y="914400"/>
                </a:cubicBezTo>
                <a:cubicBezTo>
                  <a:pt x="3409569" y="887939"/>
                  <a:pt x="3120455" y="908185"/>
                  <a:pt x="3002786" y="914400"/>
                </a:cubicBezTo>
                <a:cubicBezTo>
                  <a:pt x="2885117" y="920615"/>
                  <a:pt x="2613204" y="880374"/>
                  <a:pt x="2251321" y="914400"/>
                </a:cubicBezTo>
                <a:cubicBezTo>
                  <a:pt x="1889438" y="948426"/>
                  <a:pt x="1716102" y="922220"/>
                  <a:pt x="1499857" y="914400"/>
                </a:cubicBezTo>
                <a:cubicBezTo>
                  <a:pt x="1283612" y="906580"/>
                  <a:pt x="1036022" y="916663"/>
                  <a:pt x="748392" y="914400"/>
                </a:cubicBezTo>
                <a:cubicBezTo>
                  <a:pt x="460763" y="912137"/>
                  <a:pt x="353770" y="885580"/>
                  <a:pt x="152403" y="914400"/>
                </a:cubicBezTo>
                <a:cubicBezTo>
                  <a:pt x="77462" y="905638"/>
                  <a:pt x="-6178" y="863630"/>
                  <a:pt x="0" y="761997"/>
                </a:cubicBezTo>
                <a:cubicBezTo>
                  <a:pt x="28946" y="480174"/>
                  <a:pt x="-16400" y="294660"/>
                  <a:pt x="0" y="15240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Trật tự, lắng nghe thảo luận theo nhóm 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5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03922-E79F-5400-26A4-D6A66C58A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1583328"/>
            <a:ext cx="1337658" cy="193482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BA960F-BDFF-FAE3-1FC0-C3481016E5D5}"/>
              </a:ext>
            </a:extLst>
          </p:cNvPr>
          <p:cNvGrpSpPr/>
          <p:nvPr/>
        </p:nvGrpSpPr>
        <p:grpSpPr>
          <a:xfrm>
            <a:off x="203200" y="2327547"/>
            <a:ext cx="7950200" cy="3597866"/>
            <a:chOff x="533400" y="2438889"/>
            <a:chExt cx="11925300" cy="5396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E2276F-DFE3-2908-BDA3-046A8ECC1EE0}"/>
                </a:ext>
              </a:extLst>
            </p:cNvPr>
            <p:cNvSpPr txBox="1"/>
            <p:nvPr/>
          </p:nvSpPr>
          <p:spPr>
            <a:xfrm>
              <a:off x="533400" y="4188089"/>
              <a:ext cx="11925300" cy="3647600"/>
            </a:xfrm>
            <a:prstGeom prst="roundRect">
              <a:avLst>
                <a:gd name="adj" fmla="val 22634"/>
              </a:avLst>
            </a:prstGeom>
            <a:solidFill>
              <a:srgbClr val="00FF99"/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vi-VN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đã biết giữ trật tự trong trường, lớp chưa? Hãy chia sẻ với</a:t>
              </a:r>
              <a:r>
                <a:rPr lang="en-US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nhé!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C7CB4F-8C8D-57C0-CF82-104D9B21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60" y="2438889"/>
              <a:ext cx="1899379" cy="18993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7E3A48C-48A6-DD45-33A4-6E72BE444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8009"/>
            <a:ext cx="1526867" cy="1526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A06256-1E6B-4DE3-E0A2-365B31E10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53" y="312819"/>
            <a:ext cx="1526867" cy="15268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C029106-EDC7-DFD1-2D6B-30B84CAA0637}"/>
              </a:ext>
            </a:extLst>
          </p:cNvPr>
          <p:cNvGrpSpPr/>
          <p:nvPr/>
        </p:nvGrpSpPr>
        <p:grpSpPr>
          <a:xfrm>
            <a:off x="2822148" y="485720"/>
            <a:ext cx="5743894" cy="2375289"/>
            <a:chOff x="4338159" y="686997"/>
            <a:chExt cx="8615841" cy="35629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1FA88D-08A4-4A61-4CEB-292A21AB2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686997"/>
              <a:ext cx="7315200" cy="356293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6AD05D-7A56-24D5-2112-4D4494AD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47678">
              <a:off x="4338159" y="990551"/>
              <a:ext cx="2011719" cy="2011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8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7717837" cy="2718949"/>
          </a:xfrm>
          <a:custGeom>
            <a:avLst/>
            <a:gdLst>
              <a:gd name="connsiteX0" fmla="*/ 0 w 7717837"/>
              <a:gd name="connsiteY0" fmla="*/ 0 h 2718949"/>
              <a:gd name="connsiteX1" fmla="*/ 7717837 w 7717837"/>
              <a:gd name="connsiteY1" fmla="*/ 0 h 2718949"/>
              <a:gd name="connsiteX2" fmla="*/ 7717837 w 7717837"/>
              <a:gd name="connsiteY2" fmla="*/ 2718949 h 2718949"/>
              <a:gd name="connsiteX3" fmla="*/ 0 w 7717837"/>
              <a:gd name="connsiteY3" fmla="*/ 2718949 h 2718949"/>
              <a:gd name="connsiteX4" fmla="*/ 0 w 7717837"/>
              <a:gd name="connsiteY4" fmla="*/ 0 h 271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37" h="2718949" fill="none" extrusionOk="0">
                <a:moveTo>
                  <a:pt x="0" y="0"/>
                </a:moveTo>
                <a:cubicBezTo>
                  <a:pt x="3106300" y="-39884"/>
                  <a:pt x="6372417" y="20320"/>
                  <a:pt x="7717837" y="0"/>
                </a:cubicBezTo>
                <a:cubicBezTo>
                  <a:pt x="7645055" y="480136"/>
                  <a:pt x="7717203" y="2376212"/>
                  <a:pt x="7717837" y="2718949"/>
                </a:cubicBezTo>
                <a:cubicBezTo>
                  <a:pt x="6728114" y="2566156"/>
                  <a:pt x="2706688" y="2708356"/>
                  <a:pt x="0" y="2718949"/>
                </a:cubicBezTo>
                <a:cubicBezTo>
                  <a:pt x="-69465" y="2143659"/>
                  <a:pt x="4977" y="492359"/>
                  <a:pt x="0" y="0"/>
                </a:cubicBezTo>
                <a:close/>
              </a:path>
              <a:path w="7717837" h="2718949" stroke="0" extrusionOk="0">
                <a:moveTo>
                  <a:pt x="0" y="0"/>
                </a:moveTo>
                <a:cubicBezTo>
                  <a:pt x="2039845" y="-76269"/>
                  <a:pt x="5111394" y="79743"/>
                  <a:pt x="7717837" y="0"/>
                </a:cubicBezTo>
                <a:cubicBezTo>
                  <a:pt x="7775725" y="1134396"/>
                  <a:pt x="7756553" y="1525141"/>
                  <a:pt x="7717837" y="2718949"/>
                </a:cubicBezTo>
                <a:cubicBezTo>
                  <a:pt x="5999107" y="2687753"/>
                  <a:pt x="1262000" y="2836259"/>
                  <a:pt x="0" y="2718949"/>
                </a:cubicBezTo>
                <a:cubicBezTo>
                  <a:pt x="-70663" y="2411681"/>
                  <a:pt x="-44522" y="126969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đạt kết quả tốt trong học tập em 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lắng nghe cô giáo giảng bài và thực hiện nội quy giữ trật tự trong trường, lớp.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5069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D2ABD2-5FC8-4B8D-896E-60271AAAD269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29A199-DDFC-4E1D-A4BE-4095DEE59D10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A8522BE5-62AB-47FE-9BB4-661CCA6BA53E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5599D-8CA7-68DA-9485-6ED85295B39C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2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76EE2-0728-085A-ECBF-14B3274CF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30" y="1963611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1E3468-CCCD-ACBA-CB15-02D4E18D93A3}"/>
              </a:ext>
            </a:extLst>
          </p:cNvPr>
          <p:cNvGrpSpPr/>
          <p:nvPr/>
        </p:nvGrpSpPr>
        <p:grpSpPr>
          <a:xfrm>
            <a:off x="781050" y="37647"/>
            <a:ext cx="10782300" cy="1146143"/>
            <a:chOff x="3138687" y="151737"/>
            <a:chExt cx="8845172" cy="1146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3FD754-16C7-F72C-E0A8-E46730711020}"/>
                </a:ext>
              </a:extLst>
            </p:cNvPr>
            <p:cNvSpPr/>
            <p:nvPr/>
          </p:nvSpPr>
          <p:spPr>
            <a:xfrm>
              <a:off x="3138687" y="338890"/>
              <a:ext cx="8352906" cy="958990"/>
            </a:xfrm>
            <a:custGeom>
              <a:avLst/>
              <a:gdLst>
                <a:gd name="connsiteX0" fmla="*/ 0 w 8352906"/>
                <a:gd name="connsiteY0" fmla="*/ 159835 h 958990"/>
                <a:gd name="connsiteX1" fmla="*/ 159835 w 8352906"/>
                <a:gd name="connsiteY1" fmla="*/ 0 h 958990"/>
                <a:gd name="connsiteX2" fmla="*/ 8193071 w 8352906"/>
                <a:gd name="connsiteY2" fmla="*/ 0 h 958990"/>
                <a:gd name="connsiteX3" fmla="*/ 8352906 w 8352906"/>
                <a:gd name="connsiteY3" fmla="*/ 159835 h 958990"/>
                <a:gd name="connsiteX4" fmla="*/ 8352906 w 8352906"/>
                <a:gd name="connsiteY4" fmla="*/ 799155 h 958990"/>
                <a:gd name="connsiteX5" fmla="*/ 8193071 w 8352906"/>
                <a:gd name="connsiteY5" fmla="*/ 958990 h 958990"/>
                <a:gd name="connsiteX6" fmla="*/ 159835 w 8352906"/>
                <a:gd name="connsiteY6" fmla="*/ 958990 h 958990"/>
                <a:gd name="connsiteX7" fmla="*/ 0 w 8352906"/>
                <a:gd name="connsiteY7" fmla="*/ 799155 h 958990"/>
                <a:gd name="connsiteX8" fmla="*/ 0 w 8352906"/>
                <a:gd name="connsiteY8" fmla="*/ 159835 h 95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52906" h="958990" fill="none" extrusionOk="0">
                  <a:moveTo>
                    <a:pt x="0" y="159835"/>
                  </a:moveTo>
                  <a:cubicBezTo>
                    <a:pt x="-6733" y="75684"/>
                    <a:pt x="82791" y="3204"/>
                    <a:pt x="159835" y="0"/>
                  </a:cubicBezTo>
                  <a:cubicBezTo>
                    <a:pt x="1192574" y="135331"/>
                    <a:pt x="6072603" y="4454"/>
                    <a:pt x="8193071" y="0"/>
                  </a:cubicBezTo>
                  <a:cubicBezTo>
                    <a:pt x="8290536" y="417"/>
                    <a:pt x="8365424" y="66740"/>
                    <a:pt x="8352906" y="159835"/>
                  </a:cubicBezTo>
                  <a:cubicBezTo>
                    <a:pt x="8332853" y="228879"/>
                    <a:pt x="8305727" y="517758"/>
                    <a:pt x="8352906" y="799155"/>
                  </a:cubicBezTo>
                  <a:cubicBezTo>
                    <a:pt x="8360216" y="885542"/>
                    <a:pt x="8277375" y="972208"/>
                    <a:pt x="8193071" y="958990"/>
                  </a:cubicBezTo>
                  <a:cubicBezTo>
                    <a:pt x="4540625" y="797382"/>
                    <a:pt x="2486565" y="1042685"/>
                    <a:pt x="159835" y="958990"/>
                  </a:cubicBezTo>
                  <a:cubicBezTo>
                    <a:pt x="67713" y="961107"/>
                    <a:pt x="9451" y="901902"/>
                    <a:pt x="0" y="799155"/>
                  </a:cubicBezTo>
                  <a:cubicBezTo>
                    <a:pt x="-677" y="585707"/>
                    <a:pt x="48413" y="238419"/>
                    <a:pt x="0" y="159835"/>
                  </a:cubicBezTo>
                  <a:close/>
                </a:path>
                <a:path w="8352906" h="958990" stroke="0" extrusionOk="0">
                  <a:moveTo>
                    <a:pt x="0" y="159835"/>
                  </a:moveTo>
                  <a:cubicBezTo>
                    <a:pt x="8954" y="56779"/>
                    <a:pt x="84526" y="270"/>
                    <a:pt x="159835" y="0"/>
                  </a:cubicBezTo>
                  <a:cubicBezTo>
                    <a:pt x="3372463" y="140082"/>
                    <a:pt x="5950021" y="49945"/>
                    <a:pt x="8193071" y="0"/>
                  </a:cubicBezTo>
                  <a:cubicBezTo>
                    <a:pt x="8279786" y="12323"/>
                    <a:pt x="8350558" y="66691"/>
                    <a:pt x="8352906" y="159835"/>
                  </a:cubicBezTo>
                  <a:cubicBezTo>
                    <a:pt x="8369913" y="252795"/>
                    <a:pt x="8313948" y="570941"/>
                    <a:pt x="8352906" y="799155"/>
                  </a:cubicBezTo>
                  <a:cubicBezTo>
                    <a:pt x="8347821" y="889956"/>
                    <a:pt x="8284809" y="967700"/>
                    <a:pt x="8193071" y="958990"/>
                  </a:cubicBezTo>
                  <a:cubicBezTo>
                    <a:pt x="6221790" y="1015999"/>
                    <a:pt x="4166262" y="805703"/>
                    <a:pt x="159835" y="958990"/>
                  </a:cubicBezTo>
                  <a:cubicBezTo>
                    <a:pt x="67188" y="950072"/>
                    <a:pt x="1516" y="884586"/>
                    <a:pt x="0" y="799155"/>
                  </a:cubicBezTo>
                  <a:cubicBezTo>
                    <a:pt x="38014" y="699188"/>
                    <a:pt x="-21206" y="333750"/>
                    <a:pt x="0" y="159835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Em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sẽ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làm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gì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khi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ở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trong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các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tình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huống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sau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F3A2A9-2357-4FBF-D92A-EC53193E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435" y="151737"/>
              <a:ext cx="695424" cy="993759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1295400"/>
            <a:ext cx="11449051" cy="5372099"/>
          </a:xfrm>
          <a:custGeom>
            <a:avLst/>
            <a:gdLst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30155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623741 w 11449051"/>
              <a:gd name="connsiteY5" fmla="*/ 0 h 5372099"/>
              <a:gd name="connsiteX6" fmla="*/ 3282060 w 11449051"/>
              <a:gd name="connsiteY6" fmla="*/ 0 h 5372099"/>
              <a:gd name="connsiteX7" fmla="*/ 3911759 w 11449051"/>
              <a:gd name="connsiteY7" fmla="*/ 0 h 5372099"/>
              <a:gd name="connsiteX8" fmla="*/ 4770437 w 11449051"/>
              <a:gd name="connsiteY8" fmla="*/ 0 h 5372099"/>
              <a:gd name="connsiteX9" fmla="*/ 5626490 w 11449051"/>
              <a:gd name="connsiteY9" fmla="*/ 0 h 5372099"/>
              <a:gd name="connsiteX10" fmla="*/ 6423504 w 11449051"/>
              <a:gd name="connsiteY10" fmla="*/ 0 h 5372099"/>
              <a:gd name="connsiteX11" fmla="*/ 7279556 w 11449051"/>
              <a:gd name="connsiteY11" fmla="*/ 0 h 5372099"/>
              <a:gd name="connsiteX12" fmla="*/ 7958495 w 11449051"/>
              <a:gd name="connsiteY12" fmla="*/ 0 h 5372099"/>
              <a:gd name="connsiteX13" fmla="*/ 8519357 w 11449051"/>
              <a:gd name="connsiteY13" fmla="*/ 0 h 5372099"/>
              <a:gd name="connsiteX14" fmla="*/ 9139257 w 11449051"/>
              <a:gd name="connsiteY14" fmla="*/ 0 h 5372099"/>
              <a:gd name="connsiteX15" fmla="*/ 9995310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619102 h 5372099"/>
              <a:gd name="connsiteX19" fmla="*/ 11449051 w 11449051"/>
              <a:gd name="connsiteY19" fmla="*/ 2298071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80523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18195 w 11449051"/>
              <a:gd name="connsiteY26" fmla="*/ 5372099 h 5372099"/>
              <a:gd name="connsiteX27" fmla="*/ 9198294 w 11449051"/>
              <a:gd name="connsiteY27" fmla="*/ 5372099 h 5372099"/>
              <a:gd name="connsiteX28" fmla="*/ 8578394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187351 w 11449051"/>
              <a:gd name="connsiteY31" fmla="*/ 5372099 h 5372099"/>
              <a:gd name="connsiteX32" fmla="*/ 5508414 w 11449051"/>
              <a:gd name="connsiteY32" fmla="*/ 5372099 h 5372099"/>
              <a:gd name="connsiteX33" fmla="*/ 4770437 w 11449051"/>
              <a:gd name="connsiteY33" fmla="*/ 5372099 h 5372099"/>
              <a:gd name="connsiteX34" fmla="*/ 4042710 w 11449051"/>
              <a:gd name="connsiteY34" fmla="*/ 5389182 h 5372099"/>
              <a:gd name="connsiteX35" fmla="*/ 3293151 w 11449051"/>
              <a:gd name="connsiteY35" fmla="*/ 5406778 h 5372099"/>
              <a:gd name="connsiteX36" fmla="*/ 2587256 w 11449051"/>
              <a:gd name="connsiteY36" fmla="*/ 5423348 h 5372099"/>
              <a:gd name="connsiteX37" fmla="*/ 1908175 w 11449051"/>
              <a:gd name="connsiteY37" fmla="*/ 5372099 h 5372099"/>
              <a:gd name="connsiteX38" fmla="*/ 1318821 w 11449051"/>
              <a:gd name="connsiteY38" fmla="*/ 5372099 h 5372099"/>
              <a:gd name="connsiteX39" fmla="*/ 774803 w 11449051"/>
              <a:gd name="connsiteY39" fmla="*/ 5372099 h 5372099"/>
              <a:gd name="connsiteX40" fmla="*/ 0 w 11449051"/>
              <a:gd name="connsiteY40" fmla="*/ 4476731 h 5372099"/>
              <a:gd name="connsiteX41" fmla="*/ 0 w 11449051"/>
              <a:gd name="connsiteY41" fmla="*/ 4476748 h 5372099"/>
              <a:gd name="connsiteX42" fmla="*/ 0 w 11449051"/>
              <a:gd name="connsiteY42" fmla="*/ 3845527 h 5372099"/>
              <a:gd name="connsiteX43" fmla="*/ 0 w 11449051"/>
              <a:gd name="connsiteY43" fmla="*/ 3133724 h 5372099"/>
              <a:gd name="connsiteX44" fmla="*/ 0 w 11449051"/>
              <a:gd name="connsiteY44" fmla="*/ 3133724 h 5372099"/>
              <a:gd name="connsiteX45" fmla="*/ 0 w 11449051"/>
              <a:gd name="connsiteY45" fmla="*/ 2365221 h 5372099"/>
              <a:gd name="connsiteX46" fmla="*/ 0 w 11449051"/>
              <a:gd name="connsiteY46" fmla="*/ 1686253 h 5372099"/>
              <a:gd name="connsiteX47" fmla="*/ 0 w 11449051"/>
              <a:gd name="connsiteY47" fmla="*/ 895367 h 5372099"/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41490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566496 w 11449051"/>
              <a:gd name="connsiteY5" fmla="*/ 0 h 5372099"/>
              <a:gd name="connsiteX6" fmla="*/ 3224815 w 11449051"/>
              <a:gd name="connsiteY6" fmla="*/ 0 h 5372099"/>
              <a:gd name="connsiteX7" fmla="*/ 3969004 w 11449051"/>
              <a:gd name="connsiteY7" fmla="*/ 0 h 5372099"/>
              <a:gd name="connsiteX8" fmla="*/ 4770437 w 11449051"/>
              <a:gd name="connsiteY8" fmla="*/ 0 h 5372099"/>
              <a:gd name="connsiteX9" fmla="*/ 5390337 w 11449051"/>
              <a:gd name="connsiteY9" fmla="*/ 0 h 5372099"/>
              <a:gd name="connsiteX10" fmla="*/ 6128314 w 11449051"/>
              <a:gd name="connsiteY10" fmla="*/ 0 h 5372099"/>
              <a:gd name="connsiteX11" fmla="*/ 6689175 w 11449051"/>
              <a:gd name="connsiteY11" fmla="*/ 0 h 5372099"/>
              <a:gd name="connsiteX12" fmla="*/ 7486189 w 11449051"/>
              <a:gd name="connsiteY12" fmla="*/ 0 h 5372099"/>
              <a:gd name="connsiteX13" fmla="*/ 8106089 w 11449051"/>
              <a:gd name="connsiteY13" fmla="*/ 0 h 5372099"/>
              <a:gd name="connsiteX14" fmla="*/ 8903105 w 11449051"/>
              <a:gd name="connsiteY14" fmla="*/ 0 h 5372099"/>
              <a:gd name="connsiteX15" fmla="*/ 9759157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574335 h 5372099"/>
              <a:gd name="connsiteX19" fmla="*/ 11449051 w 11449051"/>
              <a:gd name="connsiteY19" fmla="*/ 2253304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76494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77234 w 11449051"/>
              <a:gd name="connsiteY26" fmla="*/ 5372099 h 5372099"/>
              <a:gd name="connsiteX27" fmla="*/ 9021181 w 11449051"/>
              <a:gd name="connsiteY27" fmla="*/ 5372099 h 5372099"/>
              <a:gd name="connsiteX28" fmla="*/ 8460318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482542 w 11449051"/>
              <a:gd name="connsiteY31" fmla="*/ 5372099 h 5372099"/>
              <a:gd name="connsiteX32" fmla="*/ 5862642 w 11449051"/>
              <a:gd name="connsiteY32" fmla="*/ 5372099 h 5372099"/>
              <a:gd name="connsiteX33" fmla="*/ 4770437 w 11449051"/>
              <a:gd name="connsiteY33" fmla="*/ 5372099 h 5372099"/>
              <a:gd name="connsiteX34" fmla="*/ 4020878 w 11449051"/>
              <a:gd name="connsiteY34" fmla="*/ 5389694 h 5372099"/>
              <a:gd name="connsiteX35" fmla="*/ 3314984 w 11449051"/>
              <a:gd name="connsiteY35" fmla="*/ 5406264 h 5372099"/>
              <a:gd name="connsiteX36" fmla="*/ 2972952 w 11449051"/>
              <a:gd name="connsiteY36" fmla="*/ 5414293 h 5372099"/>
              <a:gd name="connsiteX37" fmla="*/ 2587256 w 11449051"/>
              <a:gd name="connsiteY37" fmla="*/ 5423348 h 5372099"/>
              <a:gd name="connsiteX38" fmla="*/ 1908175 w 11449051"/>
              <a:gd name="connsiteY38" fmla="*/ 5372099 h 5372099"/>
              <a:gd name="connsiteX39" fmla="*/ 1375491 w 11449051"/>
              <a:gd name="connsiteY39" fmla="*/ 5372099 h 5372099"/>
              <a:gd name="connsiteX40" fmla="*/ 774803 w 11449051"/>
              <a:gd name="connsiteY40" fmla="*/ 5372099 h 5372099"/>
              <a:gd name="connsiteX41" fmla="*/ 0 w 11449051"/>
              <a:gd name="connsiteY41" fmla="*/ 4476731 h 5372099"/>
              <a:gd name="connsiteX42" fmla="*/ 0 w 11449051"/>
              <a:gd name="connsiteY42" fmla="*/ 4476748 h 5372099"/>
              <a:gd name="connsiteX43" fmla="*/ 0 w 11449051"/>
              <a:gd name="connsiteY43" fmla="*/ 3832097 h 5372099"/>
              <a:gd name="connsiteX44" fmla="*/ 0 w 11449051"/>
              <a:gd name="connsiteY44" fmla="*/ 3133724 h 5372099"/>
              <a:gd name="connsiteX45" fmla="*/ 0 w 11449051"/>
              <a:gd name="connsiteY45" fmla="*/ 3133724 h 5372099"/>
              <a:gd name="connsiteX46" fmla="*/ 0 w 11449051"/>
              <a:gd name="connsiteY46" fmla="*/ 2365221 h 5372099"/>
              <a:gd name="connsiteX47" fmla="*/ 0 w 11449051"/>
              <a:gd name="connsiteY47" fmla="*/ 1619102 h 5372099"/>
              <a:gd name="connsiteX48" fmla="*/ 0 w 11449051"/>
              <a:gd name="connsiteY48" fmla="*/ 895367 h 537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5372099" fill="none" extrusionOk="0">
                <a:moveTo>
                  <a:pt x="0" y="895367"/>
                </a:moveTo>
                <a:cubicBezTo>
                  <a:pt x="-30120" y="342474"/>
                  <a:pt x="393328" y="148534"/>
                  <a:pt x="774803" y="0"/>
                </a:cubicBezTo>
                <a:cubicBezTo>
                  <a:pt x="891005" y="-99607"/>
                  <a:pt x="1090386" y="60056"/>
                  <a:pt x="1330155" y="0"/>
                </a:cubicBezTo>
                <a:cubicBezTo>
                  <a:pt x="1547853" y="-71517"/>
                  <a:pt x="1718766" y="27461"/>
                  <a:pt x="1908175" y="0"/>
                </a:cubicBezTo>
                <a:lnTo>
                  <a:pt x="1908175" y="0"/>
                </a:lnTo>
                <a:cubicBezTo>
                  <a:pt x="2180286" y="-20099"/>
                  <a:pt x="2270724" y="89724"/>
                  <a:pt x="2623741" y="0"/>
                </a:cubicBezTo>
                <a:cubicBezTo>
                  <a:pt x="3027684" y="-80212"/>
                  <a:pt x="3056373" y="71010"/>
                  <a:pt x="3282060" y="0"/>
                </a:cubicBezTo>
                <a:cubicBezTo>
                  <a:pt x="3453181" y="-100982"/>
                  <a:pt x="3768728" y="81561"/>
                  <a:pt x="3911759" y="0"/>
                </a:cubicBezTo>
                <a:cubicBezTo>
                  <a:pt x="3973743" y="-75613"/>
                  <a:pt x="4512182" y="102059"/>
                  <a:pt x="4770437" y="0"/>
                </a:cubicBezTo>
                <a:cubicBezTo>
                  <a:pt x="5099686" y="-94527"/>
                  <a:pt x="5434629" y="30273"/>
                  <a:pt x="5626490" y="0"/>
                </a:cubicBezTo>
                <a:cubicBezTo>
                  <a:pt x="5864678" y="-129186"/>
                  <a:pt x="6235053" y="40708"/>
                  <a:pt x="6423504" y="0"/>
                </a:cubicBezTo>
                <a:cubicBezTo>
                  <a:pt x="6649825" y="-13162"/>
                  <a:pt x="6897562" y="87084"/>
                  <a:pt x="7279556" y="0"/>
                </a:cubicBezTo>
                <a:cubicBezTo>
                  <a:pt x="7681253" y="-67115"/>
                  <a:pt x="7733938" y="23271"/>
                  <a:pt x="7958495" y="0"/>
                </a:cubicBezTo>
                <a:cubicBezTo>
                  <a:pt x="8144525" y="-8470"/>
                  <a:pt x="8305832" y="31194"/>
                  <a:pt x="8519357" y="0"/>
                </a:cubicBezTo>
                <a:cubicBezTo>
                  <a:pt x="8769365" y="-106113"/>
                  <a:pt x="8877021" y="41015"/>
                  <a:pt x="9139257" y="0"/>
                </a:cubicBezTo>
                <a:cubicBezTo>
                  <a:pt x="9360669" y="4376"/>
                  <a:pt x="9822469" y="62074"/>
                  <a:pt x="9995310" y="0"/>
                </a:cubicBezTo>
                <a:cubicBezTo>
                  <a:pt x="10128295" y="-18860"/>
                  <a:pt x="10457038" y="49425"/>
                  <a:pt x="10674247" y="0"/>
                </a:cubicBezTo>
                <a:cubicBezTo>
                  <a:pt x="11139480" y="-12507"/>
                  <a:pt x="11470932" y="348888"/>
                  <a:pt x="11449051" y="895367"/>
                </a:cubicBezTo>
                <a:cubicBezTo>
                  <a:pt x="11484723" y="1222753"/>
                  <a:pt x="11409088" y="1418468"/>
                  <a:pt x="11449051" y="1619102"/>
                </a:cubicBezTo>
                <a:cubicBezTo>
                  <a:pt x="11449458" y="1820269"/>
                  <a:pt x="11432354" y="2087872"/>
                  <a:pt x="11449051" y="2298071"/>
                </a:cubicBezTo>
                <a:cubicBezTo>
                  <a:pt x="11518024" y="2464008"/>
                  <a:pt x="11403646" y="2884364"/>
                  <a:pt x="11449051" y="3133724"/>
                </a:cubicBezTo>
                <a:lnTo>
                  <a:pt x="11449051" y="3133724"/>
                </a:lnTo>
                <a:cubicBezTo>
                  <a:pt x="11497534" y="3378238"/>
                  <a:pt x="11421326" y="3636285"/>
                  <a:pt x="11449051" y="3805236"/>
                </a:cubicBezTo>
                <a:cubicBezTo>
                  <a:pt x="11417143" y="3969153"/>
                  <a:pt x="11441181" y="4278071"/>
                  <a:pt x="11449051" y="4476748"/>
                </a:cubicBezTo>
                <a:cubicBezTo>
                  <a:pt x="11449051" y="4476744"/>
                  <a:pt x="11449051" y="4476737"/>
                  <a:pt x="11449051" y="4476731"/>
                </a:cubicBezTo>
                <a:cubicBezTo>
                  <a:pt x="11451015" y="4917598"/>
                  <a:pt x="11117886" y="5262961"/>
                  <a:pt x="10674247" y="5372099"/>
                </a:cubicBezTo>
                <a:cubicBezTo>
                  <a:pt x="10369137" y="5465855"/>
                  <a:pt x="10128378" y="5366043"/>
                  <a:pt x="9818195" y="5372099"/>
                </a:cubicBezTo>
                <a:cubicBezTo>
                  <a:pt x="9496909" y="5436461"/>
                  <a:pt x="9340001" y="5341977"/>
                  <a:pt x="9198294" y="5372099"/>
                </a:cubicBezTo>
                <a:cubicBezTo>
                  <a:pt x="9022450" y="5402202"/>
                  <a:pt x="8866744" y="5302254"/>
                  <a:pt x="8578394" y="5372099"/>
                </a:cubicBezTo>
                <a:cubicBezTo>
                  <a:pt x="8266167" y="5393866"/>
                  <a:pt x="8052637" y="5331522"/>
                  <a:pt x="7722343" y="5372099"/>
                </a:cubicBezTo>
                <a:cubicBezTo>
                  <a:pt x="7440796" y="5389784"/>
                  <a:pt x="7276048" y="5300662"/>
                  <a:pt x="7043404" y="5372099"/>
                </a:cubicBezTo>
                <a:cubicBezTo>
                  <a:pt x="6801399" y="5369579"/>
                  <a:pt x="6550301" y="5336052"/>
                  <a:pt x="6187351" y="5372099"/>
                </a:cubicBezTo>
                <a:cubicBezTo>
                  <a:pt x="5843644" y="5371354"/>
                  <a:pt x="5647087" y="5354250"/>
                  <a:pt x="5508414" y="5372099"/>
                </a:cubicBezTo>
                <a:cubicBezTo>
                  <a:pt x="5366808" y="5406596"/>
                  <a:pt x="5061113" y="5335990"/>
                  <a:pt x="4770437" y="5372099"/>
                </a:cubicBezTo>
                <a:cubicBezTo>
                  <a:pt x="4438290" y="5367108"/>
                  <a:pt x="4220820" y="5420494"/>
                  <a:pt x="4042710" y="5389182"/>
                </a:cubicBezTo>
                <a:cubicBezTo>
                  <a:pt x="3901314" y="5437670"/>
                  <a:pt x="3534216" y="5333730"/>
                  <a:pt x="3293151" y="5406778"/>
                </a:cubicBezTo>
                <a:cubicBezTo>
                  <a:pt x="3054967" y="5386579"/>
                  <a:pt x="2818444" y="5374462"/>
                  <a:pt x="2587256" y="5423348"/>
                </a:cubicBezTo>
                <a:cubicBezTo>
                  <a:pt x="2335523" y="5515004"/>
                  <a:pt x="2206438" y="5327823"/>
                  <a:pt x="1908175" y="5372099"/>
                </a:cubicBezTo>
                <a:cubicBezTo>
                  <a:pt x="1688422" y="5414863"/>
                  <a:pt x="1563503" y="5373558"/>
                  <a:pt x="1318821" y="5372099"/>
                </a:cubicBezTo>
                <a:cubicBezTo>
                  <a:pt x="1101456" y="5370328"/>
                  <a:pt x="1016932" y="5314868"/>
                  <a:pt x="774803" y="5372099"/>
                </a:cubicBezTo>
                <a:cubicBezTo>
                  <a:pt x="416220" y="5464546"/>
                  <a:pt x="51953" y="4900682"/>
                  <a:pt x="0" y="4476731"/>
                </a:cubicBezTo>
                <a:cubicBezTo>
                  <a:pt x="-1" y="4476739"/>
                  <a:pt x="-2" y="4476741"/>
                  <a:pt x="0" y="4476748"/>
                </a:cubicBezTo>
                <a:cubicBezTo>
                  <a:pt x="-7862" y="4291041"/>
                  <a:pt x="56122" y="4001643"/>
                  <a:pt x="0" y="3845527"/>
                </a:cubicBezTo>
                <a:cubicBezTo>
                  <a:pt x="-12713" y="3681485"/>
                  <a:pt x="46083" y="3462402"/>
                  <a:pt x="0" y="3133724"/>
                </a:cubicBezTo>
                <a:lnTo>
                  <a:pt x="0" y="3133724"/>
                </a:lnTo>
                <a:cubicBezTo>
                  <a:pt x="-63249" y="2803183"/>
                  <a:pt x="53800" y="2716807"/>
                  <a:pt x="0" y="2365221"/>
                </a:cubicBezTo>
                <a:cubicBezTo>
                  <a:pt x="-38885" y="2014849"/>
                  <a:pt x="-9646" y="1893984"/>
                  <a:pt x="0" y="1686253"/>
                </a:cubicBezTo>
                <a:cubicBezTo>
                  <a:pt x="-3638" y="1433042"/>
                  <a:pt x="11568" y="1113610"/>
                  <a:pt x="0" y="895367"/>
                </a:cubicBezTo>
                <a:close/>
              </a:path>
              <a:path w="11449051" h="5372099" stroke="0" extrusionOk="0">
                <a:moveTo>
                  <a:pt x="0" y="895367"/>
                </a:moveTo>
                <a:cubicBezTo>
                  <a:pt x="183608" y="368242"/>
                  <a:pt x="374884" y="227941"/>
                  <a:pt x="774803" y="0"/>
                </a:cubicBezTo>
                <a:cubicBezTo>
                  <a:pt x="961024" y="22583"/>
                  <a:pt x="1122544" y="25124"/>
                  <a:pt x="1341490" y="0"/>
                </a:cubicBezTo>
                <a:cubicBezTo>
                  <a:pt x="1560920" y="-44889"/>
                  <a:pt x="1757182" y="60144"/>
                  <a:pt x="1908175" y="0"/>
                </a:cubicBezTo>
                <a:lnTo>
                  <a:pt x="1908175" y="0"/>
                </a:lnTo>
                <a:cubicBezTo>
                  <a:pt x="2068701" y="-6728"/>
                  <a:pt x="2323503" y="20930"/>
                  <a:pt x="2566496" y="0"/>
                </a:cubicBezTo>
                <a:cubicBezTo>
                  <a:pt x="2866581" y="-13140"/>
                  <a:pt x="3084142" y="77484"/>
                  <a:pt x="3224815" y="0"/>
                </a:cubicBezTo>
                <a:cubicBezTo>
                  <a:pt x="3341858" y="-69992"/>
                  <a:pt x="3802419" y="47188"/>
                  <a:pt x="3969004" y="0"/>
                </a:cubicBezTo>
                <a:cubicBezTo>
                  <a:pt x="4106954" y="-82423"/>
                  <a:pt x="4565853" y="21305"/>
                  <a:pt x="4770437" y="0"/>
                </a:cubicBezTo>
                <a:cubicBezTo>
                  <a:pt x="5060721" y="-22695"/>
                  <a:pt x="5178274" y="44397"/>
                  <a:pt x="5390337" y="0"/>
                </a:cubicBezTo>
                <a:cubicBezTo>
                  <a:pt x="5609326" y="-40017"/>
                  <a:pt x="5813132" y="56870"/>
                  <a:pt x="6128314" y="0"/>
                </a:cubicBezTo>
                <a:cubicBezTo>
                  <a:pt x="6446777" y="-80781"/>
                  <a:pt x="6447589" y="36083"/>
                  <a:pt x="6689175" y="0"/>
                </a:cubicBezTo>
                <a:cubicBezTo>
                  <a:pt x="6911411" y="-25806"/>
                  <a:pt x="7264320" y="17284"/>
                  <a:pt x="7486189" y="0"/>
                </a:cubicBezTo>
                <a:cubicBezTo>
                  <a:pt x="7728612" y="-19647"/>
                  <a:pt x="7919029" y="98948"/>
                  <a:pt x="8106089" y="0"/>
                </a:cubicBezTo>
                <a:cubicBezTo>
                  <a:pt x="8265542" y="-82217"/>
                  <a:pt x="8646668" y="119679"/>
                  <a:pt x="8903105" y="0"/>
                </a:cubicBezTo>
                <a:cubicBezTo>
                  <a:pt x="9248804" y="-108346"/>
                  <a:pt x="9318688" y="16204"/>
                  <a:pt x="9759157" y="0"/>
                </a:cubicBezTo>
                <a:cubicBezTo>
                  <a:pt x="10085523" y="-52710"/>
                  <a:pt x="10249851" y="149009"/>
                  <a:pt x="10674247" y="0"/>
                </a:cubicBezTo>
                <a:cubicBezTo>
                  <a:pt x="11078002" y="-91520"/>
                  <a:pt x="11482925" y="487960"/>
                  <a:pt x="11449051" y="895367"/>
                </a:cubicBezTo>
                <a:cubicBezTo>
                  <a:pt x="11434370" y="1128375"/>
                  <a:pt x="11444793" y="1340369"/>
                  <a:pt x="11449051" y="1574335"/>
                </a:cubicBezTo>
                <a:cubicBezTo>
                  <a:pt x="11489742" y="1842313"/>
                  <a:pt x="11427410" y="1953252"/>
                  <a:pt x="11449051" y="2253304"/>
                </a:cubicBezTo>
                <a:cubicBezTo>
                  <a:pt x="11488700" y="2564896"/>
                  <a:pt x="11373617" y="2920209"/>
                  <a:pt x="11449051" y="3133724"/>
                </a:cubicBezTo>
                <a:lnTo>
                  <a:pt x="11449051" y="3133724"/>
                </a:lnTo>
                <a:cubicBezTo>
                  <a:pt x="11446541" y="3312634"/>
                  <a:pt x="11417375" y="3499610"/>
                  <a:pt x="11449051" y="3764946"/>
                </a:cubicBezTo>
                <a:cubicBezTo>
                  <a:pt x="11485129" y="4042009"/>
                  <a:pt x="11388202" y="4320023"/>
                  <a:pt x="11449051" y="4476748"/>
                </a:cubicBezTo>
                <a:cubicBezTo>
                  <a:pt x="11449050" y="4476740"/>
                  <a:pt x="11449051" y="4476734"/>
                  <a:pt x="11449051" y="4476731"/>
                </a:cubicBezTo>
                <a:cubicBezTo>
                  <a:pt x="11417231" y="4960816"/>
                  <a:pt x="11223663" y="5267471"/>
                  <a:pt x="10674247" y="5372099"/>
                </a:cubicBezTo>
                <a:cubicBezTo>
                  <a:pt x="10284805" y="5408893"/>
                  <a:pt x="10165788" y="5310990"/>
                  <a:pt x="9877234" y="5372099"/>
                </a:cubicBezTo>
                <a:cubicBezTo>
                  <a:pt x="9566390" y="5422316"/>
                  <a:pt x="9407605" y="5253404"/>
                  <a:pt x="9021181" y="5372099"/>
                </a:cubicBezTo>
                <a:cubicBezTo>
                  <a:pt x="8636157" y="5436824"/>
                  <a:pt x="8647022" y="5314258"/>
                  <a:pt x="8460318" y="5372099"/>
                </a:cubicBezTo>
                <a:cubicBezTo>
                  <a:pt x="8271993" y="5442462"/>
                  <a:pt x="7969017" y="5288723"/>
                  <a:pt x="7722343" y="5372099"/>
                </a:cubicBezTo>
                <a:cubicBezTo>
                  <a:pt x="7420815" y="5434865"/>
                  <a:pt x="7211609" y="5283707"/>
                  <a:pt x="7043404" y="5372099"/>
                </a:cubicBezTo>
                <a:cubicBezTo>
                  <a:pt x="6880694" y="5475783"/>
                  <a:pt x="6734654" y="5357469"/>
                  <a:pt x="6482542" y="5372099"/>
                </a:cubicBezTo>
                <a:cubicBezTo>
                  <a:pt x="6233589" y="5414401"/>
                  <a:pt x="6125980" y="5362631"/>
                  <a:pt x="5862642" y="5372099"/>
                </a:cubicBezTo>
                <a:cubicBezTo>
                  <a:pt x="5587629" y="5343869"/>
                  <a:pt x="5079703" y="5147589"/>
                  <a:pt x="4770437" y="5372099"/>
                </a:cubicBezTo>
                <a:cubicBezTo>
                  <a:pt x="4408507" y="5355235"/>
                  <a:pt x="4287921" y="5288311"/>
                  <a:pt x="4020878" y="5389694"/>
                </a:cubicBezTo>
                <a:cubicBezTo>
                  <a:pt x="3801027" y="5537976"/>
                  <a:pt x="3604723" y="5406331"/>
                  <a:pt x="3314984" y="5406264"/>
                </a:cubicBezTo>
                <a:cubicBezTo>
                  <a:pt x="3163887" y="5436430"/>
                  <a:pt x="3126484" y="5369896"/>
                  <a:pt x="2972952" y="5414293"/>
                </a:cubicBezTo>
                <a:cubicBezTo>
                  <a:pt x="2819420" y="5458690"/>
                  <a:pt x="2716492" y="5379204"/>
                  <a:pt x="2587256" y="5423348"/>
                </a:cubicBezTo>
                <a:cubicBezTo>
                  <a:pt x="2238592" y="5490436"/>
                  <a:pt x="2043355" y="5369660"/>
                  <a:pt x="1908175" y="5372099"/>
                </a:cubicBezTo>
                <a:cubicBezTo>
                  <a:pt x="1672490" y="5397793"/>
                  <a:pt x="1575721" y="5326679"/>
                  <a:pt x="1375491" y="5372099"/>
                </a:cubicBezTo>
                <a:cubicBezTo>
                  <a:pt x="1186015" y="5494561"/>
                  <a:pt x="1041691" y="5330596"/>
                  <a:pt x="774803" y="5372099"/>
                </a:cubicBezTo>
                <a:cubicBezTo>
                  <a:pt x="285663" y="5293225"/>
                  <a:pt x="-167860" y="5011909"/>
                  <a:pt x="0" y="4476731"/>
                </a:cubicBezTo>
                <a:cubicBezTo>
                  <a:pt x="0" y="4476736"/>
                  <a:pt x="-2" y="4476743"/>
                  <a:pt x="0" y="4476748"/>
                </a:cubicBezTo>
                <a:cubicBezTo>
                  <a:pt x="-23881" y="4291731"/>
                  <a:pt x="38663" y="4124658"/>
                  <a:pt x="0" y="3832097"/>
                </a:cubicBezTo>
                <a:cubicBezTo>
                  <a:pt x="-45634" y="3523724"/>
                  <a:pt x="60413" y="3335804"/>
                  <a:pt x="0" y="3133724"/>
                </a:cubicBezTo>
                <a:lnTo>
                  <a:pt x="0" y="3133724"/>
                </a:lnTo>
                <a:cubicBezTo>
                  <a:pt x="-42163" y="2794629"/>
                  <a:pt x="-987" y="2703515"/>
                  <a:pt x="0" y="2365221"/>
                </a:cubicBezTo>
                <a:cubicBezTo>
                  <a:pt x="-23089" y="2031679"/>
                  <a:pt x="29106" y="1954268"/>
                  <a:pt x="0" y="1619102"/>
                </a:cubicBezTo>
                <a:cubicBezTo>
                  <a:pt x="-45160" y="1284185"/>
                  <a:pt x="3487" y="1169064"/>
                  <a:pt x="0" y="895367"/>
                </a:cubicBezTo>
                <a:close/>
              </a:path>
              <a:path w="11449051" h="5372099" fill="none" stroke="0" extrusionOk="0">
                <a:moveTo>
                  <a:pt x="0" y="895367"/>
                </a:moveTo>
                <a:cubicBezTo>
                  <a:pt x="72680" y="403896"/>
                  <a:pt x="430888" y="181650"/>
                  <a:pt x="774803" y="0"/>
                </a:cubicBezTo>
                <a:cubicBezTo>
                  <a:pt x="930748" y="-105957"/>
                  <a:pt x="1054504" y="67613"/>
                  <a:pt x="1330155" y="0"/>
                </a:cubicBezTo>
                <a:cubicBezTo>
                  <a:pt x="1574590" y="-42476"/>
                  <a:pt x="1707538" y="23251"/>
                  <a:pt x="1908175" y="0"/>
                </a:cubicBezTo>
                <a:lnTo>
                  <a:pt x="1908175" y="0"/>
                </a:lnTo>
                <a:cubicBezTo>
                  <a:pt x="2156150" y="-64192"/>
                  <a:pt x="2293108" y="68994"/>
                  <a:pt x="2623741" y="0"/>
                </a:cubicBezTo>
                <a:cubicBezTo>
                  <a:pt x="2984278" y="-86766"/>
                  <a:pt x="3070699" y="89631"/>
                  <a:pt x="3282060" y="0"/>
                </a:cubicBezTo>
                <a:cubicBezTo>
                  <a:pt x="3484870" y="-66713"/>
                  <a:pt x="3788079" y="57326"/>
                  <a:pt x="3911759" y="0"/>
                </a:cubicBezTo>
                <a:cubicBezTo>
                  <a:pt x="4110713" y="-78286"/>
                  <a:pt x="4461488" y="52785"/>
                  <a:pt x="4770437" y="0"/>
                </a:cubicBezTo>
                <a:cubicBezTo>
                  <a:pt x="5116942" y="-91951"/>
                  <a:pt x="5400156" y="80137"/>
                  <a:pt x="5626490" y="0"/>
                </a:cubicBezTo>
                <a:cubicBezTo>
                  <a:pt x="5838243" y="-55697"/>
                  <a:pt x="6192326" y="-34056"/>
                  <a:pt x="6423504" y="0"/>
                </a:cubicBezTo>
                <a:cubicBezTo>
                  <a:pt x="6641161" y="-13411"/>
                  <a:pt x="6884110" y="89016"/>
                  <a:pt x="7279556" y="0"/>
                </a:cubicBezTo>
                <a:cubicBezTo>
                  <a:pt x="7670499" y="-70600"/>
                  <a:pt x="7750352" y="19286"/>
                  <a:pt x="7958495" y="0"/>
                </a:cubicBezTo>
                <a:cubicBezTo>
                  <a:pt x="8178140" y="-9634"/>
                  <a:pt x="8298486" y="74214"/>
                  <a:pt x="8519357" y="0"/>
                </a:cubicBezTo>
                <a:cubicBezTo>
                  <a:pt x="8727649" y="-24258"/>
                  <a:pt x="8910637" y="-4457"/>
                  <a:pt x="9139257" y="0"/>
                </a:cubicBezTo>
                <a:cubicBezTo>
                  <a:pt x="9365237" y="-55155"/>
                  <a:pt x="9831159" y="68840"/>
                  <a:pt x="9995310" y="0"/>
                </a:cubicBezTo>
                <a:cubicBezTo>
                  <a:pt x="10156145" y="-18785"/>
                  <a:pt x="10443121" y="33624"/>
                  <a:pt x="10674247" y="0"/>
                </a:cubicBezTo>
                <a:cubicBezTo>
                  <a:pt x="10980317" y="-50457"/>
                  <a:pt x="11321827" y="419179"/>
                  <a:pt x="11449051" y="895367"/>
                </a:cubicBezTo>
                <a:cubicBezTo>
                  <a:pt x="11499205" y="1269067"/>
                  <a:pt x="11401880" y="1394894"/>
                  <a:pt x="11449051" y="1619102"/>
                </a:cubicBezTo>
                <a:cubicBezTo>
                  <a:pt x="11444454" y="1820983"/>
                  <a:pt x="11437432" y="2102199"/>
                  <a:pt x="11449051" y="2298071"/>
                </a:cubicBezTo>
                <a:cubicBezTo>
                  <a:pt x="11464837" y="2452629"/>
                  <a:pt x="11381520" y="2916470"/>
                  <a:pt x="11449051" y="3133724"/>
                </a:cubicBezTo>
                <a:lnTo>
                  <a:pt x="11449051" y="3133724"/>
                </a:lnTo>
                <a:cubicBezTo>
                  <a:pt x="11490765" y="3375317"/>
                  <a:pt x="11406935" y="3605221"/>
                  <a:pt x="11449051" y="3805236"/>
                </a:cubicBezTo>
                <a:cubicBezTo>
                  <a:pt x="11413455" y="3958359"/>
                  <a:pt x="11429588" y="4290448"/>
                  <a:pt x="11449051" y="4476748"/>
                </a:cubicBezTo>
                <a:cubicBezTo>
                  <a:pt x="11449049" y="4476742"/>
                  <a:pt x="11449052" y="4476739"/>
                  <a:pt x="11449051" y="4476731"/>
                </a:cubicBezTo>
                <a:cubicBezTo>
                  <a:pt x="11574981" y="5073769"/>
                  <a:pt x="11077487" y="5287406"/>
                  <a:pt x="10674247" y="5372099"/>
                </a:cubicBezTo>
                <a:cubicBezTo>
                  <a:pt x="10358225" y="5524294"/>
                  <a:pt x="10133152" y="5289256"/>
                  <a:pt x="9818195" y="5372099"/>
                </a:cubicBezTo>
                <a:cubicBezTo>
                  <a:pt x="9506586" y="5457744"/>
                  <a:pt x="9333621" y="5333878"/>
                  <a:pt x="9198294" y="5372099"/>
                </a:cubicBezTo>
                <a:cubicBezTo>
                  <a:pt x="9031328" y="5421491"/>
                  <a:pt x="8838175" y="5393479"/>
                  <a:pt x="8578394" y="5372099"/>
                </a:cubicBezTo>
                <a:cubicBezTo>
                  <a:pt x="8284900" y="5401903"/>
                  <a:pt x="7960470" y="5310041"/>
                  <a:pt x="7722343" y="5372099"/>
                </a:cubicBezTo>
                <a:cubicBezTo>
                  <a:pt x="7399140" y="5417946"/>
                  <a:pt x="7295296" y="5318660"/>
                  <a:pt x="7043404" y="5372099"/>
                </a:cubicBezTo>
                <a:cubicBezTo>
                  <a:pt x="6853063" y="5453584"/>
                  <a:pt x="6548733" y="5359764"/>
                  <a:pt x="6187351" y="5372099"/>
                </a:cubicBezTo>
                <a:cubicBezTo>
                  <a:pt x="5825902" y="5382716"/>
                  <a:pt x="5647647" y="5326742"/>
                  <a:pt x="5508414" y="5372099"/>
                </a:cubicBezTo>
                <a:cubicBezTo>
                  <a:pt x="5379561" y="5462523"/>
                  <a:pt x="5090782" y="5396548"/>
                  <a:pt x="4770437" y="5372099"/>
                </a:cubicBezTo>
                <a:cubicBezTo>
                  <a:pt x="4457871" y="5342439"/>
                  <a:pt x="4212936" y="5360418"/>
                  <a:pt x="4042710" y="5389182"/>
                </a:cubicBezTo>
                <a:cubicBezTo>
                  <a:pt x="3832314" y="5440056"/>
                  <a:pt x="3468775" y="5377902"/>
                  <a:pt x="3293151" y="5406778"/>
                </a:cubicBezTo>
                <a:cubicBezTo>
                  <a:pt x="3052745" y="5413800"/>
                  <a:pt x="2741618" y="5357517"/>
                  <a:pt x="2587256" y="5423348"/>
                </a:cubicBezTo>
                <a:cubicBezTo>
                  <a:pt x="2361953" y="5478818"/>
                  <a:pt x="2144671" y="5322262"/>
                  <a:pt x="1908175" y="5372099"/>
                </a:cubicBezTo>
                <a:cubicBezTo>
                  <a:pt x="1698062" y="5435221"/>
                  <a:pt x="1533956" y="5421096"/>
                  <a:pt x="1318821" y="5372099"/>
                </a:cubicBezTo>
                <a:cubicBezTo>
                  <a:pt x="1099984" y="5399605"/>
                  <a:pt x="1014782" y="5322164"/>
                  <a:pt x="774803" y="5372099"/>
                </a:cubicBezTo>
                <a:cubicBezTo>
                  <a:pt x="262200" y="5444610"/>
                  <a:pt x="-41840" y="4928256"/>
                  <a:pt x="0" y="4476731"/>
                </a:cubicBezTo>
                <a:cubicBezTo>
                  <a:pt x="0" y="4476738"/>
                  <a:pt x="-4" y="4476740"/>
                  <a:pt x="0" y="4476748"/>
                </a:cubicBezTo>
                <a:cubicBezTo>
                  <a:pt x="6039" y="4282340"/>
                  <a:pt x="65354" y="3982841"/>
                  <a:pt x="0" y="3845527"/>
                </a:cubicBezTo>
                <a:cubicBezTo>
                  <a:pt x="-66777" y="3674436"/>
                  <a:pt x="40105" y="3484785"/>
                  <a:pt x="0" y="3133724"/>
                </a:cubicBezTo>
                <a:lnTo>
                  <a:pt x="0" y="3133724"/>
                </a:lnTo>
                <a:cubicBezTo>
                  <a:pt x="-28251" y="2802106"/>
                  <a:pt x="27536" y="2707261"/>
                  <a:pt x="0" y="2365221"/>
                </a:cubicBezTo>
                <a:cubicBezTo>
                  <a:pt x="-39608" y="2022961"/>
                  <a:pt x="16722" y="1871574"/>
                  <a:pt x="0" y="1686253"/>
                </a:cubicBezTo>
                <a:cubicBezTo>
                  <a:pt x="13075" y="1484149"/>
                  <a:pt x="12840" y="1130679"/>
                  <a:pt x="0" y="895367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33641-F802-4F2A-3559-B582F2CC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29" y="1914412"/>
            <a:ext cx="5544616" cy="3864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4D168-B729-52F3-1A49-7DA0F724C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5" y="2198903"/>
            <a:ext cx="5256792" cy="381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470834" y="1007992"/>
            <a:ext cx="11430000" cy="1328023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nhắc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nhở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đùa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nghịch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hưởng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8D248-AC07-8C52-157E-AC7C32A049D9}"/>
              </a:ext>
            </a:extLst>
          </p:cNvPr>
          <p:cNvSpPr txBox="1"/>
          <p:nvPr/>
        </p:nvSpPr>
        <p:spPr>
          <a:xfrm>
            <a:off x="1358982" y="-6111"/>
            <a:ext cx="9245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b="1" dirty="0" err="1">
                <a:solidFill>
                  <a:srgbClr val="FFFF00"/>
                </a:solidFill>
                <a:latin typeface="Calibri"/>
              </a:rPr>
              <a:t>Tình</a:t>
            </a:r>
            <a:r>
              <a:rPr lang="en-US" sz="5334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5334" b="1" dirty="0" err="1">
                <a:solidFill>
                  <a:srgbClr val="FFFF00"/>
                </a:solidFill>
                <a:latin typeface="Calibri"/>
              </a:rPr>
              <a:t>huống</a:t>
            </a:r>
            <a:r>
              <a:rPr lang="en-US" sz="5334" b="1" dirty="0">
                <a:solidFill>
                  <a:srgbClr val="FFFF00"/>
                </a:solidFill>
                <a:latin typeface="Calibri"/>
              </a:rPr>
              <a:t>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470834" y="1007992"/>
            <a:ext cx="11721166" cy="1940957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8D248-AC07-8C52-157E-AC7C32A049D9}"/>
              </a:ext>
            </a:extLst>
          </p:cNvPr>
          <p:cNvSpPr txBox="1"/>
          <p:nvPr/>
        </p:nvSpPr>
        <p:spPr>
          <a:xfrm>
            <a:off x="1358982" y="-6111"/>
            <a:ext cx="9245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huống</a:t>
            </a:r>
            <a:r>
              <a:rPr kumimoji="0" lang="en-US" sz="5334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F3A2A9-2357-4FBF-D92A-EC53193E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37647"/>
            <a:ext cx="847725" cy="99375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349322"/>
            <a:ext cx="11449051" cy="6318178"/>
          </a:xfrm>
          <a:custGeom>
            <a:avLst/>
            <a:gdLst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30155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623741 w 11449051"/>
              <a:gd name="connsiteY5" fmla="*/ 0 h 6318178"/>
              <a:gd name="connsiteX6" fmla="*/ 3282060 w 11449051"/>
              <a:gd name="connsiteY6" fmla="*/ 0 h 6318178"/>
              <a:gd name="connsiteX7" fmla="*/ 3911759 w 11449051"/>
              <a:gd name="connsiteY7" fmla="*/ 0 h 6318178"/>
              <a:gd name="connsiteX8" fmla="*/ 4770437 w 11449051"/>
              <a:gd name="connsiteY8" fmla="*/ 0 h 6318178"/>
              <a:gd name="connsiteX9" fmla="*/ 5626490 w 11449051"/>
              <a:gd name="connsiteY9" fmla="*/ 0 h 6318178"/>
              <a:gd name="connsiteX10" fmla="*/ 6423504 w 11449051"/>
              <a:gd name="connsiteY10" fmla="*/ 0 h 6318178"/>
              <a:gd name="connsiteX11" fmla="*/ 7279556 w 11449051"/>
              <a:gd name="connsiteY11" fmla="*/ 0 h 6318178"/>
              <a:gd name="connsiteX12" fmla="*/ 7958495 w 11449051"/>
              <a:gd name="connsiteY12" fmla="*/ 0 h 6318178"/>
              <a:gd name="connsiteX13" fmla="*/ 8519357 w 11449051"/>
              <a:gd name="connsiteY13" fmla="*/ 0 h 6318178"/>
              <a:gd name="connsiteX14" fmla="*/ 9139257 w 11449051"/>
              <a:gd name="connsiteY14" fmla="*/ 0 h 6318178"/>
              <a:gd name="connsiteX15" fmla="*/ 9995310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904242 h 6318178"/>
              <a:gd name="connsiteX19" fmla="*/ 11449051 w 11449051"/>
              <a:gd name="connsiteY19" fmla="*/ 2702784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75376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18195 w 11449051"/>
              <a:gd name="connsiteY26" fmla="*/ 6318178 h 6318178"/>
              <a:gd name="connsiteX27" fmla="*/ 9198294 w 11449051"/>
              <a:gd name="connsiteY27" fmla="*/ 6318178 h 6318178"/>
              <a:gd name="connsiteX28" fmla="*/ 8578394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187351 w 11449051"/>
              <a:gd name="connsiteY31" fmla="*/ 6318178 h 6318178"/>
              <a:gd name="connsiteX32" fmla="*/ 5508414 w 11449051"/>
              <a:gd name="connsiteY32" fmla="*/ 6318178 h 6318178"/>
              <a:gd name="connsiteX33" fmla="*/ 4770437 w 11449051"/>
              <a:gd name="connsiteY33" fmla="*/ 6318178 h 6318178"/>
              <a:gd name="connsiteX34" fmla="*/ 4042710 w 11449051"/>
              <a:gd name="connsiteY34" fmla="*/ 6338270 h 6318178"/>
              <a:gd name="connsiteX35" fmla="*/ 3293151 w 11449051"/>
              <a:gd name="connsiteY35" fmla="*/ 6358964 h 6318178"/>
              <a:gd name="connsiteX36" fmla="*/ 2587256 w 11449051"/>
              <a:gd name="connsiteY36" fmla="*/ 6378453 h 6318178"/>
              <a:gd name="connsiteX37" fmla="*/ 1908175 w 11449051"/>
              <a:gd name="connsiteY37" fmla="*/ 6318178 h 6318178"/>
              <a:gd name="connsiteX38" fmla="*/ 1318821 w 11449051"/>
              <a:gd name="connsiteY38" fmla="*/ 6318178 h 6318178"/>
              <a:gd name="connsiteX39" fmla="*/ 774803 w 11449051"/>
              <a:gd name="connsiteY39" fmla="*/ 6318178 h 6318178"/>
              <a:gd name="connsiteX40" fmla="*/ 0 w 11449051"/>
              <a:gd name="connsiteY40" fmla="*/ 5265127 h 6318178"/>
              <a:gd name="connsiteX41" fmla="*/ 0 w 11449051"/>
              <a:gd name="connsiteY41" fmla="*/ 5265148 h 6318178"/>
              <a:gd name="connsiteX42" fmla="*/ 0 w 11449051"/>
              <a:gd name="connsiteY42" fmla="*/ 4522762 h 6318178"/>
              <a:gd name="connsiteX43" fmla="*/ 0 w 11449051"/>
              <a:gd name="connsiteY43" fmla="*/ 3685603 h 6318178"/>
              <a:gd name="connsiteX44" fmla="*/ 0 w 11449051"/>
              <a:gd name="connsiteY44" fmla="*/ 3685603 h 6318178"/>
              <a:gd name="connsiteX45" fmla="*/ 0 w 11449051"/>
              <a:gd name="connsiteY45" fmla="*/ 2781760 h 6318178"/>
              <a:gd name="connsiteX46" fmla="*/ 0 w 11449051"/>
              <a:gd name="connsiteY46" fmla="*/ 1983218 h 6318178"/>
              <a:gd name="connsiteX47" fmla="*/ 0 w 11449051"/>
              <a:gd name="connsiteY47" fmla="*/ 1053050 h 6318178"/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41490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566496 w 11449051"/>
              <a:gd name="connsiteY5" fmla="*/ 0 h 6318178"/>
              <a:gd name="connsiteX6" fmla="*/ 3224815 w 11449051"/>
              <a:gd name="connsiteY6" fmla="*/ 0 h 6318178"/>
              <a:gd name="connsiteX7" fmla="*/ 3969004 w 11449051"/>
              <a:gd name="connsiteY7" fmla="*/ 0 h 6318178"/>
              <a:gd name="connsiteX8" fmla="*/ 4770437 w 11449051"/>
              <a:gd name="connsiteY8" fmla="*/ 0 h 6318178"/>
              <a:gd name="connsiteX9" fmla="*/ 5390337 w 11449051"/>
              <a:gd name="connsiteY9" fmla="*/ 0 h 6318178"/>
              <a:gd name="connsiteX10" fmla="*/ 6128314 w 11449051"/>
              <a:gd name="connsiteY10" fmla="*/ 0 h 6318178"/>
              <a:gd name="connsiteX11" fmla="*/ 6689175 w 11449051"/>
              <a:gd name="connsiteY11" fmla="*/ 0 h 6318178"/>
              <a:gd name="connsiteX12" fmla="*/ 7486189 w 11449051"/>
              <a:gd name="connsiteY12" fmla="*/ 0 h 6318178"/>
              <a:gd name="connsiteX13" fmla="*/ 8106089 w 11449051"/>
              <a:gd name="connsiteY13" fmla="*/ 0 h 6318178"/>
              <a:gd name="connsiteX14" fmla="*/ 8903105 w 11449051"/>
              <a:gd name="connsiteY14" fmla="*/ 0 h 6318178"/>
              <a:gd name="connsiteX15" fmla="*/ 9759157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851591 h 6318178"/>
              <a:gd name="connsiteX19" fmla="*/ 11449051 w 11449051"/>
              <a:gd name="connsiteY19" fmla="*/ 2650132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27989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77234 w 11449051"/>
              <a:gd name="connsiteY26" fmla="*/ 6318178 h 6318178"/>
              <a:gd name="connsiteX27" fmla="*/ 9021181 w 11449051"/>
              <a:gd name="connsiteY27" fmla="*/ 6318178 h 6318178"/>
              <a:gd name="connsiteX28" fmla="*/ 8460318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482542 w 11449051"/>
              <a:gd name="connsiteY31" fmla="*/ 6318178 h 6318178"/>
              <a:gd name="connsiteX32" fmla="*/ 5862642 w 11449051"/>
              <a:gd name="connsiteY32" fmla="*/ 6318178 h 6318178"/>
              <a:gd name="connsiteX33" fmla="*/ 4770437 w 11449051"/>
              <a:gd name="connsiteY33" fmla="*/ 6318178 h 6318178"/>
              <a:gd name="connsiteX34" fmla="*/ 4020878 w 11449051"/>
              <a:gd name="connsiteY34" fmla="*/ 6338872 h 6318178"/>
              <a:gd name="connsiteX35" fmla="*/ 3314984 w 11449051"/>
              <a:gd name="connsiteY35" fmla="*/ 6358360 h 6318178"/>
              <a:gd name="connsiteX36" fmla="*/ 2972952 w 11449051"/>
              <a:gd name="connsiteY36" fmla="*/ 6367804 h 6318178"/>
              <a:gd name="connsiteX37" fmla="*/ 2587256 w 11449051"/>
              <a:gd name="connsiteY37" fmla="*/ 6378453 h 6318178"/>
              <a:gd name="connsiteX38" fmla="*/ 1908175 w 11449051"/>
              <a:gd name="connsiteY38" fmla="*/ 6318178 h 6318178"/>
              <a:gd name="connsiteX39" fmla="*/ 1375491 w 11449051"/>
              <a:gd name="connsiteY39" fmla="*/ 6318178 h 6318178"/>
              <a:gd name="connsiteX40" fmla="*/ 774803 w 11449051"/>
              <a:gd name="connsiteY40" fmla="*/ 6318178 h 6318178"/>
              <a:gd name="connsiteX41" fmla="*/ 0 w 11449051"/>
              <a:gd name="connsiteY41" fmla="*/ 5265127 h 6318178"/>
              <a:gd name="connsiteX42" fmla="*/ 0 w 11449051"/>
              <a:gd name="connsiteY42" fmla="*/ 5265148 h 6318178"/>
              <a:gd name="connsiteX43" fmla="*/ 0 w 11449051"/>
              <a:gd name="connsiteY43" fmla="*/ 4506967 h 6318178"/>
              <a:gd name="connsiteX44" fmla="*/ 0 w 11449051"/>
              <a:gd name="connsiteY44" fmla="*/ 3685603 h 6318178"/>
              <a:gd name="connsiteX45" fmla="*/ 0 w 11449051"/>
              <a:gd name="connsiteY45" fmla="*/ 3685603 h 6318178"/>
              <a:gd name="connsiteX46" fmla="*/ 0 w 11449051"/>
              <a:gd name="connsiteY46" fmla="*/ 2781760 h 6318178"/>
              <a:gd name="connsiteX47" fmla="*/ 0 w 11449051"/>
              <a:gd name="connsiteY47" fmla="*/ 1904242 h 6318178"/>
              <a:gd name="connsiteX48" fmla="*/ 0 w 11449051"/>
              <a:gd name="connsiteY48" fmla="*/ 1053050 h 631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6318178" fill="none" extrusionOk="0">
                <a:moveTo>
                  <a:pt x="0" y="1053050"/>
                </a:moveTo>
                <a:cubicBezTo>
                  <a:pt x="-30945" y="412994"/>
                  <a:pt x="395497" y="166387"/>
                  <a:pt x="774803" y="0"/>
                </a:cubicBezTo>
                <a:cubicBezTo>
                  <a:pt x="889782" y="-120327"/>
                  <a:pt x="1103414" y="95559"/>
                  <a:pt x="1330155" y="0"/>
                </a:cubicBezTo>
                <a:cubicBezTo>
                  <a:pt x="1568137" y="-57394"/>
                  <a:pt x="1697487" y="5164"/>
                  <a:pt x="1908175" y="0"/>
                </a:cubicBezTo>
                <a:lnTo>
                  <a:pt x="1908175" y="0"/>
                </a:lnTo>
                <a:cubicBezTo>
                  <a:pt x="2174186" y="-37344"/>
                  <a:pt x="2271272" y="108174"/>
                  <a:pt x="2623741" y="0"/>
                </a:cubicBezTo>
                <a:cubicBezTo>
                  <a:pt x="3026552" y="-94957"/>
                  <a:pt x="3070714" y="82717"/>
                  <a:pt x="3282060" y="0"/>
                </a:cubicBezTo>
                <a:cubicBezTo>
                  <a:pt x="3463219" y="-102847"/>
                  <a:pt x="3768415" y="94977"/>
                  <a:pt x="3911759" y="0"/>
                </a:cubicBezTo>
                <a:cubicBezTo>
                  <a:pt x="4002312" y="-88726"/>
                  <a:pt x="4524110" y="132786"/>
                  <a:pt x="4770437" y="0"/>
                </a:cubicBezTo>
                <a:cubicBezTo>
                  <a:pt x="5082966" y="-113203"/>
                  <a:pt x="5433003" y="46832"/>
                  <a:pt x="5626490" y="0"/>
                </a:cubicBezTo>
                <a:cubicBezTo>
                  <a:pt x="5862420" y="-136262"/>
                  <a:pt x="6232124" y="11449"/>
                  <a:pt x="6423504" y="0"/>
                </a:cubicBezTo>
                <a:cubicBezTo>
                  <a:pt x="6688902" y="-26890"/>
                  <a:pt x="6940800" y="139404"/>
                  <a:pt x="7279556" y="0"/>
                </a:cubicBezTo>
                <a:cubicBezTo>
                  <a:pt x="7680640" y="-81054"/>
                  <a:pt x="7722964" y="36657"/>
                  <a:pt x="7958495" y="0"/>
                </a:cubicBezTo>
                <a:cubicBezTo>
                  <a:pt x="8141267" y="-10324"/>
                  <a:pt x="8303848" y="59904"/>
                  <a:pt x="8519357" y="0"/>
                </a:cubicBezTo>
                <a:cubicBezTo>
                  <a:pt x="8765095" y="-113875"/>
                  <a:pt x="8886387" y="44592"/>
                  <a:pt x="9139257" y="0"/>
                </a:cubicBezTo>
                <a:cubicBezTo>
                  <a:pt x="9359084" y="-4415"/>
                  <a:pt x="9848824" y="79609"/>
                  <a:pt x="9995310" y="0"/>
                </a:cubicBezTo>
                <a:cubicBezTo>
                  <a:pt x="10166935" y="-50162"/>
                  <a:pt x="10490865" y="75500"/>
                  <a:pt x="10674247" y="0"/>
                </a:cubicBezTo>
                <a:cubicBezTo>
                  <a:pt x="11145338" y="-16724"/>
                  <a:pt x="11476366" y="393226"/>
                  <a:pt x="11449051" y="1053050"/>
                </a:cubicBezTo>
                <a:cubicBezTo>
                  <a:pt x="11485953" y="1443058"/>
                  <a:pt x="11386787" y="1673535"/>
                  <a:pt x="11449051" y="1904242"/>
                </a:cubicBezTo>
                <a:cubicBezTo>
                  <a:pt x="11454809" y="2143536"/>
                  <a:pt x="11414462" y="2404580"/>
                  <a:pt x="11449051" y="2702784"/>
                </a:cubicBezTo>
                <a:cubicBezTo>
                  <a:pt x="11502922" y="2914486"/>
                  <a:pt x="11396393" y="3391026"/>
                  <a:pt x="11449051" y="3685603"/>
                </a:cubicBezTo>
                <a:lnTo>
                  <a:pt x="11449051" y="3685603"/>
                </a:lnTo>
                <a:cubicBezTo>
                  <a:pt x="11493041" y="3978121"/>
                  <a:pt x="11401030" y="4271678"/>
                  <a:pt x="11449051" y="4475376"/>
                </a:cubicBezTo>
                <a:cubicBezTo>
                  <a:pt x="11432799" y="4668862"/>
                  <a:pt x="11457292" y="5011602"/>
                  <a:pt x="11449051" y="5265148"/>
                </a:cubicBezTo>
                <a:cubicBezTo>
                  <a:pt x="11449050" y="5265138"/>
                  <a:pt x="11449052" y="5265137"/>
                  <a:pt x="11449051" y="5265127"/>
                </a:cubicBezTo>
                <a:cubicBezTo>
                  <a:pt x="11465918" y="5850306"/>
                  <a:pt x="11078372" y="6235681"/>
                  <a:pt x="10674247" y="6318178"/>
                </a:cubicBezTo>
                <a:cubicBezTo>
                  <a:pt x="10329963" y="6423539"/>
                  <a:pt x="10128699" y="6297883"/>
                  <a:pt x="9818195" y="6318178"/>
                </a:cubicBezTo>
                <a:cubicBezTo>
                  <a:pt x="9498603" y="6383057"/>
                  <a:pt x="9352360" y="6310604"/>
                  <a:pt x="9198294" y="6318178"/>
                </a:cubicBezTo>
                <a:cubicBezTo>
                  <a:pt x="9014058" y="6353347"/>
                  <a:pt x="8884641" y="6226624"/>
                  <a:pt x="8578394" y="6318178"/>
                </a:cubicBezTo>
                <a:cubicBezTo>
                  <a:pt x="8257029" y="6344206"/>
                  <a:pt x="8055252" y="6273000"/>
                  <a:pt x="7722343" y="6318178"/>
                </a:cubicBezTo>
                <a:cubicBezTo>
                  <a:pt x="7472272" y="6334966"/>
                  <a:pt x="7280492" y="6247432"/>
                  <a:pt x="7043404" y="6318178"/>
                </a:cubicBezTo>
                <a:cubicBezTo>
                  <a:pt x="6797838" y="6361189"/>
                  <a:pt x="6536275" y="6241812"/>
                  <a:pt x="6187351" y="6318178"/>
                </a:cubicBezTo>
                <a:cubicBezTo>
                  <a:pt x="5818133" y="6325106"/>
                  <a:pt x="5653590" y="6273526"/>
                  <a:pt x="5508414" y="6318178"/>
                </a:cubicBezTo>
                <a:cubicBezTo>
                  <a:pt x="5388932" y="6328737"/>
                  <a:pt x="5114566" y="6301554"/>
                  <a:pt x="4770437" y="6318178"/>
                </a:cubicBezTo>
                <a:cubicBezTo>
                  <a:pt x="4434548" y="6301428"/>
                  <a:pt x="4222508" y="6327353"/>
                  <a:pt x="4042710" y="6338270"/>
                </a:cubicBezTo>
                <a:cubicBezTo>
                  <a:pt x="3878342" y="6373029"/>
                  <a:pt x="3532001" y="6304593"/>
                  <a:pt x="3293151" y="6358964"/>
                </a:cubicBezTo>
                <a:cubicBezTo>
                  <a:pt x="3056562" y="6362828"/>
                  <a:pt x="2812491" y="6318853"/>
                  <a:pt x="2587256" y="6378453"/>
                </a:cubicBezTo>
                <a:cubicBezTo>
                  <a:pt x="2347084" y="6474471"/>
                  <a:pt x="2216939" y="6313698"/>
                  <a:pt x="1908175" y="6318178"/>
                </a:cubicBezTo>
                <a:cubicBezTo>
                  <a:pt x="1670185" y="6361545"/>
                  <a:pt x="1584751" y="6321662"/>
                  <a:pt x="1318821" y="6318178"/>
                </a:cubicBezTo>
                <a:cubicBezTo>
                  <a:pt x="1099692" y="6313140"/>
                  <a:pt x="1030771" y="6235337"/>
                  <a:pt x="774803" y="6318178"/>
                </a:cubicBezTo>
                <a:cubicBezTo>
                  <a:pt x="380531" y="6410566"/>
                  <a:pt x="74724" y="5744228"/>
                  <a:pt x="0" y="5265127"/>
                </a:cubicBezTo>
                <a:cubicBezTo>
                  <a:pt x="1" y="5265137"/>
                  <a:pt x="-1" y="5265137"/>
                  <a:pt x="0" y="5265148"/>
                </a:cubicBezTo>
                <a:cubicBezTo>
                  <a:pt x="-12636" y="5094623"/>
                  <a:pt x="71736" y="4704934"/>
                  <a:pt x="0" y="4522762"/>
                </a:cubicBezTo>
                <a:cubicBezTo>
                  <a:pt x="-16233" y="4331633"/>
                  <a:pt x="49901" y="4092142"/>
                  <a:pt x="0" y="3685603"/>
                </a:cubicBezTo>
                <a:lnTo>
                  <a:pt x="0" y="3685603"/>
                </a:lnTo>
                <a:cubicBezTo>
                  <a:pt x="-39242" y="3300395"/>
                  <a:pt x="72115" y="3202837"/>
                  <a:pt x="0" y="2781760"/>
                </a:cubicBezTo>
                <a:cubicBezTo>
                  <a:pt x="-41487" y="2365098"/>
                  <a:pt x="-29222" y="2226150"/>
                  <a:pt x="0" y="1983218"/>
                </a:cubicBezTo>
                <a:cubicBezTo>
                  <a:pt x="-3120" y="1678632"/>
                  <a:pt x="-3089" y="1247601"/>
                  <a:pt x="0" y="1053050"/>
                </a:cubicBezTo>
                <a:close/>
              </a:path>
              <a:path w="11449051" h="6318178" stroke="0" extrusionOk="0">
                <a:moveTo>
                  <a:pt x="0" y="1053050"/>
                </a:moveTo>
                <a:cubicBezTo>
                  <a:pt x="83804" y="435959"/>
                  <a:pt x="377338" y="219291"/>
                  <a:pt x="774803" y="0"/>
                </a:cubicBezTo>
                <a:cubicBezTo>
                  <a:pt x="960485" y="13312"/>
                  <a:pt x="1118907" y="26138"/>
                  <a:pt x="1341490" y="0"/>
                </a:cubicBezTo>
                <a:cubicBezTo>
                  <a:pt x="1556044" y="-53809"/>
                  <a:pt x="1755771" y="93370"/>
                  <a:pt x="1908175" y="0"/>
                </a:cubicBezTo>
                <a:lnTo>
                  <a:pt x="1908175" y="0"/>
                </a:lnTo>
                <a:cubicBezTo>
                  <a:pt x="2070053" y="-8074"/>
                  <a:pt x="2305029" y="17996"/>
                  <a:pt x="2566496" y="0"/>
                </a:cubicBezTo>
                <a:cubicBezTo>
                  <a:pt x="2864075" y="-52628"/>
                  <a:pt x="3112040" y="100384"/>
                  <a:pt x="3224815" y="0"/>
                </a:cubicBezTo>
                <a:cubicBezTo>
                  <a:pt x="3350363" y="-81883"/>
                  <a:pt x="3792629" y="36015"/>
                  <a:pt x="3969004" y="0"/>
                </a:cubicBezTo>
                <a:cubicBezTo>
                  <a:pt x="4110938" y="-92404"/>
                  <a:pt x="4588859" y="62896"/>
                  <a:pt x="4770437" y="0"/>
                </a:cubicBezTo>
                <a:cubicBezTo>
                  <a:pt x="5064332" y="-16750"/>
                  <a:pt x="5201830" y="50776"/>
                  <a:pt x="5390337" y="0"/>
                </a:cubicBezTo>
                <a:cubicBezTo>
                  <a:pt x="5606344" y="-40647"/>
                  <a:pt x="5835249" y="36976"/>
                  <a:pt x="6128314" y="0"/>
                </a:cubicBezTo>
                <a:cubicBezTo>
                  <a:pt x="6446598" y="-97764"/>
                  <a:pt x="6448676" y="44243"/>
                  <a:pt x="6689175" y="0"/>
                </a:cubicBezTo>
                <a:cubicBezTo>
                  <a:pt x="6893524" y="-26559"/>
                  <a:pt x="7273621" y="21878"/>
                  <a:pt x="7486189" y="0"/>
                </a:cubicBezTo>
                <a:cubicBezTo>
                  <a:pt x="7746594" y="-28735"/>
                  <a:pt x="7903174" y="101564"/>
                  <a:pt x="8106089" y="0"/>
                </a:cubicBezTo>
                <a:cubicBezTo>
                  <a:pt x="8239882" y="-97827"/>
                  <a:pt x="8620202" y="133885"/>
                  <a:pt x="8903105" y="0"/>
                </a:cubicBezTo>
                <a:cubicBezTo>
                  <a:pt x="9247551" y="-127484"/>
                  <a:pt x="9360647" y="47849"/>
                  <a:pt x="9759157" y="0"/>
                </a:cubicBezTo>
                <a:cubicBezTo>
                  <a:pt x="10086578" y="-60803"/>
                  <a:pt x="10239333" y="195918"/>
                  <a:pt x="10674247" y="0"/>
                </a:cubicBezTo>
                <a:cubicBezTo>
                  <a:pt x="11099182" y="-85751"/>
                  <a:pt x="11476210" y="513571"/>
                  <a:pt x="11449051" y="1053050"/>
                </a:cubicBezTo>
                <a:cubicBezTo>
                  <a:pt x="11444795" y="1351946"/>
                  <a:pt x="11457004" y="1585681"/>
                  <a:pt x="11449051" y="1851591"/>
                </a:cubicBezTo>
                <a:cubicBezTo>
                  <a:pt x="11486639" y="2160168"/>
                  <a:pt x="11443084" y="2289165"/>
                  <a:pt x="11449051" y="2650132"/>
                </a:cubicBezTo>
                <a:cubicBezTo>
                  <a:pt x="11492006" y="3017447"/>
                  <a:pt x="11385672" y="3427031"/>
                  <a:pt x="11449051" y="3685603"/>
                </a:cubicBezTo>
                <a:lnTo>
                  <a:pt x="11449051" y="3685603"/>
                </a:lnTo>
                <a:cubicBezTo>
                  <a:pt x="11447807" y="3892675"/>
                  <a:pt x="11391510" y="4135460"/>
                  <a:pt x="11449051" y="4427989"/>
                </a:cubicBezTo>
                <a:cubicBezTo>
                  <a:pt x="11487939" y="4753897"/>
                  <a:pt x="11340676" y="5079148"/>
                  <a:pt x="11449051" y="5265148"/>
                </a:cubicBezTo>
                <a:cubicBezTo>
                  <a:pt x="11449049" y="5265138"/>
                  <a:pt x="11449052" y="5265131"/>
                  <a:pt x="11449051" y="5265127"/>
                </a:cubicBezTo>
                <a:cubicBezTo>
                  <a:pt x="11428235" y="5835552"/>
                  <a:pt x="11152236" y="6173018"/>
                  <a:pt x="10674247" y="6318178"/>
                </a:cubicBezTo>
                <a:cubicBezTo>
                  <a:pt x="10294455" y="6379152"/>
                  <a:pt x="10163170" y="6265867"/>
                  <a:pt x="9877234" y="6318178"/>
                </a:cubicBezTo>
                <a:cubicBezTo>
                  <a:pt x="9558723" y="6379331"/>
                  <a:pt x="9409856" y="6207124"/>
                  <a:pt x="9021181" y="6318178"/>
                </a:cubicBezTo>
                <a:cubicBezTo>
                  <a:pt x="8649298" y="6371843"/>
                  <a:pt x="8646861" y="6251700"/>
                  <a:pt x="8460318" y="6318178"/>
                </a:cubicBezTo>
                <a:cubicBezTo>
                  <a:pt x="8271740" y="6393273"/>
                  <a:pt x="8019284" y="6208937"/>
                  <a:pt x="7722343" y="6318178"/>
                </a:cubicBezTo>
                <a:cubicBezTo>
                  <a:pt x="7405290" y="6421186"/>
                  <a:pt x="7211312" y="6212448"/>
                  <a:pt x="7043404" y="6318178"/>
                </a:cubicBezTo>
                <a:cubicBezTo>
                  <a:pt x="6892214" y="6473966"/>
                  <a:pt x="6764407" y="6315760"/>
                  <a:pt x="6482542" y="6318178"/>
                </a:cubicBezTo>
                <a:cubicBezTo>
                  <a:pt x="6216092" y="6381364"/>
                  <a:pt x="6111096" y="6277654"/>
                  <a:pt x="5862642" y="6318178"/>
                </a:cubicBezTo>
                <a:cubicBezTo>
                  <a:pt x="5597152" y="6318134"/>
                  <a:pt x="5076500" y="6064840"/>
                  <a:pt x="4770437" y="6318178"/>
                </a:cubicBezTo>
                <a:cubicBezTo>
                  <a:pt x="4437160" y="6328680"/>
                  <a:pt x="4319834" y="6240715"/>
                  <a:pt x="4020878" y="6338872"/>
                </a:cubicBezTo>
                <a:cubicBezTo>
                  <a:pt x="3764389" y="6467535"/>
                  <a:pt x="3595645" y="6354364"/>
                  <a:pt x="3314984" y="6358360"/>
                </a:cubicBezTo>
                <a:cubicBezTo>
                  <a:pt x="3212470" y="6382662"/>
                  <a:pt x="3102126" y="6353452"/>
                  <a:pt x="2972952" y="6367804"/>
                </a:cubicBezTo>
                <a:cubicBezTo>
                  <a:pt x="2843778" y="6382155"/>
                  <a:pt x="2671431" y="6361774"/>
                  <a:pt x="2587256" y="6378453"/>
                </a:cubicBezTo>
                <a:cubicBezTo>
                  <a:pt x="2222699" y="6467337"/>
                  <a:pt x="2038646" y="6315506"/>
                  <a:pt x="1908175" y="6318178"/>
                </a:cubicBezTo>
                <a:cubicBezTo>
                  <a:pt x="1665551" y="6346422"/>
                  <a:pt x="1575304" y="6253880"/>
                  <a:pt x="1375491" y="6318178"/>
                </a:cubicBezTo>
                <a:cubicBezTo>
                  <a:pt x="1181207" y="6425445"/>
                  <a:pt x="1039598" y="6278232"/>
                  <a:pt x="774803" y="6318178"/>
                </a:cubicBezTo>
                <a:cubicBezTo>
                  <a:pt x="286827" y="6231142"/>
                  <a:pt x="-176694" y="5890908"/>
                  <a:pt x="0" y="5265127"/>
                </a:cubicBezTo>
                <a:cubicBezTo>
                  <a:pt x="0" y="5265133"/>
                  <a:pt x="-2" y="5265143"/>
                  <a:pt x="0" y="5265148"/>
                </a:cubicBezTo>
                <a:cubicBezTo>
                  <a:pt x="-56096" y="5050693"/>
                  <a:pt x="41676" y="4838882"/>
                  <a:pt x="0" y="4506967"/>
                </a:cubicBezTo>
                <a:cubicBezTo>
                  <a:pt x="-57120" y="4201358"/>
                  <a:pt x="62960" y="3935684"/>
                  <a:pt x="0" y="3685603"/>
                </a:cubicBezTo>
                <a:lnTo>
                  <a:pt x="0" y="3685603"/>
                </a:lnTo>
                <a:cubicBezTo>
                  <a:pt x="-68699" y="3279255"/>
                  <a:pt x="-424" y="3178324"/>
                  <a:pt x="0" y="2781760"/>
                </a:cubicBezTo>
                <a:cubicBezTo>
                  <a:pt x="-35713" y="2389070"/>
                  <a:pt x="30382" y="2297923"/>
                  <a:pt x="0" y="1904242"/>
                </a:cubicBezTo>
                <a:cubicBezTo>
                  <a:pt x="-24884" y="1517534"/>
                  <a:pt x="-10979" y="1361214"/>
                  <a:pt x="0" y="1053050"/>
                </a:cubicBezTo>
                <a:close/>
              </a:path>
              <a:path w="11449051" h="6318178" fill="none" stroke="0" extrusionOk="0">
                <a:moveTo>
                  <a:pt x="0" y="1053050"/>
                </a:moveTo>
                <a:cubicBezTo>
                  <a:pt x="25124" y="498632"/>
                  <a:pt x="437457" y="224217"/>
                  <a:pt x="774803" y="0"/>
                </a:cubicBezTo>
                <a:cubicBezTo>
                  <a:pt x="905234" y="-79766"/>
                  <a:pt x="1063559" y="64447"/>
                  <a:pt x="1330155" y="0"/>
                </a:cubicBezTo>
                <a:cubicBezTo>
                  <a:pt x="1547174" y="-69762"/>
                  <a:pt x="1705841" y="27900"/>
                  <a:pt x="1908175" y="0"/>
                </a:cubicBezTo>
                <a:lnTo>
                  <a:pt x="1908175" y="0"/>
                </a:lnTo>
                <a:cubicBezTo>
                  <a:pt x="2156732" y="-75116"/>
                  <a:pt x="2314215" y="70692"/>
                  <a:pt x="2623741" y="0"/>
                </a:cubicBezTo>
                <a:cubicBezTo>
                  <a:pt x="3005858" y="-112705"/>
                  <a:pt x="3074387" y="95006"/>
                  <a:pt x="3282060" y="0"/>
                </a:cubicBezTo>
                <a:cubicBezTo>
                  <a:pt x="3494723" y="-62196"/>
                  <a:pt x="3798036" y="45384"/>
                  <a:pt x="3911759" y="0"/>
                </a:cubicBezTo>
                <a:cubicBezTo>
                  <a:pt x="4094784" y="-90837"/>
                  <a:pt x="4496260" y="101744"/>
                  <a:pt x="4770437" y="0"/>
                </a:cubicBezTo>
                <a:cubicBezTo>
                  <a:pt x="5082810" y="-114742"/>
                  <a:pt x="5387346" y="97321"/>
                  <a:pt x="5626490" y="0"/>
                </a:cubicBezTo>
                <a:cubicBezTo>
                  <a:pt x="5832376" y="-55669"/>
                  <a:pt x="6226218" y="-2813"/>
                  <a:pt x="6423504" y="0"/>
                </a:cubicBezTo>
                <a:cubicBezTo>
                  <a:pt x="6672306" y="-28386"/>
                  <a:pt x="6884185" y="110287"/>
                  <a:pt x="7279556" y="0"/>
                </a:cubicBezTo>
                <a:cubicBezTo>
                  <a:pt x="7661110" y="-75291"/>
                  <a:pt x="7763326" y="31224"/>
                  <a:pt x="7958495" y="0"/>
                </a:cubicBezTo>
                <a:cubicBezTo>
                  <a:pt x="8193274" y="3335"/>
                  <a:pt x="8294478" y="91920"/>
                  <a:pt x="8519357" y="0"/>
                </a:cubicBezTo>
                <a:cubicBezTo>
                  <a:pt x="8730465" y="-49786"/>
                  <a:pt x="8927749" y="26603"/>
                  <a:pt x="9139257" y="0"/>
                </a:cubicBezTo>
                <a:cubicBezTo>
                  <a:pt x="9364721" y="-59872"/>
                  <a:pt x="9844924" y="84347"/>
                  <a:pt x="9995310" y="0"/>
                </a:cubicBezTo>
                <a:cubicBezTo>
                  <a:pt x="10169615" y="-41802"/>
                  <a:pt x="10498011" y="45906"/>
                  <a:pt x="10674247" y="0"/>
                </a:cubicBezTo>
                <a:cubicBezTo>
                  <a:pt x="10884442" y="-113968"/>
                  <a:pt x="11419026" y="490795"/>
                  <a:pt x="11449051" y="1053050"/>
                </a:cubicBezTo>
                <a:cubicBezTo>
                  <a:pt x="11499075" y="1486141"/>
                  <a:pt x="11384349" y="1633088"/>
                  <a:pt x="11449051" y="1904242"/>
                </a:cubicBezTo>
                <a:cubicBezTo>
                  <a:pt x="11442808" y="2142191"/>
                  <a:pt x="11453769" y="2515559"/>
                  <a:pt x="11449051" y="2702784"/>
                </a:cubicBezTo>
                <a:cubicBezTo>
                  <a:pt x="11465834" y="2864728"/>
                  <a:pt x="11354699" y="3438794"/>
                  <a:pt x="11449051" y="3685603"/>
                </a:cubicBezTo>
                <a:lnTo>
                  <a:pt x="11449051" y="3685603"/>
                </a:lnTo>
                <a:cubicBezTo>
                  <a:pt x="11496180" y="3944483"/>
                  <a:pt x="11424958" y="4268940"/>
                  <a:pt x="11449051" y="4475376"/>
                </a:cubicBezTo>
                <a:cubicBezTo>
                  <a:pt x="11443417" y="4664877"/>
                  <a:pt x="11439702" y="5013472"/>
                  <a:pt x="11449051" y="5265148"/>
                </a:cubicBezTo>
                <a:cubicBezTo>
                  <a:pt x="11449049" y="5265139"/>
                  <a:pt x="11449053" y="5265136"/>
                  <a:pt x="11449051" y="5265127"/>
                </a:cubicBezTo>
                <a:cubicBezTo>
                  <a:pt x="11502864" y="5919863"/>
                  <a:pt x="11087462" y="6186271"/>
                  <a:pt x="10674247" y="6318178"/>
                </a:cubicBezTo>
                <a:cubicBezTo>
                  <a:pt x="10375770" y="6469903"/>
                  <a:pt x="10095701" y="6161750"/>
                  <a:pt x="9818195" y="6318178"/>
                </a:cubicBezTo>
                <a:cubicBezTo>
                  <a:pt x="9511107" y="6422568"/>
                  <a:pt x="9334335" y="6274563"/>
                  <a:pt x="9198294" y="6318178"/>
                </a:cubicBezTo>
                <a:cubicBezTo>
                  <a:pt x="9040657" y="6368332"/>
                  <a:pt x="8835631" y="6308918"/>
                  <a:pt x="8578394" y="6318178"/>
                </a:cubicBezTo>
                <a:cubicBezTo>
                  <a:pt x="8284756" y="6355213"/>
                  <a:pt x="7962151" y="6254355"/>
                  <a:pt x="7722343" y="6318178"/>
                </a:cubicBezTo>
                <a:cubicBezTo>
                  <a:pt x="7402445" y="6364746"/>
                  <a:pt x="7313215" y="6228133"/>
                  <a:pt x="7043404" y="6318178"/>
                </a:cubicBezTo>
                <a:cubicBezTo>
                  <a:pt x="6809359" y="6378950"/>
                  <a:pt x="6554523" y="6307303"/>
                  <a:pt x="6187351" y="6318178"/>
                </a:cubicBezTo>
                <a:cubicBezTo>
                  <a:pt x="5844735" y="6335991"/>
                  <a:pt x="5649474" y="6266474"/>
                  <a:pt x="5508414" y="6318178"/>
                </a:cubicBezTo>
                <a:cubicBezTo>
                  <a:pt x="5370194" y="6390033"/>
                  <a:pt x="5077076" y="6355851"/>
                  <a:pt x="4770437" y="6318178"/>
                </a:cubicBezTo>
                <a:cubicBezTo>
                  <a:pt x="4459907" y="6284850"/>
                  <a:pt x="4212381" y="6305570"/>
                  <a:pt x="4042710" y="6338270"/>
                </a:cubicBezTo>
                <a:cubicBezTo>
                  <a:pt x="3823024" y="6402276"/>
                  <a:pt x="3475729" y="6328438"/>
                  <a:pt x="3293151" y="6358964"/>
                </a:cubicBezTo>
                <a:cubicBezTo>
                  <a:pt x="3034615" y="6332723"/>
                  <a:pt x="2778194" y="6311730"/>
                  <a:pt x="2587256" y="6378453"/>
                </a:cubicBezTo>
                <a:cubicBezTo>
                  <a:pt x="2371222" y="6395153"/>
                  <a:pt x="2155208" y="6254308"/>
                  <a:pt x="1908175" y="6318178"/>
                </a:cubicBezTo>
                <a:cubicBezTo>
                  <a:pt x="1701365" y="6381529"/>
                  <a:pt x="1534303" y="6332053"/>
                  <a:pt x="1318821" y="6318178"/>
                </a:cubicBezTo>
                <a:cubicBezTo>
                  <a:pt x="1100359" y="6342964"/>
                  <a:pt x="1014938" y="6259703"/>
                  <a:pt x="774803" y="6318178"/>
                </a:cubicBezTo>
                <a:cubicBezTo>
                  <a:pt x="263343" y="6401885"/>
                  <a:pt x="-73456" y="5796459"/>
                  <a:pt x="0" y="5265127"/>
                </a:cubicBezTo>
                <a:cubicBezTo>
                  <a:pt x="0" y="5265136"/>
                  <a:pt x="-3" y="5265138"/>
                  <a:pt x="0" y="5265148"/>
                </a:cubicBezTo>
                <a:cubicBezTo>
                  <a:pt x="48894" y="5029810"/>
                  <a:pt x="51410" y="4697950"/>
                  <a:pt x="0" y="4522762"/>
                </a:cubicBezTo>
                <a:cubicBezTo>
                  <a:pt x="-106538" y="4307822"/>
                  <a:pt x="40635" y="4041368"/>
                  <a:pt x="0" y="3685603"/>
                </a:cubicBezTo>
                <a:lnTo>
                  <a:pt x="0" y="3685603"/>
                </a:lnTo>
                <a:cubicBezTo>
                  <a:pt x="-21333" y="3295583"/>
                  <a:pt x="22367" y="3183891"/>
                  <a:pt x="0" y="2781760"/>
                </a:cubicBezTo>
                <a:cubicBezTo>
                  <a:pt x="-52337" y="2379454"/>
                  <a:pt x="19088" y="2200482"/>
                  <a:pt x="0" y="1983218"/>
                </a:cubicBezTo>
                <a:cubicBezTo>
                  <a:pt x="60676" y="1762117"/>
                  <a:pt x="8824" y="1395270"/>
                  <a:pt x="0" y="1053050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2449903-60AF-1972-8B9A-97DE35B2ACF0}"/>
              </a:ext>
            </a:extLst>
          </p:cNvPr>
          <p:cNvSpPr/>
          <p:nvPr/>
        </p:nvSpPr>
        <p:spPr>
          <a:xfrm>
            <a:off x="3707904" y="1047964"/>
            <a:ext cx="7377912" cy="2674727"/>
          </a:xfrm>
          <a:prstGeom prst="roundRect">
            <a:avLst/>
          </a:prstGeom>
          <a:ln w="57150"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cần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trật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trường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lớp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nhắc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nhở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cũng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trật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như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3FDF0-170D-3401-81F3-E42ED9B10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2261925"/>
            <a:ext cx="17749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F3A2A9-2357-4FBF-D92A-EC53193E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37647"/>
            <a:ext cx="847725" cy="99375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349322"/>
            <a:ext cx="11449051" cy="6318178"/>
          </a:xfrm>
          <a:custGeom>
            <a:avLst/>
            <a:gdLst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30155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623741 w 11449051"/>
              <a:gd name="connsiteY5" fmla="*/ 0 h 6318178"/>
              <a:gd name="connsiteX6" fmla="*/ 3282060 w 11449051"/>
              <a:gd name="connsiteY6" fmla="*/ 0 h 6318178"/>
              <a:gd name="connsiteX7" fmla="*/ 3911759 w 11449051"/>
              <a:gd name="connsiteY7" fmla="*/ 0 h 6318178"/>
              <a:gd name="connsiteX8" fmla="*/ 4770437 w 11449051"/>
              <a:gd name="connsiteY8" fmla="*/ 0 h 6318178"/>
              <a:gd name="connsiteX9" fmla="*/ 5626490 w 11449051"/>
              <a:gd name="connsiteY9" fmla="*/ 0 h 6318178"/>
              <a:gd name="connsiteX10" fmla="*/ 6423504 w 11449051"/>
              <a:gd name="connsiteY10" fmla="*/ 0 h 6318178"/>
              <a:gd name="connsiteX11" fmla="*/ 7279556 w 11449051"/>
              <a:gd name="connsiteY11" fmla="*/ 0 h 6318178"/>
              <a:gd name="connsiteX12" fmla="*/ 7958495 w 11449051"/>
              <a:gd name="connsiteY12" fmla="*/ 0 h 6318178"/>
              <a:gd name="connsiteX13" fmla="*/ 8519357 w 11449051"/>
              <a:gd name="connsiteY13" fmla="*/ 0 h 6318178"/>
              <a:gd name="connsiteX14" fmla="*/ 9139257 w 11449051"/>
              <a:gd name="connsiteY14" fmla="*/ 0 h 6318178"/>
              <a:gd name="connsiteX15" fmla="*/ 9995310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904242 h 6318178"/>
              <a:gd name="connsiteX19" fmla="*/ 11449051 w 11449051"/>
              <a:gd name="connsiteY19" fmla="*/ 2702784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75376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18195 w 11449051"/>
              <a:gd name="connsiteY26" fmla="*/ 6318178 h 6318178"/>
              <a:gd name="connsiteX27" fmla="*/ 9198294 w 11449051"/>
              <a:gd name="connsiteY27" fmla="*/ 6318178 h 6318178"/>
              <a:gd name="connsiteX28" fmla="*/ 8578394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187351 w 11449051"/>
              <a:gd name="connsiteY31" fmla="*/ 6318178 h 6318178"/>
              <a:gd name="connsiteX32" fmla="*/ 5508414 w 11449051"/>
              <a:gd name="connsiteY32" fmla="*/ 6318178 h 6318178"/>
              <a:gd name="connsiteX33" fmla="*/ 4770437 w 11449051"/>
              <a:gd name="connsiteY33" fmla="*/ 6318178 h 6318178"/>
              <a:gd name="connsiteX34" fmla="*/ 4042710 w 11449051"/>
              <a:gd name="connsiteY34" fmla="*/ 6338270 h 6318178"/>
              <a:gd name="connsiteX35" fmla="*/ 3293151 w 11449051"/>
              <a:gd name="connsiteY35" fmla="*/ 6358964 h 6318178"/>
              <a:gd name="connsiteX36" fmla="*/ 2587256 w 11449051"/>
              <a:gd name="connsiteY36" fmla="*/ 6378453 h 6318178"/>
              <a:gd name="connsiteX37" fmla="*/ 1908175 w 11449051"/>
              <a:gd name="connsiteY37" fmla="*/ 6318178 h 6318178"/>
              <a:gd name="connsiteX38" fmla="*/ 1318821 w 11449051"/>
              <a:gd name="connsiteY38" fmla="*/ 6318178 h 6318178"/>
              <a:gd name="connsiteX39" fmla="*/ 774803 w 11449051"/>
              <a:gd name="connsiteY39" fmla="*/ 6318178 h 6318178"/>
              <a:gd name="connsiteX40" fmla="*/ 0 w 11449051"/>
              <a:gd name="connsiteY40" fmla="*/ 5265127 h 6318178"/>
              <a:gd name="connsiteX41" fmla="*/ 0 w 11449051"/>
              <a:gd name="connsiteY41" fmla="*/ 5265148 h 6318178"/>
              <a:gd name="connsiteX42" fmla="*/ 0 w 11449051"/>
              <a:gd name="connsiteY42" fmla="*/ 4522762 h 6318178"/>
              <a:gd name="connsiteX43" fmla="*/ 0 w 11449051"/>
              <a:gd name="connsiteY43" fmla="*/ 3685603 h 6318178"/>
              <a:gd name="connsiteX44" fmla="*/ 0 w 11449051"/>
              <a:gd name="connsiteY44" fmla="*/ 3685603 h 6318178"/>
              <a:gd name="connsiteX45" fmla="*/ 0 w 11449051"/>
              <a:gd name="connsiteY45" fmla="*/ 2781760 h 6318178"/>
              <a:gd name="connsiteX46" fmla="*/ 0 w 11449051"/>
              <a:gd name="connsiteY46" fmla="*/ 1983218 h 6318178"/>
              <a:gd name="connsiteX47" fmla="*/ 0 w 11449051"/>
              <a:gd name="connsiteY47" fmla="*/ 1053050 h 6318178"/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41490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566496 w 11449051"/>
              <a:gd name="connsiteY5" fmla="*/ 0 h 6318178"/>
              <a:gd name="connsiteX6" fmla="*/ 3224815 w 11449051"/>
              <a:gd name="connsiteY6" fmla="*/ 0 h 6318178"/>
              <a:gd name="connsiteX7" fmla="*/ 3969004 w 11449051"/>
              <a:gd name="connsiteY7" fmla="*/ 0 h 6318178"/>
              <a:gd name="connsiteX8" fmla="*/ 4770437 w 11449051"/>
              <a:gd name="connsiteY8" fmla="*/ 0 h 6318178"/>
              <a:gd name="connsiteX9" fmla="*/ 5390337 w 11449051"/>
              <a:gd name="connsiteY9" fmla="*/ 0 h 6318178"/>
              <a:gd name="connsiteX10" fmla="*/ 6128314 w 11449051"/>
              <a:gd name="connsiteY10" fmla="*/ 0 h 6318178"/>
              <a:gd name="connsiteX11" fmla="*/ 6689175 w 11449051"/>
              <a:gd name="connsiteY11" fmla="*/ 0 h 6318178"/>
              <a:gd name="connsiteX12" fmla="*/ 7486189 w 11449051"/>
              <a:gd name="connsiteY12" fmla="*/ 0 h 6318178"/>
              <a:gd name="connsiteX13" fmla="*/ 8106089 w 11449051"/>
              <a:gd name="connsiteY13" fmla="*/ 0 h 6318178"/>
              <a:gd name="connsiteX14" fmla="*/ 8903105 w 11449051"/>
              <a:gd name="connsiteY14" fmla="*/ 0 h 6318178"/>
              <a:gd name="connsiteX15" fmla="*/ 9759157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851591 h 6318178"/>
              <a:gd name="connsiteX19" fmla="*/ 11449051 w 11449051"/>
              <a:gd name="connsiteY19" fmla="*/ 2650132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27989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77234 w 11449051"/>
              <a:gd name="connsiteY26" fmla="*/ 6318178 h 6318178"/>
              <a:gd name="connsiteX27" fmla="*/ 9021181 w 11449051"/>
              <a:gd name="connsiteY27" fmla="*/ 6318178 h 6318178"/>
              <a:gd name="connsiteX28" fmla="*/ 8460318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482542 w 11449051"/>
              <a:gd name="connsiteY31" fmla="*/ 6318178 h 6318178"/>
              <a:gd name="connsiteX32" fmla="*/ 5862642 w 11449051"/>
              <a:gd name="connsiteY32" fmla="*/ 6318178 h 6318178"/>
              <a:gd name="connsiteX33" fmla="*/ 4770437 w 11449051"/>
              <a:gd name="connsiteY33" fmla="*/ 6318178 h 6318178"/>
              <a:gd name="connsiteX34" fmla="*/ 4020878 w 11449051"/>
              <a:gd name="connsiteY34" fmla="*/ 6338872 h 6318178"/>
              <a:gd name="connsiteX35" fmla="*/ 3314984 w 11449051"/>
              <a:gd name="connsiteY35" fmla="*/ 6358360 h 6318178"/>
              <a:gd name="connsiteX36" fmla="*/ 2972952 w 11449051"/>
              <a:gd name="connsiteY36" fmla="*/ 6367804 h 6318178"/>
              <a:gd name="connsiteX37" fmla="*/ 2587256 w 11449051"/>
              <a:gd name="connsiteY37" fmla="*/ 6378453 h 6318178"/>
              <a:gd name="connsiteX38" fmla="*/ 1908175 w 11449051"/>
              <a:gd name="connsiteY38" fmla="*/ 6318178 h 6318178"/>
              <a:gd name="connsiteX39" fmla="*/ 1375491 w 11449051"/>
              <a:gd name="connsiteY39" fmla="*/ 6318178 h 6318178"/>
              <a:gd name="connsiteX40" fmla="*/ 774803 w 11449051"/>
              <a:gd name="connsiteY40" fmla="*/ 6318178 h 6318178"/>
              <a:gd name="connsiteX41" fmla="*/ 0 w 11449051"/>
              <a:gd name="connsiteY41" fmla="*/ 5265127 h 6318178"/>
              <a:gd name="connsiteX42" fmla="*/ 0 w 11449051"/>
              <a:gd name="connsiteY42" fmla="*/ 5265148 h 6318178"/>
              <a:gd name="connsiteX43" fmla="*/ 0 w 11449051"/>
              <a:gd name="connsiteY43" fmla="*/ 4506967 h 6318178"/>
              <a:gd name="connsiteX44" fmla="*/ 0 w 11449051"/>
              <a:gd name="connsiteY44" fmla="*/ 3685603 h 6318178"/>
              <a:gd name="connsiteX45" fmla="*/ 0 w 11449051"/>
              <a:gd name="connsiteY45" fmla="*/ 3685603 h 6318178"/>
              <a:gd name="connsiteX46" fmla="*/ 0 w 11449051"/>
              <a:gd name="connsiteY46" fmla="*/ 2781760 h 6318178"/>
              <a:gd name="connsiteX47" fmla="*/ 0 w 11449051"/>
              <a:gd name="connsiteY47" fmla="*/ 1904242 h 6318178"/>
              <a:gd name="connsiteX48" fmla="*/ 0 w 11449051"/>
              <a:gd name="connsiteY48" fmla="*/ 1053050 h 631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6318178" fill="none" extrusionOk="0">
                <a:moveTo>
                  <a:pt x="0" y="1053050"/>
                </a:moveTo>
                <a:cubicBezTo>
                  <a:pt x="-30945" y="412994"/>
                  <a:pt x="395497" y="166387"/>
                  <a:pt x="774803" y="0"/>
                </a:cubicBezTo>
                <a:cubicBezTo>
                  <a:pt x="889782" y="-120327"/>
                  <a:pt x="1103414" y="95559"/>
                  <a:pt x="1330155" y="0"/>
                </a:cubicBezTo>
                <a:cubicBezTo>
                  <a:pt x="1568137" y="-57394"/>
                  <a:pt x="1697487" y="5164"/>
                  <a:pt x="1908175" y="0"/>
                </a:cubicBezTo>
                <a:lnTo>
                  <a:pt x="1908175" y="0"/>
                </a:lnTo>
                <a:cubicBezTo>
                  <a:pt x="2174186" y="-37344"/>
                  <a:pt x="2271272" y="108174"/>
                  <a:pt x="2623741" y="0"/>
                </a:cubicBezTo>
                <a:cubicBezTo>
                  <a:pt x="3026552" y="-94957"/>
                  <a:pt x="3070714" y="82717"/>
                  <a:pt x="3282060" y="0"/>
                </a:cubicBezTo>
                <a:cubicBezTo>
                  <a:pt x="3463219" y="-102847"/>
                  <a:pt x="3768415" y="94977"/>
                  <a:pt x="3911759" y="0"/>
                </a:cubicBezTo>
                <a:cubicBezTo>
                  <a:pt x="4002312" y="-88726"/>
                  <a:pt x="4524110" y="132786"/>
                  <a:pt x="4770437" y="0"/>
                </a:cubicBezTo>
                <a:cubicBezTo>
                  <a:pt x="5082966" y="-113203"/>
                  <a:pt x="5433003" y="46832"/>
                  <a:pt x="5626490" y="0"/>
                </a:cubicBezTo>
                <a:cubicBezTo>
                  <a:pt x="5862420" y="-136262"/>
                  <a:pt x="6232124" y="11449"/>
                  <a:pt x="6423504" y="0"/>
                </a:cubicBezTo>
                <a:cubicBezTo>
                  <a:pt x="6688902" y="-26890"/>
                  <a:pt x="6940800" y="139404"/>
                  <a:pt x="7279556" y="0"/>
                </a:cubicBezTo>
                <a:cubicBezTo>
                  <a:pt x="7680640" y="-81054"/>
                  <a:pt x="7722964" y="36657"/>
                  <a:pt x="7958495" y="0"/>
                </a:cubicBezTo>
                <a:cubicBezTo>
                  <a:pt x="8141267" y="-10324"/>
                  <a:pt x="8303848" y="59904"/>
                  <a:pt x="8519357" y="0"/>
                </a:cubicBezTo>
                <a:cubicBezTo>
                  <a:pt x="8765095" y="-113875"/>
                  <a:pt x="8886387" y="44592"/>
                  <a:pt x="9139257" y="0"/>
                </a:cubicBezTo>
                <a:cubicBezTo>
                  <a:pt x="9359084" y="-4415"/>
                  <a:pt x="9848824" y="79609"/>
                  <a:pt x="9995310" y="0"/>
                </a:cubicBezTo>
                <a:cubicBezTo>
                  <a:pt x="10166935" y="-50162"/>
                  <a:pt x="10490865" y="75500"/>
                  <a:pt x="10674247" y="0"/>
                </a:cubicBezTo>
                <a:cubicBezTo>
                  <a:pt x="11145338" y="-16724"/>
                  <a:pt x="11476366" y="393226"/>
                  <a:pt x="11449051" y="1053050"/>
                </a:cubicBezTo>
                <a:cubicBezTo>
                  <a:pt x="11485953" y="1443058"/>
                  <a:pt x="11386787" y="1673535"/>
                  <a:pt x="11449051" y="1904242"/>
                </a:cubicBezTo>
                <a:cubicBezTo>
                  <a:pt x="11454809" y="2143536"/>
                  <a:pt x="11414462" y="2404580"/>
                  <a:pt x="11449051" y="2702784"/>
                </a:cubicBezTo>
                <a:cubicBezTo>
                  <a:pt x="11502922" y="2914486"/>
                  <a:pt x="11396393" y="3391026"/>
                  <a:pt x="11449051" y="3685603"/>
                </a:cubicBezTo>
                <a:lnTo>
                  <a:pt x="11449051" y="3685603"/>
                </a:lnTo>
                <a:cubicBezTo>
                  <a:pt x="11493041" y="3978121"/>
                  <a:pt x="11401030" y="4271678"/>
                  <a:pt x="11449051" y="4475376"/>
                </a:cubicBezTo>
                <a:cubicBezTo>
                  <a:pt x="11432799" y="4668862"/>
                  <a:pt x="11457292" y="5011602"/>
                  <a:pt x="11449051" y="5265148"/>
                </a:cubicBezTo>
                <a:cubicBezTo>
                  <a:pt x="11449050" y="5265138"/>
                  <a:pt x="11449052" y="5265137"/>
                  <a:pt x="11449051" y="5265127"/>
                </a:cubicBezTo>
                <a:cubicBezTo>
                  <a:pt x="11465918" y="5850306"/>
                  <a:pt x="11078372" y="6235681"/>
                  <a:pt x="10674247" y="6318178"/>
                </a:cubicBezTo>
                <a:cubicBezTo>
                  <a:pt x="10329963" y="6423539"/>
                  <a:pt x="10128699" y="6297883"/>
                  <a:pt x="9818195" y="6318178"/>
                </a:cubicBezTo>
                <a:cubicBezTo>
                  <a:pt x="9498603" y="6383057"/>
                  <a:pt x="9352360" y="6310604"/>
                  <a:pt x="9198294" y="6318178"/>
                </a:cubicBezTo>
                <a:cubicBezTo>
                  <a:pt x="9014058" y="6353347"/>
                  <a:pt x="8884641" y="6226624"/>
                  <a:pt x="8578394" y="6318178"/>
                </a:cubicBezTo>
                <a:cubicBezTo>
                  <a:pt x="8257029" y="6344206"/>
                  <a:pt x="8055252" y="6273000"/>
                  <a:pt x="7722343" y="6318178"/>
                </a:cubicBezTo>
                <a:cubicBezTo>
                  <a:pt x="7472272" y="6334966"/>
                  <a:pt x="7280492" y="6247432"/>
                  <a:pt x="7043404" y="6318178"/>
                </a:cubicBezTo>
                <a:cubicBezTo>
                  <a:pt x="6797838" y="6361189"/>
                  <a:pt x="6536275" y="6241812"/>
                  <a:pt x="6187351" y="6318178"/>
                </a:cubicBezTo>
                <a:cubicBezTo>
                  <a:pt x="5818133" y="6325106"/>
                  <a:pt x="5653590" y="6273526"/>
                  <a:pt x="5508414" y="6318178"/>
                </a:cubicBezTo>
                <a:cubicBezTo>
                  <a:pt x="5388932" y="6328737"/>
                  <a:pt x="5114566" y="6301554"/>
                  <a:pt x="4770437" y="6318178"/>
                </a:cubicBezTo>
                <a:cubicBezTo>
                  <a:pt x="4434548" y="6301428"/>
                  <a:pt x="4222508" y="6327353"/>
                  <a:pt x="4042710" y="6338270"/>
                </a:cubicBezTo>
                <a:cubicBezTo>
                  <a:pt x="3878342" y="6373029"/>
                  <a:pt x="3532001" y="6304593"/>
                  <a:pt x="3293151" y="6358964"/>
                </a:cubicBezTo>
                <a:cubicBezTo>
                  <a:pt x="3056562" y="6362828"/>
                  <a:pt x="2812491" y="6318853"/>
                  <a:pt x="2587256" y="6378453"/>
                </a:cubicBezTo>
                <a:cubicBezTo>
                  <a:pt x="2347084" y="6474471"/>
                  <a:pt x="2216939" y="6313698"/>
                  <a:pt x="1908175" y="6318178"/>
                </a:cubicBezTo>
                <a:cubicBezTo>
                  <a:pt x="1670185" y="6361545"/>
                  <a:pt x="1584751" y="6321662"/>
                  <a:pt x="1318821" y="6318178"/>
                </a:cubicBezTo>
                <a:cubicBezTo>
                  <a:pt x="1099692" y="6313140"/>
                  <a:pt x="1030771" y="6235337"/>
                  <a:pt x="774803" y="6318178"/>
                </a:cubicBezTo>
                <a:cubicBezTo>
                  <a:pt x="380531" y="6410566"/>
                  <a:pt x="74724" y="5744228"/>
                  <a:pt x="0" y="5265127"/>
                </a:cubicBezTo>
                <a:cubicBezTo>
                  <a:pt x="1" y="5265137"/>
                  <a:pt x="-1" y="5265137"/>
                  <a:pt x="0" y="5265148"/>
                </a:cubicBezTo>
                <a:cubicBezTo>
                  <a:pt x="-12636" y="5094623"/>
                  <a:pt x="71736" y="4704934"/>
                  <a:pt x="0" y="4522762"/>
                </a:cubicBezTo>
                <a:cubicBezTo>
                  <a:pt x="-16233" y="4331633"/>
                  <a:pt x="49901" y="4092142"/>
                  <a:pt x="0" y="3685603"/>
                </a:cubicBezTo>
                <a:lnTo>
                  <a:pt x="0" y="3685603"/>
                </a:lnTo>
                <a:cubicBezTo>
                  <a:pt x="-39242" y="3300395"/>
                  <a:pt x="72115" y="3202837"/>
                  <a:pt x="0" y="2781760"/>
                </a:cubicBezTo>
                <a:cubicBezTo>
                  <a:pt x="-41487" y="2365098"/>
                  <a:pt x="-29222" y="2226150"/>
                  <a:pt x="0" y="1983218"/>
                </a:cubicBezTo>
                <a:cubicBezTo>
                  <a:pt x="-3120" y="1678632"/>
                  <a:pt x="-3089" y="1247601"/>
                  <a:pt x="0" y="1053050"/>
                </a:cubicBezTo>
                <a:close/>
              </a:path>
              <a:path w="11449051" h="6318178" stroke="0" extrusionOk="0">
                <a:moveTo>
                  <a:pt x="0" y="1053050"/>
                </a:moveTo>
                <a:cubicBezTo>
                  <a:pt x="83804" y="435959"/>
                  <a:pt x="377338" y="219291"/>
                  <a:pt x="774803" y="0"/>
                </a:cubicBezTo>
                <a:cubicBezTo>
                  <a:pt x="960485" y="13312"/>
                  <a:pt x="1118907" y="26138"/>
                  <a:pt x="1341490" y="0"/>
                </a:cubicBezTo>
                <a:cubicBezTo>
                  <a:pt x="1556044" y="-53809"/>
                  <a:pt x="1755771" y="93370"/>
                  <a:pt x="1908175" y="0"/>
                </a:cubicBezTo>
                <a:lnTo>
                  <a:pt x="1908175" y="0"/>
                </a:lnTo>
                <a:cubicBezTo>
                  <a:pt x="2070053" y="-8074"/>
                  <a:pt x="2305029" y="17996"/>
                  <a:pt x="2566496" y="0"/>
                </a:cubicBezTo>
                <a:cubicBezTo>
                  <a:pt x="2864075" y="-52628"/>
                  <a:pt x="3112040" y="100384"/>
                  <a:pt x="3224815" y="0"/>
                </a:cubicBezTo>
                <a:cubicBezTo>
                  <a:pt x="3350363" y="-81883"/>
                  <a:pt x="3792629" y="36015"/>
                  <a:pt x="3969004" y="0"/>
                </a:cubicBezTo>
                <a:cubicBezTo>
                  <a:pt x="4110938" y="-92404"/>
                  <a:pt x="4588859" y="62896"/>
                  <a:pt x="4770437" y="0"/>
                </a:cubicBezTo>
                <a:cubicBezTo>
                  <a:pt x="5064332" y="-16750"/>
                  <a:pt x="5201830" y="50776"/>
                  <a:pt x="5390337" y="0"/>
                </a:cubicBezTo>
                <a:cubicBezTo>
                  <a:pt x="5606344" y="-40647"/>
                  <a:pt x="5835249" y="36976"/>
                  <a:pt x="6128314" y="0"/>
                </a:cubicBezTo>
                <a:cubicBezTo>
                  <a:pt x="6446598" y="-97764"/>
                  <a:pt x="6448676" y="44243"/>
                  <a:pt x="6689175" y="0"/>
                </a:cubicBezTo>
                <a:cubicBezTo>
                  <a:pt x="6893524" y="-26559"/>
                  <a:pt x="7273621" y="21878"/>
                  <a:pt x="7486189" y="0"/>
                </a:cubicBezTo>
                <a:cubicBezTo>
                  <a:pt x="7746594" y="-28735"/>
                  <a:pt x="7903174" y="101564"/>
                  <a:pt x="8106089" y="0"/>
                </a:cubicBezTo>
                <a:cubicBezTo>
                  <a:pt x="8239882" y="-97827"/>
                  <a:pt x="8620202" y="133885"/>
                  <a:pt x="8903105" y="0"/>
                </a:cubicBezTo>
                <a:cubicBezTo>
                  <a:pt x="9247551" y="-127484"/>
                  <a:pt x="9360647" y="47849"/>
                  <a:pt x="9759157" y="0"/>
                </a:cubicBezTo>
                <a:cubicBezTo>
                  <a:pt x="10086578" y="-60803"/>
                  <a:pt x="10239333" y="195918"/>
                  <a:pt x="10674247" y="0"/>
                </a:cubicBezTo>
                <a:cubicBezTo>
                  <a:pt x="11099182" y="-85751"/>
                  <a:pt x="11476210" y="513571"/>
                  <a:pt x="11449051" y="1053050"/>
                </a:cubicBezTo>
                <a:cubicBezTo>
                  <a:pt x="11444795" y="1351946"/>
                  <a:pt x="11457004" y="1585681"/>
                  <a:pt x="11449051" y="1851591"/>
                </a:cubicBezTo>
                <a:cubicBezTo>
                  <a:pt x="11486639" y="2160168"/>
                  <a:pt x="11443084" y="2289165"/>
                  <a:pt x="11449051" y="2650132"/>
                </a:cubicBezTo>
                <a:cubicBezTo>
                  <a:pt x="11492006" y="3017447"/>
                  <a:pt x="11385672" y="3427031"/>
                  <a:pt x="11449051" y="3685603"/>
                </a:cubicBezTo>
                <a:lnTo>
                  <a:pt x="11449051" y="3685603"/>
                </a:lnTo>
                <a:cubicBezTo>
                  <a:pt x="11447807" y="3892675"/>
                  <a:pt x="11391510" y="4135460"/>
                  <a:pt x="11449051" y="4427989"/>
                </a:cubicBezTo>
                <a:cubicBezTo>
                  <a:pt x="11487939" y="4753897"/>
                  <a:pt x="11340676" y="5079148"/>
                  <a:pt x="11449051" y="5265148"/>
                </a:cubicBezTo>
                <a:cubicBezTo>
                  <a:pt x="11449049" y="5265138"/>
                  <a:pt x="11449052" y="5265131"/>
                  <a:pt x="11449051" y="5265127"/>
                </a:cubicBezTo>
                <a:cubicBezTo>
                  <a:pt x="11428235" y="5835552"/>
                  <a:pt x="11152236" y="6173018"/>
                  <a:pt x="10674247" y="6318178"/>
                </a:cubicBezTo>
                <a:cubicBezTo>
                  <a:pt x="10294455" y="6379152"/>
                  <a:pt x="10163170" y="6265867"/>
                  <a:pt x="9877234" y="6318178"/>
                </a:cubicBezTo>
                <a:cubicBezTo>
                  <a:pt x="9558723" y="6379331"/>
                  <a:pt x="9409856" y="6207124"/>
                  <a:pt x="9021181" y="6318178"/>
                </a:cubicBezTo>
                <a:cubicBezTo>
                  <a:pt x="8649298" y="6371843"/>
                  <a:pt x="8646861" y="6251700"/>
                  <a:pt x="8460318" y="6318178"/>
                </a:cubicBezTo>
                <a:cubicBezTo>
                  <a:pt x="8271740" y="6393273"/>
                  <a:pt x="8019284" y="6208937"/>
                  <a:pt x="7722343" y="6318178"/>
                </a:cubicBezTo>
                <a:cubicBezTo>
                  <a:pt x="7405290" y="6421186"/>
                  <a:pt x="7211312" y="6212448"/>
                  <a:pt x="7043404" y="6318178"/>
                </a:cubicBezTo>
                <a:cubicBezTo>
                  <a:pt x="6892214" y="6473966"/>
                  <a:pt x="6764407" y="6315760"/>
                  <a:pt x="6482542" y="6318178"/>
                </a:cubicBezTo>
                <a:cubicBezTo>
                  <a:pt x="6216092" y="6381364"/>
                  <a:pt x="6111096" y="6277654"/>
                  <a:pt x="5862642" y="6318178"/>
                </a:cubicBezTo>
                <a:cubicBezTo>
                  <a:pt x="5597152" y="6318134"/>
                  <a:pt x="5076500" y="6064840"/>
                  <a:pt x="4770437" y="6318178"/>
                </a:cubicBezTo>
                <a:cubicBezTo>
                  <a:pt x="4437160" y="6328680"/>
                  <a:pt x="4319834" y="6240715"/>
                  <a:pt x="4020878" y="6338872"/>
                </a:cubicBezTo>
                <a:cubicBezTo>
                  <a:pt x="3764389" y="6467535"/>
                  <a:pt x="3595645" y="6354364"/>
                  <a:pt x="3314984" y="6358360"/>
                </a:cubicBezTo>
                <a:cubicBezTo>
                  <a:pt x="3212470" y="6382662"/>
                  <a:pt x="3102126" y="6353452"/>
                  <a:pt x="2972952" y="6367804"/>
                </a:cubicBezTo>
                <a:cubicBezTo>
                  <a:pt x="2843778" y="6382155"/>
                  <a:pt x="2671431" y="6361774"/>
                  <a:pt x="2587256" y="6378453"/>
                </a:cubicBezTo>
                <a:cubicBezTo>
                  <a:pt x="2222699" y="6467337"/>
                  <a:pt x="2038646" y="6315506"/>
                  <a:pt x="1908175" y="6318178"/>
                </a:cubicBezTo>
                <a:cubicBezTo>
                  <a:pt x="1665551" y="6346422"/>
                  <a:pt x="1575304" y="6253880"/>
                  <a:pt x="1375491" y="6318178"/>
                </a:cubicBezTo>
                <a:cubicBezTo>
                  <a:pt x="1181207" y="6425445"/>
                  <a:pt x="1039598" y="6278232"/>
                  <a:pt x="774803" y="6318178"/>
                </a:cubicBezTo>
                <a:cubicBezTo>
                  <a:pt x="286827" y="6231142"/>
                  <a:pt x="-176694" y="5890908"/>
                  <a:pt x="0" y="5265127"/>
                </a:cubicBezTo>
                <a:cubicBezTo>
                  <a:pt x="0" y="5265133"/>
                  <a:pt x="-2" y="5265143"/>
                  <a:pt x="0" y="5265148"/>
                </a:cubicBezTo>
                <a:cubicBezTo>
                  <a:pt x="-56096" y="5050693"/>
                  <a:pt x="41676" y="4838882"/>
                  <a:pt x="0" y="4506967"/>
                </a:cubicBezTo>
                <a:cubicBezTo>
                  <a:pt x="-57120" y="4201358"/>
                  <a:pt x="62960" y="3935684"/>
                  <a:pt x="0" y="3685603"/>
                </a:cubicBezTo>
                <a:lnTo>
                  <a:pt x="0" y="3685603"/>
                </a:lnTo>
                <a:cubicBezTo>
                  <a:pt x="-68699" y="3279255"/>
                  <a:pt x="-424" y="3178324"/>
                  <a:pt x="0" y="2781760"/>
                </a:cubicBezTo>
                <a:cubicBezTo>
                  <a:pt x="-35713" y="2389070"/>
                  <a:pt x="30382" y="2297923"/>
                  <a:pt x="0" y="1904242"/>
                </a:cubicBezTo>
                <a:cubicBezTo>
                  <a:pt x="-24884" y="1517534"/>
                  <a:pt x="-10979" y="1361214"/>
                  <a:pt x="0" y="1053050"/>
                </a:cubicBezTo>
                <a:close/>
              </a:path>
              <a:path w="11449051" h="6318178" fill="none" stroke="0" extrusionOk="0">
                <a:moveTo>
                  <a:pt x="0" y="1053050"/>
                </a:moveTo>
                <a:cubicBezTo>
                  <a:pt x="25124" y="498632"/>
                  <a:pt x="437457" y="224217"/>
                  <a:pt x="774803" y="0"/>
                </a:cubicBezTo>
                <a:cubicBezTo>
                  <a:pt x="905234" y="-79766"/>
                  <a:pt x="1063559" y="64447"/>
                  <a:pt x="1330155" y="0"/>
                </a:cubicBezTo>
                <a:cubicBezTo>
                  <a:pt x="1547174" y="-69762"/>
                  <a:pt x="1705841" y="27900"/>
                  <a:pt x="1908175" y="0"/>
                </a:cubicBezTo>
                <a:lnTo>
                  <a:pt x="1908175" y="0"/>
                </a:lnTo>
                <a:cubicBezTo>
                  <a:pt x="2156732" y="-75116"/>
                  <a:pt x="2314215" y="70692"/>
                  <a:pt x="2623741" y="0"/>
                </a:cubicBezTo>
                <a:cubicBezTo>
                  <a:pt x="3005858" y="-112705"/>
                  <a:pt x="3074387" y="95006"/>
                  <a:pt x="3282060" y="0"/>
                </a:cubicBezTo>
                <a:cubicBezTo>
                  <a:pt x="3494723" y="-62196"/>
                  <a:pt x="3798036" y="45384"/>
                  <a:pt x="3911759" y="0"/>
                </a:cubicBezTo>
                <a:cubicBezTo>
                  <a:pt x="4094784" y="-90837"/>
                  <a:pt x="4496260" y="101744"/>
                  <a:pt x="4770437" y="0"/>
                </a:cubicBezTo>
                <a:cubicBezTo>
                  <a:pt x="5082810" y="-114742"/>
                  <a:pt x="5387346" y="97321"/>
                  <a:pt x="5626490" y="0"/>
                </a:cubicBezTo>
                <a:cubicBezTo>
                  <a:pt x="5832376" y="-55669"/>
                  <a:pt x="6226218" y="-2813"/>
                  <a:pt x="6423504" y="0"/>
                </a:cubicBezTo>
                <a:cubicBezTo>
                  <a:pt x="6672306" y="-28386"/>
                  <a:pt x="6884185" y="110287"/>
                  <a:pt x="7279556" y="0"/>
                </a:cubicBezTo>
                <a:cubicBezTo>
                  <a:pt x="7661110" y="-75291"/>
                  <a:pt x="7763326" y="31224"/>
                  <a:pt x="7958495" y="0"/>
                </a:cubicBezTo>
                <a:cubicBezTo>
                  <a:pt x="8193274" y="3335"/>
                  <a:pt x="8294478" y="91920"/>
                  <a:pt x="8519357" y="0"/>
                </a:cubicBezTo>
                <a:cubicBezTo>
                  <a:pt x="8730465" y="-49786"/>
                  <a:pt x="8927749" y="26603"/>
                  <a:pt x="9139257" y="0"/>
                </a:cubicBezTo>
                <a:cubicBezTo>
                  <a:pt x="9364721" y="-59872"/>
                  <a:pt x="9844924" y="84347"/>
                  <a:pt x="9995310" y="0"/>
                </a:cubicBezTo>
                <a:cubicBezTo>
                  <a:pt x="10169615" y="-41802"/>
                  <a:pt x="10498011" y="45906"/>
                  <a:pt x="10674247" y="0"/>
                </a:cubicBezTo>
                <a:cubicBezTo>
                  <a:pt x="10884442" y="-113968"/>
                  <a:pt x="11419026" y="490795"/>
                  <a:pt x="11449051" y="1053050"/>
                </a:cubicBezTo>
                <a:cubicBezTo>
                  <a:pt x="11499075" y="1486141"/>
                  <a:pt x="11384349" y="1633088"/>
                  <a:pt x="11449051" y="1904242"/>
                </a:cubicBezTo>
                <a:cubicBezTo>
                  <a:pt x="11442808" y="2142191"/>
                  <a:pt x="11453769" y="2515559"/>
                  <a:pt x="11449051" y="2702784"/>
                </a:cubicBezTo>
                <a:cubicBezTo>
                  <a:pt x="11465834" y="2864728"/>
                  <a:pt x="11354699" y="3438794"/>
                  <a:pt x="11449051" y="3685603"/>
                </a:cubicBezTo>
                <a:lnTo>
                  <a:pt x="11449051" y="3685603"/>
                </a:lnTo>
                <a:cubicBezTo>
                  <a:pt x="11496180" y="3944483"/>
                  <a:pt x="11424958" y="4268940"/>
                  <a:pt x="11449051" y="4475376"/>
                </a:cubicBezTo>
                <a:cubicBezTo>
                  <a:pt x="11443417" y="4664877"/>
                  <a:pt x="11439702" y="5013472"/>
                  <a:pt x="11449051" y="5265148"/>
                </a:cubicBezTo>
                <a:cubicBezTo>
                  <a:pt x="11449049" y="5265139"/>
                  <a:pt x="11449053" y="5265136"/>
                  <a:pt x="11449051" y="5265127"/>
                </a:cubicBezTo>
                <a:cubicBezTo>
                  <a:pt x="11502864" y="5919863"/>
                  <a:pt x="11087462" y="6186271"/>
                  <a:pt x="10674247" y="6318178"/>
                </a:cubicBezTo>
                <a:cubicBezTo>
                  <a:pt x="10375770" y="6469903"/>
                  <a:pt x="10095701" y="6161750"/>
                  <a:pt x="9818195" y="6318178"/>
                </a:cubicBezTo>
                <a:cubicBezTo>
                  <a:pt x="9511107" y="6422568"/>
                  <a:pt x="9334335" y="6274563"/>
                  <a:pt x="9198294" y="6318178"/>
                </a:cubicBezTo>
                <a:cubicBezTo>
                  <a:pt x="9040657" y="6368332"/>
                  <a:pt x="8835631" y="6308918"/>
                  <a:pt x="8578394" y="6318178"/>
                </a:cubicBezTo>
                <a:cubicBezTo>
                  <a:pt x="8284756" y="6355213"/>
                  <a:pt x="7962151" y="6254355"/>
                  <a:pt x="7722343" y="6318178"/>
                </a:cubicBezTo>
                <a:cubicBezTo>
                  <a:pt x="7402445" y="6364746"/>
                  <a:pt x="7313215" y="6228133"/>
                  <a:pt x="7043404" y="6318178"/>
                </a:cubicBezTo>
                <a:cubicBezTo>
                  <a:pt x="6809359" y="6378950"/>
                  <a:pt x="6554523" y="6307303"/>
                  <a:pt x="6187351" y="6318178"/>
                </a:cubicBezTo>
                <a:cubicBezTo>
                  <a:pt x="5844735" y="6335991"/>
                  <a:pt x="5649474" y="6266474"/>
                  <a:pt x="5508414" y="6318178"/>
                </a:cubicBezTo>
                <a:cubicBezTo>
                  <a:pt x="5370194" y="6390033"/>
                  <a:pt x="5077076" y="6355851"/>
                  <a:pt x="4770437" y="6318178"/>
                </a:cubicBezTo>
                <a:cubicBezTo>
                  <a:pt x="4459907" y="6284850"/>
                  <a:pt x="4212381" y="6305570"/>
                  <a:pt x="4042710" y="6338270"/>
                </a:cubicBezTo>
                <a:cubicBezTo>
                  <a:pt x="3823024" y="6402276"/>
                  <a:pt x="3475729" y="6328438"/>
                  <a:pt x="3293151" y="6358964"/>
                </a:cubicBezTo>
                <a:cubicBezTo>
                  <a:pt x="3034615" y="6332723"/>
                  <a:pt x="2778194" y="6311730"/>
                  <a:pt x="2587256" y="6378453"/>
                </a:cubicBezTo>
                <a:cubicBezTo>
                  <a:pt x="2371222" y="6395153"/>
                  <a:pt x="2155208" y="6254308"/>
                  <a:pt x="1908175" y="6318178"/>
                </a:cubicBezTo>
                <a:cubicBezTo>
                  <a:pt x="1701365" y="6381529"/>
                  <a:pt x="1534303" y="6332053"/>
                  <a:pt x="1318821" y="6318178"/>
                </a:cubicBezTo>
                <a:cubicBezTo>
                  <a:pt x="1100359" y="6342964"/>
                  <a:pt x="1014938" y="6259703"/>
                  <a:pt x="774803" y="6318178"/>
                </a:cubicBezTo>
                <a:cubicBezTo>
                  <a:pt x="263343" y="6401885"/>
                  <a:pt x="-73456" y="5796459"/>
                  <a:pt x="0" y="5265127"/>
                </a:cubicBezTo>
                <a:cubicBezTo>
                  <a:pt x="0" y="5265136"/>
                  <a:pt x="-3" y="5265138"/>
                  <a:pt x="0" y="5265148"/>
                </a:cubicBezTo>
                <a:cubicBezTo>
                  <a:pt x="48894" y="5029810"/>
                  <a:pt x="51410" y="4697950"/>
                  <a:pt x="0" y="4522762"/>
                </a:cubicBezTo>
                <a:cubicBezTo>
                  <a:pt x="-106538" y="4307822"/>
                  <a:pt x="40635" y="4041368"/>
                  <a:pt x="0" y="3685603"/>
                </a:cubicBezTo>
                <a:lnTo>
                  <a:pt x="0" y="3685603"/>
                </a:lnTo>
                <a:cubicBezTo>
                  <a:pt x="-21333" y="3295583"/>
                  <a:pt x="22367" y="3183891"/>
                  <a:pt x="0" y="2781760"/>
                </a:cubicBezTo>
                <a:cubicBezTo>
                  <a:pt x="-52337" y="2379454"/>
                  <a:pt x="19088" y="2200482"/>
                  <a:pt x="0" y="1983218"/>
                </a:cubicBezTo>
                <a:cubicBezTo>
                  <a:pt x="60676" y="1762117"/>
                  <a:pt x="8824" y="1395270"/>
                  <a:pt x="0" y="1053050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FD5D2-8BD6-277B-E10C-7F57B2212D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89061" y="1234867"/>
            <a:ext cx="3779289" cy="5521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85FBD-A0AA-3A79-A086-2636B22C897A}"/>
              </a:ext>
            </a:extLst>
          </p:cNvPr>
          <p:cNvSpPr txBox="1"/>
          <p:nvPr/>
        </p:nvSpPr>
        <p:spPr>
          <a:xfrm>
            <a:off x="5516422" y="2591409"/>
            <a:ext cx="6381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Trật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tự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trong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trường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lớp</a:t>
            </a:r>
            <a:endParaRPr lang="vi-VN" sz="44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Em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là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học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trò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ngoan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.</a:t>
            </a:r>
            <a:endParaRPr lang="vi-VN" sz="44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51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668C94-4F26-C6F8-A561-010B4765C524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BCF13-BDF8-652E-0B03-9DFC110D0E6C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5CD1F4C2-B83B-8453-C0AD-2FAC4067B4B2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7FF7C7-4716-2D4E-B9D0-BED453BA43B9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19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68993A-BE95-48D4-9FC2-A7FE560A294D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4298A-6BD0-7DD1-5EEB-9874F5AFBB83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đến trường để làm gì?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9EDC66A6-5193-6875-350C-FA1E2F032EF2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6638C2-5DAE-F89E-1323-D867E17B6127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75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1A8463-914D-9B84-25E5-FFC4CD1D24F6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79171-FFF4-5BDD-CFDA-018B1DCB7F15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23A48655-059A-122D-05D8-F54789BB3AC4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67B573-39F6-CEBD-852F-D09BBFC58315}"/>
              </a:ext>
            </a:extLst>
          </p:cNvPr>
          <p:cNvSpPr/>
          <p:nvPr/>
        </p:nvSpPr>
        <p:spPr>
          <a:xfrm>
            <a:off x="3562351" y="2295525"/>
            <a:ext cx="5248274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02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8056595" cy="2718949"/>
          </a:xfrm>
          <a:custGeom>
            <a:avLst/>
            <a:gdLst>
              <a:gd name="connsiteX0" fmla="*/ 0 w 8056595"/>
              <a:gd name="connsiteY0" fmla="*/ 0 h 2718949"/>
              <a:gd name="connsiteX1" fmla="*/ 8056595 w 8056595"/>
              <a:gd name="connsiteY1" fmla="*/ 0 h 2718949"/>
              <a:gd name="connsiteX2" fmla="*/ 8056595 w 8056595"/>
              <a:gd name="connsiteY2" fmla="*/ 2718949 h 2718949"/>
              <a:gd name="connsiteX3" fmla="*/ 0 w 8056595"/>
              <a:gd name="connsiteY3" fmla="*/ 2718949 h 2718949"/>
              <a:gd name="connsiteX4" fmla="*/ 0 w 8056595"/>
              <a:gd name="connsiteY4" fmla="*/ 0 h 271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6595" h="2718949" fill="none" extrusionOk="0">
                <a:moveTo>
                  <a:pt x="0" y="0"/>
                </a:moveTo>
                <a:cubicBezTo>
                  <a:pt x="2263108" y="-39884"/>
                  <a:pt x="4509248" y="20320"/>
                  <a:pt x="8056595" y="0"/>
                </a:cubicBezTo>
                <a:cubicBezTo>
                  <a:pt x="7983813" y="480136"/>
                  <a:pt x="8055961" y="2376212"/>
                  <a:pt x="8056595" y="2718949"/>
                </a:cubicBezTo>
                <a:cubicBezTo>
                  <a:pt x="5312132" y="2566156"/>
                  <a:pt x="2504169" y="2708356"/>
                  <a:pt x="0" y="2718949"/>
                </a:cubicBezTo>
                <a:cubicBezTo>
                  <a:pt x="-69465" y="2143659"/>
                  <a:pt x="4977" y="492359"/>
                  <a:pt x="0" y="0"/>
                </a:cubicBezTo>
                <a:close/>
              </a:path>
              <a:path w="8056595" h="2718949" stroke="0" extrusionOk="0">
                <a:moveTo>
                  <a:pt x="0" y="0"/>
                </a:moveTo>
                <a:cubicBezTo>
                  <a:pt x="3099318" y="-76269"/>
                  <a:pt x="4574713" y="79743"/>
                  <a:pt x="8056595" y="0"/>
                </a:cubicBezTo>
                <a:cubicBezTo>
                  <a:pt x="8114483" y="1134396"/>
                  <a:pt x="8095311" y="1525141"/>
                  <a:pt x="8056595" y="2718949"/>
                </a:cubicBezTo>
                <a:cubicBezTo>
                  <a:pt x="5307831" y="2687753"/>
                  <a:pt x="2567768" y="2836259"/>
                  <a:pt x="0" y="2718949"/>
                </a:cubicBezTo>
                <a:cubicBezTo>
                  <a:pt x="-70663" y="2411681"/>
                  <a:pt x="-44522" y="126969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đến trường học tập em cần tuân theo nội quy của trường lớp, một trong các nội quy đó là giữ trật tự trong trường, lớp.</a:t>
            </a:r>
            <a:endParaRPr lang="en-US" sz="42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9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DD17EA-00A6-491B-A70F-8EF8C180C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9BCDBF-01E1-4169-AB3F-31839BEA8828}"/>
              </a:ext>
            </a:extLst>
          </p:cNvPr>
          <p:cNvGrpSpPr/>
          <p:nvPr/>
        </p:nvGrpSpPr>
        <p:grpSpPr>
          <a:xfrm>
            <a:off x="2889573" y="278610"/>
            <a:ext cx="9159089" cy="4686561"/>
            <a:chOff x="1594486" y="107861"/>
            <a:chExt cx="9192924" cy="48717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09F30D4-6651-4A5A-9060-E17F2D993239}"/>
                </a:ext>
              </a:extLst>
            </p:cNvPr>
            <p:cNvSpPr/>
            <p:nvPr/>
          </p:nvSpPr>
          <p:spPr>
            <a:xfrm>
              <a:off x="1628958" y="107861"/>
              <a:ext cx="9088500" cy="4871718"/>
            </a:xfrm>
            <a:custGeom>
              <a:avLst/>
              <a:gdLst>
                <a:gd name="connsiteX0" fmla="*/ 0 w 9088500"/>
                <a:gd name="connsiteY0" fmla="*/ 811969 h 4871718"/>
                <a:gd name="connsiteX1" fmla="*/ 811969 w 9088500"/>
                <a:gd name="connsiteY1" fmla="*/ 0 h 4871718"/>
                <a:gd name="connsiteX2" fmla="*/ 8276531 w 9088500"/>
                <a:gd name="connsiteY2" fmla="*/ 0 h 4871718"/>
                <a:gd name="connsiteX3" fmla="*/ 9088500 w 9088500"/>
                <a:gd name="connsiteY3" fmla="*/ 811969 h 4871718"/>
                <a:gd name="connsiteX4" fmla="*/ 9088500 w 9088500"/>
                <a:gd name="connsiteY4" fmla="*/ 4059749 h 4871718"/>
                <a:gd name="connsiteX5" fmla="*/ 8276531 w 9088500"/>
                <a:gd name="connsiteY5" fmla="*/ 4871718 h 4871718"/>
                <a:gd name="connsiteX6" fmla="*/ 811969 w 9088500"/>
                <a:gd name="connsiteY6" fmla="*/ 4871718 h 4871718"/>
                <a:gd name="connsiteX7" fmla="*/ 0 w 9088500"/>
                <a:gd name="connsiteY7" fmla="*/ 4059749 h 4871718"/>
                <a:gd name="connsiteX8" fmla="*/ 0 w 9088500"/>
                <a:gd name="connsiteY8" fmla="*/ 811969 h 487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8500" h="4871718" fill="none" extrusionOk="0">
                  <a:moveTo>
                    <a:pt x="0" y="811969"/>
                  </a:moveTo>
                  <a:cubicBezTo>
                    <a:pt x="309" y="371887"/>
                    <a:pt x="371395" y="13199"/>
                    <a:pt x="811969" y="0"/>
                  </a:cubicBezTo>
                  <a:cubicBezTo>
                    <a:pt x="3529533" y="72427"/>
                    <a:pt x="6028026" y="61419"/>
                    <a:pt x="8276531" y="0"/>
                  </a:cubicBezTo>
                  <a:cubicBezTo>
                    <a:pt x="8714517" y="-71949"/>
                    <a:pt x="9059039" y="354620"/>
                    <a:pt x="9088500" y="811969"/>
                  </a:cubicBezTo>
                  <a:cubicBezTo>
                    <a:pt x="9189376" y="1311803"/>
                    <a:pt x="8981187" y="3368435"/>
                    <a:pt x="9088500" y="4059749"/>
                  </a:cubicBezTo>
                  <a:cubicBezTo>
                    <a:pt x="9095642" y="4471939"/>
                    <a:pt x="8718546" y="4864518"/>
                    <a:pt x="8276531" y="4871718"/>
                  </a:cubicBezTo>
                  <a:cubicBezTo>
                    <a:pt x="7221505" y="4901545"/>
                    <a:pt x="4043198" y="4792412"/>
                    <a:pt x="811969" y="4871718"/>
                  </a:cubicBezTo>
                  <a:cubicBezTo>
                    <a:pt x="397276" y="4867903"/>
                    <a:pt x="-72484" y="4522520"/>
                    <a:pt x="0" y="4059749"/>
                  </a:cubicBezTo>
                  <a:cubicBezTo>
                    <a:pt x="50037" y="2651441"/>
                    <a:pt x="770" y="1651178"/>
                    <a:pt x="0" y="811969"/>
                  </a:cubicBezTo>
                  <a:close/>
                </a:path>
                <a:path w="9088500" h="4871718" stroke="0" extrusionOk="0">
                  <a:moveTo>
                    <a:pt x="0" y="811969"/>
                  </a:moveTo>
                  <a:cubicBezTo>
                    <a:pt x="63769" y="380913"/>
                    <a:pt x="398063" y="71946"/>
                    <a:pt x="811969" y="0"/>
                  </a:cubicBezTo>
                  <a:cubicBezTo>
                    <a:pt x="4446056" y="123000"/>
                    <a:pt x="6480602" y="-96860"/>
                    <a:pt x="8276531" y="0"/>
                  </a:cubicBezTo>
                  <a:cubicBezTo>
                    <a:pt x="8695373" y="-22557"/>
                    <a:pt x="9098199" y="343978"/>
                    <a:pt x="9088500" y="811969"/>
                  </a:cubicBezTo>
                  <a:cubicBezTo>
                    <a:pt x="9091673" y="1320018"/>
                    <a:pt x="9182767" y="3324340"/>
                    <a:pt x="9088500" y="4059749"/>
                  </a:cubicBezTo>
                  <a:cubicBezTo>
                    <a:pt x="9036076" y="4527179"/>
                    <a:pt x="8714528" y="4870009"/>
                    <a:pt x="8276531" y="4871718"/>
                  </a:cubicBezTo>
                  <a:cubicBezTo>
                    <a:pt x="7299873" y="4711011"/>
                    <a:pt x="3901724" y="4911385"/>
                    <a:pt x="811969" y="4871718"/>
                  </a:cubicBezTo>
                  <a:cubicBezTo>
                    <a:pt x="327473" y="4864435"/>
                    <a:pt x="-75781" y="4473856"/>
                    <a:pt x="0" y="4059749"/>
                  </a:cubicBezTo>
                  <a:cubicBezTo>
                    <a:pt x="32216" y="2806980"/>
                    <a:pt x="57206" y="1182038"/>
                    <a:pt x="0" y="811969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Arial" panose="020F0502020204030204"/>
              </a:endParaRPr>
            </a:p>
          </p:txBody>
        </p:sp>
        <p:sp>
          <p:nvSpPr>
            <p:cNvPr id="7" name="文本框 21">
              <a:extLst>
                <a:ext uri="{FF2B5EF4-FFF2-40B4-BE49-F238E27FC236}">
                  <a16:creationId xmlns:a16="http://schemas.microsoft.com/office/drawing/2014/main" id="{4AA50070-1CA9-476A-AACC-B7D1B44DBEB6}"/>
                </a:ext>
              </a:extLst>
            </p:cNvPr>
            <p:cNvSpPr txBox="1"/>
            <p:nvPr/>
          </p:nvSpPr>
          <p:spPr>
            <a:xfrm>
              <a:off x="1594486" y="362040"/>
              <a:ext cx="9192924" cy="69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….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ngày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tháng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….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năm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endParaRPr lang="zh-CN" altLang="en-US" sz="4267" b="1" dirty="0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76F6AD-20A1-C1E6-6F4A-772D3ABFC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1290637"/>
            <a:ext cx="2552700" cy="73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1DC281-6C6F-52E4-5700-9425A0CB2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576" y="1990227"/>
            <a:ext cx="8449788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E976F-AF08-A3E3-09C2-AB8FC378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430" y="2096961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530F-45D3-7C1A-2650-DDE8875B1CF7}"/>
              </a:ext>
            </a:extLst>
          </p:cNvPr>
          <p:cNvGrpSpPr/>
          <p:nvPr/>
        </p:nvGrpSpPr>
        <p:grpSpPr>
          <a:xfrm>
            <a:off x="2062345" y="0"/>
            <a:ext cx="11320280" cy="1652692"/>
            <a:chOff x="233545" y="-51744"/>
            <a:chExt cx="11320280" cy="1652692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7DB198D-7A6E-94CC-2280-4F11C1B5A05F}"/>
                </a:ext>
              </a:extLst>
            </p:cNvPr>
            <p:cNvSpPr/>
            <p:nvPr/>
          </p:nvSpPr>
          <p:spPr>
            <a:xfrm>
              <a:off x="964097" y="303033"/>
              <a:ext cx="6732104" cy="10114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6732104"/>
                        <a:gd name="connsiteY0" fmla="*/ 168573 h 1011417"/>
                        <a:gd name="connsiteX1" fmla="*/ 168573 w 6732104"/>
                        <a:gd name="connsiteY1" fmla="*/ 0 h 1011417"/>
                        <a:gd name="connsiteX2" fmla="*/ 6563531 w 6732104"/>
                        <a:gd name="connsiteY2" fmla="*/ 0 h 1011417"/>
                        <a:gd name="connsiteX3" fmla="*/ 6732104 w 6732104"/>
                        <a:gd name="connsiteY3" fmla="*/ 168573 h 1011417"/>
                        <a:gd name="connsiteX4" fmla="*/ 6732104 w 6732104"/>
                        <a:gd name="connsiteY4" fmla="*/ 842844 h 1011417"/>
                        <a:gd name="connsiteX5" fmla="*/ 6563531 w 6732104"/>
                        <a:gd name="connsiteY5" fmla="*/ 1011417 h 1011417"/>
                        <a:gd name="connsiteX6" fmla="*/ 168573 w 6732104"/>
                        <a:gd name="connsiteY6" fmla="*/ 1011417 h 1011417"/>
                        <a:gd name="connsiteX7" fmla="*/ 0 w 6732104"/>
                        <a:gd name="connsiteY7" fmla="*/ 842844 h 1011417"/>
                        <a:gd name="connsiteX8" fmla="*/ 0 w 6732104"/>
                        <a:gd name="connsiteY8" fmla="*/ 168573 h 1011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732104" h="1011417" fill="none" extrusionOk="0">
                          <a:moveTo>
                            <a:pt x="0" y="168573"/>
                          </a:moveTo>
                          <a:cubicBezTo>
                            <a:pt x="1548" y="90935"/>
                            <a:pt x="88810" y="-9818"/>
                            <a:pt x="168573" y="0"/>
                          </a:cubicBezTo>
                          <a:cubicBezTo>
                            <a:pt x="972887" y="139772"/>
                            <a:pt x="4959388" y="14259"/>
                            <a:pt x="6563531" y="0"/>
                          </a:cubicBezTo>
                          <a:cubicBezTo>
                            <a:pt x="6653180" y="-576"/>
                            <a:pt x="6739723" y="69269"/>
                            <a:pt x="6732104" y="168573"/>
                          </a:cubicBezTo>
                          <a:cubicBezTo>
                            <a:pt x="6711122" y="451289"/>
                            <a:pt x="6765133" y="572431"/>
                            <a:pt x="6732104" y="842844"/>
                          </a:cubicBezTo>
                          <a:cubicBezTo>
                            <a:pt x="6730879" y="937245"/>
                            <a:pt x="6658794" y="1011339"/>
                            <a:pt x="6563531" y="1011417"/>
                          </a:cubicBezTo>
                          <a:cubicBezTo>
                            <a:pt x="5299100" y="899463"/>
                            <a:pt x="2921839" y="985184"/>
                            <a:pt x="168573" y="1011417"/>
                          </a:cubicBezTo>
                          <a:cubicBezTo>
                            <a:pt x="74812" y="1007195"/>
                            <a:pt x="326" y="951415"/>
                            <a:pt x="0" y="842844"/>
                          </a:cubicBezTo>
                          <a:cubicBezTo>
                            <a:pt x="59826" y="527076"/>
                            <a:pt x="-27074" y="493581"/>
                            <a:pt x="0" y="168573"/>
                          </a:cubicBezTo>
                          <a:close/>
                        </a:path>
                        <a:path w="6732104" h="1011417" stroke="0" extrusionOk="0">
                          <a:moveTo>
                            <a:pt x="0" y="168573"/>
                          </a:moveTo>
                          <a:cubicBezTo>
                            <a:pt x="-402" y="71230"/>
                            <a:pt x="84564" y="7548"/>
                            <a:pt x="168573" y="0"/>
                          </a:cubicBezTo>
                          <a:cubicBezTo>
                            <a:pt x="1394230" y="-123725"/>
                            <a:pt x="3435104" y="31472"/>
                            <a:pt x="6563531" y="0"/>
                          </a:cubicBezTo>
                          <a:cubicBezTo>
                            <a:pt x="6650484" y="354"/>
                            <a:pt x="6739862" y="86110"/>
                            <a:pt x="6732104" y="168573"/>
                          </a:cubicBezTo>
                          <a:cubicBezTo>
                            <a:pt x="6703544" y="426343"/>
                            <a:pt x="6695162" y="707549"/>
                            <a:pt x="6732104" y="842844"/>
                          </a:cubicBezTo>
                          <a:cubicBezTo>
                            <a:pt x="6731021" y="937763"/>
                            <a:pt x="6653765" y="1008353"/>
                            <a:pt x="6563531" y="1011417"/>
                          </a:cubicBezTo>
                          <a:cubicBezTo>
                            <a:pt x="4546590" y="948148"/>
                            <a:pt x="2483006" y="873591"/>
                            <a:pt x="168573" y="1011417"/>
                          </a:cubicBezTo>
                          <a:cubicBezTo>
                            <a:pt x="73456" y="1007067"/>
                            <a:pt x="15907" y="937261"/>
                            <a:pt x="0" y="842844"/>
                          </a:cubicBezTo>
                          <a:cubicBezTo>
                            <a:pt x="7996" y="726588"/>
                            <a:pt x="46622" y="443561"/>
                            <a:pt x="0" y="16857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35E48-AE40-8E62-AC07-B5AF39D6E935}"/>
                </a:ext>
              </a:extLst>
            </p:cNvPr>
            <p:cNvSpPr txBox="1"/>
            <p:nvPr/>
          </p:nvSpPr>
          <p:spPr>
            <a:xfrm>
              <a:off x="1678085" y="426034"/>
              <a:ext cx="98757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3600" dirty="0" err="1">
                  <a:solidFill>
                    <a:srgbClr val="002060"/>
                  </a:solidFill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cần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giữ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trật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tự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khi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8AAE37-0EE2-3E82-D19A-0A413097A2C2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C605A9-F8B7-2693-E524-B9DE9A237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vi-VN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grpSp>
            <p:nvGrpSpPr>
              <p:cNvPr id="9" name="Group 134">
                <a:extLst>
                  <a:ext uri="{FF2B5EF4-FFF2-40B4-BE49-F238E27FC236}">
                    <a16:creationId xmlns:a16="http://schemas.microsoft.com/office/drawing/2014/main" id="{6F0A5A90-FDE1-00B9-2BA7-61B1BCD6AE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10" name="Group 335">
                  <a:extLst>
                    <a:ext uri="{FF2B5EF4-FFF2-40B4-BE49-F238E27FC236}">
                      <a16:creationId xmlns:a16="http://schemas.microsoft.com/office/drawing/2014/main" id="{E12B5EB1-5A7E-5A58-46D0-8F4F07F14E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17" name="Oval 136">
                    <a:extLst>
                      <a:ext uri="{FF2B5EF4-FFF2-40B4-BE49-F238E27FC236}">
                        <a16:creationId xmlns:a16="http://schemas.microsoft.com/office/drawing/2014/main" id="{D61C6C77-A483-F6D1-6FC2-FC79FA38C7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8" name="Freeform 137">
                    <a:extLst>
                      <a:ext uri="{FF2B5EF4-FFF2-40B4-BE49-F238E27FC236}">
                        <a16:creationId xmlns:a16="http://schemas.microsoft.com/office/drawing/2014/main" id="{D519CA7E-83C7-59DD-AC85-1C85B4B47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9" name="Freeform 138">
                    <a:extLst>
                      <a:ext uri="{FF2B5EF4-FFF2-40B4-BE49-F238E27FC236}">
                        <a16:creationId xmlns:a16="http://schemas.microsoft.com/office/drawing/2014/main" id="{5001DA8A-2462-F6E5-25F7-40CAF3041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0" name="Freeform 139">
                    <a:extLst>
                      <a:ext uri="{FF2B5EF4-FFF2-40B4-BE49-F238E27FC236}">
                        <a16:creationId xmlns:a16="http://schemas.microsoft.com/office/drawing/2014/main" id="{617666C7-9E56-2AD6-7B29-D9F18B07B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1" name="Freeform 140">
                    <a:extLst>
                      <a:ext uri="{FF2B5EF4-FFF2-40B4-BE49-F238E27FC236}">
                        <a16:creationId xmlns:a16="http://schemas.microsoft.com/office/drawing/2014/main" id="{DDEAD492-9096-B9F8-6FC0-A2AFD1173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3" name="Freeform 141">
                    <a:extLst>
                      <a:ext uri="{FF2B5EF4-FFF2-40B4-BE49-F238E27FC236}">
                        <a16:creationId xmlns:a16="http://schemas.microsoft.com/office/drawing/2014/main" id="{99FA0C09-CDDD-1222-AD68-B6CCFE2C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4" name="Freeform 142">
                    <a:extLst>
                      <a:ext uri="{FF2B5EF4-FFF2-40B4-BE49-F238E27FC236}">
                        <a16:creationId xmlns:a16="http://schemas.microsoft.com/office/drawing/2014/main" id="{8A4FC012-786A-9D13-F718-809CA01ED4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5" name="Freeform 143">
                    <a:extLst>
                      <a:ext uri="{FF2B5EF4-FFF2-40B4-BE49-F238E27FC236}">
                        <a16:creationId xmlns:a16="http://schemas.microsoft.com/office/drawing/2014/main" id="{28D5E58F-4FDC-1ABB-C891-B271558EF5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6" name="Freeform 144">
                    <a:extLst>
                      <a:ext uri="{FF2B5EF4-FFF2-40B4-BE49-F238E27FC236}">
                        <a16:creationId xmlns:a16="http://schemas.microsoft.com/office/drawing/2014/main" id="{29219C00-6088-B7CC-4CCF-A0C9F271F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7" name="Freeform 145">
                    <a:extLst>
                      <a:ext uri="{FF2B5EF4-FFF2-40B4-BE49-F238E27FC236}">
                        <a16:creationId xmlns:a16="http://schemas.microsoft.com/office/drawing/2014/main" id="{C3EE13DC-8BC7-3381-351E-05B96E316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8" name="Freeform 146">
                    <a:extLst>
                      <a:ext uri="{FF2B5EF4-FFF2-40B4-BE49-F238E27FC236}">
                        <a16:creationId xmlns:a16="http://schemas.microsoft.com/office/drawing/2014/main" id="{CB3D0F2B-0159-8582-883D-D42A8EDC71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9" name="Freeform 147">
                    <a:extLst>
                      <a:ext uri="{FF2B5EF4-FFF2-40B4-BE49-F238E27FC236}">
                        <a16:creationId xmlns:a16="http://schemas.microsoft.com/office/drawing/2014/main" id="{1A65FF45-E181-9F77-FC15-A85EFD28F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30" name="Freeform 148">
                    <a:extLst>
                      <a:ext uri="{FF2B5EF4-FFF2-40B4-BE49-F238E27FC236}">
                        <a16:creationId xmlns:a16="http://schemas.microsoft.com/office/drawing/2014/main" id="{BABB01A3-CF21-4A67-85C4-2FCAEE6F1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31" name="Freeform 149">
                    <a:extLst>
                      <a:ext uri="{FF2B5EF4-FFF2-40B4-BE49-F238E27FC236}">
                        <a16:creationId xmlns:a16="http://schemas.microsoft.com/office/drawing/2014/main" id="{54B7DCC4-BA5A-8D46-A5BA-AFC30FA78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24" name="Oval 150">
                    <a:extLst>
                      <a:ext uri="{FF2B5EF4-FFF2-40B4-BE49-F238E27FC236}">
                        <a16:creationId xmlns:a16="http://schemas.microsoft.com/office/drawing/2014/main" id="{BD3C58A6-B748-C93C-677A-909F85A53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25" name="Oval 151">
                    <a:extLst>
                      <a:ext uri="{FF2B5EF4-FFF2-40B4-BE49-F238E27FC236}">
                        <a16:creationId xmlns:a16="http://schemas.microsoft.com/office/drawing/2014/main" id="{ABC8F33E-057D-B57F-760F-FCD6C65EB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026" name="Picture 152">
                    <a:extLst>
                      <a:ext uri="{FF2B5EF4-FFF2-40B4-BE49-F238E27FC236}">
                        <a16:creationId xmlns:a16="http://schemas.microsoft.com/office/drawing/2014/main" id="{FAD10BD4-A0D8-473C-7CD5-1AF4CB026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153">
                    <a:extLst>
                      <a:ext uri="{FF2B5EF4-FFF2-40B4-BE49-F238E27FC236}">
                        <a16:creationId xmlns:a16="http://schemas.microsoft.com/office/drawing/2014/main" id="{CF25E56C-E7CD-8A90-E947-AF630A738D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9" name="Picture 157">
                    <a:extLst>
                      <a:ext uri="{FF2B5EF4-FFF2-40B4-BE49-F238E27FC236}">
                        <a16:creationId xmlns:a16="http://schemas.microsoft.com/office/drawing/2014/main" id="{BFBE2F16-5960-60C3-74EE-973E835EDD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30" name="Freeform 159">
                    <a:extLst>
                      <a:ext uri="{FF2B5EF4-FFF2-40B4-BE49-F238E27FC236}">
                        <a16:creationId xmlns:a16="http://schemas.microsoft.com/office/drawing/2014/main" id="{4F559414-4188-D60C-FBD0-49DC12B53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1" name="Freeform 160">
                    <a:extLst>
                      <a:ext uri="{FF2B5EF4-FFF2-40B4-BE49-F238E27FC236}">
                        <a16:creationId xmlns:a16="http://schemas.microsoft.com/office/drawing/2014/main" id="{89F221F8-F59F-F11A-0673-608A8DB5D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2" name="Freeform 161">
                    <a:extLst>
                      <a:ext uri="{FF2B5EF4-FFF2-40B4-BE49-F238E27FC236}">
                        <a16:creationId xmlns:a16="http://schemas.microsoft.com/office/drawing/2014/main" id="{44820CDE-4B90-3349-14D9-94D0B0242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3" name="Freeform 162">
                    <a:extLst>
                      <a:ext uri="{FF2B5EF4-FFF2-40B4-BE49-F238E27FC236}">
                        <a16:creationId xmlns:a16="http://schemas.microsoft.com/office/drawing/2014/main" id="{22BCF6A8-3845-9DA6-8D3F-89DCF8B467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4" name="Freeform 163">
                    <a:extLst>
                      <a:ext uri="{FF2B5EF4-FFF2-40B4-BE49-F238E27FC236}">
                        <a16:creationId xmlns:a16="http://schemas.microsoft.com/office/drawing/2014/main" id="{E123FE13-F805-0792-8B9D-FBC1FAE6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5" name="Freeform 164">
                    <a:extLst>
                      <a:ext uri="{FF2B5EF4-FFF2-40B4-BE49-F238E27FC236}">
                        <a16:creationId xmlns:a16="http://schemas.microsoft.com/office/drawing/2014/main" id="{5D8F76D0-BAC5-ED8E-F6EB-3D54E253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6" name="Freeform 165">
                    <a:extLst>
                      <a:ext uri="{FF2B5EF4-FFF2-40B4-BE49-F238E27FC236}">
                        <a16:creationId xmlns:a16="http://schemas.microsoft.com/office/drawing/2014/main" id="{53C92EDB-E59B-D0C1-43DE-84DB9A26C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7" name="Freeform 166">
                    <a:extLst>
                      <a:ext uri="{FF2B5EF4-FFF2-40B4-BE49-F238E27FC236}">
                        <a16:creationId xmlns:a16="http://schemas.microsoft.com/office/drawing/2014/main" id="{BE899553-EA0E-88C4-26B9-B6A0BB5FA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8" name="Freeform 167">
                    <a:extLst>
                      <a:ext uri="{FF2B5EF4-FFF2-40B4-BE49-F238E27FC236}">
                        <a16:creationId xmlns:a16="http://schemas.microsoft.com/office/drawing/2014/main" id="{F8A758E6-EB77-57E2-9A78-942607CA5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9" name="Freeform 168">
                    <a:extLst>
                      <a:ext uri="{FF2B5EF4-FFF2-40B4-BE49-F238E27FC236}">
                        <a16:creationId xmlns:a16="http://schemas.microsoft.com/office/drawing/2014/main" id="{8865DBD4-F42E-F449-0441-4A6B908AB1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0" name="Freeform 169">
                    <a:extLst>
                      <a:ext uri="{FF2B5EF4-FFF2-40B4-BE49-F238E27FC236}">
                        <a16:creationId xmlns:a16="http://schemas.microsoft.com/office/drawing/2014/main" id="{A35D3A49-E455-5C69-3157-8DBBAC4BF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1" name="Freeform 170">
                    <a:extLst>
                      <a:ext uri="{FF2B5EF4-FFF2-40B4-BE49-F238E27FC236}">
                        <a16:creationId xmlns:a16="http://schemas.microsoft.com/office/drawing/2014/main" id="{94D7AB31-CC14-484B-DF4F-1682B43F0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2" name="Freeform 171">
                    <a:extLst>
                      <a:ext uri="{FF2B5EF4-FFF2-40B4-BE49-F238E27FC236}">
                        <a16:creationId xmlns:a16="http://schemas.microsoft.com/office/drawing/2014/main" id="{4C6D1CC8-9D6F-1C15-8E91-4EF914211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3" name="Freeform 172">
                    <a:extLst>
                      <a:ext uri="{FF2B5EF4-FFF2-40B4-BE49-F238E27FC236}">
                        <a16:creationId xmlns:a16="http://schemas.microsoft.com/office/drawing/2014/main" id="{DA0F7719-AAF0-6C23-6D9D-D96DBB9B7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4" name="Freeform 173">
                    <a:extLst>
                      <a:ext uri="{FF2B5EF4-FFF2-40B4-BE49-F238E27FC236}">
                        <a16:creationId xmlns:a16="http://schemas.microsoft.com/office/drawing/2014/main" id="{506F43E0-36B1-EC5F-DD45-23BF51984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5" name="Rectangle 174">
                    <a:extLst>
                      <a:ext uri="{FF2B5EF4-FFF2-40B4-BE49-F238E27FC236}">
                        <a16:creationId xmlns:a16="http://schemas.microsoft.com/office/drawing/2014/main" id="{8BA65150-EF57-5AE4-FACD-DE72994B46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6" name="Freeform 175">
                    <a:extLst>
                      <a:ext uri="{FF2B5EF4-FFF2-40B4-BE49-F238E27FC236}">
                        <a16:creationId xmlns:a16="http://schemas.microsoft.com/office/drawing/2014/main" id="{5CB7645A-32E2-5E73-CC85-3725CCB6E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7" name="Freeform 176">
                    <a:extLst>
                      <a:ext uri="{FF2B5EF4-FFF2-40B4-BE49-F238E27FC236}">
                        <a16:creationId xmlns:a16="http://schemas.microsoft.com/office/drawing/2014/main" id="{36A0FC01-9D86-BB10-474B-41A024E6A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8" name="Freeform 177">
                    <a:extLst>
                      <a:ext uri="{FF2B5EF4-FFF2-40B4-BE49-F238E27FC236}">
                        <a16:creationId xmlns:a16="http://schemas.microsoft.com/office/drawing/2014/main" id="{A063886E-C833-0948-8DAD-0AABC4AB920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9" name="Freeform 178">
                    <a:extLst>
                      <a:ext uri="{FF2B5EF4-FFF2-40B4-BE49-F238E27FC236}">
                        <a16:creationId xmlns:a16="http://schemas.microsoft.com/office/drawing/2014/main" id="{FF91D1BD-1FE3-43D4-B50D-7A3743C95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0" name="Freeform 179">
                    <a:extLst>
                      <a:ext uri="{FF2B5EF4-FFF2-40B4-BE49-F238E27FC236}">
                        <a16:creationId xmlns:a16="http://schemas.microsoft.com/office/drawing/2014/main" id="{5715A52D-237A-A5C5-E028-BB923E5BBD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1" name="Freeform 180">
                    <a:extLst>
                      <a:ext uri="{FF2B5EF4-FFF2-40B4-BE49-F238E27FC236}">
                        <a16:creationId xmlns:a16="http://schemas.microsoft.com/office/drawing/2014/main" id="{F794E643-B6F6-4289-110B-E83241895B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2" name="Freeform 181">
                    <a:extLst>
                      <a:ext uri="{FF2B5EF4-FFF2-40B4-BE49-F238E27FC236}">
                        <a16:creationId xmlns:a16="http://schemas.microsoft.com/office/drawing/2014/main" id="{B3AE7286-EC76-5E2E-5F57-669BCD7DE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3" name="Freeform 182">
                    <a:extLst>
                      <a:ext uri="{FF2B5EF4-FFF2-40B4-BE49-F238E27FC236}">
                        <a16:creationId xmlns:a16="http://schemas.microsoft.com/office/drawing/2014/main" id="{29232437-46FF-F08B-3B2D-9A0BF60A9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4" name="Freeform 183">
                    <a:extLst>
                      <a:ext uri="{FF2B5EF4-FFF2-40B4-BE49-F238E27FC236}">
                        <a16:creationId xmlns:a16="http://schemas.microsoft.com/office/drawing/2014/main" id="{ACB41691-C33F-B322-4607-C92A7E788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5" name="Freeform 184">
                    <a:extLst>
                      <a:ext uri="{FF2B5EF4-FFF2-40B4-BE49-F238E27FC236}">
                        <a16:creationId xmlns:a16="http://schemas.microsoft.com/office/drawing/2014/main" id="{2F6AF547-995D-DD34-D337-6C4D635A1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6" name="Freeform 185">
                    <a:extLst>
                      <a:ext uri="{FF2B5EF4-FFF2-40B4-BE49-F238E27FC236}">
                        <a16:creationId xmlns:a16="http://schemas.microsoft.com/office/drawing/2014/main" id="{9785A041-2AFA-00BF-4A3C-DA340CD5C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7" name="Freeform 186">
                    <a:extLst>
                      <a:ext uri="{FF2B5EF4-FFF2-40B4-BE49-F238E27FC236}">
                        <a16:creationId xmlns:a16="http://schemas.microsoft.com/office/drawing/2014/main" id="{B492C174-8C94-1C41-4818-757E1A46B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8" name="Freeform 187">
                    <a:extLst>
                      <a:ext uri="{FF2B5EF4-FFF2-40B4-BE49-F238E27FC236}">
                        <a16:creationId xmlns:a16="http://schemas.microsoft.com/office/drawing/2014/main" id="{C827E9E8-D24F-ECB9-BC40-F25BFD391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9" name="Freeform 188">
                    <a:extLst>
                      <a:ext uri="{FF2B5EF4-FFF2-40B4-BE49-F238E27FC236}">
                        <a16:creationId xmlns:a16="http://schemas.microsoft.com/office/drawing/2014/main" id="{8A52246E-F950-3752-9D91-72C18EBB6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0" name="Freeform 189">
                    <a:extLst>
                      <a:ext uri="{FF2B5EF4-FFF2-40B4-BE49-F238E27FC236}">
                        <a16:creationId xmlns:a16="http://schemas.microsoft.com/office/drawing/2014/main" id="{A47681DA-F631-2798-B88B-7B8BD900C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1" name="Freeform 190">
                    <a:extLst>
                      <a:ext uri="{FF2B5EF4-FFF2-40B4-BE49-F238E27FC236}">
                        <a16:creationId xmlns:a16="http://schemas.microsoft.com/office/drawing/2014/main" id="{E72A5A25-9CE6-D2CF-E819-C6007873F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2" name="Freeform 191">
                    <a:extLst>
                      <a:ext uri="{FF2B5EF4-FFF2-40B4-BE49-F238E27FC236}">
                        <a16:creationId xmlns:a16="http://schemas.microsoft.com/office/drawing/2014/main" id="{9856D377-C021-FDE6-D74C-15DD36DF6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3" name="Freeform 192">
                    <a:extLst>
                      <a:ext uri="{FF2B5EF4-FFF2-40B4-BE49-F238E27FC236}">
                        <a16:creationId xmlns:a16="http://schemas.microsoft.com/office/drawing/2014/main" id="{B863EEB4-B0A7-30F5-0B13-DF61B587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4" name="Freeform 193">
                    <a:extLst>
                      <a:ext uri="{FF2B5EF4-FFF2-40B4-BE49-F238E27FC236}">
                        <a16:creationId xmlns:a16="http://schemas.microsoft.com/office/drawing/2014/main" id="{17B346F0-DC33-E2C0-7F19-7727EAFA7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5" name="Freeform 194">
                    <a:extLst>
                      <a:ext uri="{FF2B5EF4-FFF2-40B4-BE49-F238E27FC236}">
                        <a16:creationId xmlns:a16="http://schemas.microsoft.com/office/drawing/2014/main" id="{D83D3ACA-042C-7F89-8D5B-8A1FC6373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6" name="Freeform 195">
                    <a:extLst>
                      <a:ext uri="{FF2B5EF4-FFF2-40B4-BE49-F238E27FC236}">
                        <a16:creationId xmlns:a16="http://schemas.microsoft.com/office/drawing/2014/main" id="{94626D44-8323-9FC3-5EC2-91FF41CE3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7" name="Freeform 196">
                    <a:extLst>
                      <a:ext uri="{FF2B5EF4-FFF2-40B4-BE49-F238E27FC236}">
                        <a16:creationId xmlns:a16="http://schemas.microsoft.com/office/drawing/2014/main" id="{869A45BC-1419-4D6A-3B7C-0BD804C7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8" name="Freeform 197">
                    <a:extLst>
                      <a:ext uri="{FF2B5EF4-FFF2-40B4-BE49-F238E27FC236}">
                        <a16:creationId xmlns:a16="http://schemas.microsoft.com/office/drawing/2014/main" id="{DBCF8307-FF81-717F-365B-42251275A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9" name="Freeform 198">
                    <a:extLst>
                      <a:ext uri="{FF2B5EF4-FFF2-40B4-BE49-F238E27FC236}">
                        <a16:creationId xmlns:a16="http://schemas.microsoft.com/office/drawing/2014/main" id="{248DEC60-9A4E-6E2B-083F-FDEB4FF5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0" name="Freeform 199">
                    <a:extLst>
                      <a:ext uri="{FF2B5EF4-FFF2-40B4-BE49-F238E27FC236}">
                        <a16:creationId xmlns:a16="http://schemas.microsoft.com/office/drawing/2014/main" id="{44A0DBB8-1350-6242-278F-2B6382A54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1" name="Freeform 200">
                    <a:extLst>
                      <a:ext uri="{FF2B5EF4-FFF2-40B4-BE49-F238E27FC236}">
                        <a16:creationId xmlns:a16="http://schemas.microsoft.com/office/drawing/2014/main" id="{262F2DF9-27F2-2A27-B74B-162FBD8CB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2" name="Freeform 201">
                    <a:extLst>
                      <a:ext uri="{FF2B5EF4-FFF2-40B4-BE49-F238E27FC236}">
                        <a16:creationId xmlns:a16="http://schemas.microsoft.com/office/drawing/2014/main" id="{019970F9-9104-B0AA-13DE-945E2FE1D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3" name="Freeform 202">
                    <a:extLst>
                      <a:ext uri="{FF2B5EF4-FFF2-40B4-BE49-F238E27FC236}">
                        <a16:creationId xmlns:a16="http://schemas.microsoft.com/office/drawing/2014/main" id="{13D31B74-1833-0ED1-FC44-D26079F26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4" name="Freeform 203">
                    <a:extLst>
                      <a:ext uri="{FF2B5EF4-FFF2-40B4-BE49-F238E27FC236}">
                        <a16:creationId xmlns:a16="http://schemas.microsoft.com/office/drawing/2014/main" id="{0C95A0BC-3F27-CFC0-2E88-EAAA3D316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5" name="Freeform 204">
                    <a:extLst>
                      <a:ext uri="{FF2B5EF4-FFF2-40B4-BE49-F238E27FC236}">
                        <a16:creationId xmlns:a16="http://schemas.microsoft.com/office/drawing/2014/main" id="{7BD3A75D-4A56-2C13-6338-6F3755521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6" name="Freeform 205">
                    <a:extLst>
                      <a:ext uri="{FF2B5EF4-FFF2-40B4-BE49-F238E27FC236}">
                        <a16:creationId xmlns:a16="http://schemas.microsoft.com/office/drawing/2014/main" id="{62C22809-5B59-2CD8-6083-A87D16819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7" name="Freeform 206">
                    <a:extLst>
                      <a:ext uri="{FF2B5EF4-FFF2-40B4-BE49-F238E27FC236}">
                        <a16:creationId xmlns:a16="http://schemas.microsoft.com/office/drawing/2014/main" id="{C2C48A05-B52D-BA55-4EAE-D4B72F368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8" name="Freeform 207">
                    <a:extLst>
                      <a:ext uri="{FF2B5EF4-FFF2-40B4-BE49-F238E27FC236}">
                        <a16:creationId xmlns:a16="http://schemas.microsoft.com/office/drawing/2014/main" id="{E26DF82B-C56F-EFA7-EFA8-097A036B1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9" name="Freeform 208">
                    <a:extLst>
                      <a:ext uri="{FF2B5EF4-FFF2-40B4-BE49-F238E27FC236}">
                        <a16:creationId xmlns:a16="http://schemas.microsoft.com/office/drawing/2014/main" id="{F0A8F6C1-937E-E5A1-8D27-0FE1E4E0D4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0" name="Freeform 209">
                    <a:extLst>
                      <a:ext uri="{FF2B5EF4-FFF2-40B4-BE49-F238E27FC236}">
                        <a16:creationId xmlns:a16="http://schemas.microsoft.com/office/drawing/2014/main" id="{23CF3539-1378-F3D2-B1FB-216CBE862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1" name="Freeform 210">
                    <a:extLst>
                      <a:ext uri="{FF2B5EF4-FFF2-40B4-BE49-F238E27FC236}">
                        <a16:creationId xmlns:a16="http://schemas.microsoft.com/office/drawing/2014/main" id="{19369223-5402-432C-B207-01B78E49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2" name="Freeform 211">
                    <a:extLst>
                      <a:ext uri="{FF2B5EF4-FFF2-40B4-BE49-F238E27FC236}">
                        <a16:creationId xmlns:a16="http://schemas.microsoft.com/office/drawing/2014/main" id="{6D9F380B-EB8E-D287-AC36-547047A8D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3" name="Freeform 212">
                    <a:extLst>
                      <a:ext uri="{FF2B5EF4-FFF2-40B4-BE49-F238E27FC236}">
                        <a16:creationId xmlns:a16="http://schemas.microsoft.com/office/drawing/2014/main" id="{EE72633D-151C-A6D3-7B11-B909EE92F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4" name="Freeform 213">
                    <a:extLst>
                      <a:ext uri="{FF2B5EF4-FFF2-40B4-BE49-F238E27FC236}">
                        <a16:creationId xmlns:a16="http://schemas.microsoft.com/office/drawing/2014/main" id="{187FCF7D-29EA-8002-02A0-B19619AC3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5" name="Freeform 214">
                    <a:extLst>
                      <a:ext uri="{FF2B5EF4-FFF2-40B4-BE49-F238E27FC236}">
                        <a16:creationId xmlns:a16="http://schemas.microsoft.com/office/drawing/2014/main" id="{E0EAED9E-BF4C-D91C-9E7F-4110E996C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6" name="Freeform 215">
                    <a:extLst>
                      <a:ext uri="{FF2B5EF4-FFF2-40B4-BE49-F238E27FC236}">
                        <a16:creationId xmlns:a16="http://schemas.microsoft.com/office/drawing/2014/main" id="{25546DC9-CCFD-6BC3-A34D-DD7AEC260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7" name="Freeform 216">
                    <a:extLst>
                      <a:ext uri="{FF2B5EF4-FFF2-40B4-BE49-F238E27FC236}">
                        <a16:creationId xmlns:a16="http://schemas.microsoft.com/office/drawing/2014/main" id="{C8F248EE-CDFD-7EFE-D67A-8B944DC87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8" name="Freeform 217">
                    <a:extLst>
                      <a:ext uri="{FF2B5EF4-FFF2-40B4-BE49-F238E27FC236}">
                        <a16:creationId xmlns:a16="http://schemas.microsoft.com/office/drawing/2014/main" id="{6F6F4A36-FA2A-FFD2-080B-E016A5BB3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9" name="Freeform 218">
                    <a:extLst>
                      <a:ext uri="{FF2B5EF4-FFF2-40B4-BE49-F238E27FC236}">
                        <a16:creationId xmlns:a16="http://schemas.microsoft.com/office/drawing/2014/main" id="{A7009FBC-5A7F-D491-CE21-0D7349066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0" name="Freeform 219">
                    <a:extLst>
                      <a:ext uri="{FF2B5EF4-FFF2-40B4-BE49-F238E27FC236}">
                        <a16:creationId xmlns:a16="http://schemas.microsoft.com/office/drawing/2014/main" id="{23001CCA-AAB7-F8DF-8770-D017752DA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1" name="Freeform 220">
                    <a:extLst>
                      <a:ext uri="{FF2B5EF4-FFF2-40B4-BE49-F238E27FC236}">
                        <a16:creationId xmlns:a16="http://schemas.microsoft.com/office/drawing/2014/main" id="{50E8A181-33D3-99A9-7049-AA97D757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2" name="Freeform 221">
                    <a:extLst>
                      <a:ext uri="{FF2B5EF4-FFF2-40B4-BE49-F238E27FC236}">
                        <a16:creationId xmlns:a16="http://schemas.microsoft.com/office/drawing/2014/main" id="{72DB0029-D0DA-EE47-E1E2-B24E32928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3" name="Freeform 222">
                    <a:extLst>
                      <a:ext uri="{FF2B5EF4-FFF2-40B4-BE49-F238E27FC236}">
                        <a16:creationId xmlns:a16="http://schemas.microsoft.com/office/drawing/2014/main" id="{25616C50-D6FC-E2A9-65A9-40BD1D597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4" name="Freeform 223">
                    <a:extLst>
                      <a:ext uri="{FF2B5EF4-FFF2-40B4-BE49-F238E27FC236}">
                        <a16:creationId xmlns:a16="http://schemas.microsoft.com/office/drawing/2014/main" id="{526CEC41-5502-C390-2516-F674C31F7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5" name="Freeform 224">
                    <a:extLst>
                      <a:ext uri="{FF2B5EF4-FFF2-40B4-BE49-F238E27FC236}">
                        <a16:creationId xmlns:a16="http://schemas.microsoft.com/office/drawing/2014/main" id="{E6724DE3-B5FE-E057-E03B-2B4D928EA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6" name="Freeform 225">
                    <a:extLst>
                      <a:ext uri="{FF2B5EF4-FFF2-40B4-BE49-F238E27FC236}">
                        <a16:creationId xmlns:a16="http://schemas.microsoft.com/office/drawing/2014/main" id="{06E5E6D0-7848-551F-C378-201E09DEF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7" name="Freeform 226">
                    <a:extLst>
                      <a:ext uri="{FF2B5EF4-FFF2-40B4-BE49-F238E27FC236}">
                        <a16:creationId xmlns:a16="http://schemas.microsoft.com/office/drawing/2014/main" id="{E79AC7AD-0481-3717-A20A-39AB26A9C7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8" name="Freeform 227">
                    <a:extLst>
                      <a:ext uri="{FF2B5EF4-FFF2-40B4-BE49-F238E27FC236}">
                        <a16:creationId xmlns:a16="http://schemas.microsoft.com/office/drawing/2014/main" id="{BE1166E7-20ED-453C-CE30-EA4CE4412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9" name="Freeform 228">
                    <a:extLst>
                      <a:ext uri="{FF2B5EF4-FFF2-40B4-BE49-F238E27FC236}">
                        <a16:creationId xmlns:a16="http://schemas.microsoft.com/office/drawing/2014/main" id="{1A4CC4B4-DB02-87F3-1625-54D93BDED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0" name="Freeform 229">
                    <a:extLst>
                      <a:ext uri="{FF2B5EF4-FFF2-40B4-BE49-F238E27FC236}">
                        <a16:creationId xmlns:a16="http://schemas.microsoft.com/office/drawing/2014/main" id="{B9FA5110-A0D3-EE6C-E2B1-1F4871C5E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1" name="Freeform 230">
                    <a:extLst>
                      <a:ext uri="{FF2B5EF4-FFF2-40B4-BE49-F238E27FC236}">
                        <a16:creationId xmlns:a16="http://schemas.microsoft.com/office/drawing/2014/main" id="{6EE99F55-7292-7C1E-224E-41BC5583A1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2" name="Freeform 231">
                    <a:extLst>
                      <a:ext uri="{FF2B5EF4-FFF2-40B4-BE49-F238E27FC236}">
                        <a16:creationId xmlns:a16="http://schemas.microsoft.com/office/drawing/2014/main" id="{B7E9729C-4848-A8FF-591C-7D7B31E68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3" name="Freeform 232">
                    <a:extLst>
                      <a:ext uri="{FF2B5EF4-FFF2-40B4-BE49-F238E27FC236}">
                        <a16:creationId xmlns:a16="http://schemas.microsoft.com/office/drawing/2014/main" id="{A8B6771C-2D62-CC3D-CB58-D9624DF83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4" name="Freeform 233">
                    <a:extLst>
                      <a:ext uri="{FF2B5EF4-FFF2-40B4-BE49-F238E27FC236}">
                        <a16:creationId xmlns:a16="http://schemas.microsoft.com/office/drawing/2014/main" id="{263808F7-36F8-97BB-872C-8F1ACF12F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5" name="Freeform 234">
                    <a:extLst>
                      <a:ext uri="{FF2B5EF4-FFF2-40B4-BE49-F238E27FC236}">
                        <a16:creationId xmlns:a16="http://schemas.microsoft.com/office/drawing/2014/main" id="{CBC5BBA9-EEF5-51C7-E2C1-745D814519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6" name="Freeform 235">
                    <a:extLst>
                      <a:ext uri="{FF2B5EF4-FFF2-40B4-BE49-F238E27FC236}">
                        <a16:creationId xmlns:a16="http://schemas.microsoft.com/office/drawing/2014/main" id="{76B755FE-62BC-2A32-CC17-9D01C04D8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7" name="Freeform 236">
                    <a:extLst>
                      <a:ext uri="{FF2B5EF4-FFF2-40B4-BE49-F238E27FC236}">
                        <a16:creationId xmlns:a16="http://schemas.microsoft.com/office/drawing/2014/main" id="{6EB8402E-14A6-FB9C-7BD2-7A88DCE7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8" name="Freeform 237">
                    <a:extLst>
                      <a:ext uri="{FF2B5EF4-FFF2-40B4-BE49-F238E27FC236}">
                        <a16:creationId xmlns:a16="http://schemas.microsoft.com/office/drawing/2014/main" id="{6166B289-EE5A-8178-4E43-7A836ECF90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9" name="Freeform 238">
                    <a:extLst>
                      <a:ext uri="{FF2B5EF4-FFF2-40B4-BE49-F238E27FC236}">
                        <a16:creationId xmlns:a16="http://schemas.microsoft.com/office/drawing/2014/main" id="{E53A2648-245A-BAE5-122E-6BFDC3A91B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0" name="Freeform 239">
                    <a:extLst>
                      <a:ext uri="{FF2B5EF4-FFF2-40B4-BE49-F238E27FC236}">
                        <a16:creationId xmlns:a16="http://schemas.microsoft.com/office/drawing/2014/main" id="{421A19F9-4228-2C3B-76B8-8AD6AE702B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1" name="Freeform 240">
                    <a:extLst>
                      <a:ext uri="{FF2B5EF4-FFF2-40B4-BE49-F238E27FC236}">
                        <a16:creationId xmlns:a16="http://schemas.microsoft.com/office/drawing/2014/main" id="{89737C39-04BF-3327-B280-F3BF119D1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2" name="Freeform 241">
                    <a:extLst>
                      <a:ext uri="{FF2B5EF4-FFF2-40B4-BE49-F238E27FC236}">
                        <a16:creationId xmlns:a16="http://schemas.microsoft.com/office/drawing/2014/main" id="{4F7EDFCD-F324-D3C1-C33D-A44F89D3A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3" name="Freeform 242">
                    <a:extLst>
                      <a:ext uri="{FF2B5EF4-FFF2-40B4-BE49-F238E27FC236}">
                        <a16:creationId xmlns:a16="http://schemas.microsoft.com/office/drawing/2014/main" id="{30120009-7BB8-5F1E-EDE8-0298A624E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4" name="Freeform 243">
                    <a:extLst>
                      <a:ext uri="{FF2B5EF4-FFF2-40B4-BE49-F238E27FC236}">
                        <a16:creationId xmlns:a16="http://schemas.microsoft.com/office/drawing/2014/main" id="{8AEDF02E-66DC-56EA-D137-B841FAC0A0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5" name="Freeform 244">
                    <a:extLst>
                      <a:ext uri="{FF2B5EF4-FFF2-40B4-BE49-F238E27FC236}">
                        <a16:creationId xmlns:a16="http://schemas.microsoft.com/office/drawing/2014/main" id="{3F676049-525A-8E68-61F7-8BFBD1614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6" name="Freeform 245">
                    <a:extLst>
                      <a:ext uri="{FF2B5EF4-FFF2-40B4-BE49-F238E27FC236}">
                        <a16:creationId xmlns:a16="http://schemas.microsoft.com/office/drawing/2014/main" id="{90247607-EEA0-2445-A97A-828DECFE8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7" name="Freeform 246">
                    <a:extLst>
                      <a:ext uri="{FF2B5EF4-FFF2-40B4-BE49-F238E27FC236}">
                        <a16:creationId xmlns:a16="http://schemas.microsoft.com/office/drawing/2014/main" id="{E1AC444F-1FC5-CF73-4D65-7CD61D742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8" name="Freeform 247">
                    <a:extLst>
                      <a:ext uri="{FF2B5EF4-FFF2-40B4-BE49-F238E27FC236}">
                        <a16:creationId xmlns:a16="http://schemas.microsoft.com/office/drawing/2014/main" id="{089064C8-3268-C2B2-4A05-93ABC893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9" name="Freeform 248">
                    <a:extLst>
                      <a:ext uri="{FF2B5EF4-FFF2-40B4-BE49-F238E27FC236}">
                        <a16:creationId xmlns:a16="http://schemas.microsoft.com/office/drawing/2014/main" id="{95D5DCD3-D89C-841D-750C-C16F9AE1A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0" name="Freeform 249">
                    <a:extLst>
                      <a:ext uri="{FF2B5EF4-FFF2-40B4-BE49-F238E27FC236}">
                        <a16:creationId xmlns:a16="http://schemas.microsoft.com/office/drawing/2014/main" id="{9DE7926E-693E-B18E-F771-AD5E93863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1" name="Freeform 250">
                    <a:extLst>
                      <a:ext uri="{FF2B5EF4-FFF2-40B4-BE49-F238E27FC236}">
                        <a16:creationId xmlns:a16="http://schemas.microsoft.com/office/drawing/2014/main" id="{9E598BC7-28EF-9020-8CA1-03778F7EF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2" name="Freeform 251">
                    <a:extLst>
                      <a:ext uri="{FF2B5EF4-FFF2-40B4-BE49-F238E27FC236}">
                        <a16:creationId xmlns:a16="http://schemas.microsoft.com/office/drawing/2014/main" id="{F5229FAC-6D17-610B-004B-34E5468A0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3" name="Freeform 252">
                    <a:extLst>
                      <a:ext uri="{FF2B5EF4-FFF2-40B4-BE49-F238E27FC236}">
                        <a16:creationId xmlns:a16="http://schemas.microsoft.com/office/drawing/2014/main" id="{B2859512-9903-9A54-97F9-9708D79B4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4" name="Freeform 253">
                    <a:extLst>
                      <a:ext uri="{FF2B5EF4-FFF2-40B4-BE49-F238E27FC236}">
                        <a16:creationId xmlns:a16="http://schemas.microsoft.com/office/drawing/2014/main" id="{35005409-6A30-4405-2535-F747F44A9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5" name="Freeform 254">
                    <a:extLst>
                      <a:ext uri="{FF2B5EF4-FFF2-40B4-BE49-F238E27FC236}">
                        <a16:creationId xmlns:a16="http://schemas.microsoft.com/office/drawing/2014/main" id="{32CC75AA-5E9E-7419-7A9B-0C930C051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6" name="Freeform 255">
                    <a:extLst>
                      <a:ext uri="{FF2B5EF4-FFF2-40B4-BE49-F238E27FC236}">
                        <a16:creationId xmlns:a16="http://schemas.microsoft.com/office/drawing/2014/main" id="{1233AC89-95FC-664F-F3E3-370182410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7" name="Freeform 256">
                    <a:extLst>
                      <a:ext uri="{FF2B5EF4-FFF2-40B4-BE49-F238E27FC236}">
                        <a16:creationId xmlns:a16="http://schemas.microsoft.com/office/drawing/2014/main" id="{F554DB91-04CE-E4D1-155D-AEF85DC38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8" name="Freeform 257">
                    <a:extLst>
                      <a:ext uri="{FF2B5EF4-FFF2-40B4-BE49-F238E27FC236}">
                        <a16:creationId xmlns:a16="http://schemas.microsoft.com/office/drawing/2014/main" id="{78F2CCCF-36F9-606F-BFAA-E28D4FACF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9" name="Freeform 258">
                    <a:extLst>
                      <a:ext uri="{FF2B5EF4-FFF2-40B4-BE49-F238E27FC236}">
                        <a16:creationId xmlns:a16="http://schemas.microsoft.com/office/drawing/2014/main" id="{9C59B66E-B7DF-4AF7-7039-7D96FA204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0" name="Freeform 259">
                    <a:extLst>
                      <a:ext uri="{FF2B5EF4-FFF2-40B4-BE49-F238E27FC236}">
                        <a16:creationId xmlns:a16="http://schemas.microsoft.com/office/drawing/2014/main" id="{783AEED4-B9B4-123F-E9AD-3AA984646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1" name="Freeform 260">
                    <a:extLst>
                      <a:ext uri="{FF2B5EF4-FFF2-40B4-BE49-F238E27FC236}">
                        <a16:creationId xmlns:a16="http://schemas.microsoft.com/office/drawing/2014/main" id="{78024A0B-8622-DA5E-6903-81CCB0B6D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2" name="Freeform 261">
                    <a:extLst>
                      <a:ext uri="{FF2B5EF4-FFF2-40B4-BE49-F238E27FC236}">
                        <a16:creationId xmlns:a16="http://schemas.microsoft.com/office/drawing/2014/main" id="{BCA2A226-9D41-2FD7-1A6E-177F8AA0B1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3" name="Freeform 262">
                    <a:extLst>
                      <a:ext uri="{FF2B5EF4-FFF2-40B4-BE49-F238E27FC236}">
                        <a16:creationId xmlns:a16="http://schemas.microsoft.com/office/drawing/2014/main" id="{02984709-E8C2-8049-126D-EF926D00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4" name="Freeform 263">
                    <a:extLst>
                      <a:ext uri="{FF2B5EF4-FFF2-40B4-BE49-F238E27FC236}">
                        <a16:creationId xmlns:a16="http://schemas.microsoft.com/office/drawing/2014/main" id="{258D72B5-A2B3-6A62-8E6E-6F781EA25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5" name="Freeform 264">
                    <a:extLst>
                      <a:ext uri="{FF2B5EF4-FFF2-40B4-BE49-F238E27FC236}">
                        <a16:creationId xmlns:a16="http://schemas.microsoft.com/office/drawing/2014/main" id="{B0C8F809-EF61-3207-C578-2BF598F88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6" name="Freeform 265">
                    <a:extLst>
                      <a:ext uri="{FF2B5EF4-FFF2-40B4-BE49-F238E27FC236}">
                        <a16:creationId xmlns:a16="http://schemas.microsoft.com/office/drawing/2014/main" id="{5ED0B67E-23A4-CD3B-23E4-89BBFAA197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7" name="Freeform 266">
                    <a:extLst>
                      <a:ext uri="{FF2B5EF4-FFF2-40B4-BE49-F238E27FC236}">
                        <a16:creationId xmlns:a16="http://schemas.microsoft.com/office/drawing/2014/main" id="{FD2F4919-C55D-0A1F-5D39-B7B3B17E8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8" name="Freeform 267">
                    <a:extLst>
                      <a:ext uri="{FF2B5EF4-FFF2-40B4-BE49-F238E27FC236}">
                        <a16:creationId xmlns:a16="http://schemas.microsoft.com/office/drawing/2014/main" id="{980489B5-C10A-851A-F15A-84D9433EA1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39" name="Picture 268">
                    <a:extLst>
                      <a:ext uri="{FF2B5EF4-FFF2-40B4-BE49-F238E27FC236}">
                        <a16:creationId xmlns:a16="http://schemas.microsoft.com/office/drawing/2014/main" id="{105E8213-D993-D51F-44EC-0EF7109C6C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0" name="Picture 269">
                    <a:extLst>
                      <a:ext uri="{FF2B5EF4-FFF2-40B4-BE49-F238E27FC236}">
                        <a16:creationId xmlns:a16="http://schemas.microsoft.com/office/drawing/2014/main" id="{BB23E58A-25A7-6FD7-E94C-07A8E783F67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1" name="Freeform 270">
                    <a:extLst>
                      <a:ext uri="{FF2B5EF4-FFF2-40B4-BE49-F238E27FC236}">
                        <a16:creationId xmlns:a16="http://schemas.microsoft.com/office/drawing/2014/main" id="{9B13A188-162C-1253-82DF-98DA0307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2" name="Freeform 271">
                    <a:extLst>
                      <a:ext uri="{FF2B5EF4-FFF2-40B4-BE49-F238E27FC236}">
                        <a16:creationId xmlns:a16="http://schemas.microsoft.com/office/drawing/2014/main" id="{AF2CED01-4D37-627D-39AE-F49EF9DAE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3" name="Freeform 272">
                    <a:extLst>
                      <a:ext uri="{FF2B5EF4-FFF2-40B4-BE49-F238E27FC236}">
                        <a16:creationId xmlns:a16="http://schemas.microsoft.com/office/drawing/2014/main" id="{2D543D01-653C-19D6-C397-9F1E437AC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4" name="Freeform 273">
                    <a:extLst>
                      <a:ext uri="{FF2B5EF4-FFF2-40B4-BE49-F238E27FC236}">
                        <a16:creationId xmlns:a16="http://schemas.microsoft.com/office/drawing/2014/main" id="{1A98DB53-C6A3-9488-3B68-397253C80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5" name="Freeform 274">
                    <a:extLst>
                      <a:ext uri="{FF2B5EF4-FFF2-40B4-BE49-F238E27FC236}">
                        <a16:creationId xmlns:a16="http://schemas.microsoft.com/office/drawing/2014/main" id="{578C428E-2A69-4C7C-C5DA-E43463E18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6" name="Freeform 275">
                    <a:extLst>
                      <a:ext uri="{FF2B5EF4-FFF2-40B4-BE49-F238E27FC236}">
                        <a16:creationId xmlns:a16="http://schemas.microsoft.com/office/drawing/2014/main" id="{90777124-4F97-0132-F8FA-337AD042DF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7" name="Freeform 276">
                    <a:extLst>
                      <a:ext uri="{FF2B5EF4-FFF2-40B4-BE49-F238E27FC236}">
                        <a16:creationId xmlns:a16="http://schemas.microsoft.com/office/drawing/2014/main" id="{6E82C7F5-B7A4-BF6A-F6FB-C20C9234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8" name="Freeform 277">
                    <a:extLst>
                      <a:ext uri="{FF2B5EF4-FFF2-40B4-BE49-F238E27FC236}">
                        <a16:creationId xmlns:a16="http://schemas.microsoft.com/office/drawing/2014/main" id="{20CC33DE-E691-057B-8A78-0F91A6BFA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9" name="Freeform 278">
                    <a:extLst>
                      <a:ext uri="{FF2B5EF4-FFF2-40B4-BE49-F238E27FC236}">
                        <a16:creationId xmlns:a16="http://schemas.microsoft.com/office/drawing/2014/main" id="{6278C7F8-12D1-0894-3584-BFB1474AC5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0" name="Freeform 279">
                    <a:extLst>
                      <a:ext uri="{FF2B5EF4-FFF2-40B4-BE49-F238E27FC236}">
                        <a16:creationId xmlns:a16="http://schemas.microsoft.com/office/drawing/2014/main" id="{72DB6702-FD62-53E7-42EB-D492CF709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1" name="Freeform 280">
                    <a:extLst>
                      <a:ext uri="{FF2B5EF4-FFF2-40B4-BE49-F238E27FC236}">
                        <a16:creationId xmlns:a16="http://schemas.microsoft.com/office/drawing/2014/main" id="{9BB75199-7D85-9508-3090-DEFF48EB26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2" name="Freeform 281">
                    <a:extLst>
                      <a:ext uri="{FF2B5EF4-FFF2-40B4-BE49-F238E27FC236}">
                        <a16:creationId xmlns:a16="http://schemas.microsoft.com/office/drawing/2014/main" id="{54685D59-B113-518E-ABDB-A9055B46A7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3" name="Freeform 282">
                    <a:extLst>
                      <a:ext uri="{FF2B5EF4-FFF2-40B4-BE49-F238E27FC236}">
                        <a16:creationId xmlns:a16="http://schemas.microsoft.com/office/drawing/2014/main" id="{8F61E74B-3D8B-3566-2EE4-B6FD51B70E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4" name="Freeform 283">
                    <a:extLst>
                      <a:ext uri="{FF2B5EF4-FFF2-40B4-BE49-F238E27FC236}">
                        <a16:creationId xmlns:a16="http://schemas.microsoft.com/office/drawing/2014/main" id="{4F276AFB-9C2F-335B-E597-81754E4B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55" name="Picture 284">
                    <a:extLst>
                      <a:ext uri="{FF2B5EF4-FFF2-40B4-BE49-F238E27FC236}">
                        <a16:creationId xmlns:a16="http://schemas.microsoft.com/office/drawing/2014/main" id="{76BF0C15-F8E6-A5AE-A959-952780A5CB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56" name="Picture 285">
                    <a:extLst>
                      <a:ext uri="{FF2B5EF4-FFF2-40B4-BE49-F238E27FC236}">
                        <a16:creationId xmlns:a16="http://schemas.microsoft.com/office/drawing/2014/main" id="{E91A4B9C-266A-47B2-DF39-E00EC5DCAA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57" name="Freeform 286">
                    <a:extLst>
                      <a:ext uri="{FF2B5EF4-FFF2-40B4-BE49-F238E27FC236}">
                        <a16:creationId xmlns:a16="http://schemas.microsoft.com/office/drawing/2014/main" id="{DA3E4EAB-E440-784C-1425-3824B58C8F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8" name="Freeform 287">
                    <a:extLst>
                      <a:ext uri="{FF2B5EF4-FFF2-40B4-BE49-F238E27FC236}">
                        <a16:creationId xmlns:a16="http://schemas.microsoft.com/office/drawing/2014/main" id="{71F36080-7E62-73E0-A19F-AFB1146680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9" name="Freeform 288">
                    <a:extLst>
                      <a:ext uri="{FF2B5EF4-FFF2-40B4-BE49-F238E27FC236}">
                        <a16:creationId xmlns:a16="http://schemas.microsoft.com/office/drawing/2014/main" id="{52097E0A-E71E-66BB-7F41-60CF107CF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0" name="Freeform 289">
                    <a:extLst>
                      <a:ext uri="{FF2B5EF4-FFF2-40B4-BE49-F238E27FC236}">
                        <a16:creationId xmlns:a16="http://schemas.microsoft.com/office/drawing/2014/main" id="{2699F8D9-DE09-F51E-1E79-FD5DB2D3E2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1" name="Freeform 290">
                    <a:extLst>
                      <a:ext uri="{FF2B5EF4-FFF2-40B4-BE49-F238E27FC236}">
                        <a16:creationId xmlns:a16="http://schemas.microsoft.com/office/drawing/2014/main" id="{068C8B78-2A8D-03EB-D3F3-DB8867263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2" name="Freeform 291">
                    <a:extLst>
                      <a:ext uri="{FF2B5EF4-FFF2-40B4-BE49-F238E27FC236}">
                        <a16:creationId xmlns:a16="http://schemas.microsoft.com/office/drawing/2014/main" id="{EB939363-4429-D614-E411-C750BE684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3" name="Freeform 292">
                    <a:extLst>
                      <a:ext uri="{FF2B5EF4-FFF2-40B4-BE49-F238E27FC236}">
                        <a16:creationId xmlns:a16="http://schemas.microsoft.com/office/drawing/2014/main" id="{0D4C62F5-4354-2F17-84D9-CDBEF622E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4" name="Freeform 293">
                    <a:extLst>
                      <a:ext uri="{FF2B5EF4-FFF2-40B4-BE49-F238E27FC236}">
                        <a16:creationId xmlns:a16="http://schemas.microsoft.com/office/drawing/2014/main" id="{F7676E27-54E8-AB23-5AFE-FD303AC3DD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5" name="Freeform 294">
                    <a:extLst>
                      <a:ext uri="{FF2B5EF4-FFF2-40B4-BE49-F238E27FC236}">
                        <a16:creationId xmlns:a16="http://schemas.microsoft.com/office/drawing/2014/main" id="{2036962E-FA3E-2E10-D671-139B840B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6" name="Freeform 295">
                    <a:extLst>
                      <a:ext uri="{FF2B5EF4-FFF2-40B4-BE49-F238E27FC236}">
                        <a16:creationId xmlns:a16="http://schemas.microsoft.com/office/drawing/2014/main" id="{CD5B2372-8B47-3970-1718-6BFC8862E3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7" name="Freeform 296">
                    <a:extLst>
                      <a:ext uri="{FF2B5EF4-FFF2-40B4-BE49-F238E27FC236}">
                        <a16:creationId xmlns:a16="http://schemas.microsoft.com/office/drawing/2014/main" id="{4F1258BD-AEDC-94B5-A472-5A1D1D052E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8" name="Freeform 297">
                    <a:extLst>
                      <a:ext uri="{FF2B5EF4-FFF2-40B4-BE49-F238E27FC236}">
                        <a16:creationId xmlns:a16="http://schemas.microsoft.com/office/drawing/2014/main" id="{B8A58184-DC45-8BBC-EFA2-64761CA29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9" name="Freeform 298">
                    <a:extLst>
                      <a:ext uri="{FF2B5EF4-FFF2-40B4-BE49-F238E27FC236}">
                        <a16:creationId xmlns:a16="http://schemas.microsoft.com/office/drawing/2014/main" id="{CF35D104-C6BC-65EF-2620-5B83DDB0B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0" name="Freeform 299">
                    <a:extLst>
                      <a:ext uri="{FF2B5EF4-FFF2-40B4-BE49-F238E27FC236}">
                        <a16:creationId xmlns:a16="http://schemas.microsoft.com/office/drawing/2014/main" id="{6D6EB63E-08AF-1B28-3699-6081166192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1" name="Freeform 300">
                    <a:extLst>
                      <a:ext uri="{FF2B5EF4-FFF2-40B4-BE49-F238E27FC236}">
                        <a16:creationId xmlns:a16="http://schemas.microsoft.com/office/drawing/2014/main" id="{A08C585F-7DF0-7652-659C-897DEC0E8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2" name="Freeform 301">
                    <a:extLst>
                      <a:ext uri="{FF2B5EF4-FFF2-40B4-BE49-F238E27FC236}">
                        <a16:creationId xmlns:a16="http://schemas.microsoft.com/office/drawing/2014/main" id="{4517BA1D-5F08-A472-F29F-17D6F0B8EE5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3" name="Freeform 302">
                    <a:extLst>
                      <a:ext uri="{FF2B5EF4-FFF2-40B4-BE49-F238E27FC236}">
                        <a16:creationId xmlns:a16="http://schemas.microsoft.com/office/drawing/2014/main" id="{95E5EB39-68E6-5453-78AD-D1AC20D95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4" name="Freeform 303">
                    <a:extLst>
                      <a:ext uri="{FF2B5EF4-FFF2-40B4-BE49-F238E27FC236}">
                        <a16:creationId xmlns:a16="http://schemas.microsoft.com/office/drawing/2014/main" id="{50DC6A9E-2607-7EAD-2AEE-104A530C85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75" name="Picture 304">
                    <a:extLst>
                      <a:ext uri="{FF2B5EF4-FFF2-40B4-BE49-F238E27FC236}">
                        <a16:creationId xmlns:a16="http://schemas.microsoft.com/office/drawing/2014/main" id="{3BB1FC79-AC7F-9FCB-F2B6-BEB999093D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76" name="Freeform 305">
                    <a:extLst>
                      <a:ext uri="{FF2B5EF4-FFF2-40B4-BE49-F238E27FC236}">
                        <a16:creationId xmlns:a16="http://schemas.microsoft.com/office/drawing/2014/main" id="{39AC79EA-6C28-0C16-2CA1-4B28DAB76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7" name="Freeform 306">
                    <a:extLst>
                      <a:ext uri="{FF2B5EF4-FFF2-40B4-BE49-F238E27FC236}">
                        <a16:creationId xmlns:a16="http://schemas.microsoft.com/office/drawing/2014/main" id="{C5E3E159-310F-B881-01C1-8F87DAB1DE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8" name="Freeform 308">
                    <a:extLst>
                      <a:ext uri="{FF2B5EF4-FFF2-40B4-BE49-F238E27FC236}">
                        <a16:creationId xmlns:a16="http://schemas.microsoft.com/office/drawing/2014/main" id="{9A398A4F-5D32-903E-CB06-392943D5E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9" name="Freeform 309">
                    <a:extLst>
                      <a:ext uri="{FF2B5EF4-FFF2-40B4-BE49-F238E27FC236}">
                        <a16:creationId xmlns:a16="http://schemas.microsoft.com/office/drawing/2014/main" id="{A0E45A74-71BB-A9AB-6558-C82A5C615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0" name="Freeform 310">
                    <a:extLst>
                      <a:ext uri="{FF2B5EF4-FFF2-40B4-BE49-F238E27FC236}">
                        <a16:creationId xmlns:a16="http://schemas.microsoft.com/office/drawing/2014/main" id="{B4024319-D931-DBC7-5981-7007F27AA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1" name="Freeform 311">
                    <a:extLst>
                      <a:ext uri="{FF2B5EF4-FFF2-40B4-BE49-F238E27FC236}">
                        <a16:creationId xmlns:a16="http://schemas.microsoft.com/office/drawing/2014/main" id="{4309FCA9-D6F9-E9DB-D8B9-4603D7919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2" name="Freeform 312">
                    <a:extLst>
                      <a:ext uri="{FF2B5EF4-FFF2-40B4-BE49-F238E27FC236}">
                        <a16:creationId xmlns:a16="http://schemas.microsoft.com/office/drawing/2014/main" id="{36BFF3C3-5D9D-7B42-C9DA-D31A58CE12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3" name="Freeform 313">
                    <a:extLst>
                      <a:ext uri="{FF2B5EF4-FFF2-40B4-BE49-F238E27FC236}">
                        <a16:creationId xmlns:a16="http://schemas.microsoft.com/office/drawing/2014/main" id="{763B2C5B-AB0C-8C52-47BD-9D40D606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4" name="Freeform 314">
                    <a:extLst>
                      <a:ext uri="{FF2B5EF4-FFF2-40B4-BE49-F238E27FC236}">
                        <a16:creationId xmlns:a16="http://schemas.microsoft.com/office/drawing/2014/main" id="{0E81060A-09E8-84F6-A6F8-51C67D186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5" name="Freeform 315">
                    <a:extLst>
                      <a:ext uri="{FF2B5EF4-FFF2-40B4-BE49-F238E27FC236}">
                        <a16:creationId xmlns:a16="http://schemas.microsoft.com/office/drawing/2014/main" id="{5063B54A-FE58-7A8A-E6F1-F023E5492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6" name="Freeform 316">
                    <a:extLst>
                      <a:ext uri="{FF2B5EF4-FFF2-40B4-BE49-F238E27FC236}">
                        <a16:creationId xmlns:a16="http://schemas.microsoft.com/office/drawing/2014/main" id="{B224D0A3-58BE-86EF-A5C0-6B30B3C2D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7" name="Freeform 317">
                    <a:extLst>
                      <a:ext uri="{FF2B5EF4-FFF2-40B4-BE49-F238E27FC236}">
                        <a16:creationId xmlns:a16="http://schemas.microsoft.com/office/drawing/2014/main" id="{0EAA6F67-CB0F-6B74-B2DC-02F696C0FE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8" name="Freeform 318">
                    <a:extLst>
                      <a:ext uri="{FF2B5EF4-FFF2-40B4-BE49-F238E27FC236}">
                        <a16:creationId xmlns:a16="http://schemas.microsoft.com/office/drawing/2014/main" id="{E88F48E4-9217-FA15-F0C1-64C7ED974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9" name="Freeform 319">
                    <a:extLst>
                      <a:ext uri="{FF2B5EF4-FFF2-40B4-BE49-F238E27FC236}">
                        <a16:creationId xmlns:a16="http://schemas.microsoft.com/office/drawing/2014/main" id="{6E6329A4-F2ED-5D9B-040E-21C1882341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0" name="Freeform 320">
                    <a:extLst>
                      <a:ext uri="{FF2B5EF4-FFF2-40B4-BE49-F238E27FC236}">
                        <a16:creationId xmlns:a16="http://schemas.microsoft.com/office/drawing/2014/main" id="{D23B504F-E4F2-7019-4224-101A83D97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1" name="Freeform 321">
                    <a:extLst>
                      <a:ext uri="{FF2B5EF4-FFF2-40B4-BE49-F238E27FC236}">
                        <a16:creationId xmlns:a16="http://schemas.microsoft.com/office/drawing/2014/main" id="{3B2FE98B-D9D7-C7EF-2C91-3906A6436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2" name="Freeform 322">
                    <a:extLst>
                      <a:ext uri="{FF2B5EF4-FFF2-40B4-BE49-F238E27FC236}">
                        <a16:creationId xmlns:a16="http://schemas.microsoft.com/office/drawing/2014/main" id="{D8B2CF8C-75E9-F462-B5DC-74FCAF0A0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3" name="Freeform 323">
                    <a:extLst>
                      <a:ext uri="{FF2B5EF4-FFF2-40B4-BE49-F238E27FC236}">
                        <a16:creationId xmlns:a16="http://schemas.microsoft.com/office/drawing/2014/main" id="{C9C9B001-024F-F149-E0CE-967F91DD74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4" name="Freeform 324">
                    <a:extLst>
                      <a:ext uri="{FF2B5EF4-FFF2-40B4-BE49-F238E27FC236}">
                        <a16:creationId xmlns:a16="http://schemas.microsoft.com/office/drawing/2014/main" id="{84A06D28-57E0-974C-5B8A-0D1DBAB3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5" name="Freeform 325">
                    <a:extLst>
                      <a:ext uri="{FF2B5EF4-FFF2-40B4-BE49-F238E27FC236}">
                        <a16:creationId xmlns:a16="http://schemas.microsoft.com/office/drawing/2014/main" id="{83FE0BEC-5244-C2EF-39B6-72E750784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6" name="Freeform 326">
                    <a:extLst>
                      <a:ext uri="{FF2B5EF4-FFF2-40B4-BE49-F238E27FC236}">
                        <a16:creationId xmlns:a16="http://schemas.microsoft.com/office/drawing/2014/main" id="{4CFC030A-5A36-28D3-73A4-B6D13E885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7" name="Freeform 327">
                    <a:extLst>
                      <a:ext uri="{FF2B5EF4-FFF2-40B4-BE49-F238E27FC236}">
                        <a16:creationId xmlns:a16="http://schemas.microsoft.com/office/drawing/2014/main" id="{6851943D-3DBF-C862-1959-F8CCD7492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8" name="Oval 328">
                    <a:extLst>
                      <a:ext uri="{FF2B5EF4-FFF2-40B4-BE49-F238E27FC236}">
                        <a16:creationId xmlns:a16="http://schemas.microsoft.com/office/drawing/2014/main" id="{9256FDED-9378-5AF3-98C3-A0454D244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9" name="Oval 329">
                    <a:extLst>
                      <a:ext uri="{FF2B5EF4-FFF2-40B4-BE49-F238E27FC236}">
                        <a16:creationId xmlns:a16="http://schemas.microsoft.com/office/drawing/2014/main" id="{378C2B92-55CE-D434-6A45-9E7D8EB9F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0" name="Freeform 330">
                    <a:extLst>
                      <a:ext uri="{FF2B5EF4-FFF2-40B4-BE49-F238E27FC236}">
                        <a16:creationId xmlns:a16="http://schemas.microsoft.com/office/drawing/2014/main" id="{69D23F55-A803-DB8E-1B7F-A61093925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1" name="Freeform 331">
                    <a:extLst>
                      <a:ext uri="{FF2B5EF4-FFF2-40B4-BE49-F238E27FC236}">
                        <a16:creationId xmlns:a16="http://schemas.microsoft.com/office/drawing/2014/main" id="{93CD8F2E-2004-6033-DB89-FDBAABB6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2" name="Freeform 332">
                    <a:extLst>
                      <a:ext uri="{FF2B5EF4-FFF2-40B4-BE49-F238E27FC236}">
                        <a16:creationId xmlns:a16="http://schemas.microsoft.com/office/drawing/2014/main" id="{0817E914-DDE7-505F-02DC-444FDAD9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3" name="Freeform 333">
                    <a:extLst>
                      <a:ext uri="{FF2B5EF4-FFF2-40B4-BE49-F238E27FC236}">
                        <a16:creationId xmlns:a16="http://schemas.microsoft.com/office/drawing/2014/main" id="{35D1A956-E211-ED37-6899-DEA8FF9661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4" name="Freeform 334">
                    <a:extLst>
                      <a:ext uri="{FF2B5EF4-FFF2-40B4-BE49-F238E27FC236}">
                        <a16:creationId xmlns:a16="http://schemas.microsoft.com/office/drawing/2014/main" id="{309A5B6D-B522-5D49-EA8D-F47A0F6F5F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</p:grpSp>
            <p:sp>
              <p:nvSpPr>
                <p:cNvPr id="12" name="Freeform 336">
                  <a:extLst>
                    <a:ext uri="{FF2B5EF4-FFF2-40B4-BE49-F238E27FC236}">
                      <a16:creationId xmlns:a16="http://schemas.microsoft.com/office/drawing/2014/main" id="{79610863-F5C7-6D8A-490C-3E06B454D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3" name="Freeform 337">
                  <a:extLst>
                    <a:ext uri="{FF2B5EF4-FFF2-40B4-BE49-F238E27FC236}">
                      <a16:creationId xmlns:a16="http://schemas.microsoft.com/office/drawing/2014/main" id="{834FC834-C1F9-7712-E2F2-E0257136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4" name="Freeform 338">
                  <a:extLst>
                    <a:ext uri="{FF2B5EF4-FFF2-40B4-BE49-F238E27FC236}">
                      <a16:creationId xmlns:a16="http://schemas.microsoft.com/office/drawing/2014/main" id="{FE02CEB0-24C9-C8F6-A11D-A1EB3FC2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5" name="Freeform 339">
                  <a:extLst>
                    <a:ext uri="{FF2B5EF4-FFF2-40B4-BE49-F238E27FC236}">
                      <a16:creationId xmlns:a16="http://schemas.microsoft.com/office/drawing/2014/main" id="{D33FF672-3407-F930-1258-F4DEF0B6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6" name="Freeform 340">
                  <a:extLst>
                    <a:ext uri="{FF2B5EF4-FFF2-40B4-BE49-F238E27FC236}">
                      <a16:creationId xmlns:a16="http://schemas.microsoft.com/office/drawing/2014/main" id="{114CC45A-9FD6-B571-B037-BC90145AC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</p:grpSp>
        </p:grpSp>
      </p:grpSp>
      <p:pic>
        <p:nvPicPr>
          <p:cNvPr id="1205" name="Picture 1204">
            <a:extLst>
              <a:ext uri="{FF2B5EF4-FFF2-40B4-BE49-F238E27FC236}">
                <a16:creationId xmlns:a16="http://schemas.microsoft.com/office/drawing/2014/main" id="{9C3E2E4E-15D3-CCD8-FD32-0B5B5AF7D5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6" y="2358036"/>
            <a:ext cx="4045399" cy="2934133"/>
          </a:xfrm>
          <a:prstGeom prst="rect">
            <a:avLst/>
          </a:prstGeom>
        </p:spPr>
      </p:pic>
      <p:pic>
        <p:nvPicPr>
          <p:cNvPr id="1206" name="Picture 1205">
            <a:extLst>
              <a:ext uri="{FF2B5EF4-FFF2-40B4-BE49-F238E27FC236}">
                <a16:creationId xmlns:a16="http://schemas.microsoft.com/office/drawing/2014/main" id="{519E6C29-4573-7092-3E6F-42D8E38B3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51" y="1752601"/>
            <a:ext cx="3209592" cy="2280500"/>
          </a:xfrm>
          <a:prstGeom prst="rect">
            <a:avLst/>
          </a:prstGeom>
        </p:spPr>
      </p:pic>
      <p:pic>
        <p:nvPicPr>
          <p:cNvPr id="1207" name="Picture 1206">
            <a:extLst>
              <a:ext uri="{FF2B5EF4-FFF2-40B4-BE49-F238E27FC236}">
                <a16:creationId xmlns:a16="http://schemas.microsoft.com/office/drawing/2014/main" id="{DBA3EC28-9F66-12BB-6C48-BC117C8BD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49" y="1567314"/>
            <a:ext cx="2832257" cy="2090286"/>
          </a:xfrm>
          <a:prstGeom prst="rect">
            <a:avLst/>
          </a:prstGeom>
        </p:spPr>
      </p:pic>
      <p:pic>
        <p:nvPicPr>
          <p:cNvPr id="1208" name="Picture 1207">
            <a:extLst>
              <a:ext uri="{FF2B5EF4-FFF2-40B4-BE49-F238E27FC236}">
                <a16:creationId xmlns:a16="http://schemas.microsoft.com/office/drawing/2014/main" id="{BEA5C084-A025-2990-6BBD-EE31395633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8" y="4010478"/>
            <a:ext cx="2933169" cy="2149966"/>
          </a:xfrm>
          <a:prstGeom prst="rect">
            <a:avLst/>
          </a:prstGeom>
        </p:spPr>
      </p:pic>
      <p:pic>
        <p:nvPicPr>
          <p:cNvPr id="1209" name="Picture 1208">
            <a:extLst>
              <a:ext uri="{FF2B5EF4-FFF2-40B4-BE49-F238E27FC236}">
                <a16:creationId xmlns:a16="http://schemas.microsoft.com/office/drawing/2014/main" id="{CE45A02B-71AF-E54D-04CB-922F9030B5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35" y="3804556"/>
            <a:ext cx="3162939" cy="23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395</Words>
  <Application>Microsoft Office PowerPoint</Application>
  <PresentationFormat>Widescreen</PresentationFormat>
  <Paragraphs>37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思源黑体 Medium</vt:lpstr>
      <vt:lpstr>www.33ppt.com 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63</cp:revision>
  <dcterms:created xsi:type="dcterms:W3CDTF">2023-05-09T08:45:35Z</dcterms:created>
  <dcterms:modified xsi:type="dcterms:W3CDTF">2025-11-28T11:48:20Z</dcterms:modified>
</cp:coreProperties>
</file>